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14300200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442334"/>
            <a:ext cx="8636000" cy="30652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103446"/>
            <a:ext cx="7112000" cy="36544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6C2B-F8D4-4185-8523-42A07FE9E52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DA99-31CE-4FE7-A926-7424D8CC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8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6C2B-F8D4-4185-8523-42A07FE9E52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DA99-31CE-4FE7-A926-7424D8CC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72674"/>
            <a:ext cx="2286000" cy="1220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72674"/>
            <a:ext cx="6688667" cy="1220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6C2B-F8D4-4185-8523-42A07FE9E52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DA99-31CE-4FE7-A926-7424D8CC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5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6C2B-F8D4-4185-8523-42A07FE9E52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DA99-31CE-4FE7-A926-7424D8CC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189206"/>
            <a:ext cx="8636000" cy="284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061036"/>
            <a:ext cx="8636000" cy="312816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6C2B-F8D4-4185-8523-42A07FE9E52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DA99-31CE-4FE7-A926-7424D8CC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336716"/>
            <a:ext cx="4487333" cy="94374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336716"/>
            <a:ext cx="4487333" cy="94374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6C2B-F8D4-4185-8523-42A07FE9E52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DA99-31CE-4FE7-A926-7424D8CC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6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200995"/>
            <a:ext cx="4489098" cy="13340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35017"/>
            <a:ext cx="4489098" cy="82391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200995"/>
            <a:ext cx="4490861" cy="13340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535017"/>
            <a:ext cx="4490861" cy="82391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6C2B-F8D4-4185-8523-42A07FE9E52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DA99-31CE-4FE7-A926-7424D8CC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9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6C2B-F8D4-4185-8523-42A07FE9E52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DA99-31CE-4FE7-A926-7424D8CC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5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6C2B-F8D4-4185-8523-42A07FE9E52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DA99-31CE-4FE7-A926-7424D8CC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6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69360"/>
            <a:ext cx="3342570" cy="242308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69363"/>
            <a:ext cx="5679722" cy="12204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992452"/>
            <a:ext cx="3342570" cy="97817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6C2B-F8D4-4185-8523-42A07FE9E52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DA99-31CE-4FE7-A926-7424D8CC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4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0010140"/>
            <a:ext cx="6096000" cy="11817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77749"/>
            <a:ext cx="6096000" cy="8580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1191894"/>
            <a:ext cx="6096000" cy="16782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6C2B-F8D4-4185-8523-42A07FE9E52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DA99-31CE-4FE7-A926-7424D8CC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72671"/>
            <a:ext cx="9144000" cy="2383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336716"/>
            <a:ext cx="9144000" cy="9437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3254170"/>
            <a:ext cx="2370667" cy="761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16C2B-F8D4-4185-8523-42A07FE9E52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3254170"/>
            <a:ext cx="3217333" cy="761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3254170"/>
            <a:ext cx="2370667" cy="761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EDA99-31CE-4FE7-A926-7424D8CC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8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095" y="531952"/>
            <a:ext cx="9499205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Comic Sans MS - 36"/>
              </a:rPr>
              <a:t>11.3  Life in the Civil War</a:t>
            </a:r>
          </a:p>
          <a:p>
            <a:r>
              <a:rPr lang="en-US" sz="2700" smtClean="0">
                <a:solidFill>
                  <a:srgbClr val="000000"/>
                </a:solidFill>
                <a:latin typeface="Comic Sans MS - 36"/>
              </a:rPr>
              <a:t>Objectives:</a:t>
            </a:r>
          </a:p>
          <a:p>
            <a:r>
              <a:rPr lang="en-US" sz="2700" smtClean="0">
                <a:solidFill>
                  <a:srgbClr val="000000"/>
                </a:solidFill>
                <a:latin typeface="Comic Sans MS - 36"/>
              </a:rPr>
              <a:t>1.  explain US and Confederate policies and their impact on society (income tax, draft, Homestead Act, etc)</a:t>
            </a:r>
          </a:p>
          <a:p>
            <a:r>
              <a:rPr lang="en-US" sz="2700" smtClean="0">
                <a:solidFill>
                  <a:srgbClr val="000000"/>
                </a:solidFill>
                <a:latin typeface="Comic Sans MS - 36"/>
              </a:rPr>
              <a:t>2. discuss the contributions/role of WOMEN during the Civil War</a:t>
            </a:r>
            <a:endParaRPr lang="en-US" sz="2700">
              <a:solidFill>
                <a:srgbClr val="000000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12718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768" y="374025"/>
            <a:ext cx="9804532" cy="23083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BELLRINGER</a:t>
            </a:r>
          </a:p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Discuss the historical circumstances surrounding the Emancipation (with learning partner)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73478" y="4887225"/>
            <a:ext cx="668886" cy="551099"/>
            <a:chOff x="573478" y="4887225"/>
            <a:chExt cx="668886" cy="551099"/>
          </a:xfrm>
        </p:grpSpPr>
        <p:sp>
          <p:nvSpPr>
            <p:cNvPr id="3" name="Freeform 2"/>
            <p:cNvSpPr/>
            <p:nvPr/>
          </p:nvSpPr>
          <p:spPr>
            <a:xfrm>
              <a:off x="589596" y="4967477"/>
              <a:ext cx="19997" cy="410612"/>
            </a:xfrm>
            <a:custGeom>
              <a:avLst/>
              <a:gdLst/>
              <a:ahLst/>
              <a:cxnLst/>
              <a:rect l="0" t="0" r="0" b="0"/>
              <a:pathLst>
                <a:path w="19997" h="410612">
                  <a:moveTo>
                    <a:pt x="0" y="0"/>
                  </a:moveTo>
                  <a:lnTo>
                    <a:pt x="9065" y="58617"/>
                  </a:lnTo>
                  <a:lnTo>
                    <a:pt x="17475" y="115130"/>
                  </a:lnTo>
                  <a:lnTo>
                    <a:pt x="19996" y="171373"/>
                  </a:lnTo>
                  <a:lnTo>
                    <a:pt x="19573" y="232491"/>
                  </a:lnTo>
                  <a:lnTo>
                    <a:pt x="12558" y="295054"/>
                  </a:lnTo>
                  <a:lnTo>
                    <a:pt x="4241" y="354535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73478" y="4887225"/>
              <a:ext cx="366993" cy="551099"/>
            </a:xfrm>
            <a:custGeom>
              <a:avLst/>
              <a:gdLst/>
              <a:ahLst/>
              <a:cxnLst/>
              <a:rect l="0" t="0" r="0" b="0"/>
              <a:pathLst>
                <a:path w="366993" h="551099">
                  <a:moveTo>
                    <a:pt x="5589" y="153951"/>
                  </a:moveTo>
                  <a:lnTo>
                    <a:pt x="0" y="137183"/>
                  </a:lnTo>
                  <a:lnTo>
                    <a:pt x="1863" y="128735"/>
                  </a:lnTo>
                  <a:lnTo>
                    <a:pt x="13292" y="109989"/>
                  </a:lnTo>
                  <a:lnTo>
                    <a:pt x="45046" y="79704"/>
                  </a:lnTo>
                  <a:lnTo>
                    <a:pt x="108443" y="46435"/>
                  </a:lnTo>
                  <a:lnTo>
                    <a:pt x="171635" y="24478"/>
                  </a:lnTo>
                  <a:lnTo>
                    <a:pt x="228443" y="5495"/>
                  </a:lnTo>
                  <a:lnTo>
                    <a:pt x="279980" y="0"/>
                  </a:lnTo>
                  <a:lnTo>
                    <a:pt x="306525" y="2860"/>
                  </a:lnTo>
                  <a:lnTo>
                    <a:pt x="326902" y="11150"/>
                  </a:lnTo>
                  <a:lnTo>
                    <a:pt x="335611" y="16637"/>
                  </a:lnTo>
                  <a:lnTo>
                    <a:pt x="340248" y="23804"/>
                  </a:lnTo>
                  <a:lnTo>
                    <a:pt x="342280" y="41126"/>
                  </a:lnTo>
                  <a:lnTo>
                    <a:pt x="336846" y="70609"/>
                  </a:lnTo>
                  <a:lnTo>
                    <a:pt x="311060" y="107160"/>
                  </a:lnTo>
                  <a:lnTo>
                    <a:pt x="250850" y="160263"/>
                  </a:lnTo>
                  <a:lnTo>
                    <a:pt x="191733" y="194816"/>
                  </a:lnTo>
                  <a:lnTo>
                    <a:pt x="146422" y="216567"/>
                  </a:lnTo>
                  <a:lnTo>
                    <a:pt x="86052" y="248543"/>
                  </a:lnTo>
                  <a:lnTo>
                    <a:pt x="32185" y="271639"/>
                  </a:lnTo>
                  <a:lnTo>
                    <a:pt x="35018" y="272184"/>
                  </a:lnTo>
                  <a:lnTo>
                    <a:pt x="66952" y="264242"/>
                  </a:lnTo>
                  <a:lnTo>
                    <a:pt x="119697" y="250191"/>
                  </a:lnTo>
                  <a:lnTo>
                    <a:pt x="162759" y="242348"/>
                  </a:lnTo>
                  <a:lnTo>
                    <a:pt x="225293" y="233695"/>
                  </a:lnTo>
                  <a:lnTo>
                    <a:pt x="280217" y="237501"/>
                  </a:lnTo>
                  <a:lnTo>
                    <a:pt x="325476" y="247207"/>
                  </a:lnTo>
                  <a:lnTo>
                    <a:pt x="350143" y="258179"/>
                  </a:lnTo>
                  <a:lnTo>
                    <a:pt x="358124" y="266720"/>
                  </a:lnTo>
                  <a:lnTo>
                    <a:pt x="366992" y="288689"/>
                  </a:lnTo>
                  <a:lnTo>
                    <a:pt x="366396" y="327364"/>
                  </a:lnTo>
                  <a:lnTo>
                    <a:pt x="353221" y="374049"/>
                  </a:lnTo>
                  <a:lnTo>
                    <a:pt x="310997" y="433820"/>
                  </a:lnTo>
                  <a:lnTo>
                    <a:pt x="254477" y="487568"/>
                  </a:lnTo>
                  <a:lnTo>
                    <a:pt x="201386" y="518353"/>
                  </a:lnTo>
                  <a:lnTo>
                    <a:pt x="144322" y="539172"/>
                  </a:lnTo>
                  <a:lnTo>
                    <a:pt x="93489" y="549631"/>
                  </a:lnTo>
                  <a:lnTo>
                    <a:pt x="78227" y="551098"/>
                  </a:lnTo>
                  <a:lnTo>
                    <a:pt x="64543" y="547398"/>
                  </a:lnTo>
                  <a:lnTo>
                    <a:pt x="16118" y="5119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028229" y="5020119"/>
              <a:ext cx="150964" cy="226502"/>
            </a:xfrm>
            <a:custGeom>
              <a:avLst/>
              <a:gdLst/>
              <a:ahLst/>
              <a:cxnLst/>
              <a:rect l="0" t="0" r="0" b="0"/>
              <a:pathLst>
                <a:path w="150964" h="226502">
                  <a:moveTo>
                    <a:pt x="35149" y="0"/>
                  </a:moveTo>
                  <a:lnTo>
                    <a:pt x="32030" y="42692"/>
                  </a:lnTo>
                  <a:lnTo>
                    <a:pt x="13818" y="105336"/>
                  </a:lnTo>
                  <a:lnTo>
                    <a:pt x="0" y="147409"/>
                  </a:lnTo>
                  <a:lnTo>
                    <a:pt x="688" y="190166"/>
                  </a:lnTo>
                  <a:lnTo>
                    <a:pt x="5156" y="201647"/>
                  </a:lnTo>
                  <a:lnTo>
                    <a:pt x="19479" y="217523"/>
                  </a:lnTo>
                  <a:lnTo>
                    <a:pt x="43783" y="225358"/>
                  </a:lnTo>
                  <a:lnTo>
                    <a:pt x="71742" y="226501"/>
                  </a:lnTo>
                  <a:lnTo>
                    <a:pt x="107213" y="213991"/>
                  </a:lnTo>
                  <a:lnTo>
                    <a:pt x="150963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210794" y="4893777"/>
              <a:ext cx="31570" cy="536955"/>
            </a:xfrm>
            <a:custGeom>
              <a:avLst/>
              <a:gdLst/>
              <a:ahLst/>
              <a:cxnLst/>
              <a:rect l="0" t="0" r="0" b="0"/>
              <a:pathLst>
                <a:path w="31570" h="536955">
                  <a:moveTo>
                    <a:pt x="10512" y="0"/>
                  </a:moveTo>
                  <a:lnTo>
                    <a:pt x="1447" y="58617"/>
                  </a:lnTo>
                  <a:lnTo>
                    <a:pt x="417" y="115765"/>
                  </a:lnTo>
                  <a:lnTo>
                    <a:pt x="176" y="164145"/>
                  </a:lnTo>
                  <a:lnTo>
                    <a:pt x="69" y="216843"/>
                  </a:lnTo>
                  <a:lnTo>
                    <a:pt x="21" y="271460"/>
                  </a:lnTo>
                  <a:lnTo>
                    <a:pt x="0" y="323810"/>
                  </a:lnTo>
                  <a:lnTo>
                    <a:pt x="1161" y="373203"/>
                  </a:lnTo>
                  <a:lnTo>
                    <a:pt x="5576" y="418552"/>
                  </a:lnTo>
                  <a:lnTo>
                    <a:pt x="14638" y="472366"/>
                  </a:lnTo>
                  <a:lnTo>
                    <a:pt x="28530" y="526022"/>
                  </a:lnTo>
                  <a:lnTo>
                    <a:pt x="31569" y="5369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16435" y="4885941"/>
            <a:ext cx="1688603" cy="768914"/>
            <a:chOff x="3116435" y="4885941"/>
            <a:chExt cx="1688603" cy="768914"/>
          </a:xfrm>
        </p:grpSpPr>
        <p:sp>
          <p:nvSpPr>
            <p:cNvPr id="8" name="Freeform 7"/>
            <p:cNvSpPr/>
            <p:nvPr/>
          </p:nvSpPr>
          <p:spPr>
            <a:xfrm>
              <a:off x="3212059" y="4946420"/>
              <a:ext cx="20191" cy="410612"/>
            </a:xfrm>
            <a:custGeom>
              <a:avLst/>
              <a:gdLst/>
              <a:ahLst/>
              <a:cxnLst/>
              <a:rect l="0" t="0" r="0" b="0"/>
              <a:pathLst>
                <a:path w="20191" h="410612">
                  <a:moveTo>
                    <a:pt x="20190" y="0"/>
                  </a:moveTo>
                  <a:lnTo>
                    <a:pt x="3523" y="54144"/>
                  </a:lnTo>
                  <a:lnTo>
                    <a:pt x="0" y="114680"/>
                  </a:lnTo>
                  <a:lnTo>
                    <a:pt x="4979" y="171240"/>
                  </a:lnTo>
                  <a:lnTo>
                    <a:pt x="7580" y="214927"/>
                  </a:lnTo>
                  <a:lnTo>
                    <a:pt x="8736" y="259299"/>
                  </a:lnTo>
                  <a:lnTo>
                    <a:pt x="9387" y="317165"/>
                  </a:lnTo>
                  <a:lnTo>
                    <a:pt x="9607" y="379761"/>
                  </a:lnTo>
                  <a:lnTo>
                    <a:pt x="9661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116435" y="4885941"/>
              <a:ext cx="484117" cy="515700"/>
            </a:xfrm>
            <a:custGeom>
              <a:avLst/>
              <a:gdLst/>
              <a:ahLst/>
              <a:cxnLst/>
              <a:rect l="0" t="0" r="0" b="0"/>
              <a:pathLst>
                <a:path w="484117" h="515700">
                  <a:moveTo>
                    <a:pt x="0" y="49950"/>
                  </a:moveTo>
                  <a:lnTo>
                    <a:pt x="26387" y="27073"/>
                  </a:lnTo>
                  <a:lnTo>
                    <a:pt x="81685" y="8863"/>
                  </a:lnTo>
                  <a:lnTo>
                    <a:pt x="139237" y="732"/>
                  </a:lnTo>
                  <a:lnTo>
                    <a:pt x="181206" y="0"/>
                  </a:lnTo>
                  <a:lnTo>
                    <a:pt x="227155" y="3573"/>
                  </a:lnTo>
                  <a:lnTo>
                    <a:pt x="271754" y="9061"/>
                  </a:lnTo>
                  <a:lnTo>
                    <a:pt x="314972" y="16569"/>
                  </a:lnTo>
                  <a:lnTo>
                    <a:pt x="376425" y="35120"/>
                  </a:lnTo>
                  <a:lnTo>
                    <a:pt x="437178" y="69118"/>
                  </a:lnTo>
                  <a:lnTo>
                    <a:pt x="459853" y="86545"/>
                  </a:lnTo>
                  <a:lnTo>
                    <a:pt x="477730" y="109888"/>
                  </a:lnTo>
                  <a:lnTo>
                    <a:pt x="484116" y="135861"/>
                  </a:lnTo>
                  <a:lnTo>
                    <a:pt x="480715" y="165342"/>
                  </a:lnTo>
                  <a:lnTo>
                    <a:pt x="457900" y="221401"/>
                  </a:lnTo>
                  <a:lnTo>
                    <a:pt x="419684" y="282464"/>
                  </a:lnTo>
                  <a:lnTo>
                    <a:pt x="364947" y="345011"/>
                  </a:lnTo>
                  <a:lnTo>
                    <a:pt x="303105" y="405658"/>
                  </a:lnTo>
                  <a:lnTo>
                    <a:pt x="257156" y="438889"/>
                  </a:lnTo>
                  <a:lnTo>
                    <a:pt x="196428" y="478317"/>
                  </a:lnTo>
                  <a:lnTo>
                    <a:pt x="133081" y="506269"/>
                  </a:lnTo>
                  <a:lnTo>
                    <a:pt x="108280" y="515191"/>
                  </a:lnTo>
                  <a:lnTo>
                    <a:pt x="99093" y="515699"/>
                  </a:lnTo>
                  <a:lnTo>
                    <a:pt x="91798" y="513697"/>
                  </a:lnTo>
                  <a:lnTo>
                    <a:pt x="73700" y="5026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623471" y="5093819"/>
              <a:ext cx="187846" cy="246693"/>
            </a:xfrm>
            <a:custGeom>
              <a:avLst/>
              <a:gdLst/>
              <a:ahLst/>
              <a:cxnLst/>
              <a:rect l="0" t="0" r="0" b="0"/>
              <a:pathLst>
                <a:path w="187846" h="246693">
                  <a:moveTo>
                    <a:pt x="40446" y="0"/>
                  </a:moveTo>
                  <a:lnTo>
                    <a:pt x="16727" y="53027"/>
                  </a:lnTo>
                  <a:lnTo>
                    <a:pt x="6777" y="113669"/>
                  </a:lnTo>
                  <a:lnTo>
                    <a:pt x="0" y="163093"/>
                  </a:lnTo>
                  <a:lnTo>
                    <a:pt x="4416" y="209631"/>
                  </a:lnTo>
                  <a:lnTo>
                    <a:pt x="13124" y="233939"/>
                  </a:lnTo>
                  <a:lnTo>
                    <a:pt x="18722" y="243697"/>
                  </a:lnTo>
                  <a:lnTo>
                    <a:pt x="27133" y="246692"/>
                  </a:lnTo>
                  <a:lnTo>
                    <a:pt x="37420" y="245180"/>
                  </a:lnTo>
                  <a:lnTo>
                    <a:pt x="58988" y="234141"/>
                  </a:lnTo>
                  <a:lnTo>
                    <a:pt x="84285" y="207025"/>
                  </a:lnTo>
                  <a:lnTo>
                    <a:pt x="113793" y="156534"/>
                  </a:lnTo>
                  <a:lnTo>
                    <a:pt x="136563" y="95911"/>
                  </a:lnTo>
                  <a:lnTo>
                    <a:pt x="151156" y="36016"/>
                  </a:lnTo>
                  <a:lnTo>
                    <a:pt x="153578" y="2613"/>
                  </a:lnTo>
                  <a:lnTo>
                    <a:pt x="152132" y="4081"/>
                  </a:lnTo>
                  <a:lnTo>
                    <a:pt x="149998" y="9740"/>
                  </a:lnTo>
                  <a:lnTo>
                    <a:pt x="146995" y="56828"/>
                  </a:lnTo>
                  <a:lnTo>
                    <a:pt x="151695" y="117054"/>
                  </a:lnTo>
                  <a:lnTo>
                    <a:pt x="164933" y="175070"/>
                  </a:lnTo>
                  <a:lnTo>
                    <a:pt x="187845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864597" y="5062233"/>
              <a:ext cx="146762" cy="234495"/>
            </a:xfrm>
            <a:custGeom>
              <a:avLst/>
              <a:gdLst/>
              <a:ahLst/>
              <a:cxnLst/>
              <a:rect l="0" t="0" r="0" b="0"/>
              <a:pathLst>
                <a:path w="146762" h="234495">
                  <a:moveTo>
                    <a:pt x="41476" y="21057"/>
                  </a:moveTo>
                  <a:lnTo>
                    <a:pt x="30297" y="32235"/>
                  </a:lnTo>
                  <a:lnTo>
                    <a:pt x="17756" y="67133"/>
                  </a:lnTo>
                  <a:lnTo>
                    <a:pt x="6632" y="125696"/>
                  </a:lnTo>
                  <a:lnTo>
                    <a:pt x="1516" y="178143"/>
                  </a:lnTo>
                  <a:lnTo>
                    <a:pt x="0" y="228908"/>
                  </a:lnTo>
                  <a:lnTo>
                    <a:pt x="2127" y="234494"/>
                  </a:lnTo>
                  <a:lnTo>
                    <a:pt x="5885" y="232368"/>
                  </a:lnTo>
                  <a:lnTo>
                    <a:pt x="15129" y="215579"/>
                  </a:lnTo>
                  <a:lnTo>
                    <a:pt x="34222" y="158818"/>
                  </a:lnTo>
                  <a:lnTo>
                    <a:pt x="51973" y="105402"/>
                  </a:lnTo>
                  <a:lnTo>
                    <a:pt x="71625" y="63194"/>
                  </a:lnTo>
                  <a:lnTo>
                    <a:pt x="91223" y="37182"/>
                  </a:lnTo>
                  <a:lnTo>
                    <a:pt x="14676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06114" y="5135933"/>
              <a:ext cx="21058" cy="189513"/>
            </a:xfrm>
            <a:custGeom>
              <a:avLst/>
              <a:gdLst/>
              <a:ahLst/>
              <a:cxnLst/>
              <a:rect l="0" t="0" r="0" b="0"/>
              <a:pathLst>
                <a:path w="21058" h="189513">
                  <a:moveTo>
                    <a:pt x="21057" y="0"/>
                  </a:moveTo>
                  <a:lnTo>
                    <a:pt x="21057" y="62477"/>
                  </a:lnTo>
                  <a:lnTo>
                    <a:pt x="15468" y="113596"/>
                  </a:lnTo>
                  <a:lnTo>
                    <a:pt x="2846" y="165044"/>
                  </a:lnTo>
                  <a:lnTo>
                    <a:pt x="0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79813" y="4956948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10529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239966" y="5040847"/>
              <a:ext cx="154414" cy="284599"/>
            </a:xfrm>
            <a:custGeom>
              <a:avLst/>
              <a:gdLst/>
              <a:ahLst/>
              <a:cxnLst/>
              <a:rect l="0" t="0" r="0" b="0"/>
              <a:pathLst>
                <a:path w="154414" h="284599">
                  <a:moveTo>
                    <a:pt x="13547" y="242485"/>
                  </a:moveTo>
                  <a:lnTo>
                    <a:pt x="2368" y="220128"/>
                  </a:lnTo>
                  <a:lnTo>
                    <a:pt x="0" y="196674"/>
                  </a:lnTo>
                  <a:lnTo>
                    <a:pt x="2423" y="143488"/>
                  </a:lnTo>
                  <a:lnTo>
                    <a:pt x="18542" y="87923"/>
                  </a:lnTo>
                  <a:lnTo>
                    <a:pt x="32834" y="47080"/>
                  </a:lnTo>
                  <a:lnTo>
                    <a:pt x="49026" y="23447"/>
                  </a:lnTo>
                  <a:lnTo>
                    <a:pt x="74159" y="7484"/>
                  </a:lnTo>
                  <a:lnTo>
                    <a:pt x="89050" y="1589"/>
                  </a:lnTo>
                  <a:lnTo>
                    <a:pt x="101317" y="0"/>
                  </a:lnTo>
                  <a:lnTo>
                    <a:pt x="121186" y="4472"/>
                  </a:lnTo>
                  <a:lnTo>
                    <a:pt x="134696" y="17378"/>
                  </a:lnTo>
                  <a:lnTo>
                    <a:pt x="148879" y="47495"/>
                  </a:lnTo>
                  <a:lnTo>
                    <a:pt x="154413" y="73934"/>
                  </a:lnTo>
                  <a:lnTo>
                    <a:pt x="152121" y="121704"/>
                  </a:lnTo>
                  <a:lnTo>
                    <a:pt x="149752" y="171733"/>
                  </a:lnTo>
                  <a:lnTo>
                    <a:pt x="139064" y="228033"/>
                  </a:lnTo>
                  <a:lnTo>
                    <a:pt x="118832" y="2845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90384" y="5023046"/>
              <a:ext cx="414654" cy="631809"/>
            </a:xfrm>
            <a:custGeom>
              <a:avLst/>
              <a:gdLst/>
              <a:ahLst/>
              <a:cxnLst/>
              <a:rect l="0" t="0" r="0" b="0"/>
              <a:pathLst>
                <a:path w="414654" h="631809">
                  <a:moveTo>
                    <a:pt x="305326" y="18130"/>
                  </a:moveTo>
                  <a:lnTo>
                    <a:pt x="282969" y="6952"/>
                  </a:lnTo>
                  <a:lnTo>
                    <a:pt x="235531" y="0"/>
                  </a:lnTo>
                  <a:lnTo>
                    <a:pt x="206456" y="4613"/>
                  </a:lnTo>
                  <a:lnTo>
                    <a:pt x="181835" y="15632"/>
                  </a:lnTo>
                  <a:lnTo>
                    <a:pt x="149413" y="42736"/>
                  </a:lnTo>
                  <a:lnTo>
                    <a:pt x="116904" y="96343"/>
                  </a:lnTo>
                  <a:lnTo>
                    <a:pt x="104600" y="128931"/>
                  </a:lnTo>
                  <a:lnTo>
                    <a:pt x="97673" y="178992"/>
                  </a:lnTo>
                  <a:lnTo>
                    <a:pt x="96053" y="209337"/>
                  </a:lnTo>
                  <a:lnTo>
                    <a:pt x="100300" y="222811"/>
                  </a:lnTo>
                  <a:lnTo>
                    <a:pt x="117497" y="247139"/>
                  </a:lnTo>
                  <a:lnTo>
                    <a:pt x="127464" y="253861"/>
                  </a:lnTo>
                  <a:lnTo>
                    <a:pt x="147898" y="258210"/>
                  </a:lnTo>
                  <a:lnTo>
                    <a:pt x="184721" y="248492"/>
                  </a:lnTo>
                  <a:lnTo>
                    <a:pt x="239085" y="207437"/>
                  </a:lnTo>
                  <a:lnTo>
                    <a:pt x="278550" y="166768"/>
                  </a:lnTo>
                  <a:lnTo>
                    <a:pt x="314032" y="104336"/>
                  </a:lnTo>
                  <a:lnTo>
                    <a:pt x="339964" y="44127"/>
                  </a:lnTo>
                  <a:lnTo>
                    <a:pt x="340981" y="90596"/>
                  </a:lnTo>
                  <a:lnTo>
                    <a:pt x="348646" y="150346"/>
                  </a:lnTo>
                  <a:lnTo>
                    <a:pt x="356165" y="196216"/>
                  </a:lnTo>
                  <a:lnTo>
                    <a:pt x="367305" y="243899"/>
                  </a:lnTo>
                  <a:lnTo>
                    <a:pt x="380055" y="292387"/>
                  </a:lnTo>
                  <a:lnTo>
                    <a:pt x="392352" y="341234"/>
                  </a:lnTo>
                  <a:lnTo>
                    <a:pt x="401716" y="390239"/>
                  </a:lnTo>
                  <a:lnTo>
                    <a:pt x="409777" y="436196"/>
                  </a:lnTo>
                  <a:lnTo>
                    <a:pt x="414653" y="495291"/>
                  </a:lnTo>
                  <a:lnTo>
                    <a:pt x="408898" y="527339"/>
                  </a:lnTo>
                  <a:lnTo>
                    <a:pt x="394642" y="557181"/>
                  </a:lnTo>
                  <a:lnTo>
                    <a:pt x="370368" y="579802"/>
                  </a:lnTo>
                  <a:lnTo>
                    <a:pt x="320698" y="605691"/>
                  </a:lnTo>
                  <a:lnTo>
                    <a:pt x="258408" y="625060"/>
                  </a:lnTo>
                  <a:lnTo>
                    <a:pt x="211944" y="631808"/>
                  </a:lnTo>
                  <a:lnTo>
                    <a:pt x="163997" y="630907"/>
                  </a:lnTo>
                  <a:lnTo>
                    <a:pt x="118511" y="626608"/>
                  </a:lnTo>
                  <a:lnTo>
                    <a:pt x="62800" y="614491"/>
                  </a:lnTo>
                  <a:lnTo>
                    <a:pt x="0" y="586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738238" y="4746540"/>
            <a:ext cx="1558219" cy="557850"/>
            <a:chOff x="6738238" y="4746540"/>
            <a:chExt cx="1558219" cy="557850"/>
          </a:xfrm>
        </p:grpSpPr>
        <p:sp>
          <p:nvSpPr>
            <p:cNvPr id="17" name="Freeform 16"/>
            <p:cNvSpPr/>
            <p:nvPr/>
          </p:nvSpPr>
          <p:spPr>
            <a:xfrm>
              <a:off x="6738238" y="4781377"/>
              <a:ext cx="407407" cy="523013"/>
            </a:xfrm>
            <a:custGeom>
              <a:avLst/>
              <a:gdLst/>
              <a:ahLst/>
              <a:cxnLst/>
              <a:rect l="0" t="0" r="0" b="0"/>
              <a:pathLst>
                <a:path w="407407" h="523013">
                  <a:moveTo>
                    <a:pt x="0" y="523012"/>
                  </a:moveTo>
                  <a:lnTo>
                    <a:pt x="16768" y="517422"/>
                  </a:lnTo>
                  <a:lnTo>
                    <a:pt x="31239" y="505320"/>
                  </a:lnTo>
                  <a:lnTo>
                    <a:pt x="77381" y="446983"/>
                  </a:lnTo>
                  <a:lnTo>
                    <a:pt x="123663" y="384801"/>
                  </a:lnTo>
                  <a:lnTo>
                    <a:pt x="161417" y="338362"/>
                  </a:lnTo>
                  <a:lnTo>
                    <a:pt x="201593" y="287307"/>
                  </a:lnTo>
                  <a:lnTo>
                    <a:pt x="242845" y="233420"/>
                  </a:lnTo>
                  <a:lnTo>
                    <a:pt x="284577" y="178275"/>
                  </a:lnTo>
                  <a:lnTo>
                    <a:pt x="320281" y="128810"/>
                  </a:lnTo>
                  <a:lnTo>
                    <a:pt x="350577" y="84598"/>
                  </a:lnTo>
                  <a:lnTo>
                    <a:pt x="386195" y="29163"/>
                  </a:lnTo>
                  <a:lnTo>
                    <a:pt x="404049" y="1707"/>
                  </a:lnTo>
                  <a:lnTo>
                    <a:pt x="407406" y="0"/>
                  </a:lnTo>
                  <a:lnTo>
                    <a:pt x="395921" y="60164"/>
                  </a:lnTo>
                  <a:lnTo>
                    <a:pt x="385852" y="115640"/>
                  </a:lnTo>
                  <a:lnTo>
                    <a:pt x="382061" y="162193"/>
                  </a:lnTo>
                  <a:lnTo>
                    <a:pt x="380375" y="212909"/>
                  </a:lnTo>
                  <a:lnTo>
                    <a:pt x="379626" y="262746"/>
                  </a:lnTo>
                  <a:lnTo>
                    <a:pt x="382413" y="312192"/>
                  </a:lnTo>
                  <a:lnTo>
                    <a:pt x="386381" y="359124"/>
                  </a:lnTo>
                  <a:lnTo>
                    <a:pt x="389784" y="416091"/>
                  </a:lnTo>
                  <a:lnTo>
                    <a:pt x="397702" y="467966"/>
                  </a:lnTo>
                  <a:lnTo>
                    <a:pt x="400084" y="5019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927752" y="5030648"/>
              <a:ext cx="221099" cy="73700"/>
            </a:xfrm>
            <a:custGeom>
              <a:avLst/>
              <a:gdLst/>
              <a:ahLst/>
              <a:cxnLst/>
              <a:rect l="0" t="0" r="0" b="0"/>
              <a:pathLst>
                <a:path w="221099" h="73700">
                  <a:moveTo>
                    <a:pt x="0" y="0"/>
                  </a:moveTo>
                  <a:lnTo>
                    <a:pt x="29308" y="38373"/>
                  </a:lnTo>
                  <a:lnTo>
                    <a:pt x="55087" y="54003"/>
                  </a:lnTo>
                  <a:lnTo>
                    <a:pt x="110880" y="68595"/>
                  </a:lnTo>
                  <a:lnTo>
                    <a:pt x="171294" y="72691"/>
                  </a:lnTo>
                  <a:lnTo>
                    <a:pt x="221098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349333" y="4746540"/>
              <a:ext cx="226247" cy="442036"/>
            </a:xfrm>
            <a:custGeom>
              <a:avLst/>
              <a:gdLst/>
              <a:ahLst/>
              <a:cxnLst/>
              <a:rect l="0" t="0" r="0" b="0"/>
              <a:pathLst>
                <a:path w="226247" h="442036">
                  <a:moveTo>
                    <a:pt x="220657" y="84066"/>
                  </a:moveTo>
                  <a:lnTo>
                    <a:pt x="226246" y="67299"/>
                  </a:lnTo>
                  <a:lnTo>
                    <a:pt x="224133" y="34514"/>
                  </a:lnTo>
                  <a:lnTo>
                    <a:pt x="217125" y="24125"/>
                  </a:lnTo>
                  <a:lnTo>
                    <a:pt x="193741" y="6343"/>
                  </a:lnTo>
                  <a:lnTo>
                    <a:pt x="160730" y="0"/>
                  </a:lnTo>
                  <a:lnTo>
                    <a:pt x="99115" y="5459"/>
                  </a:lnTo>
                  <a:lnTo>
                    <a:pt x="75391" y="17544"/>
                  </a:lnTo>
                  <a:lnTo>
                    <a:pt x="31565" y="53898"/>
                  </a:lnTo>
                  <a:lnTo>
                    <a:pt x="16514" y="80407"/>
                  </a:lnTo>
                  <a:lnTo>
                    <a:pt x="4582" y="128216"/>
                  </a:lnTo>
                  <a:lnTo>
                    <a:pt x="1047" y="182545"/>
                  </a:lnTo>
                  <a:lnTo>
                    <a:pt x="0" y="239977"/>
                  </a:lnTo>
                  <a:lnTo>
                    <a:pt x="2809" y="294038"/>
                  </a:lnTo>
                  <a:lnTo>
                    <a:pt x="7930" y="343982"/>
                  </a:lnTo>
                  <a:lnTo>
                    <a:pt x="15250" y="402779"/>
                  </a:lnTo>
                  <a:lnTo>
                    <a:pt x="15111" y="421859"/>
                  </a:lnTo>
                  <a:lnTo>
                    <a:pt x="10087" y="442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233078" y="5083290"/>
              <a:ext cx="284270" cy="30033"/>
            </a:xfrm>
            <a:custGeom>
              <a:avLst/>
              <a:gdLst/>
              <a:ahLst/>
              <a:cxnLst/>
              <a:rect l="0" t="0" r="0" b="0"/>
              <a:pathLst>
                <a:path w="284270" h="30033">
                  <a:moveTo>
                    <a:pt x="0" y="0"/>
                  </a:moveTo>
                  <a:lnTo>
                    <a:pt x="62093" y="23720"/>
                  </a:lnTo>
                  <a:lnTo>
                    <a:pt x="113477" y="30032"/>
                  </a:lnTo>
                  <a:lnTo>
                    <a:pt x="168688" y="28159"/>
                  </a:lnTo>
                  <a:lnTo>
                    <a:pt x="224654" y="22460"/>
                  </a:lnTo>
                  <a:lnTo>
                    <a:pt x="284269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622632" y="4820078"/>
              <a:ext cx="73701" cy="357970"/>
            </a:xfrm>
            <a:custGeom>
              <a:avLst/>
              <a:gdLst/>
              <a:ahLst/>
              <a:cxnLst/>
              <a:rect l="0" t="0" r="0" b="0"/>
              <a:pathLst>
                <a:path w="73701" h="357970">
                  <a:moveTo>
                    <a:pt x="73700" y="0"/>
                  </a:moveTo>
                  <a:lnTo>
                    <a:pt x="56932" y="11178"/>
                  </a:lnTo>
                  <a:lnTo>
                    <a:pt x="45581" y="29144"/>
                  </a:lnTo>
                  <a:lnTo>
                    <a:pt x="28761" y="84396"/>
                  </a:lnTo>
                  <a:lnTo>
                    <a:pt x="17750" y="140039"/>
                  </a:lnTo>
                  <a:lnTo>
                    <a:pt x="12669" y="200980"/>
                  </a:lnTo>
                  <a:lnTo>
                    <a:pt x="11163" y="257901"/>
                  </a:lnTo>
                  <a:lnTo>
                    <a:pt x="3418" y="318792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538404" y="4917172"/>
              <a:ext cx="758053" cy="273235"/>
            </a:xfrm>
            <a:custGeom>
              <a:avLst/>
              <a:gdLst/>
              <a:ahLst/>
              <a:cxnLst/>
              <a:rect l="0" t="0" r="0" b="0"/>
              <a:pathLst>
                <a:path w="758053" h="273235">
                  <a:moveTo>
                    <a:pt x="0" y="39776"/>
                  </a:moveTo>
                  <a:lnTo>
                    <a:pt x="53875" y="102034"/>
                  </a:lnTo>
                  <a:lnTo>
                    <a:pt x="95000" y="130540"/>
                  </a:lnTo>
                  <a:lnTo>
                    <a:pt x="148601" y="150385"/>
                  </a:lnTo>
                  <a:lnTo>
                    <a:pt x="187400" y="152878"/>
                  </a:lnTo>
                  <a:lnTo>
                    <a:pt x="227362" y="145557"/>
                  </a:lnTo>
                  <a:lnTo>
                    <a:pt x="283708" y="116126"/>
                  </a:lnTo>
                  <a:lnTo>
                    <a:pt x="310100" y="95674"/>
                  </a:lnTo>
                  <a:lnTo>
                    <a:pt x="319147" y="75538"/>
                  </a:lnTo>
                  <a:lnTo>
                    <a:pt x="321559" y="63617"/>
                  </a:lnTo>
                  <a:lnTo>
                    <a:pt x="320827" y="53330"/>
                  </a:lnTo>
                  <a:lnTo>
                    <a:pt x="313776" y="35662"/>
                  </a:lnTo>
                  <a:lnTo>
                    <a:pt x="299724" y="23130"/>
                  </a:lnTo>
                  <a:lnTo>
                    <a:pt x="262107" y="5552"/>
                  </a:lnTo>
                  <a:lnTo>
                    <a:pt x="225710" y="0"/>
                  </a:lnTo>
                  <a:lnTo>
                    <a:pt x="198973" y="8060"/>
                  </a:lnTo>
                  <a:lnTo>
                    <a:pt x="175000" y="23340"/>
                  </a:lnTo>
                  <a:lnTo>
                    <a:pt x="160446" y="41830"/>
                  </a:lnTo>
                  <a:lnTo>
                    <a:pt x="153198" y="64866"/>
                  </a:lnTo>
                  <a:lnTo>
                    <a:pt x="152237" y="107262"/>
                  </a:lnTo>
                  <a:lnTo>
                    <a:pt x="162481" y="156868"/>
                  </a:lnTo>
                  <a:lnTo>
                    <a:pt x="180334" y="205491"/>
                  </a:lnTo>
                  <a:lnTo>
                    <a:pt x="194792" y="232750"/>
                  </a:lnTo>
                  <a:lnTo>
                    <a:pt x="212917" y="252664"/>
                  </a:lnTo>
                  <a:lnTo>
                    <a:pt x="242851" y="271440"/>
                  </a:lnTo>
                  <a:lnTo>
                    <a:pt x="290715" y="273234"/>
                  </a:lnTo>
                  <a:lnTo>
                    <a:pt x="319890" y="262858"/>
                  </a:lnTo>
                  <a:lnTo>
                    <a:pt x="344554" y="245379"/>
                  </a:lnTo>
                  <a:lnTo>
                    <a:pt x="399703" y="182550"/>
                  </a:lnTo>
                  <a:lnTo>
                    <a:pt x="433716" y="120058"/>
                  </a:lnTo>
                  <a:lnTo>
                    <a:pt x="462965" y="64560"/>
                  </a:lnTo>
                  <a:lnTo>
                    <a:pt x="491274" y="25045"/>
                  </a:lnTo>
                  <a:lnTo>
                    <a:pt x="511582" y="12562"/>
                  </a:lnTo>
                  <a:lnTo>
                    <a:pt x="523549" y="7595"/>
                  </a:lnTo>
                  <a:lnTo>
                    <a:pt x="533867" y="6624"/>
                  </a:lnTo>
                  <a:lnTo>
                    <a:pt x="551570" y="11784"/>
                  </a:lnTo>
                  <a:lnTo>
                    <a:pt x="556056" y="17605"/>
                  </a:lnTo>
                  <a:lnTo>
                    <a:pt x="557878" y="24996"/>
                  </a:lnTo>
                  <a:lnTo>
                    <a:pt x="557986" y="84430"/>
                  </a:lnTo>
                  <a:lnTo>
                    <a:pt x="558003" y="134635"/>
                  </a:lnTo>
                  <a:lnTo>
                    <a:pt x="560350" y="192351"/>
                  </a:lnTo>
                  <a:lnTo>
                    <a:pt x="569189" y="216382"/>
                  </a:lnTo>
                  <a:lnTo>
                    <a:pt x="592908" y="249642"/>
                  </a:lnTo>
                  <a:lnTo>
                    <a:pt x="615245" y="264851"/>
                  </a:lnTo>
                  <a:lnTo>
                    <a:pt x="627753" y="270544"/>
                  </a:lnTo>
                  <a:lnTo>
                    <a:pt x="678891" y="272969"/>
                  </a:lnTo>
                  <a:lnTo>
                    <a:pt x="737563" y="257241"/>
                  </a:lnTo>
                  <a:lnTo>
                    <a:pt x="758052" y="2503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2200456" y="4946420"/>
            <a:ext cx="0" cy="566433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48601" y="4883249"/>
            <a:ext cx="200042" cy="5727503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47399" y="5725529"/>
            <a:ext cx="1002313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05541" y="5902533"/>
            <a:ext cx="1663248" cy="1028676"/>
            <a:chOff x="105541" y="5902533"/>
            <a:chExt cx="1663248" cy="1028676"/>
          </a:xfrm>
        </p:grpSpPr>
        <p:sp>
          <p:nvSpPr>
            <p:cNvPr id="27" name="Freeform 26"/>
            <p:cNvSpPr/>
            <p:nvPr/>
          </p:nvSpPr>
          <p:spPr>
            <a:xfrm>
              <a:off x="105541" y="5902533"/>
              <a:ext cx="252429" cy="457477"/>
            </a:xfrm>
            <a:custGeom>
              <a:avLst/>
              <a:gdLst/>
              <a:ahLst/>
              <a:cxnLst/>
              <a:rect l="0" t="0" r="0" b="0"/>
              <a:pathLst>
                <a:path w="252429" h="457477">
                  <a:moveTo>
                    <a:pt x="252428" y="96736"/>
                  </a:moveTo>
                  <a:lnTo>
                    <a:pt x="236787" y="70350"/>
                  </a:lnTo>
                  <a:lnTo>
                    <a:pt x="222577" y="36796"/>
                  </a:lnTo>
                  <a:lnTo>
                    <a:pt x="206406" y="19013"/>
                  </a:lnTo>
                  <a:lnTo>
                    <a:pt x="177570" y="1438"/>
                  </a:lnTo>
                  <a:lnTo>
                    <a:pt x="130032" y="0"/>
                  </a:lnTo>
                  <a:lnTo>
                    <a:pt x="88261" y="12571"/>
                  </a:lnTo>
                  <a:lnTo>
                    <a:pt x="53657" y="36704"/>
                  </a:lnTo>
                  <a:lnTo>
                    <a:pt x="26767" y="77259"/>
                  </a:lnTo>
                  <a:lnTo>
                    <a:pt x="9570" y="126321"/>
                  </a:lnTo>
                  <a:lnTo>
                    <a:pt x="2656" y="183491"/>
                  </a:lnTo>
                  <a:lnTo>
                    <a:pt x="607" y="244884"/>
                  </a:lnTo>
                  <a:lnTo>
                    <a:pt x="0" y="307528"/>
                  </a:lnTo>
                  <a:lnTo>
                    <a:pt x="10998" y="359365"/>
                  </a:lnTo>
                  <a:lnTo>
                    <a:pt x="36845" y="416462"/>
                  </a:lnTo>
                  <a:lnTo>
                    <a:pt x="54838" y="436148"/>
                  </a:lnTo>
                  <a:lnTo>
                    <a:pt x="84698" y="454796"/>
                  </a:lnTo>
                  <a:lnTo>
                    <a:pt x="105352" y="457476"/>
                  </a:lnTo>
                  <a:lnTo>
                    <a:pt x="126229" y="453597"/>
                  </a:lnTo>
                  <a:lnTo>
                    <a:pt x="168200" y="4336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79026" y="6167725"/>
              <a:ext cx="21058" cy="168457"/>
            </a:xfrm>
            <a:custGeom>
              <a:avLst/>
              <a:gdLst/>
              <a:ahLst/>
              <a:cxnLst/>
              <a:rect l="0" t="0" r="0" b="0"/>
              <a:pathLst>
                <a:path w="21058" h="168457">
                  <a:moveTo>
                    <a:pt x="21057" y="0"/>
                  </a:moveTo>
                  <a:lnTo>
                    <a:pt x="6403" y="58617"/>
                  </a:lnTo>
                  <a:lnTo>
                    <a:pt x="1265" y="118857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15896" y="6136140"/>
              <a:ext cx="178986" cy="230113"/>
            </a:xfrm>
            <a:custGeom>
              <a:avLst/>
              <a:gdLst/>
              <a:ahLst/>
              <a:cxnLst/>
              <a:rect l="0" t="0" r="0" b="0"/>
              <a:pathLst>
                <a:path w="178986" h="230113">
                  <a:moveTo>
                    <a:pt x="0" y="31585"/>
                  </a:moveTo>
                  <a:lnTo>
                    <a:pt x="3120" y="83636"/>
                  </a:lnTo>
                  <a:lnTo>
                    <a:pt x="8334" y="133575"/>
                  </a:lnTo>
                  <a:lnTo>
                    <a:pt x="15684" y="192371"/>
                  </a:lnTo>
                  <a:lnTo>
                    <a:pt x="25055" y="229354"/>
                  </a:lnTo>
                  <a:lnTo>
                    <a:pt x="30741" y="230112"/>
                  </a:lnTo>
                  <a:lnTo>
                    <a:pt x="46418" y="212236"/>
                  </a:lnTo>
                  <a:lnTo>
                    <a:pt x="76673" y="159209"/>
                  </a:lnTo>
                  <a:lnTo>
                    <a:pt x="108299" y="96743"/>
                  </a:lnTo>
                  <a:lnTo>
                    <a:pt x="149919" y="34404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47523" y="6125611"/>
              <a:ext cx="31587" cy="242157"/>
            </a:xfrm>
            <a:custGeom>
              <a:avLst/>
              <a:gdLst/>
              <a:ahLst/>
              <a:cxnLst/>
              <a:rect l="0" t="0" r="0" b="0"/>
              <a:pathLst>
                <a:path w="31587" h="242157">
                  <a:moveTo>
                    <a:pt x="31586" y="0"/>
                  </a:moveTo>
                  <a:lnTo>
                    <a:pt x="16932" y="60731"/>
                  </a:lnTo>
                  <a:lnTo>
                    <a:pt x="4558" y="121658"/>
                  </a:lnTo>
                  <a:lnTo>
                    <a:pt x="901" y="181872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65362" y="6157197"/>
              <a:ext cx="134846" cy="164313"/>
            </a:xfrm>
            <a:custGeom>
              <a:avLst/>
              <a:gdLst/>
              <a:ahLst/>
              <a:cxnLst/>
              <a:rect l="0" t="0" r="0" b="0"/>
              <a:pathLst>
                <a:path w="134846" h="164313">
                  <a:moveTo>
                    <a:pt x="29560" y="0"/>
                  </a:moveTo>
                  <a:lnTo>
                    <a:pt x="14906" y="49552"/>
                  </a:lnTo>
                  <a:lnTo>
                    <a:pt x="4811" y="100080"/>
                  </a:lnTo>
                  <a:lnTo>
                    <a:pt x="0" y="148327"/>
                  </a:lnTo>
                  <a:lnTo>
                    <a:pt x="4005" y="157376"/>
                  </a:lnTo>
                  <a:lnTo>
                    <a:pt x="11353" y="162239"/>
                  </a:lnTo>
                  <a:lnTo>
                    <a:pt x="20932" y="164312"/>
                  </a:lnTo>
                  <a:lnTo>
                    <a:pt x="30827" y="162184"/>
                  </a:lnTo>
                  <a:lnTo>
                    <a:pt x="87959" y="135308"/>
                  </a:lnTo>
                  <a:lnTo>
                    <a:pt x="134845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160330" y="5988741"/>
              <a:ext cx="238436" cy="343312"/>
            </a:xfrm>
            <a:custGeom>
              <a:avLst/>
              <a:gdLst/>
              <a:ahLst/>
              <a:cxnLst/>
              <a:rect l="0" t="0" r="0" b="0"/>
              <a:pathLst>
                <a:path w="238436" h="343312">
                  <a:moveTo>
                    <a:pt x="8333" y="21057"/>
                  </a:moveTo>
                  <a:lnTo>
                    <a:pt x="0" y="78322"/>
                  </a:lnTo>
                  <a:lnTo>
                    <a:pt x="1575" y="130831"/>
                  </a:lnTo>
                  <a:lnTo>
                    <a:pt x="6331" y="193962"/>
                  </a:lnTo>
                  <a:lnTo>
                    <a:pt x="7443" y="238284"/>
                  </a:lnTo>
                  <a:lnTo>
                    <a:pt x="9239" y="296120"/>
                  </a:lnTo>
                  <a:lnTo>
                    <a:pt x="13805" y="332430"/>
                  </a:lnTo>
                  <a:lnTo>
                    <a:pt x="17830" y="339773"/>
                  </a:lnTo>
                  <a:lnTo>
                    <a:pt x="22853" y="339989"/>
                  </a:lnTo>
                  <a:lnTo>
                    <a:pt x="28542" y="335454"/>
                  </a:lnTo>
                  <a:lnTo>
                    <a:pt x="47726" y="306714"/>
                  </a:lnTo>
                  <a:lnTo>
                    <a:pt x="66764" y="246676"/>
                  </a:lnTo>
                  <a:lnTo>
                    <a:pt x="78159" y="196961"/>
                  </a:lnTo>
                  <a:lnTo>
                    <a:pt x="92489" y="137648"/>
                  </a:lnTo>
                  <a:lnTo>
                    <a:pt x="98378" y="118499"/>
                  </a:lnTo>
                  <a:lnTo>
                    <a:pt x="99949" y="119943"/>
                  </a:lnTo>
                  <a:lnTo>
                    <a:pt x="111147" y="181196"/>
                  </a:lnTo>
                  <a:lnTo>
                    <a:pt x="118719" y="235573"/>
                  </a:lnTo>
                  <a:lnTo>
                    <a:pt x="131480" y="290205"/>
                  </a:lnTo>
                  <a:lnTo>
                    <a:pt x="142957" y="323853"/>
                  </a:lnTo>
                  <a:lnTo>
                    <a:pt x="154344" y="341246"/>
                  </a:lnTo>
                  <a:lnTo>
                    <a:pt x="161826" y="343311"/>
                  </a:lnTo>
                  <a:lnTo>
                    <a:pt x="170323" y="341178"/>
                  </a:lnTo>
                  <a:lnTo>
                    <a:pt x="179497" y="336247"/>
                  </a:lnTo>
                  <a:lnTo>
                    <a:pt x="192811" y="321408"/>
                  </a:lnTo>
                  <a:lnTo>
                    <a:pt x="216479" y="272108"/>
                  </a:lnTo>
                  <a:lnTo>
                    <a:pt x="225594" y="217495"/>
                  </a:lnTo>
                  <a:lnTo>
                    <a:pt x="233884" y="156860"/>
                  </a:lnTo>
                  <a:lnTo>
                    <a:pt x="238160" y="100030"/>
                  </a:lnTo>
                  <a:lnTo>
                    <a:pt x="238435" y="39169"/>
                  </a:lnTo>
                  <a:lnTo>
                    <a:pt x="22943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374768" y="6099575"/>
              <a:ext cx="172922" cy="233570"/>
            </a:xfrm>
            <a:custGeom>
              <a:avLst/>
              <a:gdLst/>
              <a:ahLst/>
              <a:cxnLst/>
              <a:rect l="0" t="0" r="0" b="0"/>
              <a:pathLst>
                <a:path w="172922" h="233570">
                  <a:moveTo>
                    <a:pt x="141336" y="68150"/>
                  </a:moveTo>
                  <a:lnTo>
                    <a:pt x="126763" y="17126"/>
                  </a:lnTo>
                  <a:lnTo>
                    <a:pt x="121092" y="6058"/>
                  </a:lnTo>
                  <a:lnTo>
                    <a:pt x="113802" y="1019"/>
                  </a:lnTo>
                  <a:lnTo>
                    <a:pt x="105432" y="0"/>
                  </a:lnTo>
                  <a:lnTo>
                    <a:pt x="87944" y="5106"/>
                  </a:lnTo>
                  <a:lnTo>
                    <a:pt x="44863" y="39586"/>
                  </a:lnTo>
                  <a:lnTo>
                    <a:pt x="25664" y="74635"/>
                  </a:lnTo>
                  <a:lnTo>
                    <a:pt x="8696" y="135635"/>
                  </a:lnTo>
                  <a:lnTo>
                    <a:pt x="0" y="178483"/>
                  </a:lnTo>
                  <a:lnTo>
                    <a:pt x="1701" y="202585"/>
                  </a:lnTo>
                  <a:lnTo>
                    <a:pt x="7302" y="212756"/>
                  </a:lnTo>
                  <a:lnTo>
                    <a:pt x="26003" y="230295"/>
                  </a:lnTo>
                  <a:lnTo>
                    <a:pt x="35201" y="233569"/>
                  </a:lnTo>
                  <a:lnTo>
                    <a:pt x="43673" y="233412"/>
                  </a:lnTo>
                  <a:lnTo>
                    <a:pt x="51661" y="230967"/>
                  </a:lnTo>
                  <a:lnTo>
                    <a:pt x="66775" y="218892"/>
                  </a:lnTo>
                  <a:lnTo>
                    <a:pt x="95542" y="182545"/>
                  </a:lnTo>
                  <a:lnTo>
                    <a:pt x="119332" y="119681"/>
                  </a:lnTo>
                  <a:lnTo>
                    <a:pt x="136532" y="57692"/>
                  </a:lnTo>
                  <a:lnTo>
                    <a:pt x="139912" y="27358"/>
                  </a:lnTo>
                  <a:lnTo>
                    <a:pt x="140703" y="35202"/>
                  </a:lnTo>
                  <a:lnTo>
                    <a:pt x="142381" y="94008"/>
                  </a:lnTo>
                  <a:lnTo>
                    <a:pt x="150874" y="143402"/>
                  </a:lnTo>
                  <a:lnTo>
                    <a:pt x="172921" y="194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579564" y="6066663"/>
              <a:ext cx="189225" cy="266596"/>
            </a:xfrm>
            <a:custGeom>
              <a:avLst/>
              <a:gdLst/>
              <a:ahLst/>
              <a:cxnLst/>
              <a:rect l="0" t="0" r="0" b="0"/>
              <a:pathLst>
                <a:path w="189225" h="266596">
                  <a:moveTo>
                    <a:pt x="10239" y="58948"/>
                  </a:moveTo>
                  <a:lnTo>
                    <a:pt x="7120" y="118307"/>
                  </a:lnTo>
                  <a:lnTo>
                    <a:pt x="1174" y="169070"/>
                  </a:lnTo>
                  <a:lnTo>
                    <a:pt x="0" y="225327"/>
                  </a:lnTo>
                  <a:lnTo>
                    <a:pt x="966" y="265133"/>
                  </a:lnTo>
                  <a:lnTo>
                    <a:pt x="2887" y="266595"/>
                  </a:lnTo>
                  <a:lnTo>
                    <a:pt x="5338" y="264059"/>
                  </a:lnTo>
                  <a:lnTo>
                    <a:pt x="17676" y="203493"/>
                  </a:lnTo>
                  <a:lnTo>
                    <a:pt x="29080" y="150389"/>
                  </a:lnTo>
                  <a:lnTo>
                    <a:pt x="46757" y="98780"/>
                  </a:lnTo>
                  <a:lnTo>
                    <a:pt x="67983" y="55673"/>
                  </a:lnTo>
                  <a:lnTo>
                    <a:pt x="97148" y="27043"/>
                  </a:lnTo>
                  <a:lnTo>
                    <a:pt x="134906" y="6081"/>
                  </a:lnTo>
                  <a:lnTo>
                    <a:pt x="171050" y="0"/>
                  </a:lnTo>
                  <a:lnTo>
                    <a:pt x="177108" y="932"/>
                  </a:lnTo>
                  <a:lnTo>
                    <a:pt x="189224" y="63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6870" y="6428639"/>
              <a:ext cx="251417" cy="461914"/>
            </a:xfrm>
            <a:custGeom>
              <a:avLst/>
              <a:gdLst/>
              <a:ahLst/>
              <a:cxnLst/>
              <a:rect l="0" t="0" r="0" b="0"/>
              <a:pathLst>
                <a:path w="251417" h="461914">
                  <a:moveTo>
                    <a:pt x="221099" y="86527"/>
                  </a:moveTo>
                  <a:lnTo>
                    <a:pt x="221099" y="58581"/>
                  </a:lnTo>
                  <a:lnTo>
                    <a:pt x="211740" y="35502"/>
                  </a:lnTo>
                  <a:lnTo>
                    <a:pt x="195883" y="15886"/>
                  </a:lnTo>
                  <a:lnTo>
                    <a:pt x="177136" y="3268"/>
                  </a:lnTo>
                  <a:lnTo>
                    <a:pt x="153987" y="0"/>
                  </a:lnTo>
                  <a:lnTo>
                    <a:pt x="141262" y="766"/>
                  </a:lnTo>
                  <a:lnTo>
                    <a:pt x="131610" y="4787"/>
                  </a:lnTo>
                  <a:lnTo>
                    <a:pt x="117765" y="18612"/>
                  </a:lnTo>
                  <a:lnTo>
                    <a:pt x="95476" y="77684"/>
                  </a:lnTo>
                  <a:lnTo>
                    <a:pt x="90397" y="104823"/>
                  </a:lnTo>
                  <a:lnTo>
                    <a:pt x="96669" y="157255"/>
                  </a:lnTo>
                  <a:lnTo>
                    <a:pt x="108971" y="190931"/>
                  </a:lnTo>
                  <a:lnTo>
                    <a:pt x="114762" y="201753"/>
                  </a:lnTo>
                  <a:lnTo>
                    <a:pt x="123301" y="206628"/>
                  </a:lnTo>
                  <a:lnTo>
                    <a:pt x="133674" y="207539"/>
                  </a:lnTo>
                  <a:lnTo>
                    <a:pt x="145268" y="205806"/>
                  </a:lnTo>
                  <a:lnTo>
                    <a:pt x="154167" y="201142"/>
                  </a:lnTo>
                  <a:lnTo>
                    <a:pt x="186664" y="158682"/>
                  </a:lnTo>
                  <a:lnTo>
                    <a:pt x="209733" y="95927"/>
                  </a:lnTo>
                  <a:lnTo>
                    <a:pt x="224443" y="46270"/>
                  </a:lnTo>
                  <a:lnTo>
                    <a:pt x="226838" y="43311"/>
                  </a:lnTo>
                  <a:lnTo>
                    <a:pt x="228434" y="46019"/>
                  </a:lnTo>
                  <a:lnTo>
                    <a:pt x="231207" y="98870"/>
                  </a:lnTo>
                  <a:lnTo>
                    <a:pt x="232673" y="152185"/>
                  </a:lnTo>
                  <a:lnTo>
                    <a:pt x="239996" y="205547"/>
                  </a:lnTo>
                  <a:lnTo>
                    <a:pt x="248405" y="258403"/>
                  </a:lnTo>
                  <a:lnTo>
                    <a:pt x="251416" y="309939"/>
                  </a:lnTo>
                  <a:lnTo>
                    <a:pt x="249969" y="356534"/>
                  </a:lnTo>
                  <a:lnTo>
                    <a:pt x="241339" y="389804"/>
                  </a:lnTo>
                  <a:lnTo>
                    <a:pt x="223465" y="417849"/>
                  </a:lnTo>
                  <a:lnTo>
                    <a:pt x="199924" y="439672"/>
                  </a:lnTo>
                  <a:lnTo>
                    <a:pt x="173863" y="453270"/>
                  </a:lnTo>
                  <a:lnTo>
                    <a:pt x="132884" y="461913"/>
                  </a:lnTo>
                  <a:lnTo>
                    <a:pt x="91106" y="458885"/>
                  </a:lnTo>
                  <a:lnTo>
                    <a:pt x="49092" y="444990"/>
                  </a:lnTo>
                  <a:lnTo>
                    <a:pt x="27278" y="429507"/>
                  </a:lnTo>
                  <a:lnTo>
                    <a:pt x="0" y="4023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39055" y="6566909"/>
              <a:ext cx="174650" cy="182213"/>
            </a:xfrm>
            <a:custGeom>
              <a:avLst/>
              <a:gdLst/>
              <a:ahLst/>
              <a:cxnLst/>
              <a:rect l="0" t="0" r="0" b="0"/>
              <a:pathLst>
                <a:path w="174650" h="182213">
                  <a:moveTo>
                    <a:pt x="66313" y="32485"/>
                  </a:moveTo>
                  <a:lnTo>
                    <a:pt x="43956" y="38074"/>
                  </a:lnTo>
                  <a:lnTo>
                    <a:pt x="26741" y="50176"/>
                  </a:lnTo>
                  <a:lnTo>
                    <a:pt x="12460" y="67254"/>
                  </a:lnTo>
                  <a:lnTo>
                    <a:pt x="2214" y="86542"/>
                  </a:lnTo>
                  <a:lnTo>
                    <a:pt x="0" y="113052"/>
                  </a:lnTo>
                  <a:lnTo>
                    <a:pt x="4085" y="140823"/>
                  </a:lnTo>
                  <a:lnTo>
                    <a:pt x="13700" y="160963"/>
                  </a:lnTo>
                  <a:lnTo>
                    <a:pt x="38250" y="174594"/>
                  </a:lnTo>
                  <a:lnTo>
                    <a:pt x="69048" y="182212"/>
                  </a:lnTo>
                  <a:lnTo>
                    <a:pt x="94435" y="181699"/>
                  </a:lnTo>
                  <a:lnTo>
                    <a:pt x="128458" y="169243"/>
                  </a:lnTo>
                  <a:lnTo>
                    <a:pt x="155176" y="145146"/>
                  </a:lnTo>
                  <a:lnTo>
                    <a:pt x="172321" y="115778"/>
                  </a:lnTo>
                  <a:lnTo>
                    <a:pt x="174649" y="95241"/>
                  </a:lnTo>
                  <a:lnTo>
                    <a:pt x="166611" y="53460"/>
                  </a:lnTo>
                  <a:lnTo>
                    <a:pt x="151533" y="27522"/>
                  </a:lnTo>
                  <a:lnTo>
                    <a:pt x="121069" y="5018"/>
                  </a:lnTo>
                  <a:lnTo>
                    <a:pt x="98838" y="0"/>
                  </a:lnTo>
                  <a:lnTo>
                    <a:pt x="87996" y="300"/>
                  </a:lnTo>
                  <a:lnTo>
                    <a:pt x="79599" y="2840"/>
                  </a:lnTo>
                  <a:lnTo>
                    <a:pt x="55784" y="21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57230" y="6578336"/>
              <a:ext cx="27123" cy="189515"/>
            </a:xfrm>
            <a:custGeom>
              <a:avLst/>
              <a:gdLst/>
              <a:ahLst/>
              <a:cxnLst/>
              <a:rect l="0" t="0" r="0" b="0"/>
              <a:pathLst>
                <a:path w="27123" h="189515">
                  <a:moveTo>
                    <a:pt x="6065" y="0"/>
                  </a:moveTo>
                  <a:lnTo>
                    <a:pt x="0" y="35963"/>
                  </a:lnTo>
                  <a:lnTo>
                    <a:pt x="4918" y="88645"/>
                  </a:lnTo>
                  <a:lnTo>
                    <a:pt x="13784" y="144029"/>
                  </a:lnTo>
                  <a:lnTo>
                    <a:pt x="27122" y="1895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15938" y="6483580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70726" y="6512368"/>
              <a:ext cx="300565" cy="418841"/>
            </a:xfrm>
            <a:custGeom>
              <a:avLst/>
              <a:gdLst/>
              <a:ahLst/>
              <a:cxnLst/>
              <a:rect l="0" t="0" r="0" b="0"/>
              <a:pathLst>
                <a:path w="300565" h="418841">
                  <a:moveTo>
                    <a:pt x="8383" y="160725"/>
                  </a:moveTo>
                  <a:lnTo>
                    <a:pt x="2794" y="177493"/>
                  </a:lnTo>
                  <a:lnTo>
                    <a:pt x="1147" y="175414"/>
                  </a:lnTo>
                  <a:lnTo>
                    <a:pt x="0" y="142461"/>
                  </a:lnTo>
                  <a:lnTo>
                    <a:pt x="7719" y="107740"/>
                  </a:lnTo>
                  <a:lnTo>
                    <a:pt x="18226" y="81804"/>
                  </a:lnTo>
                  <a:lnTo>
                    <a:pt x="26643" y="73016"/>
                  </a:lnTo>
                  <a:lnTo>
                    <a:pt x="48474" y="63252"/>
                  </a:lnTo>
                  <a:lnTo>
                    <a:pt x="59677" y="65327"/>
                  </a:lnTo>
                  <a:lnTo>
                    <a:pt x="81483" y="80112"/>
                  </a:lnTo>
                  <a:lnTo>
                    <a:pt x="121481" y="139986"/>
                  </a:lnTo>
                  <a:lnTo>
                    <a:pt x="136390" y="176937"/>
                  </a:lnTo>
                  <a:lnTo>
                    <a:pt x="145194" y="182061"/>
                  </a:lnTo>
                  <a:lnTo>
                    <a:pt x="156912" y="181968"/>
                  </a:lnTo>
                  <a:lnTo>
                    <a:pt x="182020" y="172506"/>
                  </a:lnTo>
                  <a:lnTo>
                    <a:pt x="210480" y="146278"/>
                  </a:lnTo>
                  <a:lnTo>
                    <a:pt x="255748" y="88128"/>
                  </a:lnTo>
                  <a:lnTo>
                    <a:pt x="272489" y="55767"/>
                  </a:lnTo>
                  <a:lnTo>
                    <a:pt x="279269" y="18362"/>
                  </a:lnTo>
                  <a:lnTo>
                    <a:pt x="274371" y="9665"/>
                  </a:lnTo>
                  <a:lnTo>
                    <a:pt x="265257" y="3866"/>
                  </a:lnTo>
                  <a:lnTo>
                    <a:pt x="253332" y="0"/>
                  </a:lnTo>
                  <a:lnTo>
                    <a:pt x="241872" y="933"/>
                  </a:lnTo>
                  <a:lnTo>
                    <a:pt x="219780" y="11328"/>
                  </a:lnTo>
                  <a:lnTo>
                    <a:pt x="193202" y="31322"/>
                  </a:lnTo>
                  <a:lnTo>
                    <a:pt x="184111" y="51350"/>
                  </a:lnTo>
                  <a:lnTo>
                    <a:pt x="178275" y="102335"/>
                  </a:lnTo>
                  <a:lnTo>
                    <a:pt x="185528" y="158636"/>
                  </a:lnTo>
                  <a:lnTo>
                    <a:pt x="201345" y="221751"/>
                  </a:lnTo>
                  <a:lnTo>
                    <a:pt x="226653" y="279625"/>
                  </a:lnTo>
                  <a:lnTo>
                    <a:pt x="269490" y="335610"/>
                  </a:lnTo>
                  <a:lnTo>
                    <a:pt x="299255" y="378155"/>
                  </a:lnTo>
                  <a:lnTo>
                    <a:pt x="300564" y="388736"/>
                  </a:lnTo>
                  <a:lnTo>
                    <a:pt x="297927" y="398130"/>
                  </a:lnTo>
                  <a:lnTo>
                    <a:pt x="292659" y="406733"/>
                  </a:lnTo>
                  <a:lnTo>
                    <a:pt x="284468" y="412467"/>
                  </a:lnTo>
                  <a:lnTo>
                    <a:pt x="262889" y="418840"/>
                  </a:lnTo>
                  <a:lnTo>
                    <a:pt x="230021" y="416838"/>
                  </a:lnTo>
                  <a:lnTo>
                    <a:pt x="176839" y="3923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285361" y="6535448"/>
            <a:ext cx="451842" cy="200960"/>
            <a:chOff x="1285361" y="6535448"/>
            <a:chExt cx="451842" cy="200960"/>
          </a:xfrm>
        </p:grpSpPr>
        <p:sp>
          <p:nvSpPr>
            <p:cNvPr id="41" name="Freeform 40"/>
            <p:cNvSpPr/>
            <p:nvPr/>
          </p:nvSpPr>
          <p:spPr>
            <a:xfrm>
              <a:off x="1285361" y="6546752"/>
              <a:ext cx="191507" cy="189656"/>
            </a:xfrm>
            <a:custGeom>
              <a:avLst/>
              <a:gdLst/>
              <a:ahLst/>
              <a:cxnLst/>
              <a:rect l="0" t="0" r="0" b="0"/>
              <a:pathLst>
                <a:path w="191507" h="189656">
                  <a:moveTo>
                    <a:pt x="157043" y="0"/>
                  </a:moveTo>
                  <a:lnTo>
                    <a:pt x="117356" y="2339"/>
                  </a:lnTo>
                  <a:lnTo>
                    <a:pt x="57017" y="29308"/>
                  </a:lnTo>
                  <a:lnTo>
                    <a:pt x="21731" y="55087"/>
                  </a:lnTo>
                  <a:lnTo>
                    <a:pt x="6047" y="81025"/>
                  </a:lnTo>
                  <a:lnTo>
                    <a:pt x="227" y="96130"/>
                  </a:lnTo>
                  <a:lnTo>
                    <a:pt x="0" y="125393"/>
                  </a:lnTo>
                  <a:lnTo>
                    <a:pt x="7697" y="151656"/>
                  </a:lnTo>
                  <a:lnTo>
                    <a:pt x="18918" y="171127"/>
                  </a:lnTo>
                  <a:lnTo>
                    <a:pt x="41062" y="184461"/>
                  </a:lnTo>
                  <a:lnTo>
                    <a:pt x="55156" y="189655"/>
                  </a:lnTo>
                  <a:lnTo>
                    <a:pt x="89533" y="189186"/>
                  </a:lnTo>
                  <a:lnTo>
                    <a:pt x="123529" y="181178"/>
                  </a:lnTo>
                  <a:lnTo>
                    <a:pt x="155822" y="163517"/>
                  </a:lnTo>
                  <a:lnTo>
                    <a:pt x="172488" y="150273"/>
                  </a:lnTo>
                  <a:lnTo>
                    <a:pt x="184575" y="130348"/>
                  </a:lnTo>
                  <a:lnTo>
                    <a:pt x="191506" y="107065"/>
                  </a:lnTo>
                  <a:lnTo>
                    <a:pt x="190687" y="85018"/>
                  </a:lnTo>
                  <a:lnTo>
                    <a:pt x="180185" y="66641"/>
                  </a:lnTo>
                  <a:lnTo>
                    <a:pt x="151422" y="43142"/>
                  </a:lnTo>
                  <a:lnTo>
                    <a:pt x="104401" y="210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570011" y="6535448"/>
              <a:ext cx="167192" cy="179760"/>
            </a:xfrm>
            <a:custGeom>
              <a:avLst/>
              <a:gdLst/>
              <a:ahLst/>
              <a:cxnLst/>
              <a:rect l="0" t="0" r="0" b="0"/>
              <a:pathLst>
                <a:path w="167192" h="179760">
                  <a:moveTo>
                    <a:pt x="19792" y="74474"/>
                  </a:moveTo>
                  <a:lnTo>
                    <a:pt x="3004" y="136755"/>
                  </a:lnTo>
                  <a:lnTo>
                    <a:pt x="0" y="165327"/>
                  </a:lnTo>
                  <a:lnTo>
                    <a:pt x="2105" y="124266"/>
                  </a:lnTo>
                  <a:lnTo>
                    <a:pt x="17896" y="64957"/>
                  </a:lnTo>
                  <a:lnTo>
                    <a:pt x="41861" y="25152"/>
                  </a:lnTo>
                  <a:lnTo>
                    <a:pt x="48543" y="17026"/>
                  </a:lnTo>
                  <a:lnTo>
                    <a:pt x="68445" y="4878"/>
                  </a:lnTo>
                  <a:lnTo>
                    <a:pt x="80304" y="0"/>
                  </a:lnTo>
                  <a:lnTo>
                    <a:pt x="92888" y="258"/>
                  </a:lnTo>
                  <a:lnTo>
                    <a:pt x="119350" y="9904"/>
                  </a:lnTo>
                  <a:lnTo>
                    <a:pt x="137350" y="25889"/>
                  </a:lnTo>
                  <a:lnTo>
                    <a:pt x="143787" y="35065"/>
                  </a:lnTo>
                  <a:lnTo>
                    <a:pt x="158437" y="87104"/>
                  </a:lnTo>
                  <a:lnTo>
                    <a:pt x="165462" y="149326"/>
                  </a:lnTo>
                  <a:lnTo>
                    <a:pt x="167191" y="179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4304" y="7262689"/>
            <a:ext cx="1567614" cy="1284478"/>
            <a:chOff x="64304" y="7262689"/>
            <a:chExt cx="1567614" cy="1284478"/>
          </a:xfrm>
        </p:grpSpPr>
        <p:sp>
          <p:nvSpPr>
            <p:cNvPr id="44" name="Freeform 43"/>
            <p:cNvSpPr/>
            <p:nvPr/>
          </p:nvSpPr>
          <p:spPr>
            <a:xfrm>
              <a:off x="64304" y="7262689"/>
              <a:ext cx="198909" cy="338919"/>
            </a:xfrm>
            <a:custGeom>
              <a:avLst/>
              <a:gdLst/>
              <a:ahLst/>
              <a:cxnLst/>
              <a:rect l="0" t="0" r="0" b="0"/>
              <a:pathLst>
                <a:path w="198909" h="338919">
                  <a:moveTo>
                    <a:pt x="104152" y="0"/>
                  </a:moveTo>
                  <a:lnTo>
                    <a:pt x="98563" y="58618"/>
                  </a:lnTo>
                  <a:lnTo>
                    <a:pt x="86194" y="121197"/>
                  </a:lnTo>
                  <a:lnTo>
                    <a:pt x="74784" y="172521"/>
                  </a:lnTo>
                  <a:lnTo>
                    <a:pt x="57106" y="223603"/>
                  </a:lnTo>
                  <a:lnTo>
                    <a:pt x="30171" y="283378"/>
                  </a:lnTo>
                  <a:lnTo>
                    <a:pt x="0" y="338918"/>
                  </a:lnTo>
                  <a:lnTo>
                    <a:pt x="792" y="338249"/>
                  </a:lnTo>
                  <a:lnTo>
                    <a:pt x="3660" y="334295"/>
                  </a:lnTo>
                  <a:lnTo>
                    <a:pt x="57571" y="304520"/>
                  </a:lnTo>
                  <a:lnTo>
                    <a:pt x="102828" y="290269"/>
                  </a:lnTo>
                  <a:lnTo>
                    <a:pt x="145874" y="289167"/>
                  </a:lnTo>
                  <a:lnTo>
                    <a:pt x="198908" y="294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15855" y="7399559"/>
              <a:ext cx="10529" cy="189515"/>
            </a:xfrm>
            <a:custGeom>
              <a:avLst/>
              <a:gdLst/>
              <a:ahLst/>
              <a:cxnLst/>
              <a:rect l="0" t="0" r="0" b="0"/>
              <a:pathLst>
                <a:path w="10529" h="189515">
                  <a:moveTo>
                    <a:pt x="0" y="0"/>
                  </a:moveTo>
                  <a:lnTo>
                    <a:pt x="6066" y="32452"/>
                  </a:lnTo>
                  <a:lnTo>
                    <a:pt x="1545" y="83231"/>
                  </a:lnTo>
                  <a:lnTo>
                    <a:pt x="3577" y="133456"/>
                  </a:lnTo>
                  <a:lnTo>
                    <a:pt x="10528" y="1895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68497" y="7419944"/>
              <a:ext cx="133672" cy="179658"/>
            </a:xfrm>
            <a:custGeom>
              <a:avLst/>
              <a:gdLst/>
              <a:ahLst/>
              <a:cxnLst/>
              <a:rect l="0" t="0" r="0" b="0"/>
              <a:pathLst>
                <a:path w="133672" h="179658">
                  <a:moveTo>
                    <a:pt x="0" y="116486"/>
                  </a:moveTo>
                  <a:lnTo>
                    <a:pt x="5590" y="54394"/>
                  </a:lnTo>
                  <a:lnTo>
                    <a:pt x="20244" y="22050"/>
                  </a:lnTo>
                  <a:lnTo>
                    <a:pt x="39023" y="7054"/>
                  </a:lnTo>
                  <a:lnTo>
                    <a:pt x="50582" y="1418"/>
                  </a:lnTo>
                  <a:lnTo>
                    <a:pt x="60628" y="0"/>
                  </a:lnTo>
                  <a:lnTo>
                    <a:pt x="78029" y="4663"/>
                  </a:lnTo>
                  <a:lnTo>
                    <a:pt x="106568" y="31621"/>
                  </a:lnTo>
                  <a:lnTo>
                    <a:pt x="126073" y="63654"/>
                  </a:lnTo>
                  <a:lnTo>
                    <a:pt x="133671" y="106552"/>
                  </a:lnTo>
                  <a:lnTo>
                    <a:pt x="128116" y="166795"/>
                  </a:lnTo>
                  <a:lnTo>
                    <a:pt x="126342" y="1796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20319" y="7404499"/>
              <a:ext cx="111392" cy="121404"/>
            </a:xfrm>
            <a:custGeom>
              <a:avLst/>
              <a:gdLst/>
              <a:ahLst/>
              <a:cxnLst/>
              <a:rect l="0" t="0" r="0" b="0"/>
              <a:pathLst>
                <a:path w="111392" h="121404">
                  <a:moveTo>
                    <a:pt x="111391" y="5590"/>
                  </a:moveTo>
                  <a:lnTo>
                    <a:pt x="94623" y="0"/>
                  </a:lnTo>
                  <a:lnTo>
                    <a:pt x="61839" y="2113"/>
                  </a:lnTo>
                  <a:lnTo>
                    <a:pt x="42185" y="10283"/>
                  </a:lnTo>
                  <a:lnTo>
                    <a:pt x="33668" y="15737"/>
                  </a:lnTo>
                  <a:lnTo>
                    <a:pt x="10503" y="45771"/>
                  </a:lnTo>
                  <a:lnTo>
                    <a:pt x="0" y="89895"/>
                  </a:lnTo>
                  <a:lnTo>
                    <a:pt x="4375" y="101567"/>
                  </a:lnTo>
                  <a:lnTo>
                    <a:pt x="13141" y="110518"/>
                  </a:lnTo>
                  <a:lnTo>
                    <a:pt x="34969" y="121245"/>
                  </a:lnTo>
                  <a:lnTo>
                    <a:pt x="69277" y="1214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55740" y="7397110"/>
              <a:ext cx="147487" cy="163836"/>
            </a:xfrm>
            <a:custGeom>
              <a:avLst/>
              <a:gdLst/>
              <a:ahLst/>
              <a:cxnLst/>
              <a:rect l="0" t="0" r="0" b="0"/>
              <a:pathLst>
                <a:path w="147487" h="163836">
                  <a:moveTo>
                    <a:pt x="81255" y="12979"/>
                  </a:moveTo>
                  <a:lnTo>
                    <a:pt x="53309" y="18568"/>
                  </a:lnTo>
                  <a:lnTo>
                    <a:pt x="33349" y="30670"/>
                  </a:lnTo>
                  <a:lnTo>
                    <a:pt x="17850" y="47748"/>
                  </a:lnTo>
                  <a:lnTo>
                    <a:pt x="7061" y="67036"/>
                  </a:lnTo>
                  <a:lnTo>
                    <a:pt x="0" y="108804"/>
                  </a:lnTo>
                  <a:lnTo>
                    <a:pt x="4587" y="135116"/>
                  </a:lnTo>
                  <a:lnTo>
                    <a:pt x="9086" y="147046"/>
                  </a:lnTo>
                  <a:lnTo>
                    <a:pt x="16765" y="154999"/>
                  </a:lnTo>
                  <a:lnTo>
                    <a:pt x="37775" y="163835"/>
                  </a:lnTo>
                  <a:lnTo>
                    <a:pt x="59591" y="161525"/>
                  </a:lnTo>
                  <a:lnTo>
                    <a:pt x="79815" y="152698"/>
                  </a:lnTo>
                  <a:lnTo>
                    <a:pt x="104355" y="133406"/>
                  </a:lnTo>
                  <a:lnTo>
                    <a:pt x="125274" y="105982"/>
                  </a:lnTo>
                  <a:lnTo>
                    <a:pt x="147262" y="54861"/>
                  </a:lnTo>
                  <a:lnTo>
                    <a:pt x="147486" y="44409"/>
                  </a:lnTo>
                  <a:lnTo>
                    <a:pt x="141497" y="23438"/>
                  </a:lnTo>
                  <a:lnTo>
                    <a:pt x="127916" y="8658"/>
                  </a:lnTo>
                  <a:lnTo>
                    <a:pt x="119381" y="3079"/>
                  </a:lnTo>
                  <a:lnTo>
                    <a:pt x="97420" y="0"/>
                  </a:lnTo>
                  <a:lnTo>
                    <a:pt x="60198" y="24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73865" y="7262689"/>
              <a:ext cx="10530" cy="263214"/>
            </a:xfrm>
            <a:custGeom>
              <a:avLst/>
              <a:gdLst/>
              <a:ahLst/>
              <a:cxnLst/>
              <a:rect l="0" t="0" r="0" b="0"/>
              <a:pathLst>
                <a:path w="10530" h="263214">
                  <a:moveTo>
                    <a:pt x="10529" y="0"/>
                  </a:moveTo>
                  <a:lnTo>
                    <a:pt x="2196" y="58290"/>
                  </a:lnTo>
                  <a:lnTo>
                    <a:pt x="651" y="118657"/>
                  </a:lnTo>
                  <a:lnTo>
                    <a:pt x="193" y="172418"/>
                  </a:lnTo>
                  <a:lnTo>
                    <a:pt x="57" y="223442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31345" y="7417575"/>
              <a:ext cx="100449" cy="162356"/>
            </a:xfrm>
            <a:custGeom>
              <a:avLst/>
              <a:gdLst/>
              <a:ahLst/>
              <a:cxnLst/>
              <a:rect l="0" t="0" r="0" b="0"/>
              <a:pathLst>
                <a:path w="100449" h="162356">
                  <a:moveTo>
                    <a:pt x="26748" y="34627"/>
                  </a:moveTo>
                  <a:lnTo>
                    <a:pt x="12094" y="87655"/>
                  </a:lnTo>
                  <a:lnTo>
                    <a:pt x="3415" y="148297"/>
                  </a:lnTo>
                  <a:lnTo>
                    <a:pt x="0" y="162355"/>
                  </a:lnTo>
                  <a:lnTo>
                    <a:pt x="12273" y="108877"/>
                  </a:lnTo>
                  <a:lnTo>
                    <a:pt x="17390" y="70015"/>
                  </a:lnTo>
                  <a:lnTo>
                    <a:pt x="39785" y="8482"/>
                  </a:lnTo>
                  <a:lnTo>
                    <a:pt x="45968" y="1989"/>
                  </a:lnTo>
                  <a:lnTo>
                    <a:pt x="53599" y="0"/>
                  </a:lnTo>
                  <a:lnTo>
                    <a:pt x="62196" y="1014"/>
                  </a:lnTo>
                  <a:lnTo>
                    <a:pt x="70268" y="7539"/>
                  </a:lnTo>
                  <a:lnTo>
                    <a:pt x="85475" y="30387"/>
                  </a:lnTo>
                  <a:lnTo>
                    <a:pt x="96011" y="81724"/>
                  </a:lnTo>
                  <a:lnTo>
                    <a:pt x="100448" y="139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147606" y="7315332"/>
              <a:ext cx="21058" cy="42114"/>
            </a:xfrm>
            <a:custGeom>
              <a:avLst/>
              <a:gdLst/>
              <a:ahLst/>
              <a:cxnLst/>
              <a:rect l="0" t="0" r="0" b="0"/>
              <a:pathLst>
                <a:path w="21058" h="42114">
                  <a:moveTo>
                    <a:pt x="21057" y="0"/>
                  </a:moveTo>
                  <a:lnTo>
                    <a:pt x="9604" y="28119"/>
                  </a:lnTo>
                  <a:lnTo>
                    <a:pt x="0" y="421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203962" y="7383442"/>
              <a:ext cx="122630" cy="216160"/>
            </a:xfrm>
            <a:custGeom>
              <a:avLst/>
              <a:gdLst/>
              <a:ahLst/>
              <a:cxnLst/>
              <a:rect l="0" t="0" r="0" b="0"/>
              <a:pathLst>
                <a:path w="122630" h="216160">
                  <a:moveTo>
                    <a:pt x="122629" y="5589"/>
                  </a:moveTo>
                  <a:lnTo>
                    <a:pt x="105861" y="0"/>
                  </a:lnTo>
                  <a:lnTo>
                    <a:pt x="73077" y="2113"/>
                  </a:lnTo>
                  <a:lnTo>
                    <a:pt x="33727" y="10148"/>
                  </a:lnTo>
                  <a:lnTo>
                    <a:pt x="12537" y="22823"/>
                  </a:lnTo>
                  <a:lnTo>
                    <a:pt x="3611" y="31116"/>
                  </a:lnTo>
                  <a:lnTo>
                    <a:pt x="0" y="41324"/>
                  </a:lnTo>
                  <a:lnTo>
                    <a:pt x="2226" y="65146"/>
                  </a:lnTo>
                  <a:lnTo>
                    <a:pt x="17254" y="88210"/>
                  </a:lnTo>
                  <a:lnTo>
                    <a:pt x="40700" y="108991"/>
                  </a:lnTo>
                  <a:lnTo>
                    <a:pt x="94054" y="144514"/>
                  </a:lnTo>
                  <a:lnTo>
                    <a:pt x="103579" y="154358"/>
                  </a:lnTo>
                  <a:lnTo>
                    <a:pt x="106419" y="164430"/>
                  </a:lnTo>
                  <a:lnTo>
                    <a:pt x="104803" y="174655"/>
                  </a:lnTo>
                  <a:lnTo>
                    <a:pt x="100217" y="184980"/>
                  </a:lnTo>
                  <a:lnTo>
                    <a:pt x="85762" y="199572"/>
                  </a:lnTo>
                  <a:lnTo>
                    <a:pt x="59458" y="216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75975" y="7812502"/>
              <a:ext cx="195529" cy="303990"/>
            </a:xfrm>
            <a:custGeom>
              <a:avLst/>
              <a:gdLst/>
              <a:ahLst/>
              <a:cxnLst/>
              <a:rect l="0" t="0" r="0" b="0"/>
              <a:pathLst>
                <a:path w="195529" h="303990">
                  <a:moveTo>
                    <a:pt x="160937" y="29255"/>
                  </a:moveTo>
                  <a:lnTo>
                    <a:pt x="116974" y="5536"/>
                  </a:lnTo>
                  <a:lnTo>
                    <a:pt x="75511" y="0"/>
                  </a:lnTo>
                  <a:lnTo>
                    <a:pt x="52390" y="4945"/>
                  </a:lnTo>
                  <a:lnTo>
                    <a:pt x="26220" y="20882"/>
                  </a:lnTo>
                  <a:lnTo>
                    <a:pt x="18483" y="27182"/>
                  </a:lnTo>
                  <a:lnTo>
                    <a:pt x="6767" y="52900"/>
                  </a:lnTo>
                  <a:lnTo>
                    <a:pt x="0" y="84218"/>
                  </a:lnTo>
                  <a:lnTo>
                    <a:pt x="892" y="109835"/>
                  </a:lnTo>
                  <a:lnTo>
                    <a:pt x="8308" y="129799"/>
                  </a:lnTo>
                  <a:lnTo>
                    <a:pt x="13560" y="138398"/>
                  </a:lnTo>
                  <a:lnTo>
                    <a:pt x="31875" y="151072"/>
                  </a:lnTo>
                  <a:lnTo>
                    <a:pt x="54443" y="158265"/>
                  </a:lnTo>
                  <a:lnTo>
                    <a:pt x="76172" y="157562"/>
                  </a:lnTo>
                  <a:lnTo>
                    <a:pt x="97527" y="147111"/>
                  </a:lnTo>
                  <a:lnTo>
                    <a:pt x="126161" y="121497"/>
                  </a:lnTo>
                  <a:lnTo>
                    <a:pt x="140802" y="100667"/>
                  </a:lnTo>
                  <a:lnTo>
                    <a:pt x="151208" y="75811"/>
                  </a:lnTo>
                  <a:lnTo>
                    <a:pt x="156791" y="71990"/>
                  </a:lnTo>
                  <a:lnTo>
                    <a:pt x="162852" y="74123"/>
                  </a:lnTo>
                  <a:lnTo>
                    <a:pt x="174656" y="87800"/>
                  </a:lnTo>
                  <a:lnTo>
                    <a:pt x="183802" y="105577"/>
                  </a:lnTo>
                  <a:lnTo>
                    <a:pt x="195528" y="157674"/>
                  </a:lnTo>
                  <a:lnTo>
                    <a:pt x="195233" y="219383"/>
                  </a:lnTo>
                  <a:lnTo>
                    <a:pt x="176558" y="270943"/>
                  </a:lnTo>
                  <a:lnTo>
                    <a:pt x="155401" y="291869"/>
                  </a:lnTo>
                  <a:lnTo>
                    <a:pt x="143209" y="299088"/>
                  </a:lnTo>
                  <a:lnTo>
                    <a:pt x="114063" y="303989"/>
                  </a:lnTo>
                  <a:lnTo>
                    <a:pt x="66180" y="3029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21140" y="7841100"/>
              <a:ext cx="129158" cy="147258"/>
            </a:xfrm>
            <a:custGeom>
              <a:avLst/>
              <a:gdLst/>
              <a:ahLst/>
              <a:cxnLst/>
              <a:rect l="0" t="0" r="0" b="0"/>
              <a:pathLst>
                <a:path w="129158" h="147258">
                  <a:moveTo>
                    <a:pt x="0" y="32243"/>
                  </a:moveTo>
                  <a:lnTo>
                    <a:pt x="0" y="89507"/>
                  </a:lnTo>
                  <a:lnTo>
                    <a:pt x="0" y="105513"/>
                  </a:lnTo>
                  <a:lnTo>
                    <a:pt x="3509" y="118524"/>
                  </a:lnTo>
                  <a:lnTo>
                    <a:pt x="16768" y="139220"/>
                  </a:lnTo>
                  <a:lnTo>
                    <a:pt x="26386" y="144505"/>
                  </a:lnTo>
                  <a:lnTo>
                    <a:pt x="49552" y="147257"/>
                  </a:lnTo>
                  <a:lnTo>
                    <a:pt x="69206" y="141462"/>
                  </a:lnTo>
                  <a:lnTo>
                    <a:pt x="85740" y="129917"/>
                  </a:lnTo>
                  <a:lnTo>
                    <a:pt x="100888" y="113088"/>
                  </a:lnTo>
                  <a:lnTo>
                    <a:pt x="116980" y="78293"/>
                  </a:lnTo>
                  <a:lnTo>
                    <a:pt x="129157" y="32759"/>
                  </a:lnTo>
                  <a:lnTo>
                    <a:pt x="128219" y="20888"/>
                  </a:lnTo>
                  <a:lnTo>
                    <a:pt x="124084" y="11805"/>
                  </a:lnTo>
                  <a:lnTo>
                    <a:pt x="117817" y="4579"/>
                  </a:lnTo>
                  <a:lnTo>
                    <a:pt x="108961" y="932"/>
                  </a:lnTo>
                  <a:lnTo>
                    <a:pt x="86641" y="0"/>
                  </a:lnTo>
                  <a:lnTo>
                    <a:pt x="67363" y="6604"/>
                  </a:lnTo>
                  <a:lnTo>
                    <a:pt x="42114" y="217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41504" y="7833285"/>
              <a:ext cx="216549" cy="145343"/>
            </a:xfrm>
            <a:custGeom>
              <a:avLst/>
              <a:gdLst/>
              <a:ahLst/>
              <a:cxnLst/>
              <a:rect l="0" t="0" r="0" b="0"/>
              <a:pathLst>
                <a:path w="216549" h="145343">
                  <a:moveTo>
                    <a:pt x="121791" y="29528"/>
                  </a:moveTo>
                  <a:lnTo>
                    <a:pt x="105024" y="18350"/>
                  </a:lnTo>
                  <a:lnTo>
                    <a:pt x="66650" y="11399"/>
                  </a:lnTo>
                  <a:lnTo>
                    <a:pt x="44252" y="16012"/>
                  </a:lnTo>
                  <a:lnTo>
                    <a:pt x="35003" y="20517"/>
                  </a:lnTo>
                  <a:lnTo>
                    <a:pt x="18488" y="38002"/>
                  </a:lnTo>
                  <a:lnTo>
                    <a:pt x="5689" y="61370"/>
                  </a:lnTo>
                  <a:lnTo>
                    <a:pt x="0" y="87355"/>
                  </a:lnTo>
                  <a:lnTo>
                    <a:pt x="3711" y="108261"/>
                  </a:lnTo>
                  <a:lnTo>
                    <a:pt x="7976" y="117112"/>
                  </a:lnTo>
                  <a:lnTo>
                    <a:pt x="16669" y="123012"/>
                  </a:lnTo>
                  <a:lnTo>
                    <a:pt x="41925" y="129568"/>
                  </a:lnTo>
                  <a:lnTo>
                    <a:pt x="69528" y="126243"/>
                  </a:lnTo>
                  <a:lnTo>
                    <a:pt x="96223" y="115797"/>
                  </a:lnTo>
                  <a:lnTo>
                    <a:pt x="129813" y="90185"/>
                  </a:lnTo>
                  <a:lnTo>
                    <a:pt x="153934" y="60369"/>
                  </a:lnTo>
                  <a:lnTo>
                    <a:pt x="164543" y="39726"/>
                  </a:lnTo>
                  <a:lnTo>
                    <a:pt x="171503" y="2784"/>
                  </a:lnTo>
                  <a:lnTo>
                    <a:pt x="170140" y="0"/>
                  </a:lnTo>
                  <a:lnTo>
                    <a:pt x="162387" y="12506"/>
                  </a:lnTo>
                  <a:lnTo>
                    <a:pt x="160501" y="37561"/>
                  </a:lnTo>
                  <a:lnTo>
                    <a:pt x="168822" y="90127"/>
                  </a:lnTo>
                  <a:lnTo>
                    <a:pt x="183949" y="117934"/>
                  </a:lnTo>
                  <a:lnTo>
                    <a:pt x="216548" y="145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21223" y="7683829"/>
              <a:ext cx="10529" cy="263214"/>
            </a:xfrm>
            <a:custGeom>
              <a:avLst/>
              <a:gdLst/>
              <a:ahLst/>
              <a:cxnLst/>
              <a:rect l="0" t="0" r="0" b="0"/>
              <a:pathLst>
                <a:path w="10529" h="263214">
                  <a:moveTo>
                    <a:pt x="10528" y="0"/>
                  </a:moveTo>
                  <a:lnTo>
                    <a:pt x="9359" y="44367"/>
                  </a:lnTo>
                  <a:lnTo>
                    <a:pt x="3293" y="105433"/>
                  </a:lnTo>
                  <a:lnTo>
                    <a:pt x="976" y="167331"/>
                  </a:lnTo>
                  <a:lnTo>
                    <a:pt x="289" y="219725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958093" y="7852285"/>
              <a:ext cx="63172" cy="1"/>
            </a:xfrm>
            <a:custGeom>
              <a:avLst/>
              <a:gdLst/>
              <a:ahLst/>
              <a:cxnLst/>
              <a:rect l="0" t="0" r="0" b="0"/>
              <a:pathLst>
                <a:path w="63172" h="1">
                  <a:moveTo>
                    <a:pt x="0" y="0"/>
                  </a:move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37036" y="7904928"/>
              <a:ext cx="73701" cy="10529"/>
            </a:xfrm>
            <a:custGeom>
              <a:avLst/>
              <a:gdLst/>
              <a:ahLst/>
              <a:cxnLst/>
              <a:rect l="0" t="0" r="0" b="0"/>
              <a:pathLst>
                <a:path w="73701" h="10529">
                  <a:moveTo>
                    <a:pt x="0" y="10528"/>
                  </a:moveTo>
                  <a:lnTo>
                    <a:pt x="42692" y="7408"/>
                  </a:lnTo>
                  <a:lnTo>
                    <a:pt x="73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12715" y="8189197"/>
              <a:ext cx="8384" cy="357970"/>
            </a:xfrm>
            <a:custGeom>
              <a:avLst/>
              <a:gdLst/>
              <a:ahLst/>
              <a:cxnLst/>
              <a:rect l="0" t="0" r="0" b="0"/>
              <a:pathLst>
                <a:path w="8384" h="357970">
                  <a:moveTo>
                    <a:pt x="8383" y="0"/>
                  </a:moveTo>
                  <a:lnTo>
                    <a:pt x="8383" y="58617"/>
                  </a:lnTo>
                  <a:lnTo>
                    <a:pt x="8383" y="112791"/>
                  </a:lnTo>
                  <a:lnTo>
                    <a:pt x="8383" y="171672"/>
                  </a:lnTo>
                  <a:lnTo>
                    <a:pt x="8383" y="233692"/>
                  </a:lnTo>
                  <a:lnTo>
                    <a:pt x="1148" y="292173"/>
                  </a:lnTo>
                  <a:lnTo>
                    <a:pt x="0" y="335874"/>
                  </a:lnTo>
                  <a:lnTo>
                    <a:pt x="8383" y="3579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00041" y="8171600"/>
              <a:ext cx="222622" cy="158462"/>
            </a:xfrm>
            <a:custGeom>
              <a:avLst/>
              <a:gdLst/>
              <a:ahLst/>
              <a:cxnLst/>
              <a:rect l="0" t="0" r="0" b="0"/>
              <a:pathLst>
                <a:path w="222622" h="158462">
                  <a:moveTo>
                    <a:pt x="0" y="80768"/>
                  </a:moveTo>
                  <a:lnTo>
                    <a:pt x="11179" y="58411"/>
                  </a:lnTo>
                  <a:lnTo>
                    <a:pt x="32265" y="41196"/>
                  </a:lnTo>
                  <a:lnTo>
                    <a:pt x="94630" y="12299"/>
                  </a:lnTo>
                  <a:lnTo>
                    <a:pt x="148068" y="0"/>
                  </a:lnTo>
                  <a:lnTo>
                    <a:pt x="186592" y="685"/>
                  </a:lnTo>
                  <a:lnTo>
                    <a:pt x="198094" y="2813"/>
                  </a:lnTo>
                  <a:lnTo>
                    <a:pt x="206932" y="7740"/>
                  </a:lnTo>
                  <a:lnTo>
                    <a:pt x="219872" y="22575"/>
                  </a:lnTo>
                  <a:lnTo>
                    <a:pt x="222621" y="31444"/>
                  </a:lnTo>
                  <a:lnTo>
                    <a:pt x="222555" y="50657"/>
                  </a:lnTo>
                  <a:lnTo>
                    <a:pt x="212387" y="70895"/>
                  </a:lnTo>
                  <a:lnTo>
                    <a:pt x="186932" y="98900"/>
                  </a:lnTo>
                  <a:lnTo>
                    <a:pt x="136531" y="135365"/>
                  </a:lnTo>
                  <a:lnTo>
                    <a:pt x="84184" y="157310"/>
                  </a:lnTo>
                  <a:lnTo>
                    <a:pt x="66271" y="158461"/>
                  </a:lnTo>
                  <a:lnTo>
                    <a:pt x="42114" y="1544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52725" y="8182780"/>
              <a:ext cx="258233" cy="208676"/>
            </a:xfrm>
            <a:custGeom>
              <a:avLst/>
              <a:gdLst/>
              <a:ahLst/>
              <a:cxnLst/>
              <a:rect l="0" t="0" r="0" b="0"/>
              <a:pathLst>
                <a:path w="258233" h="208676">
                  <a:moveTo>
                    <a:pt x="0" y="38003"/>
                  </a:moveTo>
                  <a:lnTo>
                    <a:pt x="0" y="98386"/>
                  </a:lnTo>
                  <a:lnTo>
                    <a:pt x="0" y="152990"/>
                  </a:lnTo>
                  <a:lnTo>
                    <a:pt x="1170" y="179185"/>
                  </a:lnTo>
                  <a:lnTo>
                    <a:pt x="3120" y="181258"/>
                  </a:lnTo>
                  <a:lnTo>
                    <a:pt x="5590" y="179129"/>
                  </a:lnTo>
                  <a:lnTo>
                    <a:pt x="15684" y="122218"/>
                  </a:lnTo>
                  <a:lnTo>
                    <a:pt x="34922" y="61253"/>
                  </a:lnTo>
                  <a:lnTo>
                    <a:pt x="40829" y="49993"/>
                  </a:lnTo>
                  <a:lnTo>
                    <a:pt x="49446" y="43657"/>
                  </a:lnTo>
                  <a:lnTo>
                    <a:pt x="71499" y="39736"/>
                  </a:lnTo>
                  <a:lnTo>
                    <a:pt x="90659" y="45012"/>
                  </a:lnTo>
                  <a:lnTo>
                    <a:pt x="99044" y="49694"/>
                  </a:lnTo>
                  <a:lnTo>
                    <a:pt x="143650" y="105676"/>
                  </a:lnTo>
                  <a:lnTo>
                    <a:pt x="154258" y="110025"/>
                  </a:lnTo>
                  <a:lnTo>
                    <a:pt x="181643" y="111736"/>
                  </a:lnTo>
                  <a:lnTo>
                    <a:pt x="207073" y="102358"/>
                  </a:lnTo>
                  <a:lnTo>
                    <a:pt x="246404" y="73332"/>
                  </a:lnTo>
                  <a:lnTo>
                    <a:pt x="255742" y="49805"/>
                  </a:lnTo>
                  <a:lnTo>
                    <a:pt x="258232" y="35342"/>
                  </a:lnTo>
                  <a:lnTo>
                    <a:pt x="254760" y="13034"/>
                  </a:lnTo>
                  <a:lnTo>
                    <a:pt x="250559" y="3809"/>
                  </a:lnTo>
                  <a:lnTo>
                    <a:pt x="243078" y="0"/>
                  </a:lnTo>
                  <a:lnTo>
                    <a:pt x="222289" y="2005"/>
                  </a:lnTo>
                  <a:lnTo>
                    <a:pt x="189866" y="16289"/>
                  </a:lnTo>
                  <a:lnTo>
                    <a:pt x="163622" y="40927"/>
                  </a:lnTo>
                  <a:lnTo>
                    <a:pt x="146617" y="70455"/>
                  </a:lnTo>
                  <a:lnTo>
                    <a:pt x="134169" y="107019"/>
                  </a:lnTo>
                  <a:lnTo>
                    <a:pt x="134251" y="158668"/>
                  </a:lnTo>
                  <a:lnTo>
                    <a:pt x="145065" y="188728"/>
                  </a:lnTo>
                  <a:lnTo>
                    <a:pt x="152862" y="201658"/>
                  </a:lnTo>
                  <a:lnTo>
                    <a:pt x="163909" y="207937"/>
                  </a:lnTo>
                  <a:lnTo>
                    <a:pt x="191782" y="208675"/>
                  </a:lnTo>
                  <a:lnTo>
                    <a:pt x="252684" y="185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84352" y="8157612"/>
              <a:ext cx="168457" cy="231627"/>
            </a:xfrm>
            <a:custGeom>
              <a:avLst/>
              <a:gdLst/>
              <a:ahLst/>
              <a:cxnLst/>
              <a:rect l="0" t="0" r="0" b="0"/>
              <a:pathLst>
                <a:path w="168457" h="231627">
                  <a:moveTo>
                    <a:pt x="168456" y="0"/>
                  </a:moveTo>
                  <a:lnTo>
                    <a:pt x="114581" y="19128"/>
                  </a:lnTo>
                  <a:lnTo>
                    <a:pt x="94209" y="30338"/>
                  </a:lnTo>
                  <a:lnTo>
                    <a:pt x="68598" y="60981"/>
                  </a:lnTo>
                  <a:lnTo>
                    <a:pt x="62854" y="83255"/>
                  </a:lnTo>
                  <a:lnTo>
                    <a:pt x="65370" y="104853"/>
                  </a:lnTo>
                  <a:lnTo>
                    <a:pt x="74287" y="126150"/>
                  </a:lnTo>
                  <a:lnTo>
                    <a:pt x="89169" y="141074"/>
                  </a:lnTo>
                  <a:lnTo>
                    <a:pt x="121729" y="165776"/>
                  </a:lnTo>
                  <a:lnTo>
                    <a:pt x="125606" y="173689"/>
                  </a:lnTo>
                  <a:lnTo>
                    <a:pt x="126795" y="191839"/>
                  </a:lnTo>
                  <a:lnTo>
                    <a:pt x="120795" y="200422"/>
                  </a:lnTo>
                  <a:lnTo>
                    <a:pt x="98530" y="216198"/>
                  </a:lnTo>
                  <a:lnTo>
                    <a:pt x="53111" y="227055"/>
                  </a:lnTo>
                  <a:lnTo>
                    <a:pt x="0" y="2316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72182" y="8164986"/>
              <a:ext cx="147384" cy="203196"/>
            </a:xfrm>
            <a:custGeom>
              <a:avLst/>
              <a:gdLst/>
              <a:ahLst/>
              <a:cxnLst/>
              <a:rect l="0" t="0" r="0" b="0"/>
              <a:pathLst>
                <a:path w="147384" h="203196">
                  <a:moveTo>
                    <a:pt x="43797" y="76854"/>
                  </a:moveTo>
                  <a:lnTo>
                    <a:pt x="66154" y="82442"/>
                  </a:lnTo>
                  <a:lnTo>
                    <a:pt x="89609" y="78948"/>
                  </a:lnTo>
                  <a:lnTo>
                    <a:pt x="114461" y="68426"/>
                  </a:lnTo>
                  <a:lnTo>
                    <a:pt x="137204" y="52051"/>
                  </a:lnTo>
                  <a:lnTo>
                    <a:pt x="143503" y="41601"/>
                  </a:lnTo>
                  <a:lnTo>
                    <a:pt x="147383" y="17512"/>
                  </a:lnTo>
                  <a:lnTo>
                    <a:pt x="143270" y="9217"/>
                  </a:lnTo>
                  <a:lnTo>
                    <a:pt x="135849" y="3687"/>
                  </a:lnTo>
                  <a:lnTo>
                    <a:pt x="126222" y="0"/>
                  </a:lnTo>
                  <a:lnTo>
                    <a:pt x="99928" y="5262"/>
                  </a:lnTo>
                  <a:lnTo>
                    <a:pt x="72254" y="19299"/>
                  </a:lnTo>
                  <a:lnTo>
                    <a:pt x="22097" y="67064"/>
                  </a:lnTo>
                  <a:lnTo>
                    <a:pt x="2143" y="98130"/>
                  </a:lnTo>
                  <a:lnTo>
                    <a:pt x="0" y="146328"/>
                  </a:lnTo>
                  <a:lnTo>
                    <a:pt x="10294" y="175582"/>
                  </a:lnTo>
                  <a:lnTo>
                    <a:pt x="17952" y="188296"/>
                  </a:lnTo>
                  <a:lnTo>
                    <a:pt x="30077" y="195602"/>
                  </a:lnTo>
                  <a:lnTo>
                    <a:pt x="81251" y="202042"/>
                  </a:lnTo>
                  <a:lnTo>
                    <a:pt x="96440" y="2031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089585" y="8166443"/>
              <a:ext cx="131722" cy="191036"/>
            </a:xfrm>
            <a:custGeom>
              <a:avLst/>
              <a:gdLst/>
              <a:ahLst/>
              <a:cxnLst/>
              <a:rect l="0" t="0" r="0" b="0"/>
              <a:pathLst>
                <a:path w="131722" h="191036">
                  <a:moveTo>
                    <a:pt x="5379" y="12225"/>
                  </a:moveTo>
                  <a:lnTo>
                    <a:pt x="5379" y="64276"/>
                  </a:lnTo>
                  <a:lnTo>
                    <a:pt x="5379" y="120454"/>
                  </a:lnTo>
                  <a:lnTo>
                    <a:pt x="8498" y="172195"/>
                  </a:lnTo>
                  <a:lnTo>
                    <a:pt x="11445" y="190948"/>
                  </a:lnTo>
                  <a:lnTo>
                    <a:pt x="10593" y="191035"/>
                  </a:lnTo>
                  <a:lnTo>
                    <a:pt x="6526" y="178264"/>
                  </a:lnTo>
                  <a:lnTo>
                    <a:pt x="0" y="133952"/>
                  </a:lnTo>
                  <a:lnTo>
                    <a:pt x="7089" y="78991"/>
                  </a:lnTo>
                  <a:lnTo>
                    <a:pt x="15498" y="54767"/>
                  </a:lnTo>
                  <a:lnTo>
                    <a:pt x="30933" y="28403"/>
                  </a:lnTo>
                  <a:lnTo>
                    <a:pt x="52611" y="10447"/>
                  </a:lnTo>
                  <a:lnTo>
                    <a:pt x="64943" y="4021"/>
                  </a:lnTo>
                  <a:lnTo>
                    <a:pt x="91123" y="0"/>
                  </a:lnTo>
                  <a:lnTo>
                    <a:pt x="131721" y="16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305534" y="8126026"/>
              <a:ext cx="126343" cy="213830"/>
            </a:xfrm>
            <a:custGeom>
              <a:avLst/>
              <a:gdLst/>
              <a:ahLst/>
              <a:cxnLst/>
              <a:rect l="0" t="0" r="0" b="0"/>
              <a:pathLst>
                <a:path w="126343" h="213830">
                  <a:moveTo>
                    <a:pt x="0" y="31586"/>
                  </a:moveTo>
                  <a:lnTo>
                    <a:pt x="3119" y="83636"/>
                  </a:lnTo>
                  <a:lnTo>
                    <a:pt x="14654" y="143123"/>
                  </a:lnTo>
                  <a:lnTo>
                    <a:pt x="43119" y="199478"/>
                  </a:lnTo>
                  <a:lnTo>
                    <a:pt x="49803" y="210194"/>
                  </a:lnTo>
                  <a:lnTo>
                    <a:pt x="56599" y="213829"/>
                  </a:lnTo>
                  <a:lnTo>
                    <a:pt x="63469" y="212743"/>
                  </a:lnTo>
                  <a:lnTo>
                    <a:pt x="70388" y="208509"/>
                  </a:lnTo>
                  <a:lnTo>
                    <a:pt x="81196" y="194446"/>
                  </a:lnTo>
                  <a:lnTo>
                    <a:pt x="88730" y="175328"/>
                  </a:lnTo>
                  <a:lnTo>
                    <a:pt x="96685" y="121807"/>
                  </a:lnTo>
                  <a:lnTo>
                    <a:pt x="109175" y="60846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477077" y="8155330"/>
              <a:ext cx="154841" cy="216726"/>
            </a:xfrm>
            <a:custGeom>
              <a:avLst/>
              <a:gdLst/>
              <a:ahLst/>
              <a:cxnLst/>
              <a:rect l="0" t="0" r="0" b="0"/>
              <a:pathLst>
                <a:path w="154841" h="216726">
                  <a:moveTo>
                    <a:pt x="28498" y="139152"/>
                  </a:moveTo>
                  <a:lnTo>
                    <a:pt x="72461" y="118908"/>
                  </a:lnTo>
                  <a:lnTo>
                    <a:pt x="102745" y="94159"/>
                  </a:lnTo>
                  <a:lnTo>
                    <a:pt x="128356" y="59010"/>
                  </a:lnTo>
                  <a:lnTo>
                    <a:pt x="134101" y="35683"/>
                  </a:lnTo>
                  <a:lnTo>
                    <a:pt x="133995" y="24550"/>
                  </a:lnTo>
                  <a:lnTo>
                    <a:pt x="129245" y="15957"/>
                  </a:lnTo>
                  <a:lnTo>
                    <a:pt x="111489" y="3291"/>
                  </a:lnTo>
                  <a:lnTo>
                    <a:pt x="91119" y="0"/>
                  </a:lnTo>
                  <a:lnTo>
                    <a:pt x="49447" y="7421"/>
                  </a:lnTo>
                  <a:lnTo>
                    <a:pt x="23527" y="22392"/>
                  </a:lnTo>
                  <a:lnTo>
                    <a:pt x="11471" y="38126"/>
                  </a:lnTo>
                  <a:lnTo>
                    <a:pt x="3383" y="57986"/>
                  </a:lnTo>
                  <a:lnTo>
                    <a:pt x="0" y="94306"/>
                  </a:lnTo>
                  <a:lnTo>
                    <a:pt x="11819" y="154910"/>
                  </a:lnTo>
                  <a:lnTo>
                    <a:pt x="27326" y="184635"/>
                  </a:lnTo>
                  <a:lnTo>
                    <a:pt x="43185" y="197582"/>
                  </a:lnTo>
                  <a:lnTo>
                    <a:pt x="87551" y="215425"/>
                  </a:lnTo>
                  <a:lnTo>
                    <a:pt x="110896" y="216725"/>
                  </a:lnTo>
                  <a:lnTo>
                    <a:pt x="130630" y="213403"/>
                  </a:lnTo>
                  <a:lnTo>
                    <a:pt x="154840" y="2023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-52642" y="8558484"/>
            <a:ext cx="1705617" cy="726467"/>
            <a:chOff x="-52642" y="8558484"/>
            <a:chExt cx="1705617" cy="726467"/>
          </a:xfrm>
        </p:grpSpPr>
        <p:sp>
          <p:nvSpPr>
            <p:cNvPr id="68" name="Freeform 67"/>
            <p:cNvSpPr/>
            <p:nvPr/>
          </p:nvSpPr>
          <p:spPr>
            <a:xfrm>
              <a:off x="-52642" y="9158608"/>
              <a:ext cx="157928" cy="126343"/>
            </a:xfrm>
            <a:custGeom>
              <a:avLst/>
              <a:gdLst/>
              <a:ahLst/>
              <a:cxnLst/>
              <a:rect l="0" t="0" r="0" b="0"/>
              <a:pathLst>
                <a:path w="157928" h="126343">
                  <a:moveTo>
                    <a:pt x="157927" y="0"/>
                  </a:moveTo>
                  <a:lnTo>
                    <a:pt x="146749" y="16768"/>
                  </a:lnTo>
                  <a:lnTo>
                    <a:pt x="90265" y="63993"/>
                  </a:lnTo>
                  <a:lnTo>
                    <a:pt x="70533" y="83424"/>
                  </a:lnTo>
                  <a:lnTo>
                    <a:pt x="25977" y="111842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36870" y="909543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21098" y="8672449"/>
              <a:ext cx="20892" cy="233477"/>
            </a:xfrm>
            <a:custGeom>
              <a:avLst/>
              <a:gdLst/>
              <a:ahLst/>
              <a:cxnLst/>
              <a:rect l="0" t="0" r="0" b="0"/>
              <a:pathLst>
                <a:path w="20892" h="233477">
                  <a:moveTo>
                    <a:pt x="0" y="43963"/>
                  </a:moveTo>
                  <a:lnTo>
                    <a:pt x="14655" y="0"/>
                  </a:lnTo>
                  <a:lnTo>
                    <a:pt x="16789" y="1786"/>
                  </a:lnTo>
                  <a:lnTo>
                    <a:pt x="20214" y="57252"/>
                  </a:lnTo>
                  <a:lnTo>
                    <a:pt x="20891" y="119638"/>
                  </a:lnTo>
                  <a:lnTo>
                    <a:pt x="19855" y="177021"/>
                  </a:lnTo>
                  <a:lnTo>
                    <a:pt x="10529" y="2334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15813" y="8569013"/>
              <a:ext cx="252685" cy="238913"/>
            </a:xfrm>
            <a:custGeom>
              <a:avLst/>
              <a:gdLst/>
              <a:ahLst/>
              <a:cxnLst/>
              <a:rect l="0" t="0" r="0" b="0"/>
              <a:pathLst>
                <a:path w="252685" h="238913">
                  <a:moveTo>
                    <a:pt x="252684" y="0"/>
                  </a:moveTo>
                  <a:lnTo>
                    <a:pt x="189257" y="55044"/>
                  </a:lnTo>
                  <a:lnTo>
                    <a:pt x="141110" y="106453"/>
                  </a:lnTo>
                  <a:lnTo>
                    <a:pt x="81556" y="167256"/>
                  </a:lnTo>
                  <a:lnTo>
                    <a:pt x="25212" y="226963"/>
                  </a:lnTo>
                  <a:lnTo>
                    <a:pt x="16808" y="235536"/>
                  </a:lnTo>
                  <a:lnTo>
                    <a:pt x="11205" y="238912"/>
                  </a:lnTo>
                  <a:lnTo>
                    <a:pt x="7470" y="238824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27888" y="8558484"/>
              <a:ext cx="282766" cy="384287"/>
            </a:xfrm>
            <a:custGeom>
              <a:avLst/>
              <a:gdLst/>
              <a:ahLst/>
              <a:cxnLst/>
              <a:rect l="0" t="0" r="0" b="0"/>
              <a:pathLst>
                <a:path w="282766" h="384287">
                  <a:moveTo>
                    <a:pt x="30081" y="0"/>
                  </a:moveTo>
                  <a:lnTo>
                    <a:pt x="22845" y="55328"/>
                  </a:lnTo>
                  <a:lnTo>
                    <a:pt x="17083" y="118077"/>
                  </a:lnTo>
                  <a:lnTo>
                    <a:pt x="11412" y="169127"/>
                  </a:lnTo>
                  <a:lnTo>
                    <a:pt x="9731" y="221297"/>
                  </a:lnTo>
                  <a:lnTo>
                    <a:pt x="6114" y="270680"/>
                  </a:lnTo>
                  <a:lnTo>
                    <a:pt x="0" y="329288"/>
                  </a:lnTo>
                  <a:lnTo>
                    <a:pt x="1838" y="334169"/>
                  </a:lnTo>
                  <a:lnTo>
                    <a:pt x="5403" y="332744"/>
                  </a:lnTo>
                  <a:lnTo>
                    <a:pt x="14434" y="319852"/>
                  </a:lnTo>
                  <a:lnTo>
                    <a:pt x="33379" y="267291"/>
                  </a:lnTo>
                  <a:lnTo>
                    <a:pt x="48756" y="214669"/>
                  </a:lnTo>
                  <a:lnTo>
                    <a:pt x="60218" y="191335"/>
                  </a:lnTo>
                  <a:lnTo>
                    <a:pt x="66550" y="187218"/>
                  </a:lnTo>
                  <a:lnTo>
                    <a:pt x="73111" y="187983"/>
                  </a:lnTo>
                  <a:lnTo>
                    <a:pt x="79825" y="192003"/>
                  </a:lnTo>
                  <a:lnTo>
                    <a:pt x="84300" y="199361"/>
                  </a:lnTo>
                  <a:lnTo>
                    <a:pt x="97662" y="257952"/>
                  </a:lnTo>
                  <a:lnTo>
                    <a:pt x="104912" y="312692"/>
                  </a:lnTo>
                  <a:lnTo>
                    <a:pt x="114422" y="340576"/>
                  </a:lnTo>
                  <a:lnTo>
                    <a:pt x="123743" y="347544"/>
                  </a:lnTo>
                  <a:lnTo>
                    <a:pt x="135806" y="349849"/>
                  </a:lnTo>
                  <a:lnTo>
                    <a:pt x="149697" y="349046"/>
                  </a:lnTo>
                  <a:lnTo>
                    <a:pt x="171371" y="338795"/>
                  </a:lnTo>
                  <a:lnTo>
                    <a:pt x="204349" y="303618"/>
                  </a:lnTo>
                  <a:lnTo>
                    <a:pt x="237372" y="244126"/>
                  </a:lnTo>
                  <a:lnTo>
                    <a:pt x="254041" y="200430"/>
                  </a:lnTo>
                  <a:lnTo>
                    <a:pt x="255181" y="179157"/>
                  </a:lnTo>
                  <a:lnTo>
                    <a:pt x="253847" y="168571"/>
                  </a:lnTo>
                  <a:lnTo>
                    <a:pt x="248279" y="161513"/>
                  </a:lnTo>
                  <a:lnTo>
                    <a:pt x="229613" y="153672"/>
                  </a:lnTo>
                  <a:lnTo>
                    <a:pt x="220424" y="153921"/>
                  </a:lnTo>
                  <a:lnTo>
                    <a:pt x="203975" y="160436"/>
                  </a:lnTo>
                  <a:lnTo>
                    <a:pt x="181561" y="177259"/>
                  </a:lnTo>
                  <a:lnTo>
                    <a:pt x="170325" y="196544"/>
                  </a:lnTo>
                  <a:lnTo>
                    <a:pt x="153580" y="247054"/>
                  </a:lnTo>
                  <a:lnTo>
                    <a:pt x="148582" y="300922"/>
                  </a:lnTo>
                  <a:lnTo>
                    <a:pt x="152158" y="324426"/>
                  </a:lnTo>
                  <a:lnTo>
                    <a:pt x="160767" y="343450"/>
                  </a:lnTo>
                  <a:lnTo>
                    <a:pt x="185357" y="374728"/>
                  </a:lnTo>
                  <a:lnTo>
                    <a:pt x="208277" y="382965"/>
                  </a:lnTo>
                  <a:lnTo>
                    <a:pt x="235621" y="384286"/>
                  </a:lnTo>
                  <a:lnTo>
                    <a:pt x="282765" y="3684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45573" y="8579541"/>
              <a:ext cx="164161" cy="319515"/>
            </a:xfrm>
            <a:custGeom>
              <a:avLst/>
              <a:gdLst/>
              <a:ahLst/>
              <a:cxnLst/>
              <a:rect l="0" t="0" r="0" b="0"/>
              <a:pathLst>
                <a:path w="164161" h="319515">
                  <a:moveTo>
                    <a:pt x="7235" y="73700"/>
                  </a:moveTo>
                  <a:lnTo>
                    <a:pt x="0" y="102426"/>
                  </a:lnTo>
                  <a:lnTo>
                    <a:pt x="477" y="165812"/>
                  </a:lnTo>
                  <a:lnTo>
                    <a:pt x="5900" y="224086"/>
                  </a:lnTo>
                  <a:lnTo>
                    <a:pt x="18018" y="266567"/>
                  </a:lnTo>
                  <a:lnTo>
                    <a:pt x="36427" y="303201"/>
                  </a:lnTo>
                  <a:lnTo>
                    <a:pt x="45413" y="310929"/>
                  </a:lnTo>
                  <a:lnTo>
                    <a:pt x="67877" y="319514"/>
                  </a:lnTo>
                  <a:lnTo>
                    <a:pt x="76909" y="318295"/>
                  </a:lnTo>
                  <a:lnTo>
                    <a:pt x="84100" y="313972"/>
                  </a:lnTo>
                  <a:lnTo>
                    <a:pt x="116447" y="270937"/>
                  </a:lnTo>
                  <a:lnTo>
                    <a:pt x="141069" y="216731"/>
                  </a:lnTo>
                  <a:lnTo>
                    <a:pt x="153734" y="164043"/>
                  </a:lnTo>
                  <a:lnTo>
                    <a:pt x="161777" y="107097"/>
                  </a:lnTo>
                  <a:lnTo>
                    <a:pt x="164160" y="50059"/>
                  </a:lnTo>
                  <a:lnTo>
                    <a:pt x="162377" y="17570"/>
                  </a:lnTo>
                  <a:lnTo>
                    <a:pt x="158626" y="10543"/>
                  </a:lnTo>
                  <a:lnTo>
                    <a:pt x="14410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068318" y="8669759"/>
              <a:ext cx="110875" cy="225639"/>
            </a:xfrm>
            <a:custGeom>
              <a:avLst/>
              <a:gdLst/>
              <a:ahLst/>
              <a:cxnLst/>
              <a:rect l="0" t="0" r="0" b="0"/>
              <a:pathLst>
                <a:path w="110875" h="225639">
                  <a:moveTo>
                    <a:pt x="5589" y="215108"/>
                  </a:moveTo>
                  <a:lnTo>
                    <a:pt x="0" y="198341"/>
                  </a:lnTo>
                  <a:lnTo>
                    <a:pt x="4441" y="134848"/>
                  </a:lnTo>
                  <a:lnTo>
                    <a:pt x="14477" y="72914"/>
                  </a:lnTo>
                  <a:lnTo>
                    <a:pt x="38237" y="18175"/>
                  </a:lnTo>
                  <a:lnTo>
                    <a:pt x="44902" y="6611"/>
                  </a:lnTo>
                  <a:lnTo>
                    <a:pt x="51684" y="1240"/>
                  </a:lnTo>
                  <a:lnTo>
                    <a:pt x="58546" y="0"/>
                  </a:lnTo>
                  <a:lnTo>
                    <a:pt x="65460" y="1513"/>
                  </a:lnTo>
                  <a:lnTo>
                    <a:pt x="79382" y="21911"/>
                  </a:lnTo>
                  <a:lnTo>
                    <a:pt x="101793" y="81020"/>
                  </a:lnTo>
                  <a:lnTo>
                    <a:pt x="109080" y="137755"/>
                  </a:lnTo>
                  <a:lnTo>
                    <a:pt x="110519" y="190904"/>
                  </a:lnTo>
                  <a:lnTo>
                    <a:pt x="110874" y="2256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242363" y="8663769"/>
              <a:ext cx="31586" cy="178985"/>
            </a:xfrm>
            <a:custGeom>
              <a:avLst/>
              <a:gdLst/>
              <a:ahLst/>
              <a:cxnLst/>
              <a:rect l="0" t="0" r="0" b="0"/>
              <a:pathLst>
                <a:path w="31586" h="178985">
                  <a:moveTo>
                    <a:pt x="31585" y="0"/>
                  </a:moveTo>
                  <a:lnTo>
                    <a:pt x="16931" y="55141"/>
                  </a:lnTo>
                  <a:lnTo>
                    <a:pt x="4557" y="106038"/>
                  </a:lnTo>
                  <a:lnTo>
                    <a:pt x="900" y="157513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305534" y="8611127"/>
              <a:ext cx="1" cy="31586"/>
            </a:xfrm>
            <a:custGeom>
              <a:avLst/>
              <a:gdLst/>
              <a:ahLst/>
              <a:cxnLst/>
              <a:rect l="0" t="0" r="0" b="0"/>
              <a:pathLst>
                <a:path w="1" h="31586">
                  <a:moveTo>
                    <a:pt x="0" y="0"/>
                  </a:move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326591" y="8725140"/>
              <a:ext cx="119091" cy="168862"/>
            </a:xfrm>
            <a:custGeom>
              <a:avLst/>
              <a:gdLst/>
              <a:ahLst/>
              <a:cxnLst/>
              <a:rect l="0" t="0" r="0" b="0"/>
              <a:pathLst>
                <a:path w="119091" h="168862">
                  <a:moveTo>
                    <a:pt x="21057" y="43914"/>
                  </a:moveTo>
                  <a:lnTo>
                    <a:pt x="4268" y="107364"/>
                  </a:lnTo>
                  <a:lnTo>
                    <a:pt x="1897" y="138405"/>
                  </a:lnTo>
                  <a:lnTo>
                    <a:pt x="5944" y="150192"/>
                  </a:lnTo>
                  <a:lnTo>
                    <a:pt x="13321" y="159220"/>
                  </a:lnTo>
                  <a:lnTo>
                    <a:pt x="22919" y="166408"/>
                  </a:lnTo>
                  <a:lnTo>
                    <a:pt x="32827" y="168861"/>
                  </a:lnTo>
                  <a:lnTo>
                    <a:pt x="53194" y="165346"/>
                  </a:lnTo>
                  <a:lnTo>
                    <a:pt x="78802" y="150214"/>
                  </a:lnTo>
                  <a:lnTo>
                    <a:pt x="90785" y="134442"/>
                  </a:lnTo>
                  <a:lnTo>
                    <a:pt x="115465" y="75128"/>
                  </a:lnTo>
                  <a:lnTo>
                    <a:pt x="119090" y="64723"/>
                  </a:lnTo>
                  <a:lnTo>
                    <a:pt x="118604" y="27723"/>
                  </a:lnTo>
                  <a:lnTo>
                    <a:pt x="114164" y="17912"/>
                  </a:lnTo>
                  <a:lnTo>
                    <a:pt x="99872" y="3892"/>
                  </a:lnTo>
                  <a:lnTo>
                    <a:pt x="75583" y="0"/>
                  </a:lnTo>
                  <a:lnTo>
                    <a:pt x="47630" y="3340"/>
                  </a:lnTo>
                  <a:lnTo>
                    <a:pt x="15672" y="17204"/>
                  </a:lnTo>
                  <a:lnTo>
                    <a:pt x="0" y="333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484518" y="8708544"/>
              <a:ext cx="168457" cy="218438"/>
            </a:xfrm>
            <a:custGeom>
              <a:avLst/>
              <a:gdLst/>
              <a:ahLst/>
              <a:cxnLst/>
              <a:rect l="0" t="0" r="0" b="0"/>
              <a:pathLst>
                <a:path w="168457" h="218438">
                  <a:moveTo>
                    <a:pt x="0" y="28924"/>
                  </a:moveTo>
                  <a:lnTo>
                    <a:pt x="8334" y="80975"/>
                  </a:lnTo>
                  <a:lnTo>
                    <a:pt x="15684" y="140461"/>
                  </a:lnTo>
                  <a:lnTo>
                    <a:pt x="19465" y="180645"/>
                  </a:lnTo>
                  <a:lnTo>
                    <a:pt x="21166" y="183884"/>
                  </a:lnTo>
                  <a:lnTo>
                    <a:pt x="23469" y="180194"/>
                  </a:lnTo>
                  <a:lnTo>
                    <a:pt x="38922" y="124927"/>
                  </a:lnTo>
                  <a:lnTo>
                    <a:pt x="56194" y="62292"/>
                  </a:lnTo>
                  <a:lnTo>
                    <a:pt x="72282" y="29453"/>
                  </a:lnTo>
                  <a:lnTo>
                    <a:pt x="103045" y="3085"/>
                  </a:lnTo>
                  <a:lnTo>
                    <a:pt x="113151" y="0"/>
                  </a:lnTo>
                  <a:lnTo>
                    <a:pt x="122227" y="283"/>
                  </a:lnTo>
                  <a:lnTo>
                    <a:pt x="130618" y="2812"/>
                  </a:lnTo>
                  <a:lnTo>
                    <a:pt x="137381" y="8006"/>
                  </a:lnTo>
                  <a:lnTo>
                    <a:pt x="152490" y="32085"/>
                  </a:lnTo>
                  <a:lnTo>
                    <a:pt x="163205" y="62617"/>
                  </a:lnTo>
                  <a:lnTo>
                    <a:pt x="167419" y="120501"/>
                  </a:lnTo>
                  <a:lnTo>
                    <a:pt x="168149" y="172261"/>
                  </a:lnTo>
                  <a:lnTo>
                    <a:pt x="168456" y="2184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37063" y="9179666"/>
            <a:ext cx="1558026" cy="585984"/>
            <a:chOff x="137063" y="9179666"/>
            <a:chExt cx="1558026" cy="585984"/>
          </a:xfrm>
        </p:grpSpPr>
        <p:sp>
          <p:nvSpPr>
            <p:cNvPr id="80" name="Freeform 79"/>
            <p:cNvSpPr/>
            <p:nvPr/>
          </p:nvSpPr>
          <p:spPr>
            <a:xfrm>
              <a:off x="137063" y="9532383"/>
              <a:ext cx="315663" cy="193808"/>
            </a:xfrm>
            <a:custGeom>
              <a:avLst/>
              <a:gdLst/>
              <a:ahLst/>
              <a:cxnLst/>
              <a:rect l="0" t="0" r="0" b="0"/>
              <a:pathLst>
                <a:path w="315663" h="193808">
                  <a:moveTo>
                    <a:pt x="10336" y="15780"/>
                  </a:moveTo>
                  <a:lnTo>
                    <a:pt x="3100" y="67382"/>
                  </a:lnTo>
                  <a:lnTo>
                    <a:pt x="783" y="129595"/>
                  </a:lnTo>
                  <a:lnTo>
                    <a:pt x="0" y="176129"/>
                  </a:lnTo>
                  <a:lnTo>
                    <a:pt x="2984" y="154538"/>
                  </a:lnTo>
                  <a:lnTo>
                    <a:pt x="11707" y="91851"/>
                  </a:lnTo>
                  <a:lnTo>
                    <a:pt x="29931" y="39732"/>
                  </a:lnTo>
                  <a:lnTo>
                    <a:pt x="33928" y="28239"/>
                  </a:lnTo>
                  <a:lnTo>
                    <a:pt x="53966" y="9229"/>
                  </a:lnTo>
                  <a:lnTo>
                    <a:pt x="67499" y="884"/>
                  </a:lnTo>
                  <a:lnTo>
                    <a:pt x="80030" y="0"/>
                  </a:lnTo>
                  <a:lnTo>
                    <a:pt x="91894" y="4091"/>
                  </a:lnTo>
                  <a:lnTo>
                    <a:pt x="103312" y="11496"/>
                  </a:lnTo>
                  <a:lnTo>
                    <a:pt x="119119" y="32203"/>
                  </a:lnTo>
                  <a:lnTo>
                    <a:pt x="138799" y="89214"/>
                  </a:lnTo>
                  <a:lnTo>
                    <a:pt x="145546" y="150735"/>
                  </a:lnTo>
                  <a:lnTo>
                    <a:pt x="146714" y="193807"/>
                  </a:lnTo>
                  <a:lnTo>
                    <a:pt x="152731" y="140653"/>
                  </a:lnTo>
                  <a:lnTo>
                    <a:pt x="166322" y="82863"/>
                  </a:lnTo>
                  <a:lnTo>
                    <a:pt x="190323" y="32627"/>
                  </a:lnTo>
                  <a:lnTo>
                    <a:pt x="197008" y="23502"/>
                  </a:lnTo>
                  <a:lnTo>
                    <a:pt x="216914" y="10244"/>
                  </a:lnTo>
                  <a:lnTo>
                    <a:pt x="228773" y="5070"/>
                  </a:lnTo>
                  <a:lnTo>
                    <a:pt x="239019" y="5131"/>
                  </a:lnTo>
                  <a:lnTo>
                    <a:pt x="248189" y="8680"/>
                  </a:lnTo>
                  <a:lnTo>
                    <a:pt x="263447" y="21983"/>
                  </a:lnTo>
                  <a:lnTo>
                    <a:pt x="278614" y="50372"/>
                  </a:lnTo>
                  <a:lnTo>
                    <a:pt x="291100" y="101295"/>
                  </a:lnTo>
                  <a:lnTo>
                    <a:pt x="299502" y="150825"/>
                  </a:lnTo>
                  <a:lnTo>
                    <a:pt x="315662" y="1842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86456" y="9537635"/>
              <a:ext cx="105774" cy="210417"/>
            </a:xfrm>
            <a:custGeom>
              <a:avLst/>
              <a:gdLst/>
              <a:ahLst/>
              <a:cxnLst/>
              <a:rect l="0" t="0" r="0" b="0"/>
              <a:pathLst>
                <a:path w="105774" h="210417">
                  <a:moveTo>
                    <a:pt x="8383" y="0"/>
                  </a:moveTo>
                  <a:lnTo>
                    <a:pt x="8383" y="58616"/>
                  </a:lnTo>
                  <a:lnTo>
                    <a:pt x="1148" y="107895"/>
                  </a:lnTo>
                  <a:lnTo>
                    <a:pt x="0" y="158310"/>
                  </a:lnTo>
                  <a:lnTo>
                    <a:pt x="3878" y="185003"/>
                  </a:lnTo>
                  <a:lnTo>
                    <a:pt x="10059" y="194695"/>
                  </a:lnTo>
                  <a:lnTo>
                    <a:pt x="29405" y="208584"/>
                  </a:lnTo>
                  <a:lnTo>
                    <a:pt x="38776" y="210416"/>
                  </a:lnTo>
                  <a:lnTo>
                    <a:pt x="47362" y="209296"/>
                  </a:lnTo>
                  <a:lnTo>
                    <a:pt x="55426" y="206211"/>
                  </a:lnTo>
                  <a:lnTo>
                    <a:pt x="83543" y="173923"/>
                  </a:lnTo>
                  <a:lnTo>
                    <a:pt x="102923" y="138491"/>
                  </a:lnTo>
                  <a:lnTo>
                    <a:pt x="105773" y="110294"/>
                  </a:lnTo>
                  <a:lnTo>
                    <a:pt x="101970" y="81775"/>
                  </a:lnTo>
                  <a:lnTo>
                    <a:pt x="92482" y="61301"/>
                  </a:lnTo>
                  <a:lnTo>
                    <a:pt x="74226" y="47522"/>
                  </a:lnTo>
                  <a:lnTo>
                    <a:pt x="40761" y="36307"/>
                  </a:lnTo>
                  <a:lnTo>
                    <a:pt x="8383" y="3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10653" y="9569220"/>
              <a:ext cx="157928" cy="196430"/>
            </a:xfrm>
            <a:custGeom>
              <a:avLst/>
              <a:gdLst/>
              <a:ahLst/>
              <a:cxnLst/>
              <a:rect l="0" t="0" r="0" b="0"/>
              <a:pathLst>
                <a:path w="157928" h="196430">
                  <a:moveTo>
                    <a:pt x="0" y="0"/>
                  </a:moveTo>
                  <a:lnTo>
                    <a:pt x="7235" y="28726"/>
                  </a:lnTo>
                  <a:lnTo>
                    <a:pt x="9878" y="92111"/>
                  </a:lnTo>
                  <a:lnTo>
                    <a:pt x="15989" y="150386"/>
                  </a:lnTo>
                  <a:lnTo>
                    <a:pt x="19555" y="192868"/>
                  </a:lnTo>
                  <a:lnTo>
                    <a:pt x="21226" y="196429"/>
                  </a:lnTo>
                  <a:lnTo>
                    <a:pt x="23509" y="192953"/>
                  </a:lnTo>
                  <a:lnTo>
                    <a:pt x="29192" y="163236"/>
                  </a:lnTo>
                  <a:lnTo>
                    <a:pt x="36702" y="111274"/>
                  </a:lnTo>
                  <a:lnTo>
                    <a:pt x="55974" y="53431"/>
                  </a:lnTo>
                  <a:lnTo>
                    <a:pt x="81376" y="16273"/>
                  </a:lnTo>
                  <a:lnTo>
                    <a:pt x="101288" y="7233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76917" y="9579037"/>
              <a:ext cx="202234" cy="172762"/>
            </a:xfrm>
            <a:custGeom>
              <a:avLst/>
              <a:gdLst/>
              <a:ahLst/>
              <a:cxnLst/>
              <a:rect l="0" t="0" r="0" b="0"/>
              <a:pathLst>
                <a:path w="202234" h="172762">
                  <a:moveTo>
                    <a:pt x="160119" y="42825"/>
                  </a:moveTo>
                  <a:lnTo>
                    <a:pt x="142139" y="18779"/>
                  </a:lnTo>
                  <a:lnTo>
                    <a:pt x="125222" y="4452"/>
                  </a:lnTo>
                  <a:lnTo>
                    <a:pt x="115797" y="865"/>
                  </a:lnTo>
                  <a:lnTo>
                    <a:pt x="95967" y="0"/>
                  </a:lnTo>
                  <a:lnTo>
                    <a:pt x="65072" y="11679"/>
                  </a:lnTo>
                  <a:lnTo>
                    <a:pt x="16821" y="50192"/>
                  </a:lnTo>
                  <a:lnTo>
                    <a:pt x="937" y="76594"/>
                  </a:lnTo>
                  <a:lnTo>
                    <a:pt x="0" y="123410"/>
                  </a:lnTo>
                  <a:lnTo>
                    <a:pt x="12721" y="164969"/>
                  </a:lnTo>
                  <a:lnTo>
                    <a:pt x="22079" y="171048"/>
                  </a:lnTo>
                  <a:lnTo>
                    <a:pt x="34168" y="172761"/>
                  </a:lnTo>
                  <a:lnTo>
                    <a:pt x="59687" y="168425"/>
                  </a:lnTo>
                  <a:lnTo>
                    <a:pt x="78828" y="158699"/>
                  </a:lnTo>
                  <a:lnTo>
                    <a:pt x="110180" y="124985"/>
                  </a:lnTo>
                  <a:lnTo>
                    <a:pt x="124666" y="105077"/>
                  </a:lnTo>
                  <a:lnTo>
                    <a:pt x="132664" y="81411"/>
                  </a:lnTo>
                  <a:lnTo>
                    <a:pt x="143388" y="22501"/>
                  </a:lnTo>
                  <a:lnTo>
                    <a:pt x="146625" y="16408"/>
                  </a:lnTo>
                  <a:lnTo>
                    <a:pt x="149953" y="17025"/>
                  </a:lnTo>
                  <a:lnTo>
                    <a:pt x="153342" y="22116"/>
                  </a:lnTo>
                  <a:lnTo>
                    <a:pt x="168356" y="78379"/>
                  </a:lnTo>
                  <a:lnTo>
                    <a:pt x="189519" y="127621"/>
                  </a:lnTo>
                  <a:lnTo>
                    <a:pt x="202233" y="1481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042321" y="9432350"/>
              <a:ext cx="31587" cy="305326"/>
            </a:xfrm>
            <a:custGeom>
              <a:avLst/>
              <a:gdLst/>
              <a:ahLst/>
              <a:cxnLst/>
              <a:rect l="0" t="0" r="0" b="0"/>
              <a:pathLst>
                <a:path w="31587" h="305326">
                  <a:moveTo>
                    <a:pt x="31586" y="0"/>
                  </a:moveTo>
                  <a:lnTo>
                    <a:pt x="16932" y="60729"/>
                  </a:lnTo>
                  <a:lnTo>
                    <a:pt x="4558" y="122826"/>
                  </a:lnTo>
                  <a:lnTo>
                    <a:pt x="1351" y="175343"/>
                  </a:lnTo>
                  <a:lnTo>
                    <a:pt x="400" y="238216"/>
                  </a:lnTo>
                  <a:lnTo>
                    <a:pt x="79" y="290683"/>
                  </a:lnTo>
                  <a:lnTo>
                    <a:pt x="0" y="3053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126549" y="9527454"/>
              <a:ext cx="221100" cy="198261"/>
            </a:xfrm>
            <a:custGeom>
              <a:avLst/>
              <a:gdLst/>
              <a:ahLst/>
              <a:cxnLst/>
              <a:rect l="0" t="0" r="0" b="0"/>
              <a:pathLst>
                <a:path w="221100" h="198261">
                  <a:moveTo>
                    <a:pt x="0" y="83880"/>
                  </a:moveTo>
                  <a:lnTo>
                    <a:pt x="17981" y="99521"/>
                  </a:lnTo>
                  <a:lnTo>
                    <a:pt x="34898" y="107599"/>
                  </a:lnTo>
                  <a:lnTo>
                    <a:pt x="75331" y="107545"/>
                  </a:lnTo>
                  <a:lnTo>
                    <a:pt x="118767" y="94532"/>
                  </a:lnTo>
                  <a:lnTo>
                    <a:pt x="129481" y="86302"/>
                  </a:lnTo>
                  <a:lnTo>
                    <a:pt x="144505" y="64679"/>
                  </a:lnTo>
                  <a:lnTo>
                    <a:pt x="148842" y="39471"/>
                  </a:lnTo>
                  <a:lnTo>
                    <a:pt x="148361" y="26199"/>
                  </a:lnTo>
                  <a:lnTo>
                    <a:pt x="143361" y="16180"/>
                  </a:lnTo>
                  <a:lnTo>
                    <a:pt x="125327" y="1929"/>
                  </a:lnTo>
                  <a:lnTo>
                    <a:pt x="115137" y="0"/>
                  </a:lnTo>
                  <a:lnTo>
                    <a:pt x="94456" y="4096"/>
                  </a:lnTo>
                  <a:lnTo>
                    <a:pt x="68671" y="19556"/>
                  </a:lnTo>
                  <a:lnTo>
                    <a:pt x="46214" y="50133"/>
                  </a:lnTo>
                  <a:lnTo>
                    <a:pt x="30331" y="83239"/>
                  </a:lnTo>
                  <a:lnTo>
                    <a:pt x="28298" y="107772"/>
                  </a:lnTo>
                  <a:lnTo>
                    <a:pt x="36526" y="156060"/>
                  </a:lnTo>
                  <a:lnTo>
                    <a:pt x="52109" y="177961"/>
                  </a:lnTo>
                  <a:lnTo>
                    <a:pt x="62815" y="188714"/>
                  </a:lnTo>
                  <a:lnTo>
                    <a:pt x="76972" y="194714"/>
                  </a:lnTo>
                  <a:lnTo>
                    <a:pt x="111419" y="198260"/>
                  </a:lnTo>
                  <a:lnTo>
                    <a:pt x="140767" y="192818"/>
                  </a:lnTo>
                  <a:lnTo>
                    <a:pt x="188203" y="170259"/>
                  </a:lnTo>
                  <a:lnTo>
                    <a:pt x="203749" y="153856"/>
                  </a:lnTo>
                  <a:lnTo>
                    <a:pt x="221099" y="1259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48049" y="9232308"/>
              <a:ext cx="367848" cy="219632"/>
            </a:xfrm>
            <a:custGeom>
              <a:avLst/>
              <a:gdLst/>
              <a:ahLst/>
              <a:cxnLst/>
              <a:rect l="0" t="0" r="0" b="0"/>
              <a:pathLst>
                <a:path w="367848" h="219632">
                  <a:moveTo>
                    <a:pt x="9878" y="0"/>
                  </a:moveTo>
                  <a:lnTo>
                    <a:pt x="1545" y="52050"/>
                  </a:lnTo>
                  <a:lnTo>
                    <a:pt x="0" y="108229"/>
                  </a:lnTo>
                  <a:lnTo>
                    <a:pt x="2662" y="166209"/>
                  </a:lnTo>
                  <a:lnTo>
                    <a:pt x="5068" y="184506"/>
                  </a:lnTo>
                  <a:lnTo>
                    <a:pt x="11351" y="196703"/>
                  </a:lnTo>
                  <a:lnTo>
                    <a:pt x="20219" y="204835"/>
                  </a:lnTo>
                  <a:lnTo>
                    <a:pt x="30810" y="210256"/>
                  </a:lnTo>
                  <a:lnTo>
                    <a:pt x="41380" y="208020"/>
                  </a:lnTo>
                  <a:lnTo>
                    <a:pt x="62484" y="189940"/>
                  </a:lnTo>
                  <a:lnTo>
                    <a:pt x="95052" y="146313"/>
                  </a:lnTo>
                  <a:lnTo>
                    <a:pt x="117873" y="85703"/>
                  </a:lnTo>
                  <a:lnTo>
                    <a:pt x="124148" y="45699"/>
                  </a:lnTo>
                  <a:lnTo>
                    <a:pt x="124065" y="74371"/>
                  </a:lnTo>
                  <a:lnTo>
                    <a:pt x="117268" y="127168"/>
                  </a:lnTo>
                  <a:lnTo>
                    <a:pt x="118907" y="165582"/>
                  </a:lnTo>
                  <a:lnTo>
                    <a:pt x="129941" y="210002"/>
                  </a:lnTo>
                  <a:lnTo>
                    <a:pt x="135544" y="216041"/>
                  </a:lnTo>
                  <a:lnTo>
                    <a:pt x="142788" y="218897"/>
                  </a:lnTo>
                  <a:lnTo>
                    <a:pt x="151127" y="219631"/>
                  </a:lnTo>
                  <a:lnTo>
                    <a:pt x="166632" y="214207"/>
                  </a:lnTo>
                  <a:lnTo>
                    <a:pt x="174043" y="209485"/>
                  </a:lnTo>
                  <a:lnTo>
                    <a:pt x="185396" y="194880"/>
                  </a:lnTo>
                  <a:lnTo>
                    <a:pt x="213189" y="143210"/>
                  </a:lnTo>
                  <a:lnTo>
                    <a:pt x="230236" y="80151"/>
                  </a:lnTo>
                  <a:lnTo>
                    <a:pt x="233993" y="67472"/>
                  </a:lnTo>
                  <a:lnTo>
                    <a:pt x="235327" y="66038"/>
                  </a:lnTo>
                  <a:lnTo>
                    <a:pt x="229063" y="117290"/>
                  </a:lnTo>
                  <a:lnTo>
                    <a:pt x="219881" y="176302"/>
                  </a:lnTo>
                  <a:lnTo>
                    <a:pt x="215517" y="201189"/>
                  </a:lnTo>
                  <a:lnTo>
                    <a:pt x="228267" y="148082"/>
                  </a:lnTo>
                  <a:lnTo>
                    <a:pt x="244783" y="94199"/>
                  </a:lnTo>
                  <a:lnTo>
                    <a:pt x="250709" y="80347"/>
                  </a:lnTo>
                  <a:lnTo>
                    <a:pt x="259340" y="71112"/>
                  </a:lnTo>
                  <a:lnTo>
                    <a:pt x="281407" y="60851"/>
                  </a:lnTo>
                  <a:lnTo>
                    <a:pt x="291503" y="60454"/>
                  </a:lnTo>
                  <a:lnTo>
                    <a:pt x="308960" y="66253"/>
                  </a:lnTo>
                  <a:lnTo>
                    <a:pt x="324518" y="82868"/>
                  </a:lnTo>
                  <a:lnTo>
                    <a:pt x="352263" y="136691"/>
                  </a:lnTo>
                  <a:lnTo>
                    <a:pt x="364422" y="178949"/>
                  </a:lnTo>
                  <a:lnTo>
                    <a:pt x="367847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68539" y="9284950"/>
              <a:ext cx="21058" cy="178986"/>
            </a:xfrm>
            <a:custGeom>
              <a:avLst/>
              <a:gdLst/>
              <a:ahLst/>
              <a:cxnLst/>
              <a:rect l="0" t="0" r="0" b="0"/>
              <a:pathLst>
                <a:path w="21058" h="178986">
                  <a:moveTo>
                    <a:pt x="0" y="0"/>
                  </a:moveTo>
                  <a:lnTo>
                    <a:pt x="7235" y="28726"/>
                  </a:lnTo>
                  <a:lnTo>
                    <a:pt x="12997" y="92112"/>
                  </a:lnTo>
                  <a:lnTo>
                    <a:pt x="19465" y="150386"/>
                  </a:lnTo>
                  <a:lnTo>
                    <a:pt x="21057" y="1789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31710" y="9179666"/>
              <a:ext cx="10529" cy="21057"/>
            </a:xfrm>
            <a:custGeom>
              <a:avLst/>
              <a:gdLst/>
              <a:ahLst/>
              <a:cxnLst/>
              <a:rect l="0" t="0" r="0" b="0"/>
              <a:pathLst>
                <a:path w="10529" h="21057">
                  <a:moveTo>
                    <a:pt x="0" y="0"/>
                  </a:moveTo>
                  <a:lnTo>
                    <a:pt x="10528" y="210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05409" y="9282348"/>
              <a:ext cx="131553" cy="139776"/>
            </a:xfrm>
            <a:custGeom>
              <a:avLst/>
              <a:gdLst/>
              <a:ahLst/>
              <a:cxnLst/>
              <a:rect l="0" t="0" r="0" b="0"/>
              <a:pathLst>
                <a:path w="131553" h="139776">
                  <a:moveTo>
                    <a:pt x="42114" y="13131"/>
                  </a:moveTo>
                  <a:lnTo>
                    <a:pt x="12806" y="42439"/>
                  </a:lnTo>
                  <a:lnTo>
                    <a:pt x="5692" y="65151"/>
                  </a:lnTo>
                  <a:lnTo>
                    <a:pt x="4806" y="104584"/>
                  </a:lnTo>
                  <a:lnTo>
                    <a:pt x="6714" y="116213"/>
                  </a:lnTo>
                  <a:lnTo>
                    <a:pt x="12665" y="125137"/>
                  </a:lnTo>
                  <a:lnTo>
                    <a:pt x="31755" y="138170"/>
                  </a:lnTo>
                  <a:lnTo>
                    <a:pt x="43397" y="139775"/>
                  </a:lnTo>
                  <a:lnTo>
                    <a:pt x="68811" y="135317"/>
                  </a:lnTo>
                  <a:lnTo>
                    <a:pt x="98248" y="119655"/>
                  </a:lnTo>
                  <a:lnTo>
                    <a:pt x="121787" y="100196"/>
                  </a:lnTo>
                  <a:lnTo>
                    <a:pt x="130167" y="74053"/>
                  </a:lnTo>
                  <a:lnTo>
                    <a:pt x="131552" y="43717"/>
                  </a:lnTo>
                  <a:lnTo>
                    <a:pt x="124368" y="22435"/>
                  </a:lnTo>
                  <a:lnTo>
                    <a:pt x="107138" y="8297"/>
                  </a:lnTo>
                  <a:lnTo>
                    <a:pt x="95992" y="2889"/>
                  </a:lnTo>
                  <a:lnTo>
                    <a:pt x="68009" y="0"/>
                  </a:lnTo>
                  <a:lnTo>
                    <a:pt x="39585" y="3785"/>
                  </a:lnTo>
                  <a:lnTo>
                    <a:pt x="19153" y="13267"/>
                  </a:lnTo>
                  <a:lnTo>
                    <a:pt x="12769" y="20241"/>
                  </a:lnTo>
                  <a:lnTo>
                    <a:pt x="0" y="55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73865" y="9298160"/>
              <a:ext cx="168457" cy="186833"/>
            </a:xfrm>
            <a:custGeom>
              <a:avLst/>
              <a:gdLst/>
              <a:ahLst/>
              <a:cxnLst/>
              <a:rect l="0" t="0" r="0" b="0"/>
              <a:pathLst>
                <a:path w="168457" h="186833">
                  <a:moveTo>
                    <a:pt x="0" y="18376"/>
                  </a:moveTo>
                  <a:lnTo>
                    <a:pt x="11179" y="29554"/>
                  </a:lnTo>
                  <a:lnTo>
                    <a:pt x="13302" y="37527"/>
                  </a:lnTo>
                  <a:lnTo>
                    <a:pt x="8304" y="87062"/>
                  </a:lnTo>
                  <a:lnTo>
                    <a:pt x="5536" y="102772"/>
                  </a:lnTo>
                  <a:lnTo>
                    <a:pt x="6030" y="108565"/>
                  </a:lnTo>
                  <a:lnTo>
                    <a:pt x="8700" y="107748"/>
                  </a:lnTo>
                  <a:lnTo>
                    <a:pt x="16735" y="95532"/>
                  </a:lnTo>
                  <a:lnTo>
                    <a:pt x="49279" y="37642"/>
                  </a:lnTo>
                  <a:lnTo>
                    <a:pt x="71425" y="12510"/>
                  </a:lnTo>
                  <a:lnTo>
                    <a:pt x="82711" y="5107"/>
                  </a:lnTo>
                  <a:lnTo>
                    <a:pt x="104611" y="0"/>
                  </a:lnTo>
                  <a:lnTo>
                    <a:pt x="114195" y="4956"/>
                  </a:lnTo>
                  <a:lnTo>
                    <a:pt x="131082" y="26059"/>
                  </a:lnTo>
                  <a:lnTo>
                    <a:pt x="148154" y="65236"/>
                  </a:lnTo>
                  <a:lnTo>
                    <a:pt x="157167" y="120396"/>
                  </a:lnTo>
                  <a:lnTo>
                    <a:pt x="165880" y="166992"/>
                  </a:lnTo>
                  <a:lnTo>
                    <a:pt x="168456" y="1868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549884" y="9263893"/>
              <a:ext cx="18863" cy="421142"/>
            </a:xfrm>
            <a:custGeom>
              <a:avLst/>
              <a:gdLst/>
              <a:ahLst/>
              <a:cxnLst/>
              <a:rect l="0" t="0" r="0" b="0"/>
              <a:pathLst>
                <a:path w="18863" h="421142">
                  <a:moveTo>
                    <a:pt x="8334" y="0"/>
                  </a:moveTo>
                  <a:lnTo>
                    <a:pt x="0" y="48931"/>
                  </a:lnTo>
                  <a:lnTo>
                    <a:pt x="3828" y="108062"/>
                  </a:lnTo>
                  <a:lnTo>
                    <a:pt x="7444" y="164802"/>
                  </a:lnTo>
                  <a:lnTo>
                    <a:pt x="11278" y="221070"/>
                  </a:lnTo>
                  <a:lnTo>
                    <a:pt x="17364" y="277246"/>
                  </a:lnTo>
                  <a:lnTo>
                    <a:pt x="18418" y="330542"/>
                  </a:lnTo>
                  <a:lnTo>
                    <a:pt x="18731" y="385198"/>
                  </a:lnTo>
                  <a:lnTo>
                    <a:pt x="18862" y="4211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505575" y="9548163"/>
              <a:ext cx="84229" cy="189513"/>
            </a:xfrm>
            <a:custGeom>
              <a:avLst/>
              <a:gdLst/>
              <a:ahLst/>
              <a:cxnLst/>
              <a:rect l="0" t="0" r="0" b="0"/>
              <a:pathLst>
                <a:path w="84229" h="189513">
                  <a:moveTo>
                    <a:pt x="0" y="0"/>
                  </a:moveTo>
                  <a:lnTo>
                    <a:pt x="14654" y="55141"/>
                  </a:lnTo>
                  <a:lnTo>
                    <a:pt x="44214" y="116572"/>
                  </a:lnTo>
                  <a:lnTo>
                    <a:pt x="71319" y="165436"/>
                  </a:lnTo>
                  <a:lnTo>
                    <a:pt x="84228" y="189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547689" y="9527106"/>
              <a:ext cx="147400" cy="178985"/>
            </a:xfrm>
            <a:custGeom>
              <a:avLst/>
              <a:gdLst/>
              <a:ahLst/>
              <a:cxnLst/>
              <a:rect l="0" t="0" r="0" b="0"/>
              <a:pathLst>
                <a:path w="147400" h="178985">
                  <a:moveTo>
                    <a:pt x="147399" y="0"/>
                  </a:moveTo>
                  <a:lnTo>
                    <a:pt x="93284" y="62447"/>
                  </a:lnTo>
                  <a:lnTo>
                    <a:pt x="42909" y="123159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2219160" y="5869341"/>
            <a:ext cx="3592572" cy="2003056"/>
            <a:chOff x="2219160" y="5869341"/>
            <a:chExt cx="3592572" cy="2003056"/>
          </a:xfrm>
        </p:grpSpPr>
        <p:sp>
          <p:nvSpPr>
            <p:cNvPr id="95" name="Freeform 94"/>
            <p:cNvSpPr/>
            <p:nvPr/>
          </p:nvSpPr>
          <p:spPr>
            <a:xfrm>
              <a:off x="2432226" y="6032547"/>
              <a:ext cx="159114" cy="387589"/>
            </a:xfrm>
            <a:custGeom>
              <a:avLst/>
              <a:gdLst/>
              <a:ahLst/>
              <a:cxnLst/>
              <a:rect l="0" t="0" r="0" b="0"/>
              <a:pathLst>
                <a:path w="159114" h="387589">
                  <a:moveTo>
                    <a:pt x="31442" y="41212"/>
                  </a:moveTo>
                  <a:lnTo>
                    <a:pt x="19990" y="99501"/>
                  </a:lnTo>
                  <a:lnTo>
                    <a:pt x="13231" y="162987"/>
                  </a:lnTo>
                  <a:lnTo>
                    <a:pt x="8109" y="218844"/>
                  </a:lnTo>
                  <a:lnTo>
                    <a:pt x="2302" y="272438"/>
                  </a:lnTo>
                  <a:lnTo>
                    <a:pt x="581" y="322243"/>
                  </a:lnTo>
                  <a:lnTo>
                    <a:pt x="0" y="380994"/>
                  </a:lnTo>
                  <a:lnTo>
                    <a:pt x="1122" y="387056"/>
                  </a:lnTo>
                  <a:lnTo>
                    <a:pt x="3040" y="387588"/>
                  </a:lnTo>
                  <a:lnTo>
                    <a:pt x="5489" y="384433"/>
                  </a:lnTo>
                  <a:lnTo>
                    <a:pt x="9418" y="322872"/>
                  </a:lnTo>
                  <a:lnTo>
                    <a:pt x="10099" y="269596"/>
                  </a:lnTo>
                  <a:lnTo>
                    <a:pt x="10301" y="216766"/>
                  </a:lnTo>
                  <a:lnTo>
                    <a:pt x="10360" y="165237"/>
                  </a:lnTo>
                  <a:lnTo>
                    <a:pt x="13500" y="105312"/>
                  </a:lnTo>
                  <a:lnTo>
                    <a:pt x="25039" y="42825"/>
                  </a:lnTo>
                  <a:lnTo>
                    <a:pt x="37955" y="18142"/>
                  </a:lnTo>
                  <a:lnTo>
                    <a:pt x="46313" y="8284"/>
                  </a:lnTo>
                  <a:lnTo>
                    <a:pt x="58903" y="2882"/>
                  </a:lnTo>
                  <a:lnTo>
                    <a:pt x="91610" y="0"/>
                  </a:lnTo>
                  <a:lnTo>
                    <a:pt x="104310" y="3209"/>
                  </a:lnTo>
                  <a:lnTo>
                    <a:pt x="113946" y="8857"/>
                  </a:lnTo>
                  <a:lnTo>
                    <a:pt x="143406" y="37550"/>
                  </a:lnTo>
                  <a:lnTo>
                    <a:pt x="159113" y="75482"/>
                  </a:lnTo>
                  <a:lnTo>
                    <a:pt x="157985" y="107136"/>
                  </a:lnTo>
                  <a:lnTo>
                    <a:pt x="149685" y="137192"/>
                  </a:lnTo>
                  <a:lnTo>
                    <a:pt x="138197" y="158349"/>
                  </a:lnTo>
                  <a:lnTo>
                    <a:pt x="122173" y="172432"/>
                  </a:lnTo>
                  <a:lnTo>
                    <a:pt x="63028" y="1991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621596" y="6013274"/>
              <a:ext cx="200227" cy="249999"/>
            </a:xfrm>
            <a:custGeom>
              <a:avLst/>
              <a:gdLst/>
              <a:ahLst/>
              <a:cxnLst/>
              <a:rect l="0" t="0" r="0" b="0"/>
              <a:pathLst>
                <a:path w="200227" h="249999">
                  <a:moveTo>
                    <a:pt x="0" y="134184"/>
                  </a:moveTo>
                  <a:lnTo>
                    <a:pt x="62093" y="128595"/>
                  </a:lnTo>
                  <a:lnTo>
                    <a:pt x="124005" y="112853"/>
                  </a:lnTo>
                  <a:lnTo>
                    <a:pt x="167994" y="93446"/>
                  </a:lnTo>
                  <a:lnTo>
                    <a:pt x="194315" y="62712"/>
                  </a:lnTo>
                  <a:lnTo>
                    <a:pt x="200226" y="40417"/>
                  </a:lnTo>
                  <a:lnTo>
                    <a:pt x="200165" y="29559"/>
                  </a:lnTo>
                  <a:lnTo>
                    <a:pt x="196614" y="19980"/>
                  </a:lnTo>
                  <a:lnTo>
                    <a:pt x="183310" y="3098"/>
                  </a:lnTo>
                  <a:lnTo>
                    <a:pt x="172510" y="0"/>
                  </a:lnTo>
                  <a:lnTo>
                    <a:pt x="144911" y="2797"/>
                  </a:lnTo>
                  <a:lnTo>
                    <a:pt x="122507" y="11839"/>
                  </a:lnTo>
                  <a:lnTo>
                    <a:pt x="113256" y="17526"/>
                  </a:lnTo>
                  <a:lnTo>
                    <a:pt x="99859" y="33203"/>
                  </a:lnTo>
                  <a:lnTo>
                    <a:pt x="71815" y="83278"/>
                  </a:lnTo>
                  <a:lnTo>
                    <a:pt x="64878" y="135220"/>
                  </a:lnTo>
                  <a:lnTo>
                    <a:pt x="66796" y="173486"/>
                  </a:lnTo>
                  <a:lnTo>
                    <a:pt x="77925" y="217857"/>
                  </a:lnTo>
                  <a:lnTo>
                    <a:pt x="85875" y="226230"/>
                  </a:lnTo>
                  <a:lnTo>
                    <a:pt x="136871" y="2499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876434" y="6021116"/>
              <a:ext cx="110152" cy="200042"/>
            </a:xfrm>
            <a:custGeom>
              <a:avLst/>
              <a:gdLst/>
              <a:ahLst/>
              <a:cxnLst/>
              <a:rect l="0" t="0" r="0" b="0"/>
              <a:pathLst>
                <a:path w="110152" h="200042">
                  <a:moveTo>
                    <a:pt x="39960" y="0"/>
                  </a:moveTo>
                  <a:lnTo>
                    <a:pt x="20174" y="60384"/>
                  </a:lnTo>
                  <a:lnTo>
                    <a:pt x="5116" y="121632"/>
                  </a:lnTo>
                  <a:lnTo>
                    <a:pt x="0" y="162121"/>
                  </a:lnTo>
                  <a:lnTo>
                    <a:pt x="452" y="165403"/>
                  </a:lnTo>
                  <a:lnTo>
                    <a:pt x="19261" y="104696"/>
                  </a:lnTo>
                  <a:lnTo>
                    <a:pt x="43111" y="42063"/>
                  </a:lnTo>
                  <a:lnTo>
                    <a:pt x="49079" y="31551"/>
                  </a:lnTo>
                  <a:lnTo>
                    <a:pt x="57738" y="25714"/>
                  </a:lnTo>
                  <a:lnTo>
                    <a:pt x="79837" y="22347"/>
                  </a:lnTo>
                  <a:lnTo>
                    <a:pt x="88771" y="25427"/>
                  </a:lnTo>
                  <a:lnTo>
                    <a:pt x="101818" y="38207"/>
                  </a:lnTo>
                  <a:lnTo>
                    <a:pt x="110151" y="87489"/>
                  </a:lnTo>
                  <a:lnTo>
                    <a:pt x="105731" y="145054"/>
                  </a:lnTo>
                  <a:lnTo>
                    <a:pt x="103131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106015" y="5989531"/>
              <a:ext cx="117103" cy="252684"/>
            </a:xfrm>
            <a:custGeom>
              <a:avLst/>
              <a:gdLst/>
              <a:ahLst/>
              <a:cxnLst/>
              <a:rect l="0" t="0" r="0" b="0"/>
              <a:pathLst>
                <a:path w="117103" h="252684">
                  <a:moveTo>
                    <a:pt x="84120" y="0"/>
                  </a:moveTo>
                  <a:lnTo>
                    <a:pt x="24179" y="35916"/>
                  </a:lnTo>
                  <a:lnTo>
                    <a:pt x="6397" y="49498"/>
                  </a:lnTo>
                  <a:lnTo>
                    <a:pt x="1889" y="57565"/>
                  </a:lnTo>
                  <a:lnTo>
                    <a:pt x="0" y="75888"/>
                  </a:lnTo>
                  <a:lnTo>
                    <a:pt x="4643" y="83347"/>
                  </a:lnTo>
                  <a:lnTo>
                    <a:pt x="22280" y="94755"/>
                  </a:lnTo>
                  <a:lnTo>
                    <a:pt x="80006" y="118470"/>
                  </a:lnTo>
                  <a:lnTo>
                    <a:pt x="95415" y="124604"/>
                  </a:lnTo>
                  <a:lnTo>
                    <a:pt x="105688" y="133372"/>
                  </a:lnTo>
                  <a:lnTo>
                    <a:pt x="117102" y="155592"/>
                  </a:lnTo>
                  <a:lnTo>
                    <a:pt x="115467" y="169239"/>
                  </a:lnTo>
                  <a:lnTo>
                    <a:pt x="101171" y="199999"/>
                  </a:lnTo>
                  <a:lnTo>
                    <a:pt x="79220" y="223809"/>
                  </a:lnTo>
                  <a:lnTo>
                    <a:pt x="49913" y="244127"/>
                  </a:lnTo>
                  <a:lnTo>
                    <a:pt x="31477" y="2526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493269" y="5869341"/>
              <a:ext cx="244349" cy="343085"/>
            </a:xfrm>
            <a:custGeom>
              <a:avLst/>
              <a:gdLst/>
              <a:ahLst/>
              <a:cxnLst/>
              <a:rect l="0" t="0" r="0" b="0"/>
              <a:pathLst>
                <a:path w="244349" h="343085">
                  <a:moveTo>
                    <a:pt x="160120" y="267589"/>
                  </a:moveTo>
                  <a:lnTo>
                    <a:pt x="145465" y="214561"/>
                  </a:lnTo>
                  <a:lnTo>
                    <a:pt x="124192" y="183247"/>
                  </a:lnTo>
                  <a:lnTo>
                    <a:pt x="95662" y="162920"/>
                  </a:lnTo>
                  <a:lnTo>
                    <a:pt x="85563" y="163884"/>
                  </a:lnTo>
                  <a:lnTo>
                    <a:pt x="64982" y="177434"/>
                  </a:lnTo>
                  <a:lnTo>
                    <a:pt x="16813" y="236407"/>
                  </a:lnTo>
                  <a:lnTo>
                    <a:pt x="935" y="273297"/>
                  </a:lnTo>
                  <a:lnTo>
                    <a:pt x="0" y="319453"/>
                  </a:lnTo>
                  <a:lnTo>
                    <a:pt x="5410" y="330241"/>
                  </a:lnTo>
                  <a:lnTo>
                    <a:pt x="13696" y="337432"/>
                  </a:lnTo>
                  <a:lnTo>
                    <a:pt x="23900" y="342227"/>
                  </a:lnTo>
                  <a:lnTo>
                    <a:pt x="34211" y="343084"/>
                  </a:lnTo>
                  <a:lnTo>
                    <a:pt x="55028" y="337797"/>
                  </a:lnTo>
                  <a:lnTo>
                    <a:pt x="86477" y="316077"/>
                  </a:lnTo>
                  <a:lnTo>
                    <a:pt x="135781" y="260486"/>
                  </a:lnTo>
                  <a:lnTo>
                    <a:pt x="168506" y="210372"/>
                  </a:lnTo>
                  <a:lnTo>
                    <a:pt x="193540" y="157309"/>
                  </a:lnTo>
                  <a:lnTo>
                    <a:pt x="214606" y="97653"/>
                  </a:lnTo>
                  <a:lnTo>
                    <a:pt x="228776" y="37862"/>
                  </a:lnTo>
                  <a:lnTo>
                    <a:pt x="236875" y="0"/>
                  </a:lnTo>
                  <a:lnTo>
                    <a:pt x="234686" y="2628"/>
                  </a:lnTo>
                  <a:lnTo>
                    <a:pt x="210320" y="64458"/>
                  </a:lnTo>
                  <a:lnTo>
                    <a:pt x="203460" y="115505"/>
                  </a:lnTo>
                  <a:lnTo>
                    <a:pt x="196878" y="172224"/>
                  </a:lnTo>
                  <a:lnTo>
                    <a:pt x="203949" y="231377"/>
                  </a:lnTo>
                  <a:lnTo>
                    <a:pt x="212354" y="255004"/>
                  </a:lnTo>
                  <a:lnTo>
                    <a:pt x="244348" y="2991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803394" y="5989531"/>
              <a:ext cx="155322" cy="157133"/>
            </a:xfrm>
            <a:custGeom>
              <a:avLst/>
              <a:gdLst/>
              <a:ahLst/>
              <a:cxnLst/>
              <a:rect l="0" t="0" r="0" b="0"/>
              <a:pathLst>
                <a:path w="155322" h="157133">
                  <a:moveTo>
                    <a:pt x="39508" y="0"/>
                  </a:moveTo>
                  <a:lnTo>
                    <a:pt x="23867" y="27556"/>
                  </a:lnTo>
                  <a:lnTo>
                    <a:pt x="8299" y="83778"/>
                  </a:lnTo>
                  <a:lnTo>
                    <a:pt x="625" y="132448"/>
                  </a:lnTo>
                  <a:lnTo>
                    <a:pt x="0" y="157132"/>
                  </a:lnTo>
                  <a:lnTo>
                    <a:pt x="21928" y="94402"/>
                  </a:lnTo>
                  <a:lnTo>
                    <a:pt x="47214" y="58161"/>
                  </a:lnTo>
                  <a:lnTo>
                    <a:pt x="73376" y="35690"/>
                  </a:lnTo>
                  <a:lnTo>
                    <a:pt x="108944" y="19803"/>
                  </a:lnTo>
                  <a:lnTo>
                    <a:pt x="155321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959025" y="6004999"/>
              <a:ext cx="189204" cy="195103"/>
            </a:xfrm>
            <a:custGeom>
              <a:avLst/>
              <a:gdLst/>
              <a:ahLst/>
              <a:cxnLst/>
              <a:rect l="0" t="0" r="0" b="0"/>
              <a:pathLst>
                <a:path w="189204" h="195103">
                  <a:moveTo>
                    <a:pt x="189203" y="5588"/>
                  </a:moveTo>
                  <a:lnTo>
                    <a:pt x="172436" y="0"/>
                  </a:lnTo>
                  <a:lnTo>
                    <a:pt x="128473" y="2113"/>
                  </a:lnTo>
                  <a:lnTo>
                    <a:pt x="103330" y="10283"/>
                  </a:lnTo>
                  <a:lnTo>
                    <a:pt x="53286" y="42472"/>
                  </a:lnTo>
                  <a:lnTo>
                    <a:pt x="30258" y="70330"/>
                  </a:lnTo>
                  <a:lnTo>
                    <a:pt x="1910" y="116020"/>
                  </a:lnTo>
                  <a:lnTo>
                    <a:pt x="0" y="126003"/>
                  </a:lnTo>
                  <a:lnTo>
                    <a:pt x="4118" y="149573"/>
                  </a:lnTo>
                  <a:lnTo>
                    <a:pt x="10830" y="156561"/>
                  </a:lnTo>
                  <a:lnTo>
                    <a:pt x="19985" y="160049"/>
                  </a:lnTo>
                  <a:lnTo>
                    <a:pt x="30768" y="161205"/>
                  </a:lnTo>
                  <a:lnTo>
                    <a:pt x="55226" y="153131"/>
                  </a:lnTo>
                  <a:lnTo>
                    <a:pt x="103467" y="119351"/>
                  </a:lnTo>
                  <a:lnTo>
                    <a:pt x="162425" y="58051"/>
                  </a:lnTo>
                  <a:lnTo>
                    <a:pt x="185038" y="26592"/>
                  </a:lnTo>
                  <a:lnTo>
                    <a:pt x="186427" y="23100"/>
                  </a:lnTo>
                  <a:lnTo>
                    <a:pt x="183843" y="24282"/>
                  </a:lnTo>
                  <a:lnTo>
                    <a:pt x="178610" y="28579"/>
                  </a:lnTo>
                  <a:lnTo>
                    <a:pt x="154410" y="89448"/>
                  </a:lnTo>
                  <a:lnTo>
                    <a:pt x="154848" y="138061"/>
                  </a:lnTo>
                  <a:lnTo>
                    <a:pt x="162626" y="164291"/>
                  </a:lnTo>
                  <a:lnTo>
                    <a:pt x="178675" y="1951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266765" y="5896969"/>
              <a:ext cx="186791" cy="313661"/>
            </a:xfrm>
            <a:custGeom>
              <a:avLst/>
              <a:gdLst/>
              <a:ahLst/>
              <a:cxnLst/>
              <a:rect l="0" t="0" r="0" b="0"/>
              <a:pathLst>
                <a:path w="186791" h="313661">
                  <a:moveTo>
                    <a:pt x="186790" y="8334"/>
                  </a:moveTo>
                  <a:lnTo>
                    <a:pt x="149312" y="0"/>
                  </a:lnTo>
                  <a:lnTo>
                    <a:pt x="111345" y="1575"/>
                  </a:lnTo>
                  <a:lnTo>
                    <a:pt x="85408" y="7670"/>
                  </a:lnTo>
                  <a:lnTo>
                    <a:pt x="62183" y="18177"/>
                  </a:lnTo>
                  <a:lnTo>
                    <a:pt x="34965" y="42835"/>
                  </a:lnTo>
                  <a:lnTo>
                    <a:pt x="17672" y="77958"/>
                  </a:lnTo>
                  <a:lnTo>
                    <a:pt x="2519" y="132917"/>
                  </a:lnTo>
                  <a:lnTo>
                    <a:pt x="0" y="183028"/>
                  </a:lnTo>
                  <a:lnTo>
                    <a:pt x="6142" y="239469"/>
                  </a:lnTo>
                  <a:lnTo>
                    <a:pt x="13032" y="283359"/>
                  </a:lnTo>
                  <a:lnTo>
                    <a:pt x="7805" y="3136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190342" y="6094816"/>
              <a:ext cx="210571" cy="5214"/>
            </a:xfrm>
            <a:custGeom>
              <a:avLst/>
              <a:gdLst/>
              <a:ahLst/>
              <a:cxnLst/>
              <a:rect l="0" t="0" r="0" b="0"/>
              <a:pathLst>
                <a:path w="210571" h="5214">
                  <a:moveTo>
                    <a:pt x="0" y="0"/>
                  </a:moveTo>
                  <a:lnTo>
                    <a:pt x="48931" y="3120"/>
                  </a:lnTo>
                  <a:lnTo>
                    <a:pt x="99896" y="5213"/>
                  </a:lnTo>
                  <a:lnTo>
                    <a:pt x="156331" y="1544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464083" y="5894774"/>
              <a:ext cx="94758" cy="305328"/>
            </a:xfrm>
            <a:custGeom>
              <a:avLst/>
              <a:gdLst/>
              <a:ahLst/>
              <a:cxnLst/>
              <a:rect l="0" t="0" r="0" b="0"/>
              <a:pathLst>
                <a:path w="94758" h="305328">
                  <a:moveTo>
                    <a:pt x="94757" y="0"/>
                  </a:moveTo>
                  <a:lnTo>
                    <a:pt x="71880" y="25217"/>
                  </a:lnTo>
                  <a:lnTo>
                    <a:pt x="53670" y="67112"/>
                  </a:lnTo>
                  <a:lnTo>
                    <a:pt x="38808" y="125691"/>
                  </a:lnTo>
                  <a:lnTo>
                    <a:pt x="24607" y="185182"/>
                  </a:lnTo>
                  <a:lnTo>
                    <a:pt x="13656" y="245113"/>
                  </a:lnTo>
                  <a:lnTo>
                    <a:pt x="8336" y="283196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453555" y="6042173"/>
              <a:ext cx="115814" cy="23720"/>
            </a:xfrm>
            <a:custGeom>
              <a:avLst/>
              <a:gdLst/>
              <a:ahLst/>
              <a:cxnLst/>
              <a:rect l="0" t="0" r="0" b="0"/>
              <a:pathLst>
                <a:path w="115814" h="23720">
                  <a:moveTo>
                    <a:pt x="0" y="0"/>
                  </a:moveTo>
                  <a:lnTo>
                    <a:pt x="26386" y="15641"/>
                  </a:lnTo>
                  <a:lnTo>
                    <a:pt x="49551" y="23719"/>
                  </a:lnTo>
                  <a:lnTo>
                    <a:pt x="103852" y="22217"/>
                  </a:lnTo>
                  <a:lnTo>
                    <a:pt x="115813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219160" y="5989531"/>
              <a:ext cx="160281" cy="238588"/>
            </a:xfrm>
            <a:custGeom>
              <a:avLst/>
              <a:gdLst/>
              <a:ahLst/>
              <a:cxnLst/>
              <a:rect l="0" t="0" r="0" b="0"/>
              <a:pathLst>
                <a:path w="160281" h="238588">
                  <a:moveTo>
                    <a:pt x="128695" y="94756"/>
                  </a:moveTo>
                  <a:lnTo>
                    <a:pt x="66415" y="112715"/>
                  </a:lnTo>
                  <a:lnTo>
                    <a:pt x="4088" y="129905"/>
                  </a:lnTo>
                  <a:lnTo>
                    <a:pt x="0" y="134567"/>
                  </a:lnTo>
                  <a:lnTo>
                    <a:pt x="784" y="140014"/>
                  </a:lnTo>
                  <a:lnTo>
                    <a:pt x="4817" y="145985"/>
                  </a:lnTo>
                  <a:lnTo>
                    <a:pt x="18656" y="155739"/>
                  </a:lnTo>
                  <a:lnTo>
                    <a:pt x="81926" y="183592"/>
                  </a:lnTo>
                  <a:lnTo>
                    <a:pt x="110638" y="197020"/>
                  </a:lnTo>
                  <a:lnTo>
                    <a:pt x="116657" y="198027"/>
                  </a:lnTo>
                  <a:lnTo>
                    <a:pt x="117160" y="195188"/>
                  </a:lnTo>
                  <a:lnTo>
                    <a:pt x="86015" y="140261"/>
                  </a:lnTo>
                  <a:lnTo>
                    <a:pt x="66799" y="87324"/>
                  </a:lnTo>
                  <a:lnTo>
                    <a:pt x="58493" y="47320"/>
                  </a:lnTo>
                  <a:lnTo>
                    <a:pt x="57720" y="25710"/>
                  </a:lnTo>
                  <a:lnTo>
                    <a:pt x="59151" y="26499"/>
                  </a:lnTo>
                  <a:lnTo>
                    <a:pt x="61276" y="31704"/>
                  </a:lnTo>
                  <a:lnTo>
                    <a:pt x="56631" y="89674"/>
                  </a:lnTo>
                  <a:lnTo>
                    <a:pt x="49729" y="149904"/>
                  </a:lnTo>
                  <a:lnTo>
                    <a:pt x="45506" y="206862"/>
                  </a:lnTo>
                  <a:lnTo>
                    <a:pt x="44929" y="235048"/>
                  </a:lnTo>
                  <a:lnTo>
                    <a:pt x="47114" y="238587"/>
                  </a:lnTo>
                  <a:lnTo>
                    <a:pt x="50911" y="235097"/>
                  </a:lnTo>
                  <a:lnTo>
                    <a:pt x="79241" y="180177"/>
                  </a:lnTo>
                  <a:lnTo>
                    <a:pt x="99473" y="122764"/>
                  </a:lnTo>
                  <a:lnTo>
                    <a:pt x="125652" y="61034"/>
                  </a:lnTo>
                  <a:lnTo>
                    <a:pt x="1602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261047" y="6601100"/>
              <a:ext cx="192094" cy="308596"/>
            </a:xfrm>
            <a:custGeom>
              <a:avLst/>
              <a:gdLst/>
              <a:ahLst/>
              <a:cxnLst/>
              <a:rect l="0" t="0" r="0" b="0"/>
              <a:pathLst>
                <a:path w="192094" h="308596">
                  <a:moveTo>
                    <a:pt x="192093" y="51726"/>
                  </a:moveTo>
                  <a:lnTo>
                    <a:pt x="143162" y="86085"/>
                  </a:lnTo>
                  <a:lnTo>
                    <a:pt x="89621" y="114795"/>
                  </a:lnTo>
                  <a:lnTo>
                    <a:pt x="32949" y="148211"/>
                  </a:lnTo>
                  <a:lnTo>
                    <a:pt x="2220" y="165582"/>
                  </a:lnTo>
                  <a:lnTo>
                    <a:pt x="0" y="168574"/>
                  </a:lnTo>
                  <a:lnTo>
                    <a:pt x="3200" y="169399"/>
                  </a:lnTo>
                  <a:lnTo>
                    <a:pt x="62440" y="159370"/>
                  </a:lnTo>
                  <a:lnTo>
                    <a:pt x="121249" y="163066"/>
                  </a:lnTo>
                  <a:lnTo>
                    <a:pt x="128486" y="159878"/>
                  </a:lnTo>
                  <a:lnTo>
                    <a:pt x="130971" y="153073"/>
                  </a:lnTo>
                  <a:lnTo>
                    <a:pt x="123738" y="91763"/>
                  </a:lnTo>
                  <a:lnTo>
                    <a:pt x="114388" y="41232"/>
                  </a:lnTo>
                  <a:lnTo>
                    <a:pt x="104208" y="2213"/>
                  </a:lnTo>
                  <a:lnTo>
                    <a:pt x="101918" y="0"/>
                  </a:lnTo>
                  <a:lnTo>
                    <a:pt x="92351" y="59011"/>
                  </a:lnTo>
                  <a:lnTo>
                    <a:pt x="88450" y="117055"/>
                  </a:lnTo>
                  <a:lnTo>
                    <a:pt x="87295" y="178707"/>
                  </a:lnTo>
                  <a:lnTo>
                    <a:pt x="81363" y="235839"/>
                  </a:lnTo>
                  <a:lnTo>
                    <a:pt x="77786" y="295401"/>
                  </a:lnTo>
                  <a:lnTo>
                    <a:pt x="78454" y="305423"/>
                  </a:lnTo>
                  <a:lnTo>
                    <a:pt x="80068" y="308595"/>
                  </a:lnTo>
                  <a:lnTo>
                    <a:pt x="82315" y="307200"/>
                  </a:lnTo>
                  <a:lnTo>
                    <a:pt x="106657" y="246039"/>
                  </a:lnTo>
                  <a:lnTo>
                    <a:pt x="125651" y="183263"/>
                  </a:lnTo>
                  <a:lnTo>
                    <a:pt x="142901" y="133073"/>
                  </a:lnTo>
                  <a:lnTo>
                    <a:pt x="159803" y="76720"/>
                  </a:lnTo>
                  <a:lnTo>
                    <a:pt x="163547" y="64879"/>
                  </a:lnTo>
                  <a:lnTo>
                    <a:pt x="166043" y="62834"/>
                  </a:lnTo>
                  <a:lnTo>
                    <a:pt x="167707" y="67321"/>
                  </a:lnTo>
                  <a:lnTo>
                    <a:pt x="171036" y="938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564760" y="6660693"/>
              <a:ext cx="193708" cy="247667"/>
            </a:xfrm>
            <a:custGeom>
              <a:avLst/>
              <a:gdLst/>
              <a:ahLst/>
              <a:cxnLst/>
              <a:rect l="0" t="0" r="0" b="0"/>
              <a:pathLst>
                <a:path w="193708" h="247667">
                  <a:moveTo>
                    <a:pt x="193707" y="23718"/>
                  </a:moveTo>
                  <a:lnTo>
                    <a:pt x="175726" y="8077"/>
                  </a:lnTo>
                  <a:lnTo>
                    <a:pt x="158809" y="0"/>
                  </a:lnTo>
                  <a:lnTo>
                    <a:pt x="112786" y="53"/>
                  </a:lnTo>
                  <a:lnTo>
                    <a:pt x="60286" y="24245"/>
                  </a:lnTo>
                  <a:lnTo>
                    <a:pt x="37702" y="45009"/>
                  </a:lnTo>
                  <a:lnTo>
                    <a:pt x="23766" y="67106"/>
                  </a:lnTo>
                  <a:lnTo>
                    <a:pt x="5287" y="119420"/>
                  </a:lnTo>
                  <a:lnTo>
                    <a:pt x="0" y="145801"/>
                  </a:lnTo>
                  <a:lnTo>
                    <a:pt x="6138" y="191332"/>
                  </a:lnTo>
                  <a:lnTo>
                    <a:pt x="13246" y="211688"/>
                  </a:lnTo>
                  <a:lnTo>
                    <a:pt x="24205" y="228533"/>
                  </a:lnTo>
                  <a:lnTo>
                    <a:pt x="46233" y="240700"/>
                  </a:lnTo>
                  <a:lnTo>
                    <a:pt x="73180" y="247666"/>
                  </a:lnTo>
                  <a:lnTo>
                    <a:pt x="120007" y="2448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807109" y="6652826"/>
              <a:ext cx="161928" cy="221100"/>
            </a:xfrm>
            <a:custGeom>
              <a:avLst/>
              <a:gdLst/>
              <a:ahLst/>
              <a:cxnLst/>
              <a:rect l="0" t="0" r="0" b="0"/>
              <a:pathLst>
                <a:path w="161928" h="221100">
                  <a:moveTo>
                    <a:pt x="161927" y="0"/>
                  </a:moveTo>
                  <a:lnTo>
                    <a:pt x="106786" y="20243"/>
                  </a:lnTo>
                  <a:lnTo>
                    <a:pt x="66634" y="46156"/>
                  </a:lnTo>
                  <a:lnTo>
                    <a:pt x="28958" y="86377"/>
                  </a:lnTo>
                  <a:lnTo>
                    <a:pt x="1141" y="147588"/>
                  </a:lnTo>
                  <a:lnTo>
                    <a:pt x="0" y="168540"/>
                  </a:lnTo>
                  <a:lnTo>
                    <a:pt x="1333" y="179040"/>
                  </a:lnTo>
                  <a:lnTo>
                    <a:pt x="6901" y="182531"/>
                  </a:lnTo>
                  <a:lnTo>
                    <a:pt x="15293" y="181348"/>
                  </a:lnTo>
                  <a:lnTo>
                    <a:pt x="35925" y="170677"/>
                  </a:lnTo>
                  <a:lnTo>
                    <a:pt x="97616" y="115084"/>
                  </a:lnTo>
                  <a:lnTo>
                    <a:pt x="142802" y="52579"/>
                  </a:lnTo>
                  <a:lnTo>
                    <a:pt x="152647" y="31557"/>
                  </a:lnTo>
                  <a:lnTo>
                    <a:pt x="153401" y="28057"/>
                  </a:lnTo>
                  <a:lnTo>
                    <a:pt x="151564" y="29234"/>
                  </a:lnTo>
                  <a:lnTo>
                    <a:pt x="144453" y="39899"/>
                  </a:lnTo>
                  <a:lnTo>
                    <a:pt x="124499" y="96656"/>
                  </a:lnTo>
                  <a:lnTo>
                    <a:pt x="114841" y="156560"/>
                  </a:lnTo>
                  <a:lnTo>
                    <a:pt x="117994" y="181496"/>
                  </a:lnTo>
                  <a:lnTo>
                    <a:pt x="127194" y="203497"/>
                  </a:lnTo>
                  <a:lnTo>
                    <a:pt x="132922" y="209364"/>
                  </a:lnTo>
                  <a:lnTo>
                    <a:pt x="151399" y="2210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049882" y="6526484"/>
              <a:ext cx="167444" cy="307019"/>
            </a:xfrm>
            <a:custGeom>
              <a:avLst/>
              <a:gdLst/>
              <a:ahLst/>
              <a:cxnLst/>
              <a:rect l="0" t="0" r="0" b="0"/>
              <a:pathLst>
                <a:path w="167444" h="307019">
                  <a:moveTo>
                    <a:pt x="77082" y="0"/>
                  </a:moveTo>
                  <a:lnTo>
                    <a:pt x="59124" y="55045"/>
                  </a:lnTo>
                  <a:lnTo>
                    <a:pt x="42296" y="109573"/>
                  </a:lnTo>
                  <a:lnTo>
                    <a:pt x="26611" y="159198"/>
                  </a:lnTo>
                  <a:lnTo>
                    <a:pt x="14554" y="207827"/>
                  </a:lnTo>
                  <a:lnTo>
                    <a:pt x="0" y="260591"/>
                  </a:lnTo>
                  <a:lnTo>
                    <a:pt x="1128" y="264974"/>
                  </a:lnTo>
                  <a:lnTo>
                    <a:pt x="5388" y="264387"/>
                  </a:lnTo>
                  <a:lnTo>
                    <a:pt x="11739" y="260486"/>
                  </a:lnTo>
                  <a:lnTo>
                    <a:pt x="31855" y="232638"/>
                  </a:lnTo>
                  <a:lnTo>
                    <a:pt x="58272" y="175998"/>
                  </a:lnTo>
                  <a:lnTo>
                    <a:pt x="64542" y="162956"/>
                  </a:lnTo>
                  <a:lnTo>
                    <a:pt x="83987" y="142225"/>
                  </a:lnTo>
                  <a:lnTo>
                    <a:pt x="95723" y="133421"/>
                  </a:lnTo>
                  <a:lnTo>
                    <a:pt x="107057" y="131062"/>
                  </a:lnTo>
                  <a:lnTo>
                    <a:pt x="118122" y="132998"/>
                  </a:lnTo>
                  <a:lnTo>
                    <a:pt x="138606" y="144508"/>
                  </a:lnTo>
                  <a:lnTo>
                    <a:pt x="155509" y="161322"/>
                  </a:lnTo>
                  <a:lnTo>
                    <a:pt x="164581" y="183613"/>
                  </a:lnTo>
                  <a:lnTo>
                    <a:pt x="167443" y="207948"/>
                  </a:lnTo>
                  <a:lnTo>
                    <a:pt x="156759" y="262867"/>
                  </a:lnTo>
                  <a:lnTo>
                    <a:pt x="141374" y="289107"/>
                  </a:lnTo>
                  <a:lnTo>
                    <a:pt x="122424" y="301237"/>
                  </a:lnTo>
                  <a:lnTo>
                    <a:pt x="110819" y="306110"/>
                  </a:lnTo>
                  <a:lnTo>
                    <a:pt x="99574" y="307018"/>
                  </a:lnTo>
                  <a:lnTo>
                    <a:pt x="77720" y="301789"/>
                  </a:lnTo>
                  <a:lnTo>
                    <a:pt x="62547" y="288547"/>
                  </a:lnTo>
                  <a:lnTo>
                    <a:pt x="45496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337534" y="6663355"/>
              <a:ext cx="31586" cy="115814"/>
            </a:xfrm>
            <a:custGeom>
              <a:avLst/>
              <a:gdLst/>
              <a:ahLst/>
              <a:cxnLst/>
              <a:rect l="0" t="0" r="0" b="0"/>
              <a:pathLst>
                <a:path w="31586" h="115814">
                  <a:moveTo>
                    <a:pt x="31585" y="0"/>
                  </a:moveTo>
                  <a:lnTo>
                    <a:pt x="16931" y="62092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459211" y="6643632"/>
              <a:ext cx="394465" cy="209427"/>
            </a:xfrm>
            <a:custGeom>
              <a:avLst/>
              <a:gdLst/>
              <a:ahLst/>
              <a:cxnLst/>
              <a:rect l="0" t="0" r="0" b="0"/>
              <a:pathLst>
                <a:path w="394465" h="209427">
                  <a:moveTo>
                    <a:pt x="57307" y="61836"/>
                  </a:moveTo>
                  <a:lnTo>
                    <a:pt x="41666" y="79817"/>
                  </a:lnTo>
                  <a:lnTo>
                    <a:pt x="18870" y="137360"/>
                  </a:lnTo>
                  <a:lnTo>
                    <a:pt x="1177" y="197330"/>
                  </a:lnTo>
                  <a:lnTo>
                    <a:pt x="0" y="201298"/>
                  </a:lnTo>
                  <a:lnTo>
                    <a:pt x="15742" y="146563"/>
                  </a:lnTo>
                  <a:lnTo>
                    <a:pt x="41218" y="85082"/>
                  </a:lnTo>
                  <a:lnTo>
                    <a:pt x="75047" y="27217"/>
                  </a:lnTo>
                  <a:lnTo>
                    <a:pt x="101558" y="3356"/>
                  </a:lnTo>
                  <a:lnTo>
                    <a:pt x="110204" y="623"/>
                  </a:lnTo>
                  <a:lnTo>
                    <a:pt x="118308" y="1140"/>
                  </a:lnTo>
                  <a:lnTo>
                    <a:pt x="126050" y="3825"/>
                  </a:lnTo>
                  <a:lnTo>
                    <a:pt x="132382" y="12634"/>
                  </a:lnTo>
                  <a:lnTo>
                    <a:pt x="145712" y="58567"/>
                  </a:lnTo>
                  <a:lnTo>
                    <a:pt x="151352" y="113120"/>
                  </a:lnTo>
                  <a:lnTo>
                    <a:pt x="161082" y="151900"/>
                  </a:lnTo>
                  <a:lnTo>
                    <a:pt x="172059" y="170495"/>
                  </a:lnTo>
                  <a:lnTo>
                    <a:pt x="190977" y="183440"/>
                  </a:lnTo>
                  <a:lnTo>
                    <a:pt x="213812" y="190752"/>
                  </a:lnTo>
                  <a:lnTo>
                    <a:pt x="235660" y="190102"/>
                  </a:lnTo>
                  <a:lnTo>
                    <a:pt x="257068" y="179676"/>
                  </a:lnTo>
                  <a:lnTo>
                    <a:pt x="309954" y="133247"/>
                  </a:lnTo>
                  <a:lnTo>
                    <a:pt x="362629" y="73681"/>
                  </a:lnTo>
                  <a:lnTo>
                    <a:pt x="388629" y="41170"/>
                  </a:lnTo>
                  <a:lnTo>
                    <a:pt x="394464" y="19896"/>
                  </a:lnTo>
                  <a:lnTo>
                    <a:pt x="394382" y="9309"/>
                  </a:lnTo>
                  <a:lnTo>
                    <a:pt x="388479" y="3422"/>
                  </a:lnTo>
                  <a:lnTo>
                    <a:pt x="366321" y="0"/>
                  </a:lnTo>
                  <a:lnTo>
                    <a:pt x="320963" y="15828"/>
                  </a:lnTo>
                  <a:lnTo>
                    <a:pt x="300049" y="33199"/>
                  </a:lnTo>
                  <a:lnTo>
                    <a:pt x="271503" y="72947"/>
                  </a:lnTo>
                  <a:lnTo>
                    <a:pt x="263639" y="96800"/>
                  </a:lnTo>
                  <a:lnTo>
                    <a:pt x="261315" y="121829"/>
                  </a:lnTo>
                  <a:lnTo>
                    <a:pt x="272371" y="177232"/>
                  </a:lnTo>
                  <a:lnTo>
                    <a:pt x="288202" y="195402"/>
                  </a:lnTo>
                  <a:lnTo>
                    <a:pt x="298975" y="203522"/>
                  </a:lnTo>
                  <a:lnTo>
                    <a:pt x="320302" y="209426"/>
                  </a:lnTo>
                  <a:lnTo>
                    <a:pt x="352041" y="206172"/>
                  </a:lnTo>
                  <a:lnTo>
                    <a:pt x="383691" y="1987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927130" y="6505427"/>
              <a:ext cx="126343" cy="326385"/>
            </a:xfrm>
            <a:custGeom>
              <a:avLst/>
              <a:gdLst/>
              <a:ahLst/>
              <a:cxnLst/>
              <a:rect l="0" t="0" r="0" b="0"/>
              <a:pathLst>
                <a:path w="126343" h="326385">
                  <a:moveTo>
                    <a:pt x="126342" y="0"/>
                  </a:moveTo>
                  <a:lnTo>
                    <a:pt x="109574" y="11178"/>
                  </a:lnTo>
                  <a:lnTo>
                    <a:pt x="80872" y="67199"/>
                  </a:lnTo>
                  <a:lnTo>
                    <a:pt x="55792" y="128870"/>
                  </a:lnTo>
                  <a:lnTo>
                    <a:pt x="39927" y="179733"/>
                  </a:lnTo>
                  <a:lnTo>
                    <a:pt x="23528" y="228729"/>
                  </a:lnTo>
                  <a:lnTo>
                    <a:pt x="5004" y="291860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874487" y="6673883"/>
              <a:ext cx="231628" cy="20625"/>
            </a:xfrm>
            <a:custGeom>
              <a:avLst/>
              <a:gdLst/>
              <a:ahLst/>
              <a:cxnLst/>
              <a:rect l="0" t="0" r="0" b="0"/>
              <a:pathLst>
                <a:path w="231628" h="20625">
                  <a:moveTo>
                    <a:pt x="0" y="10528"/>
                  </a:moveTo>
                  <a:lnTo>
                    <a:pt x="62478" y="18862"/>
                  </a:lnTo>
                  <a:lnTo>
                    <a:pt x="119186" y="20624"/>
                  </a:lnTo>
                  <a:lnTo>
                    <a:pt x="175448" y="12566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261162" y="6645915"/>
              <a:ext cx="181865" cy="219894"/>
            </a:xfrm>
            <a:custGeom>
              <a:avLst/>
              <a:gdLst/>
              <a:ahLst/>
              <a:cxnLst/>
              <a:rect l="0" t="0" r="0" b="0"/>
              <a:pathLst>
                <a:path w="181865" h="219894">
                  <a:moveTo>
                    <a:pt x="160807" y="101668"/>
                  </a:moveTo>
                  <a:lnTo>
                    <a:pt x="166396" y="84900"/>
                  </a:lnTo>
                  <a:lnTo>
                    <a:pt x="166021" y="67309"/>
                  </a:lnTo>
                  <a:lnTo>
                    <a:pt x="160785" y="47793"/>
                  </a:lnTo>
                  <a:lnTo>
                    <a:pt x="150659" y="27420"/>
                  </a:lnTo>
                  <a:lnTo>
                    <a:pt x="126215" y="1809"/>
                  </a:lnTo>
                  <a:lnTo>
                    <a:pt x="116689" y="0"/>
                  </a:lnTo>
                  <a:lnTo>
                    <a:pt x="106828" y="2304"/>
                  </a:lnTo>
                  <a:lnTo>
                    <a:pt x="71376" y="25628"/>
                  </a:lnTo>
                  <a:lnTo>
                    <a:pt x="34704" y="79494"/>
                  </a:lnTo>
                  <a:lnTo>
                    <a:pt x="16599" y="114984"/>
                  </a:lnTo>
                  <a:lnTo>
                    <a:pt x="0" y="168898"/>
                  </a:lnTo>
                  <a:lnTo>
                    <a:pt x="207" y="210625"/>
                  </a:lnTo>
                  <a:lnTo>
                    <a:pt x="8117" y="217590"/>
                  </a:lnTo>
                  <a:lnTo>
                    <a:pt x="20409" y="219893"/>
                  </a:lnTo>
                  <a:lnTo>
                    <a:pt x="35623" y="219089"/>
                  </a:lnTo>
                  <a:lnTo>
                    <a:pt x="61886" y="208837"/>
                  </a:lnTo>
                  <a:lnTo>
                    <a:pt x="96402" y="180215"/>
                  </a:lnTo>
                  <a:lnTo>
                    <a:pt x="140541" y="123363"/>
                  </a:lnTo>
                  <a:lnTo>
                    <a:pt x="164940" y="66629"/>
                  </a:lnTo>
                  <a:lnTo>
                    <a:pt x="152818" y="125296"/>
                  </a:lnTo>
                  <a:lnTo>
                    <a:pt x="151971" y="138476"/>
                  </a:lnTo>
                  <a:lnTo>
                    <a:pt x="154917" y="147263"/>
                  </a:lnTo>
                  <a:lnTo>
                    <a:pt x="160390" y="153122"/>
                  </a:lnTo>
                  <a:lnTo>
                    <a:pt x="181864" y="1648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471200" y="6608121"/>
              <a:ext cx="275745" cy="337715"/>
            </a:xfrm>
            <a:custGeom>
              <a:avLst/>
              <a:gdLst/>
              <a:ahLst/>
              <a:cxnLst/>
              <a:rect l="0" t="0" r="0" b="0"/>
              <a:pathLst>
                <a:path w="275745" h="337715">
                  <a:moveTo>
                    <a:pt x="87640" y="65762"/>
                  </a:moveTo>
                  <a:lnTo>
                    <a:pt x="64763" y="115024"/>
                  </a:lnTo>
                  <a:lnTo>
                    <a:pt x="49406" y="165106"/>
                  </a:lnTo>
                  <a:lnTo>
                    <a:pt x="31727" y="216990"/>
                  </a:lnTo>
                  <a:lnTo>
                    <a:pt x="18560" y="268238"/>
                  </a:lnTo>
                  <a:lnTo>
                    <a:pt x="3631" y="324949"/>
                  </a:lnTo>
                  <a:lnTo>
                    <a:pt x="48" y="336819"/>
                  </a:lnTo>
                  <a:lnTo>
                    <a:pt x="0" y="337714"/>
                  </a:lnTo>
                  <a:lnTo>
                    <a:pt x="13613" y="288717"/>
                  </a:lnTo>
                  <a:lnTo>
                    <a:pt x="27491" y="234768"/>
                  </a:lnTo>
                  <a:lnTo>
                    <a:pt x="49541" y="178618"/>
                  </a:lnTo>
                  <a:lnTo>
                    <a:pt x="78301" y="120648"/>
                  </a:lnTo>
                  <a:lnTo>
                    <a:pt x="119460" y="59836"/>
                  </a:lnTo>
                  <a:lnTo>
                    <a:pt x="161385" y="23604"/>
                  </a:lnTo>
                  <a:lnTo>
                    <a:pt x="213988" y="0"/>
                  </a:lnTo>
                  <a:lnTo>
                    <a:pt x="225684" y="863"/>
                  </a:lnTo>
                  <a:lnTo>
                    <a:pt x="251158" y="11182"/>
                  </a:lnTo>
                  <a:lnTo>
                    <a:pt x="268719" y="33705"/>
                  </a:lnTo>
                  <a:lnTo>
                    <a:pt x="275040" y="47900"/>
                  </a:lnTo>
                  <a:lnTo>
                    <a:pt x="275744" y="63213"/>
                  </a:lnTo>
                  <a:lnTo>
                    <a:pt x="267168" y="95824"/>
                  </a:lnTo>
                  <a:lnTo>
                    <a:pt x="248198" y="130301"/>
                  </a:lnTo>
                  <a:lnTo>
                    <a:pt x="231528" y="144359"/>
                  </a:lnTo>
                  <a:lnTo>
                    <a:pt x="211252" y="153337"/>
                  </a:lnTo>
                  <a:lnTo>
                    <a:pt x="177038" y="157221"/>
                  </a:lnTo>
                  <a:lnTo>
                    <a:pt x="150811" y="1499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743698" y="6603742"/>
              <a:ext cx="213546" cy="323668"/>
            </a:xfrm>
            <a:custGeom>
              <a:avLst/>
              <a:gdLst/>
              <a:ahLst/>
              <a:cxnLst/>
              <a:rect l="0" t="0" r="0" b="0"/>
              <a:pathLst>
                <a:path w="213546" h="323668">
                  <a:moveTo>
                    <a:pt x="78354" y="17499"/>
                  </a:moveTo>
                  <a:lnTo>
                    <a:pt x="66901" y="79976"/>
                  </a:lnTo>
                  <a:lnTo>
                    <a:pt x="48016" y="142273"/>
                  </a:lnTo>
                  <a:lnTo>
                    <a:pt x="34140" y="193549"/>
                  </a:lnTo>
                  <a:lnTo>
                    <a:pt x="18971" y="254872"/>
                  </a:lnTo>
                  <a:lnTo>
                    <a:pt x="4709" y="308925"/>
                  </a:lnTo>
                  <a:lnTo>
                    <a:pt x="0" y="323667"/>
                  </a:lnTo>
                  <a:lnTo>
                    <a:pt x="13667" y="262279"/>
                  </a:lnTo>
                  <a:lnTo>
                    <a:pt x="30852" y="211559"/>
                  </a:lnTo>
                  <a:lnTo>
                    <a:pt x="50761" y="153766"/>
                  </a:lnTo>
                  <a:lnTo>
                    <a:pt x="71478" y="100248"/>
                  </a:lnTo>
                  <a:lnTo>
                    <a:pt x="99439" y="42770"/>
                  </a:lnTo>
                  <a:lnTo>
                    <a:pt x="114631" y="21711"/>
                  </a:lnTo>
                  <a:lnTo>
                    <a:pt x="133082" y="8452"/>
                  </a:lnTo>
                  <a:lnTo>
                    <a:pt x="168789" y="0"/>
                  </a:lnTo>
                  <a:lnTo>
                    <a:pt x="192247" y="4262"/>
                  </a:lnTo>
                  <a:lnTo>
                    <a:pt x="203416" y="8674"/>
                  </a:lnTo>
                  <a:lnTo>
                    <a:pt x="209692" y="18634"/>
                  </a:lnTo>
                  <a:lnTo>
                    <a:pt x="213545" y="48419"/>
                  </a:lnTo>
                  <a:lnTo>
                    <a:pt x="208239" y="75694"/>
                  </a:lnTo>
                  <a:lnTo>
                    <a:pt x="196912" y="98346"/>
                  </a:lnTo>
                  <a:lnTo>
                    <a:pt x="161044" y="131951"/>
                  </a:lnTo>
                  <a:lnTo>
                    <a:pt x="120164" y="155530"/>
                  </a:lnTo>
                  <a:lnTo>
                    <a:pt x="99276" y="157615"/>
                  </a:lnTo>
                  <a:lnTo>
                    <a:pt x="67825" y="1543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988313" y="6621241"/>
              <a:ext cx="253179" cy="170965"/>
            </a:xfrm>
            <a:custGeom>
              <a:avLst/>
              <a:gdLst/>
              <a:ahLst/>
              <a:cxnLst/>
              <a:rect l="0" t="0" r="0" b="0"/>
              <a:pathLst>
                <a:path w="253179" h="170965">
                  <a:moveTo>
                    <a:pt x="65366" y="0"/>
                  </a:moveTo>
                  <a:lnTo>
                    <a:pt x="42461" y="52050"/>
                  </a:lnTo>
                  <a:lnTo>
                    <a:pt x="22704" y="101990"/>
                  </a:lnTo>
                  <a:lnTo>
                    <a:pt x="657" y="155197"/>
                  </a:lnTo>
                  <a:lnTo>
                    <a:pt x="0" y="158446"/>
                  </a:lnTo>
                  <a:lnTo>
                    <a:pt x="31559" y="104185"/>
                  </a:lnTo>
                  <a:lnTo>
                    <a:pt x="66096" y="42017"/>
                  </a:lnTo>
                  <a:lnTo>
                    <a:pt x="72871" y="31521"/>
                  </a:lnTo>
                  <a:lnTo>
                    <a:pt x="92878" y="16738"/>
                  </a:lnTo>
                  <a:lnTo>
                    <a:pt x="116198" y="8609"/>
                  </a:lnTo>
                  <a:lnTo>
                    <a:pt x="138261" y="8895"/>
                  </a:lnTo>
                  <a:lnTo>
                    <a:pt x="145548" y="16458"/>
                  </a:lnTo>
                  <a:lnTo>
                    <a:pt x="153645" y="43579"/>
                  </a:lnTo>
                  <a:lnTo>
                    <a:pt x="152614" y="81542"/>
                  </a:lnTo>
                  <a:lnTo>
                    <a:pt x="144124" y="134216"/>
                  </a:lnTo>
                  <a:lnTo>
                    <a:pt x="146383" y="161817"/>
                  </a:lnTo>
                  <a:lnTo>
                    <a:pt x="154472" y="168709"/>
                  </a:lnTo>
                  <a:lnTo>
                    <a:pt x="166884" y="170964"/>
                  </a:lnTo>
                  <a:lnTo>
                    <a:pt x="182178" y="170127"/>
                  </a:lnTo>
                  <a:lnTo>
                    <a:pt x="211649" y="156720"/>
                  </a:lnTo>
                  <a:lnTo>
                    <a:pt x="226059" y="146594"/>
                  </a:lnTo>
                  <a:lnTo>
                    <a:pt x="245190" y="119745"/>
                  </a:lnTo>
                  <a:lnTo>
                    <a:pt x="251929" y="104397"/>
                  </a:lnTo>
                  <a:lnTo>
                    <a:pt x="253178" y="74864"/>
                  </a:lnTo>
                  <a:lnTo>
                    <a:pt x="250235" y="60438"/>
                  </a:lnTo>
                  <a:lnTo>
                    <a:pt x="243594" y="49651"/>
                  </a:lnTo>
                  <a:lnTo>
                    <a:pt x="223737" y="34545"/>
                  </a:lnTo>
                  <a:lnTo>
                    <a:pt x="186250" y="25053"/>
                  </a:lnTo>
                  <a:lnTo>
                    <a:pt x="168615" y="25952"/>
                  </a:lnTo>
                  <a:lnTo>
                    <a:pt x="149594" y="3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295835" y="6621241"/>
              <a:ext cx="147399" cy="123427"/>
            </a:xfrm>
            <a:custGeom>
              <a:avLst/>
              <a:gdLst/>
              <a:ahLst/>
              <a:cxnLst/>
              <a:rect l="0" t="0" r="0" b="0"/>
              <a:pathLst>
                <a:path w="147399" h="123427">
                  <a:moveTo>
                    <a:pt x="0" y="21057"/>
                  </a:moveTo>
                  <a:lnTo>
                    <a:pt x="11178" y="32235"/>
                  </a:lnTo>
                  <a:lnTo>
                    <a:pt x="16666" y="53321"/>
                  </a:lnTo>
                  <a:lnTo>
                    <a:pt x="25778" y="114518"/>
                  </a:lnTo>
                  <a:lnTo>
                    <a:pt x="31223" y="121968"/>
                  </a:lnTo>
                  <a:lnTo>
                    <a:pt x="38363" y="123426"/>
                  </a:lnTo>
                  <a:lnTo>
                    <a:pt x="46632" y="120888"/>
                  </a:lnTo>
                  <a:lnTo>
                    <a:pt x="62059" y="108709"/>
                  </a:lnTo>
                  <a:lnTo>
                    <a:pt x="105187" y="52018"/>
                  </a:lnTo>
                  <a:lnTo>
                    <a:pt x="1473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443233" y="6620982"/>
              <a:ext cx="198648" cy="189772"/>
            </a:xfrm>
            <a:custGeom>
              <a:avLst/>
              <a:gdLst/>
              <a:ahLst/>
              <a:cxnLst/>
              <a:rect l="0" t="0" r="0" b="0"/>
              <a:pathLst>
                <a:path w="198648" h="189772">
                  <a:moveTo>
                    <a:pt x="0" y="52901"/>
                  </a:moveTo>
                  <a:lnTo>
                    <a:pt x="19151" y="69712"/>
                  </a:lnTo>
                  <a:lnTo>
                    <a:pt x="52728" y="86478"/>
                  </a:lnTo>
                  <a:lnTo>
                    <a:pt x="78807" y="91221"/>
                  </a:lnTo>
                  <a:lnTo>
                    <a:pt x="130975" y="82713"/>
                  </a:lnTo>
                  <a:lnTo>
                    <a:pt x="174118" y="59785"/>
                  </a:lnTo>
                  <a:lnTo>
                    <a:pt x="191640" y="40752"/>
                  </a:lnTo>
                  <a:lnTo>
                    <a:pt x="197950" y="30764"/>
                  </a:lnTo>
                  <a:lnTo>
                    <a:pt x="198647" y="21765"/>
                  </a:lnTo>
                  <a:lnTo>
                    <a:pt x="195603" y="13426"/>
                  </a:lnTo>
                  <a:lnTo>
                    <a:pt x="190063" y="5527"/>
                  </a:lnTo>
                  <a:lnTo>
                    <a:pt x="180521" y="1432"/>
                  </a:lnTo>
                  <a:lnTo>
                    <a:pt x="154321" y="0"/>
                  </a:lnTo>
                  <a:lnTo>
                    <a:pt x="117865" y="11360"/>
                  </a:lnTo>
                  <a:lnTo>
                    <a:pt x="74894" y="42910"/>
                  </a:lnTo>
                  <a:lnTo>
                    <a:pt x="61362" y="57820"/>
                  </a:lnTo>
                  <a:lnTo>
                    <a:pt x="39291" y="106191"/>
                  </a:lnTo>
                  <a:lnTo>
                    <a:pt x="39458" y="142910"/>
                  </a:lnTo>
                  <a:lnTo>
                    <a:pt x="50293" y="166604"/>
                  </a:lnTo>
                  <a:lnTo>
                    <a:pt x="58095" y="177836"/>
                  </a:lnTo>
                  <a:lnTo>
                    <a:pt x="69146" y="184155"/>
                  </a:lnTo>
                  <a:lnTo>
                    <a:pt x="126343" y="1897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735540" y="6589655"/>
              <a:ext cx="76192" cy="210571"/>
            </a:xfrm>
            <a:custGeom>
              <a:avLst/>
              <a:gdLst/>
              <a:ahLst/>
              <a:cxnLst/>
              <a:rect l="0" t="0" r="0" b="0"/>
              <a:pathLst>
                <a:path w="76192" h="210571">
                  <a:moveTo>
                    <a:pt x="76191" y="0"/>
                  </a:moveTo>
                  <a:lnTo>
                    <a:pt x="53834" y="0"/>
                  </a:lnTo>
                  <a:lnTo>
                    <a:pt x="23163" y="11179"/>
                  </a:lnTo>
                  <a:lnTo>
                    <a:pt x="8559" y="26025"/>
                  </a:lnTo>
                  <a:lnTo>
                    <a:pt x="3027" y="34898"/>
                  </a:lnTo>
                  <a:lnTo>
                    <a:pt x="0" y="57235"/>
                  </a:lnTo>
                  <a:lnTo>
                    <a:pt x="830" y="69742"/>
                  </a:lnTo>
                  <a:lnTo>
                    <a:pt x="18767" y="109701"/>
                  </a:lnTo>
                  <a:lnTo>
                    <a:pt x="62041" y="169383"/>
                  </a:lnTo>
                  <a:lnTo>
                    <a:pt x="59738" y="178433"/>
                  </a:lnTo>
                  <a:lnTo>
                    <a:pt x="13020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432083" y="7074400"/>
              <a:ext cx="222200" cy="256418"/>
            </a:xfrm>
            <a:custGeom>
              <a:avLst/>
              <a:gdLst/>
              <a:ahLst/>
              <a:cxnLst/>
              <a:rect l="0" t="0" r="0" b="0"/>
              <a:pathLst>
                <a:path w="222200" h="256418">
                  <a:moveTo>
                    <a:pt x="221098" y="10095"/>
                  </a:moveTo>
                  <a:lnTo>
                    <a:pt x="183620" y="1761"/>
                  </a:lnTo>
                  <a:lnTo>
                    <a:pt x="132197" y="0"/>
                  </a:lnTo>
                  <a:lnTo>
                    <a:pt x="104768" y="9117"/>
                  </a:lnTo>
                  <a:lnTo>
                    <a:pt x="79319" y="24868"/>
                  </a:lnTo>
                  <a:lnTo>
                    <a:pt x="60209" y="43566"/>
                  </a:lnTo>
                  <a:lnTo>
                    <a:pt x="56517" y="54636"/>
                  </a:lnTo>
                  <a:lnTo>
                    <a:pt x="58654" y="79414"/>
                  </a:lnTo>
                  <a:lnTo>
                    <a:pt x="63669" y="89063"/>
                  </a:lnTo>
                  <a:lnTo>
                    <a:pt x="96935" y="116074"/>
                  </a:lnTo>
                  <a:lnTo>
                    <a:pt x="130107" y="133523"/>
                  </a:lnTo>
                  <a:lnTo>
                    <a:pt x="183238" y="149899"/>
                  </a:lnTo>
                  <a:lnTo>
                    <a:pt x="219239" y="172011"/>
                  </a:lnTo>
                  <a:lnTo>
                    <a:pt x="222199" y="181210"/>
                  </a:lnTo>
                  <a:lnTo>
                    <a:pt x="219492" y="190853"/>
                  </a:lnTo>
                  <a:lnTo>
                    <a:pt x="204007" y="209755"/>
                  </a:lnTo>
                  <a:lnTo>
                    <a:pt x="168981" y="232380"/>
                  </a:lnTo>
                  <a:lnTo>
                    <a:pt x="112104" y="251097"/>
                  </a:lnTo>
                  <a:lnTo>
                    <a:pt x="79070" y="256417"/>
                  </a:lnTo>
                  <a:lnTo>
                    <a:pt x="32267" y="252834"/>
                  </a:lnTo>
                  <a:lnTo>
                    <a:pt x="0" y="2417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726881" y="7126608"/>
              <a:ext cx="161861" cy="205925"/>
            </a:xfrm>
            <a:custGeom>
              <a:avLst/>
              <a:gdLst/>
              <a:ahLst/>
              <a:cxnLst/>
              <a:rect l="0" t="0" r="0" b="0"/>
              <a:pathLst>
                <a:path w="161861" h="205925">
                  <a:moveTo>
                    <a:pt x="0" y="31586"/>
                  </a:moveTo>
                  <a:lnTo>
                    <a:pt x="11178" y="48354"/>
                  </a:lnTo>
                  <a:lnTo>
                    <a:pt x="13547" y="72184"/>
                  </a:lnTo>
                  <a:lnTo>
                    <a:pt x="5536" y="123963"/>
                  </a:lnTo>
                  <a:lnTo>
                    <a:pt x="1640" y="168401"/>
                  </a:lnTo>
                  <a:lnTo>
                    <a:pt x="6968" y="192218"/>
                  </a:lnTo>
                  <a:lnTo>
                    <a:pt x="11664" y="201845"/>
                  </a:lnTo>
                  <a:lnTo>
                    <a:pt x="19474" y="205924"/>
                  </a:lnTo>
                  <a:lnTo>
                    <a:pt x="40631" y="204216"/>
                  </a:lnTo>
                  <a:lnTo>
                    <a:pt x="73260" y="190100"/>
                  </a:lnTo>
                  <a:lnTo>
                    <a:pt x="105155" y="165510"/>
                  </a:lnTo>
                  <a:lnTo>
                    <a:pt x="137798" y="118525"/>
                  </a:lnTo>
                  <a:lnTo>
                    <a:pt x="160635" y="63528"/>
                  </a:lnTo>
                  <a:lnTo>
                    <a:pt x="161860" y="42272"/>
                  </a:lnTo>
                  <a:lnTo>
                    <a:pt x="158505" y="23467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979565" y="7127523"/>
              <a:ext cx="193578" cy="402150"/>
            </a:xfrm>
            <a:custGeom>
              <a:avLst/>
              <a:gdLst/>
              <a:ahLst/>
              <a:cxnLst/>
              <a:rect l="0" t="0" r="0" b="0"/>
              <a:pathLst>
                <a:path w="193578" h="402150">
                  <a:moveTo>
                    <a:pt x="147399" y="30671"/>
                  </a:moveTo>
                  <a:lnTo>
                    <a:pt x="141810" y="8314"/>
                  </a:lnTo>
                  <a:lnTo>
                    <a:pt x="135484" y="2898"/>
                  </a:lnTo>
                  <a:lnTo>
                    <a:pt x="126587" y="457"/>
                  </a:lnTo>
                  <a:lnTo>
                    <a:pt x="115977" y="0"/>
                  </a:lnTo>
                  <a:lnTo>
                    <a:pt x="91710" y="11970"/>
                  </a:lnTo>
                  <a:lnTo>
                    <a:pt x="49181" y="52193"/>
                  </a:lnTo>
                  <a:lnTo>
                    <a:pt x="31210" y="83451"/>
                  </a:lnTo>
                  <a:lnTo>
                    <a:pt x="24065" y="131708"/>
                  </a:lnTo>
                  <a:lnTo>
                    <a:pt x="26572" y="144822"/>
                  </a:lnTo>
                  <a:lnTo>
                    <a:pt x="31753" y="154735"/>
                  </a:lnTo>
                  <a:lnTo>
                    <a:pt x="38716" y="162513"/>
                  </a:lnTo>
                  <a:lnTo>
                    <a:pt x="48037" y="165359"/>
                  </a:lnTo>
                  <a:lnTo>
                    <a:pt x="70873" y="162282"/>
                  </a:lnTo>
                  <a:lnTo>
                    <a:pt x="104447" y="147396"/>
                  </a:lnTo>
                  <a:lnTo>
                    <a:pt x="131033" y="122578"/>
                  </a:lnTo>
                  <a:lnTo>
                    <a:pt x="159816" y="64077"/>
                  </a:lnTo>
                  <a:lnTo>
                    <a:pt x="180787" y="14913"/>
                  </a:lnTo>
                  <a:lnTo>
                    <a:pt x="184865" y="11977"/>
                  </a:lnTo>
                  <a:lnTo>
                    <a:pt x="188754" y="15869"/>
                  </a:lnTo>
                  <a:lnTo>
                    <a:pt x="192517" y="24313"/>
                  </a:lnTo>
                  <a:lnTo>
                    <a:pt x="193577" y="46172"/>
                  </a:lnTo>
                  <a:lnTo>
                    <a:pt x="190316" y="103923"/>
                  </a:lnTo>
                  <a:lnTo>
                    <a:pt x="189751" y="154411"/>
                  </a:lnTo>
                  <a:lnTo>
                    <a:pt x="183994" y="212004"/>
                  </a:lnTo>
                  <a:lnTo>
                    <a:pt x="174879" y="267933"/>
                  </a:lnTo>
                  <a:lnTo>
                    <a:pt x="159181" y="315961"/>
                  </a:lnTo>
                  <a:lnTo>
                    <a:pt x="117712" y="373740"/>
                  </a:lnTo>
                  <a:lnTo>
                    <a:pt x="101449" y="389037"/>
                  </a:lnTo>
                  <a:lnTo>
                    <a:pt x="82523" y="399735"/>
                  </a:lnTo>
                  <a:lnTo>
                    <a:pt x="62413" y="402149"/>
                  </a:lnTo>
                  <a:lnTo>
                    <a:pt x="42947" y="398153"/>
                  </a:lnTo>
                  <a:lnTo>
                    <a:pt x="26496" y="388579"/>
                  </a:lnTo>
                  <a:lnTo>
                    <a:pt x="14506" y="373405"/>
                  </a:lnTo>
                  <a:lnTo>
                    <a:pt x="0" y="3465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324885" y="7103053"/>
              <a:ext cx="599425" cy="423048"/>
            </a:xfrm>
            <a:custGeom>
              <a:avLst/>
              <a:gdLst/>
              <a:ahLst/>
              <a:cxnLst/>
              <a:rect l="0" t="0" r="0" b="0"/>
              <a:pathLst>
                <a:path w="599425" h="423048">
                  <a:moveTo>
                    <a:pt x="149519" y="34083"/>
                  </a:moveTo>
                  <a:lnTo>
                    <a:pt x="131539" y="18443"/>
                  </a:lnTo>
                  <a:lnTo>
                    <a:pt x="114622" y="10365"/>
                  </a:lnTo>
                  <a:lnTo>
                    <a:pt x="89166" y="15354"/>
                  </a:lnTo>
                  <a:lnTo>
                    <a:pt x="61864" y="29269"/>
                  </a:lnTo>
                  <a:lnTo>
                    <a:pt x="33340" y="58004"/>
                  </a:lnTo>
                  <a:lnTo>
                    <a:pt x="1105" y="117071"/>
                  </a:lnTo>
                  <a:lnTo>
                    <a:pt x="0" y="160708"/>
                  </a:lnTo>
                  <a:lnTo>
                    <a:pt x="6556" y="171143"/>
                  </a:lnTo>
                  <a:lnTo>
                    <a:pt x="16776" y="178099"/>
                  </a:lnTo>
                  <a:lnTo>
                    <a:pt x="29438" y="182736"/>
                  </a:lnTo>
                  <a:lnTo>
                    <a:pt x="43729" y="181149"/>
                  </a:lnTo>
                  <a:lnTo>
                    <a:pt x="75205" y="166906"/>
                  </a:lnTo>
                  <a:lnTo>
                    <a:pt x="109043" y="138169"/>
                  </a:lnTo>
                  <a:lnTo>
                    <a:pt x="140267" y="97018"/>
                  </a:lnTo>
                  <a:lnTo>
                    <a:pt x="162801" y="38992"/>
                  </a:lnTo>
                  <a:lnTo>
                    <a:pt x="165393" y="36186"/>
                  </a:lnTo>
                  <a:lnTo>
                    <a:pt x="167120" y="40165"/>
                  </a:lnTo>
                  <a:lnTo>
                    <a:pt x="167871" y="59014"/>
                  </a:lnTo>
                  <a:lnTo>
                    <a:pt x="161939" y="112361"/>
                  </a:lnTo>
                  <a:lnTo>
                    <a:pt x="163728" y="161783"/>
                  </a:lnTo>
                  <a:lnTo>
                    <a:pt x="168547" y="213471"/>
                  </a:lnTo>
                  <a:lnTo>
                    <a:pt x="166855" y="265830"/>
                  </a:lnTo>
                  <a:lnTo>
                    <a:pt x="162065" y="315269"/>
                  </a:lnTo>
                  <a:lnTo>
                    <a:pt x="158604" y="343889"/>
                  </a:lnTo>
                  <a:lnTo>
                    <a:pt x="130858" y="401784"/>
                  </a:lnTo>
                  <a:lnTo>
                    <a:pt x="108080" y="417045"/>
                  </a:lnTo>
                  <a:lnTo>
                    <a:pt x="93817" y="422752"/>
                  </a:lnTo>
                  <a:lnTo>
                    <a:pt x="79629" y="423047"/>
                  </a:lnTo>
                  <a:lnTo>
                    <a:pt x="51387" y="414018"/>
                  </a:lnTo>
                  <a:lnTo>
                    <a:pt x="41984" y="404356"/>
                  </a:lnTo>
                  <a:lnTo>
                    <a:pt x="31536" y="378024"/>
                  </a:lnTo>
                  <a:lnTo>
                    <a:pt x="30012" y="353062"/>
                  </a:lnTo>
                  <a:lnTo>
                    <a:pt x="34404" y="331440"/>
                  </a:lnTo>
                  <a:lnTo>
                    <a:pt x="44155" y="314031"/>
                  </a:lnTo>
                  <a:lnTo>
                    <a:pt x="106859" y="269457"/>
                  </a:lnTo>
                  <a:lnTo>
                    <a:pt x="157817" y="233955"/>
                  </a:lnTo>
                  <a:lnTo>
                    <a:pt x="212943" y="203199"/>
                  </a:lnTo>
                  <a:lnTo>
                    <a:pt x="268892" y="169005"/>
                  </a:lnTo>
                  <a:lnTo>
                    <a:pt x="322664" y="128455"/>
                  </a:lnTo>
                  <a:lnTo>
                    <a:pt x="372137" y="72871"/>
                  </a:lnTo>
                  <a:lnTo>
                    <a:pt x="382211" y="53663"/>
                  </a:lnTo>
                  <a:lnTo>
                    <a:pt x="384349" y="33427"/>
                  </a:lnTo>
                  <a:lnTo>
                    <a:pt x="383281" y="23117"/>
                  </a:lnTo>
                  <a:lnTo>
                    <a:pt x="377890" y="15075"/>
                  </a:lnTo>
                  <a:lnTo>
                    <a:pt x="359422" y="3018"/>
                  </a:lnTo>
                  <a:lnTo>
                    <a:pt x="335616" y="0"/>
                  </a:lnTo>
                  <a:lnTo>
                    <a:pt x="322717" y="833"/>
                  </a:lnTo>
                  <a:lnTo>
                    <a:pt x="311778" y="6067"/>
                  </a:lnTo>
                  <a:lnTo>
                    <a:pt x="293384" y="24362"/>
                  </a:lnTo>
                  <a:lnTo>
                    <a:pt x="286769" y="54330"/>
                  </a:lnTo>
                  <a:lnTo>
                    <a:pt x="292054" y="113992"/>
                  </a:lnTo>
                  <a:lnTo>
                    <a:pt x="304115" y="134330"/>
                  </a:lnTo>
                  <a:lnTo>
                    <a:pt x="334865" y="166450"/>
                  </a:lnTo>
                  <a:lnTo>
                    <a:pt x="358627" y="174801"/>
                  </a:lnTo>
                  <a:lnTo>
                    <a:pt x="373152" y="177029"/>
                  </a:lnTo>
                  <a:lnTo>
                    <a:pt x="401770" y="170144"/>
                  </a:lnTo>
                  <a:lnTo>
                    <a:pt x="427747" y="155387"/>
                  </a:lnTo>
                  <a:lnTo>
                    <a:pt x="471135" y="107120"/>
                  </a:lnTo>
                  <a:lnTo>
                    <a:pt x="505332" y="44554"/>
                  </a:lnTo>
                  <a:lnTo>
                    <a:pt x="525437" y="18599"/>
                  </a:lnTo>
                  <a:lnTo>
                    <a:pt x="551801" y="1680"/>
                  </a:lnTo>
                  <a:lnTo>
                    <a:pt x="560427" y="1953"/>
                  </a:lnTo>
                  <a:lnTo>
                    <a:pt x="568516" y="5644"/>
                  </a:lnTo>
                  <a:lnTo>
                    <a:pt x="582575" y="19105"/>
                  </a:lnTo>
                  <a:lnTo>
                    <a:pt x="592723" y="36785"/>
                  </a:lnTo>
                  <a:lnTo>
                    <a:pt x="599424" y="83237"/>
                  </a:lnTo>
                  <a:lnTo>
                    <a:pt x="591632" y="118320"/>
                  </a:lnTo>
                  <a:lnTo>
                    <a:pt x="584641" y="135865"/>
                  </a:lnTo>
                  <a:lnTo>
                    <a:pt x="561276" y="161598"/>
                  </a:lnTo>
                  <a:lnTo>
                    <a:pt x="546856" y="171736"/>
                  </a:lnTo>
                  <a:lnTo>
                    <a:pt x="515236" y="179881"/>
                  </a:lnTo>
                  <a:lnTo>
                    <a:pt x="498616" y="180415"/>
                  </a:lnTo>
                  <a:lnTo>
                    <a:pt x="485196" y="176092"/>
                  </a:lnTo>
                  <a:lnTo>
                    <a:pt x="464045" y="158810"/>
                  </a:lnTo>
                  <a:lnTo>
                    <a:pt x="453085" y="141770"/>
                  </a:lnTo>
                  <a:lnTo>
                    <a:pt x="444317" y="1183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948187" y="6979210"/>
              <a:ext cx="84229" cy="284270"/>
            </a:xfrm>
            <a:custGeom>
              <a:avLst/>
              <a:gdLst/>
              <a:ahLst/>
              <a:cxnLst/>
              <a:rect l="0" t="0" r="0" b="0"/>
              <a:pathLst>
                <a:path w="84229" h="284270">
                  <a:moveTo>
                    <a:pt x="84228" y="0"/>
                  </a:moveTo>
                  <a:lnTo>
                    <a:pt x="72775" y="54144"/>
                  </a:lnTo>
                  <a:lnTo>
                    <a:pt x="59479" y="114679"/>
                  </a:lnTo>
                  <a:lnTo>
                    <a:pt x="45587" y="173388"/>
                  </a:lnTo>
                  <a:lnTo>
                    <a:pt x="28071" y="230889"/>
                  </a:lnTo>
                  <a:lnTo>
                    <a:pt x="14037" y="270085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958715" y="7147665"/>
              <a:ext cx="115815" cy="10530"/>
            </a:xfrm>
            <a:custGeom>
              <a:avLst/>
              <a:gdLst/>
              <a:ahLst/>
              <a:cxnLst/>
              <a:rect l="0" t="0" r="0" b="0"/>
              <a:pathLst>
                <a:path w="115815" h="10530">
                  <a:moveTo>
                    <a:pt x="0" y="10529"/>
                  </a:moveTo>
                  <a:lnTo>
                    <a:pt x="62093" y="4939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192156" y="7105552"/>
              <a:ext cx="182433" cy="197854"/>
            </a:xfrm>
            <a:custGeom>
              <a:avLst/>
              <a:gdLst/>
              <a:ahLst/>
              <a:cxnLst/>
              <a:rect l="0" t="0" r="0" b="0"/>
              <a:pathLst>
                <a:path w="182433" h="197854">
                  <a:moveTo>
                    <a:pt x="135057" y="0"/>
                  </a:moveTo>
                  <a:lnTo>
                    <a:pt x="97579" y="8333"/>
                  </a:lnTo>
                  <a:lnTo>
                    <a:pt x="46155" y="10095"/>
                  </a:lnTo>
                  <a:lnTo>
                    <a:pt x="10449" y="21578"/>
                  </a:lnTo>
                  <a:lnTo>
                    <a:pt x="4022" y="28423"/>
                  </a:lnTo>
                  <a:lnTo>
                    <a:pt x="907" y="36496"/>
                  </a:lnTo>
                  <a:lnTo>
                    <a:pt x="0" y="45387"/>
                  </a:lnTo>
                  <a:lnTo>
                    <a:pt x="5232" y="61506"/>
                  </a:lnTo>
                  <a:lnTo>
                    <a:pt x="9902" y="69080"/>
                  </a:lnTo>
                  <a:lnTo>
                    <a:pt x="71451" y="112206"/>
                  </a:lnTo>
                  <a:lnTo>
                    <a:pt x="132804" y="139052"/>
                  </a:lnTo>
                  <a:lnTo>
                    <a:pt x="176726" y="159787"/>
                  </a:lnTo>
                  <a:lnTo>
                    <a:pt x="181553" y="166186"/>
                  </a:lnTo>
                  <a:lnTo>
                    <a:pt x="182432" y="173962"/>
                  </a:lnTo>
                  <a:lnTo>
                    <a:pt x="180678" y="182655"/>
                  </a:lnTo>
                  <a:lnTo>
                    <a:pt x="174830" y="188450"/>
                  </a:lnTo>
                  <a:lnTo>
                    <a:pt x="155853" y="194889"/>
                  </a:lnTo>
                  <a:lnTo>
                    <a:pt x="106713" y="197853"/>
                  </a:lnTo>
                  <a:lnTo>
                    <a:pt x="44094" y="183164"/>
                  </a:lnTo>
                  <a:lnTo>
                    <a:pt x="29772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639544" y="6958152"/>
              <a:ext cx="435193" cy="340634"/>
            </a:xfrm>
            <a:custGeom>
              <a:avLst/>
              <a:gdLst/>
              <a:ahLst/>
              <a:cxnLst/>
              <a:rect l="0" t="0" r="0" b="0"/>
              <a:pathLst>
                <a:path w="435193" h="340634">
                  <a:moveTo>
                    <a:pt x="45637" y="0"/>
                  </a:moveTo>
                  <a:lnTo>
                    <a:pt x="51703" y="33622"/>
                  </a:lnTo>
                  <a:lnTo>
                    <a:pt x="47182" y="88443"/>
                  </a:lnTo>
                  <a:lnTo>
                    <a:pt x="42976" y="138120"/>
                  </a:lnTo>
                  <a:lnTo>
                    <a:pt x="34321" y="189883"/>
                  </a:lnTo>
                  <a:lnTo>
                    <a:pt x="24347" y="239146"/>
                  </a:lnTo>
                  <a:lnTo>
                    <a:pt x="10496" y="292124"/>
                  </a:lnTo>
                  <a:lnTo>
                    <a:pt x="0" y="325591"/>
                  </a:lnTo>
                  <a:lnTo>
                    <a:pt x="5" y="329365"/>
                  </a:lnTo>
                  <a:lnTo>
                    <a:pt x="2348" y="328371"/>
                  </a:lnTo>
                  <a:lnTo>
                    <a:pt x="6249" y="324199"/>
                  </a:lnTo>
                  <a:lnTo>
                    <a:pt x="33610" y="263560"/>
                  </a:lnTo>
                  <a:lnTo>
                    <a:pt x="66959" y="202282"/>
                  </a:lnTo>
                  <a:lnTo>
                    <a:pt x="94823" y="163960"/>
                  </a:lnTo>
                  <a:lnTo>
                    <a:pt x="104164" y="160779"/>
                  </a:lnTo>
                  <a:lnTo>
                    <a:pt x="127021" y="163485"/>
                  </a:lnTo>
                  <a:lnTo>
                    <a:pt x="134989" y="172161"/>
                  </a:lnTo>
                  <a:lnTo>
                    <a:pt x="150895" y="227161"/>
                  </a:lnTo>
                  <a:lnTo>
                    <a:pt x="164955" y="278448"/>
                  </a:lnTo>
                  <a:lnTo>
                    <a:pt x="173146" y="286238"/>
                  </a:lnTo>
                  <a:lnTo>
                    <a:pt x="184455" y="290261"/>
                  </a:lnTo>
                  <a:lnTo>
                    <a:pt x="210279" y="290442"/>
                  </a:lnTo>
                  <a:lnTo>
                    <a:pt x="233455" y="282724"/>
                  </a:lnTo>
                  <a:lnTo>
                    <a:pt x="266234" y="259635"/>
                  </a:lnTo>
                  <a:lnTo>
                    <a:pt x="300345" y="219222"/>
                  </a:lnTo>
                  <a:lnTo>
                    <a:pt x="336730" y="159298"/>
                  </a:lnTo>
                  <a:lnTo>
                    <a:pt x="352336" y="126748"/>
                  </a:lnTo>
                  <a:lnTo>
                    <a:pt x="350709" y="120764"/>
                  </a:lnTo>
                  <a:lnTo>
                    <a:pt x="344945" y="117944"/>
                  </a:lnTo>
                  <a:lnTo>
                    <a:pt x="336423" y="117234"/>
                  </a:lnTo>
                  <a:lnTo>
                    <a:pt x="328402" y="120270"/>
                  </a:lnTo>
                  <a:lnTo>
                    <a:pt x="313251" y="133002"/>
                  </a:lnTo>
                  <a:lnTo>
                    <a:pt x="291567" y="159901"/>
                  </a:lnTo>
                  <a:lnTo>
                    <a:pt x="267695" y="222283"/>
                  </a:lnTo>
                  <a:lnTo>
                    <a:pt x="262483" y="248531"/>
                  </a:lnTo>
                  <a:lnTo>
                    <a:pt x="264066" y="271896"/>
                  </a:lnTo>
                  <a:lnTo>
                    <a:pt x="277123" y="304780"/>
                  </a:lnTo>
                  <a:lnTo>
                    <a:pt x="292410" y="319901"/>
                  </a:lnTo>
                  <a:lnTo>
                    <a:pt x="330819" y="339141"/>
                  </a:lnTo>
                  <a:lnTo>
                    <a:pt x="351369" y="340633"/>
                  </a:lnTo>
                  <a:lnTo>
                    <a:pt x="393158" y="332058"/>
                  </a:lnTo>
                  <a:lnTo>
                    <a:pt x="435192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389969" y="7589212"/>
              <a:ext cx="202180" cy="283185"/>
            </a:xfrm>
            <a:custGeom>
              <a:avLst/>
              <a:gdLst/>
              <a:ahLst/>
              <a:cxnLst/>
              <a:rect l="0" t="0" r="0" b="0"/>
              <a:pathLst>
                <a:path w="202180" h="283185">
                  <a:moveTo>
                    <a:pt x="0" y="11178"/>
                  </a:moveTo>
                  <a:lnTo>
                    <a:pt x="11178" y="0"/>
                  </a:lnTo>
                  <a:lnTo>
                    <a:pt x="15641" y="2556"/>
                  </a:lnTo>
                  <a:lnTo>
                    <a:pt x="31209" y="45567"/>
                  </a:lnTo>
                  <a:lnTo>
                    <a:pt x="39960" y="99470"/>
                  </a:lnTo>
                  <a:lnTo>
                    <a:pt x="41476" y="146783"/>
                  </a:lnTo>
                  <a:lnTo>
                    <a:pt x="41925" y="197847"/>
                  </a:lnTo>
                  <a:lnTo>
                    <a:pt x="33671" y="251863"/>
                  </a:lnTo>
                  <a:lnTo>
                    <a:pt x="27443" y="278806"/>
                  </a:lnTo>
                  <a:lnTo>
                    <a:pt x="25315" y="283184"/>
                  </a:lnTo>
                  <a:lnTo>
                    <a:pt x="23895" y="281423"/>
                  </a:lnTo>
                  <a:lnTo>
                    <a:pt x="22949" y="275570"/>
                  </a:lnTo>
                  <a:lnTo>
                    <a:pt x="30288" y="215338"/>
                  </a:lnTo>
                  <a:lnTo>
                    <a:pt x="42380" y="180855"/>
                  </a:lnTo>
                  <a:lnTo>
                    <a:pt x="81050" y="122160"/>
                  </a:lnTo>
                  <a:lnTo>
                    <a:pt x="101874" y="99564"/>
                  </a:lnTo>
                  <a:lnTo>
                    <a:pt x="112370" y="95838"/>
                  </a:lnTo>
                  <a:lnTo>
                    <a:pt x="139629" y="94818"/>
                  </a:lnTo>
                  <a:lnTo>
                    <a:pt x="176682" y="106411"/>
                  </a:lnTo>
                  <a:lnTo>
                    <a:pt x="185639" y="115611"/>
                  </a:lnTo>
                  <a:lnTo>
                    <a:pt x="198709" y="141431"/>
                  </a:lnTo>
                  <a:lnTo>
                    <a:pt x="202179" y="166165"/>
                  </a:lnTo>
                  <a:lnTo>
                    <a:pt x="193087" y="225088"/>
                  </a:lnTo>
                  <a:lnTo>
                    <a:pt x="189513" y="2428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669727" y="7653034"/>
              <a:ext cx="135452" cy="194118"/>
            </a:xfrm>
            <a:custGeom>
              <a:avLst/>
              <a:gdLst/>
              <a:ahLst/>
              <a:cxnLst/>
              <a:rect l="0" t="0" r="0" b="0"/>
              <a:pathLst>
                <a:path w="135452" h="194118">
                  <a:moveTo>
                    <a:pt x="36097" y="0"/>
                  </a:moveTo>
                  <a:lnTo>
                    <a:pt x="20456" y="26386"/>
                  </a:lnTo>
                  <a:lnTo>
                    <a:pt x="4888" y="78565"/>
                  </a:lnTo>
                  <a:lnTo>
                    <a:pt x="0" y="110956"/>
                  </a:lnTo>
                  <a:lnTo>
                    <a:pt x="4994" y="158567"/>
                  </a:lnTo>
                  <a:lnTo>
                    <a:pt x="14865" y="180048"/>
                  </a:lnTo>
                  <a:lnTo>
                    <a:pt x="24282" y="186713"/>
                  </a:lnTo>
                  <a:lnTo>
                    <a:pt x="50343" y="194117"/>
                  </a:lnTo>
                  <a:lnTo>
                    <a:pt x="78303" y="188049"/>
                  </a:lnTo>
                  <a:lnTo>
                    <a:pt x="103988" y="173654"/>
                  </a:lnTo>
                  <a:lnTo>
                    <a:pt x="123203" y="155558"/>
                  </a:lnTo>
                  <a:lnTo>
                    <a:pt x="133302" y="129578"/>
                  </a:lnTo>
                  <a:lnTo>
                    <a:pt x="135451" y="99704"/>
                  </a:lnTo>
                  <a:lnTo>
                    <a:pt x="128607" y="70829"/>
                  </a:lnTo>
                  <a:lnTo>
                    <a:pt x="121167" y="60087"/>
                  </a:lnTo>
                  <a:lnTo>
                    <a:pt x="100422" y="45033"/>
                  </a:lnTo>
                  <a:lnTo>
                    <a:pt x="46625" y="3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916394" y="7568155"/>
              <a:ext cx="44888" cy="295450"/>
            </a:xfrm>
            <a:custGeom>
              <a:avLst/>
              <a:gdLst/>
              <a:ahLst/>
              <a:cxnLst/>
              <a:rect l="0" t="0" r="0" b="0"/>
              <a:pathLst>
                <a:path w="44888" h="295450">
                  <a:moveTo>
                    <a:pt x="31585" y="11179"/>
                  </a:moveTo>
                  <a:lnTo>
                    <a:pt x="42764" y="0"/>
                  </a:lnTo>
                  <a:lnTo>
                    <a:pt x="44887" y="3726"/>
                  </a:lnTo>
                  <a:lnTo>
                    <a:pt x="39889" y="53901"/>
                  </a:lnTo>
                  <a:lnTo>
                    <a:pt x="27636" y="115154"/>
                  </a:lnTo>
                  <a:lnTo>
                    <a:pt x="13951" y="175174"/>
                  </a:lnTo>
                  <a:lnTo>
                    <a:pt x="3102" y="232089"/>
                  </a:lnTo>
                  <a:lnTo>
                    <a:pt x="0" y="2954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842695" y="7684619"/>
              <a:ext cx="221099" cy="25183"/>
            </a:xfrm>
            <a:custGeom>
              <a:avLst/>
              <a:gdLst/>
              <a:ahLst/>
              <a:cxnLst/>
              <a:rect l="0" t="0" r="0" b="0"/>
              <a:pathLst>
                <a:path w="221099" h="25183">
                  <a:moveTo>
                    <a:pt x="0" y="10528"/>
                  </a:moveTo>
                  <a:lnTo>
                    <a:pt x="53027" y="25182"/>
                  </a:lnTo>
                  <a:lnTo>
                    <a:pt x="106747" y="21914"/>
                  </a:lnTo>
                  <a:lnTo>
                    <a:pt x="164859" y="13252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353876" y="7674090"/>
              <a:ext cx="131058" cy="137283"/>
            </a:xfrm>
            <a:custGeom>
              <a:avLst/>
              <a:gdLst/>
              <a:ahLst/>
              <a:cxnLst/>
              <a:rect l="0" t="0" r="0" b="0"/>
              <a:pathLst>
                <a:path w="131058" h="137283">
                  <a:moveTo>
                    <a:pt x="36300" y="0"/>
                  </a:moveTo>
                  <a:lnTo>
                    <a:pt x="21646" y="53027"/>
                  </a:lnTo>
                  <a:lnTo>
                    <a:pt x="8103" y="109304"/>
                  </a:lnTo>
                  <a:lnTo>
                    <a:pt x="0" y="137282"/>
                  </a:lnTo>
                  <a:lnTo>
                    <a:pt x="9452" y="102797"/>
                  </a:lnTo>
                  <a:lnTo>
                    <a:pt x="49633" y="45371"/>
                  </a:lnTo>
                  <a:lnTo>
                    <a:pt x="69132" y="28744"/>
                  </a:lnTo>
                  <a:lnTo>
                    <a:pt x="1310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548104" y="7606540"/>
              <a:ext cx="410612" cy="172836"/>
            </a:xfrm>
            <a:custGeom>
              <a:avLst/>
              <a:gdLst/>
              <a:ahLst/>
              <a:cxnLst/>
              <a:rect l="0" t="0" r="0" b="0"/>
              <a:pathLst>
                <a:path w="410612" h="172836">
                  <a:moveTo>
                    <a:pt x="0" y="99135"/>
                  </a:moveTo>
                  <a:lnTo>
                    <a:pt x="28725" y="106371"/>
                  </a:lnTo>
                  <a:lnTo>
                    <a:pt x="77921" y="106349"/>
                  </a:lnTo>
                  <a:lnTo>
                    <a:pt x="128892" y="91395"/>
                  </a:lnTo>
                  <a:lnTo>
                    <a:pt x="171811" y="65257"/>
                  </a:lnTo>
                  <a:lnTo>
                    <a:pt x="191784" y="45474"/>
                  </a:lnTo>
                  <a:lnTo>
                    <a:pt x="196876" y="35285"/>
                  </a:lnTo>
                  <a:lnTo>
                    <a:pt x="199415" y="14606"/>
                  </a:lnTo>
                  <a:lnTo>
                    <a:pt x="194944" y="7687"/>
                  </a:lnTo>
                  <a:lnTo>
                    <a:pt x="187285" y="3075"/>
                  </a:lnTo>
                  <a:lnTo>
                    <a:pt x="177499" y="0"/>
                  </a:lnTo>
                  <a:lnTo>
                    <a:pt x="154147" y="2823"/>
                  </a:lnTo>
                  <a:lnTo>
                    <a:pt x="130511" y="11876"/>
                  </a:lnTo>
                  <a:lnTo>
                    <a:pt x="112207" y="23699"/>
                  </a:lnTo>
                  <a:lnTo>
                    <a:pt x="99393" y="39872"/>
                  </a:lnTo>
                  <a:lnTo>
                    <a:pt x="76045" y="90029"/>
                  </a:lnTo>
                  <a:lnTo>
                    <a:pt x="72012" y="119265"/>
                  </a:lnTo>
                  <a:lnTo>
                    <a:pt x="75289" y="145517"/>
                  </a:lnTo>
                  <a:lnTo>
                    <a:pt x="84544" y="164983"/>
                  </a:lnTo>
                  <a:lnTo>
                    <a:pt x="94967" y="169940"/>
                  </a:lnTo>
                  <a:lnTo>
                    <a:pt x="125266" y="172329"/>
                  </a:lnTo>
                  <a:lnTo>
                    <a:pt x="181785" y="155917"/>
                  </a:lnTo>
                  <a:lnTo>
                    <a:pt x="238549" y="134572"/>
                  </a:lnTo>
                  <a:lnTo>
                    <a:pt x="294323" y="102228"/>
                  </a:lnTo>
                  <a:lnTo>
                    <a:pt x="341714" y="66082"/>
                  </a:lnTo>
                  <a:lnTo>
                    <a:pt x="355814" y="45840"/>
                  </a:lnTo>
                  <a:lnTo>
                    <a:pt x="356532" y="36700"/>
                  </a:lnTo>
                  <a:lnTo>
                    <a:pt x="353501" y="28265"/>
                  </a:lnTo>
                  <a:lnTo>
                    <a:pt x="347971" y="20304"/>
                  </a:lnTo>
                  <a:lnTo>
                    <a:pt x="339606" y="14996"/>
                  </a:lnTo>
                  <a:lnTo>
                    <a:pt x="317832" y="9097"/>
                  </a:lnTo>
                  <a:lnTo>
                    <a:pt x="306644" y="11035"/>
                  </a:lnTo>
                  <a:lnTo>
                    <a:pt x="284855" y="22545"/>
                  </a:lnTo>
                  <a:lnTo>
                    <a:pt x="252857" y="59935"/>
                  </a:lnTo>
                  <a:lnTo>
                    <a:pt x="232328" y="96880"/>
                  </a:lnTo>
                  <a:lnTo>
                    <a:pt x="224425" y="135642"/>
                  </a:lnTo>
                  <a:lnTo>
                    <a:pt x="226826" y="145700"/>
                  </a:lnTo>
                  <a:lnTo>
                    <a:pt x="231936" y="153575"/>
                  </a:lnTo>
                  <a:lnTo>
                    <a:pt x="238852" y="159995"/>
                  </a:lnTo>
                  <a:lnTo>
                    <a:pt x="248142" y="161935"/>
                  </a:lnTo>
                  <a:lnTo>
                    <a:pt x="270942" y="157853"/>
                  </a:lnTo>
                  <a:lnTo>
                    <a:pt x="298908" y="142400"/>
                  </a:lnTo>
                  <a:lnTo>
                    <a:pt x="343675" y="87783"/>
                  </a:lnTo>
                  <a:lnTo>
                    <a:pt x="367277" y="46114"/>
                  </a:lnTo>
                  <a:lnTo>
                    <a:pt x="366514" y="46240"/>
                  </a:lnTo>
                  <a:lnTo>
                    <a:pt x="363665" y="49834"/>
                  </a:lnTo>
                  <a:lnTo>
                    <a:pt x="359094" y="103696"/>
                  </a:lnTo>
                  <a:lnTo>
                    <a:pt x="358469" y="133138"/>
                  </a:lnTo>
                  <a:lnTo>
                    <a:pt x="361812" y="145201"/>
                  </a:lnTo>
                  <a:lnTo>
                    <a:pt x="374884" y="164842"/>
                  </a:lnTo>
                  <a:lnTo>
                    <a:pt x="382114" y="169847"/>
                  </a:lnTo>
                  <a:lnTo>
                    <a:pt x="389273" y="172012"/>
                  </a:lnTo>
                  <a:lnTo>
                    <a:pt x="410611" y="1728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047728" y="7463520"/>
              <a:ext cx="37330" cy="294800"/>
            </a:xfrm>
            <a:custGeom>
              <a:avLst/>
              <a:gdLst/>
              <a:ahLst/>
              <a:cxnLst/>
              <a:rect l="0" t="0" r="0" b="0"/>
              <a:pathLst>
                <a:path w="37330" h="294800">
                  <a:moveTo>
                    <a:pt x="37329" y="0"/>
                  </a:moveTo>
                  <a:lnTo>
                    <a:pt x="22675" y="55141"/>
                  </a:lnTo>
                  <a:lnTo>
                    <a:pt x="18169" y="109146"/>
                  </a:lnTo>
                  <a:lnTo>
                    <a:pt x="11245" y="158422"/>
                  </a:lnTo>
                  <a:lnTo>
                    <a:pt x="5660" y="216994"/>
                  </a:lnTo>
                  <a:lnTo>
                    <a:pt x="0" y="257187"/>
                  </a:lnTo>
                  <a:lnTo>
                    <a:pt x="5744" y="294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195781" y="7600390"/>
              <a:ext cx="15619" cy="46857"/>
            </a:xfrm>
            <a:custGeom>
              <a:avLst/>
              <a:gdLst/>
              <a:ahLst/>
              <a:cxnLst/>
              <a:rect l="0" t="0" r="0" b="0"/>
              <a:pathLst>
                <a:path w="15619" h="46857">
                  <a:moveTo>
                    <a:pt x="15618" y="0"/>
                  </a:moveTo>
                  <a:lnTo>
                    <a:pt x="0" y="46856"/>
                  </a:lnTo>
                  <a:lnTo>
                    <a:pt x="5090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453347" y="7663562"/>
              <a:ext cx="705411" cy="115814"/>
            </a:xfrm>
            <a:custGeom>
              <a:avLst/>
              <a:gdLst/>
              <a:ahLst/>
              <a:cxnLst/>
              <a:rect l="0" t="0" r="0" b="0"/>
              <a:pathLst>
                <a:path w="705411" h="115814">
                  <a:moveTo>
                    <a:pt x="0" y="115813"/>
                  </a:moveTo>
                  <a:lnTo>
                    <a:pt x="49263" y="114643"/>
                  </a:lnTo>
                  <a:lnTo>
                    <a:pt x="99345" y="108578"/>
                  </a:lnTo>
                  <a:lnTo>
                    <a:pt x="152398" y="106261"/>
                  </a:lnTo>
                  <a:lnTo>
                    <a:pt x="214391" y="105574"/>
                  </a:lnTo>
                  <a:lnTo>
                    <a:pt x="264521" y="105413"/>
                  </a:lnTo>
                  <a:lnTo>
                    <a:pt x="308638" y="102223"/>
                  </a:lnTo>
                  <a:lnTo>
                    <a:pt x="350082" y="96905"/>
                  </a:lnTo>
                  <a:lnTo>
                    <a:pt x="395798" y="90642"/>
                  </a:lnTo>
                  <a:lnTo>
                    <a:pt x="440293" y="87078"/>
                  </a:lnTo>
                  <a:lnTo>
                    <a:pt x="483465" y="84325"/>
                  </a:lnTo>
                  <a:lnTo>
                    <a:pt x="526049" y="79202"/>
                  </a:lnTo>
                  <a:lnTo>
                    <a:pt x="589485" y="69740"/>
                  </a:lnTo>
                  <a:lnTo>
                    <a:pt x="641556" y="65118"/>
                  </a:lnTo>
                  <a:lnTo>
                    <a:pt x="691713" y="57490"/>
                  </a:lnTo>
                  <a:lnTo>
                    <a:pt x="684895" y="59867"/>
                  </a:lnTo>
                  <a:lnTo>
                    <a:pt x="626351" y="65855"/>
                  </a:lnTo>
                  <a:lnTo>
                    <a:pt x="574360" y="71375"/>
                  </a:lnTo>
                  <a:lnTo>
                    <a:pt x="517621" y="76130"/>
                  </a:lnTo>
                  <a:lnTo>
                    <a:pt x="460645" y="81829"/>
                  </a:lnTo>
                  <a:lnTo>
                    <a:pt x="402430" y="86636"/>
                  </a:lnTo>
                  <a:lnTo>
                    <a:pt x="351256" y="95471"/>
                  </a:lnTo>
                  <a:lnTo>
                    <a:pt x="292042" y="103346"/>
                  </a:lnTo>
                  <a:lnTo>
                    <a:pt x="238220" y="104710"/>
                  </a:lnTo>
                  <a:lnTo>
                    <a:pt x="229003" y="101393"/>
                  </a:lnTo>
                  <a:lnTo>
                    <a:pt x="226368" y="95671"/>
                  </a:lnTo>
                  <a:lnTo>
                    <a:pt x="228121" y="88347"/>
                  </a:lnTo>
                  <a:lnTo>
                    <a:pt x="233969" y="83464"/>
                  </a:lnTo>
                  <a:lnTo>
                    <a:pt x="289936" y="69396"/>
                  </a:lnTo>
                  <a:lnTo>
                    <a:pt x="341711" y="59426"/>
                  </a:lnTo>
                  <a:lnTo>
                    <a:pt x="395916" y="49063"/>
                  </a:lnTo>
                  <a:lnTo>
                    <a:pt x="454610" y="38583"/>
                  </a:lnTo>
                  <a:lnTo>
                    <a:pt x="510866" y="33659"/>
                  </a:lnTo>
                  <a:lnTo>
                    <a:pt x="564579" y="26610"/>
                  </a:lnTo>
                  <a:lnTo>
                    <a:pt x="625555" y="20984"/>
                  </a:lnTo>
                  <a:lnTo>
                    <a:pt x="683542" y="6547"/>
                  </a:lnTo>
                  <a:lnTo>
                    <a:pt x="7054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391885" y="7537042"/>
              <a:ext cx="399284" cy="200234"/>
            </a:xfrm>
            <a:custGeom>
              <a:avLst/>
              <a:gdLst/>
              <a:ahLst/>
              <a:cxnLst/>
              <a:rect l="0" t="0" r="0" b="0"/>
              <a:pathLst>
                <a:path w="399284" h="200234">
                  <a:moveTo>
                    <a:pt x="19555" y="73877"/>
                  </a:moveTo>
                  <a:lnTo>
                    <a:pt x="11222" y="111355"/>
                  </a:lnTo>
                  <a:lnTo>
                    <a:pt x="9461" y="162779"/>
                  </a:lnTo>
                  <a:lnTo>
                    <a:pt x="3566" y="198485"/>
                  </a:lnTo>
                  <a:lnTo>
                    <a:pt x="1877" y="200233"/>
                  </a:lnTo>
                  <a:lnTo>
                    <a:pt x="0" y="186576"/>
                  </a:lnTo>
                  <a:lnTo>
                    <a:pt x="5405" y="167249"/>
                  </a:lnTo>
                  <a:lnTo>
                    <a:pt x="32886" y="105341"/>
                  </a:lnTo>
                  <a:lnTo>
                    <a:pt x="58713" y="68914"/>
                  </a:lnTo>
                  <a:lnTo>
                    <a:pt x="90559" y="46411"/>
                  </a:lnTo>
                  <a:lnTo>
                    <a:pt x="113114" y="41393"/>
                  </a:lnTo>
                  <a:lnTo>
                    <a:pt x="124042" y="41692"/>
                  </a:lnTo>
                  <a:lnTo>
                    <a:pt x="133667" y="45402"/>
                  </a:lnTo>
                  <a:lnTo>
                    <a:pt x="196040" y="103141"/>
                  </a:lnTo>
                  <a:lnTo>
                    <a:pt x="213807" y="117299"/>
                  </a:lnTo>
                  <a:lnTo>
                    <a:pt x="237301" y="127491"/>
                  </a:lnTo>
                  <a:lnTo>
                    <a:pt x="282425" y="128627"/>
                  </a:lnTo>
                  <a:lnTo>
                    <a:pt x="321661" y="115966"/>
                  </a:lnTo>
                  <a:lnTo>
                    <a:pt x="365647" y="83941"/>
                  </a:lnTo>
                  <a:lnTo>
                    <a:pt x="394805" y="56238"/>
                  </a:lnTo>
                  <a:lnTo>
                    <a:pt x="398404" y="46910"/>
                  </a:lnTo>
                  <a:lnTo>
                    <a:pt x="399283" y="24067"/>
                  </a:lnTo>
                  <a:lnTo>
                    <a:pt x="394369" y="14934"/>
                  </a:lnTo>
                  <a:lnTo>
                    <a:pt x="376432" y="1667"/>
                  </a:lnTo>
                  <a:lnTo>
                    <a:pt x="365098" y="0"/>
                  </a:lnTo>
                  <a:lnTo>
                    <a:pt x="305193" y="14423"/>
                  </a:lnTo>
                  <a:lnTo>
                    <a:pt x="278234" y="30395"/>
                  </a:lnTo>
                  <a:lnTo>
                    <a:pt x="255428" y="55534"/>
                  </a:lnTo>
                  <a:lnTo>
                    <a:pt x="239442" y="85210"/>
                  </a:lnTo>
                  <a:lnTo>
                    <a:pt x="232886" y="132997"/>
                  </a:lnTo>
                  <a:lnTo>
                    <a:pt x="237592" y="162154"/>
                  </a:lnTo>
                  <a:lnTo>
                    <a:pt x="242122" y="174842"/>
                  </a:lnTo>
                  <a:lnTo>
                    <a:pt x="249822" y="183301"/>
                  </a:lnTo>
                  <a:lnTo>
                    <a:pt x="270854" y="192700"/>
                  </a:lnTo>
                  <a:lnTo>
                    <a:pt x="292681" y="193758"/>
                  </a:lnTo>
                  <a:lnTo>
                    <a:pt x="314080" y="189159"/>
                  </a:lnTo>
                  <a:lnTo>
                    <a:pt x="344688" y="173415"/>
                  </a:lnTo>
                  <a:lnTo>
                    <a:pt x="377525" y="1475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858538" y="7410878"/>
              <a:ext cx="79329" cy="284270"/>
            </a:xfrm>
            <a:custGeom>
              <a:avLst/>
              <a:gdLst/>
              <a:ahLst/>
              <a:cxnLst/>
              <a:rect l="0" t="0" r="0" b="0"/>
              <a:pathLst>
                <a:path w="79329" h="284270">
                  <a:moveTo>
                    <a:pt x="79328" y="0"/>
                  </a:moveTo>
                  <a:lnTo>
                    <a:pt x="50646" y="55045"/>
                  </a:lnTo>
                  <a:lnTo>
                    <a:pt x="28992" y="106452"/>
                  </a:lnTo>
                  <a:lnTo>
                    <a:pt x="10611" y="169562"/>
                  </a:lnTo>
                  <a:lnTo>
                    <a:pt x="3492" y="230112"/>
                  </a:lnTo>
                  <a:lnTo>
                    <a:pt x="0" y="255520"/>
                  </a:lnTo>
                  <a:lnTo>
                    <a:pt x="5628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4945955" y="7477307"/>
            <a:ext cx="858233" cy="238898"/>
            <a:chOff x="4945955" y="7477307"/>
            <a:chExt cx="858233" cy="238898"/>
          </a:xfrm>
        </p:grpSpPr>
        <p:sp>
          <p:nvSpPr>
            <p:cNvPr id="142" name="Freeform 141"/>
            <p:cNvSpPr/>
            <p:nvPr/>
          </p:nvSpPr>
          <p:spPr>
            <a:xfrm>
              <a:off x="4945955" y="7536214"/>
              <a:ext cx="150482" cy="179305"/>
            </a:xfrm>
            <a:custGeom>
              <a:avLst/>
              <a:gdLst/>
              <a:ahLst/>
              <a:cxnLst/>
              <a:rect l="0" t="0" r="0" b="0"/>
              <a:pathLst>
                <a:path w="150482" h="179305">
                  <a:moveTo>
                    <a:pt x="23496" y="64176"/>
                  </a:moveTo>
                  <a:lnTo>
                    <a:pt x="34674" y="75356"/>
                  </a:lnTo>
                  <a:lnTo>
                    <a:pt x="55760" y="77724"/>
                  </a:lnTo>
                  <a:lnTo>
                    <a:pt x="105778" y="69712"/>
                  </a:lnTo>
                  <a:lnTo>
                    <a:pt x="124797" y="57278"/>
                  </a:lnTo>
                  <a:lnTo>
                    <a:pt x="139878" y="40054"/>
                  </a:lnTo>
                  <a:lnTo>
                    <a:pt x="150481" y="20700"/>
                  </a:lnTo>
                  <a:lnTo>
                    <a:pt x="150266" y="12966"/>
                  </a:lnTo>
                  <a:lnTo>
                    <a:pt x="146614" y="6640"/>
                  </a:lnTo>
                  <a:lnTo>
                    <a:pt x="140670" y="1252"/>
                  </a:lnTo>
                  <a:lnTo>
                    <a:pt x="132027" y="0"/>
                  </a:lnTo>
                  <a:lnTo>
                    <a:pt x="109947" y="4848"/>
                  </a:lnTo>
                  <a:lnTo>
                    <a:pt x="82386" y="20732"/>
                  </a:lnTo>
                  <a:lnTo>
                    <a:pt x="32185" y="66448"/>
                  </a:lnTo>
                  <a:lnTo>
                    <a:pt x="13072" y="96436"/>
                  </a:lnTo>
                  <a:lnTo>
                    <a:pt x="0" y="138725"/>
                  </a:lnTo>
                  <a:lnTo>
                    <a:pt x="813" y="151311"/>
                  </a:lnTo>
                  <a:lnTo>
                    <a:pt x="11075" y="171533"/>
                  </a:lnTo>
                  <a:lnTo>
                    <a:pt x="21065" y="176692"/>
                  </a:lnTo>
                  <a:lnTo>
                    <a:pt x="47762" y="179304"/>
                  </a:lnTo>
                  <a:lnTo>
                    <a:pt x="105735" y="171567"/>
                  </a:lnTo>
                  <a:lnTo>
                    <a:pt x="118253" y="1694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135075" y="7526691"/>
              <a:ext cx="160761" cy="189514"/>
            </a:xfrm>
            <a:custGeom>
              <a:avLst/>
              <a:gdLst/>
              <a:ahLst/>
              <a:cxnLst/>
              <a:rect l="0" t="0" r="0" b="0"/>
              <a:pathLst>
                <a:path w="160761" h="189514">
                  <a:moveTo>
                    <a:pt x="160760" y="0"/>
                  </a:moveTo>
                  <a:lnTo>
                    <a:pt x="99649" y="26364"/>
                  </a:lnTo>
                  <a:lnTo>
                    <a:pt x="67783" y="47327"/>
                  </a:lnTo>
                  <a:lnTo>
                    <a:pt x="28095" y="95443"/>
                  </a:lnTo>
                  <a:lnTo>
                    <a:pt x="3848" y="150609"/>
                  </a:lnTo>
                  <a:lnTo>
                    <a:pt x="0" y="163577"/>
                  </a:lnTo>
                  <a:lnTo>
                    <a:pt x="2114" y="172222"/>
                  </a:lnTo>
                  <a:lnTo>
                    <a:pt x="8202" y="177986"/>
                  </a:lnTo>
                  <a:lnTo>
                    <a:pt x="16941" y="181828"/>
                  </a:lnTo>
                  <a:lnTo>
                    <a:pt x="36009" y="182978"/>
                  </a:lnTo>
                  <a:lnTo>
                    <a:pt x="46007" y="181647"/>
                  </a:lnTo>
                  <a:lnTo>
                    <a:pt x="63355" y="170809"/>
                  </a:lnTo>
                  <a:lnTo>
                    <a:pt x="116218" y="115096"/>
                  </a:lnTo>
                  <a:lnTo>
                    <a:pt x="140653" y="73558"/>
                  </a:lnTo>
                  <a:lnTo>
                    <a:pt x="152982" y="42073"/>
                  </a:lnTo>
                  <a:lnTo>
                    <a:pt x="153235" y="37407"/>
                  </a:lnTo>
                  <a:lnTo>
                    <a:pt x="151064" y="36636"/>
                  </a:lnTo>
                  <a:lnTo>
                    <a:pt x="147277" y="38463"/>
                  </a:lnTo>
                  <a:lnTo>
                    <a:pt x="125179" y="68979"/>
                  </a:lnTo>
                  <a:lnTo>
                    <a:pt x="113172" y="115064"/>
                  </a:lnTo>
                  <a:lnTo>
                    <a:pt x="119722" y="142387"/>
                  </a:lnTo>
                  <a:lnTo>
                    <a:pt x="133162" y="163888"/>
                  </a:lnTo>
                  <a:lnTo>
                    <a:pt x="160760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419368" y="7477307"/>
              <a:ext cx="384820" cy="238898"/>
            </a:xfrm>
            <a:custGeom>
              <a:avLst/>
              <a:gdLst/>
              <a:ahLst/>
              <a:cxnLst/>
              <a:rect l="0" t="0" r="0" b="0"/>
              <a:pathLst>
                <a:path w="384820" h="238898">
                  <a:moveTo>
                    <a:pt x="108093" y="7270"/>
                  </a:moveTo>
                  <a:lnTo>
                    <a:pt x="67236" y="18015"/>
                  </a:lnTo>
                  <a:lnTo>
                    <a:pt x="40412" y="33103"/>
                  </a:lnTo>
                  <a:lnTo>
                    <a:pt x="32557" y="44379"/>
                  </a:lnTo>
                  <a:lnTo>
                    <a:pt x="26948" y="72507"/>
                  </a:lnTo>
                  <a:lnTo>
                    <a:pt x="29430" y="83516"/>
                  </a:lnTo>
                  <a:lnTo>
                    <a:pt x="34594" y="92026"/>
                  </a:lnTo>
                  <a:lnTo>
                    <a:pt x="79091" y="126663"/>
                  </a:lnTo>
                  <a:lnTo>
                    <a:pt x="138401" y="161697"/>
                  </a:lnTo>
                  <a:lnTo>
                    <a:pt x="165297" y="182747"/>
                  </a:lnTo>
                  <a:lnTo>
                    <a:pt x="163776" y="188596"/>
                  </a:lnTo>
                  <a:lnTo>
                    <a:pt x="143370" y="198214"/>
                  </a:lnTo>
                  <a:lnTo>
                    <a:pt x="88719" y="205515"/>
                  </a:lnTo>
                  <a:lnTo>
                    <a:pt x="39832" y="206780"/>
                  </a:lnTo>
                  <a:lnTo>
                    <a:pt x="0" y="205984"/>
                  </a:lnTo>
                  <a:lnTo>
                    <a:pt x="2106" y="204087"/>
                  </a:lnTo>
                  <a:lnTo>
                    <a:pt x="18874" y="200029"/>
                  </a:lnTo>
                  <a:lnTo>
                    <a:pt x="70886" y="194305"/>
                  </a:lnTo>
                  <a:lnTo>
                    <a:pt x="123195" y="185521"/>
                  </a:lnTo>
                  <a:lnTo>
                    <a:pt x="180028" y="172389"/>
                  </a:lnTo>
                  <a:lnTo>
                    <a:pt x="233913" y="153680"/>
                  </a:lnTo>
                  <a:lnTo>
                    <a:pt x="283803" y="133320"/>
                  </a:lnTo>
                  <a:lnTo>
                    <a:pt x="347261" y="98479"/>
                  </a:lnTo>
                  <a:lnTo>
                    <a:pt x="364909" y="84462"/>
                  </a:lnTo>
                  <a:lnTo>
                    <a:pt x="382408" y="57828"/>
                  </a:lnTo>
                  <a:lnTo>
                    <a:pt x="384819" y="37929"/>
                  </a:lnTo>
                  <a:lnTo>
                    <a:pt x="383824" y="27709"/>
                  </a:lnTo>
                  <a:lnTo>
                    <a:pt x="379652" y="19727"/>
                  </a:lnTo>
                  <a:lnTo>
                    <a:pt x="365656" y="7738"/>
                  </a:lnTo>
                  <a:lnTo>
                    <a:pt x="315690" y="0"/>
                  </a:lnTo>
                  <a:lnTo>
                    <a:pt x="284586" y="4429"/>
                  </a:lnTo>
                  <a:lnTo>
                    <a:pt x="236023" y="26337"/>
                  </a:lnTo>
                  <a:lnTo>
                    <a:pt x="208909" y="51914"/>
                  </a:lnTo>
                  <a:lnTo>
                    <a:pt x="199694" y="74686"/>
                  </a:lnTo>
                  <a:lnTo>
                    <a:pt x="197236" y="87309"/>
                  </a:lnTo>
                  <a:lnTo>
                    <a:pt x="204956" y="138610"/>
                  </a:lnTo>
                  <a:lnTo>
                    <a:pt x="222061" y="181497"/>
                  </a:lnTo>
                  <a:lnTo>
                    <a:pt x="247537" y="210841"/>
                  </a:lnTo>
                  <a:lnTo>
                    <a:pt x="287078" y="2388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2434810" y="7923755"/>
            <a:ext cx="3282165" cy="1108513"/>
            <a:chOff x="2434810" y="7923755"/>
            <a:chExt cx="3282165" cy="1108513"/>
          </a:xfrm>
        </p:grpSpPr>
        <p:sp>
          <p:nvSpPr>
            <p:cNvPr id="146" name="Freeform 145"/>
            <p:cNvSpPr/>
            <p:nvPr/>
          </p:nvSpPr>
          <p:spPr>
            <a:xfrm>
              <a:off x="2500730" y="8126816"/>
              <a:ext cx="57696" cy="263213"/>
            </a:xfrm>
            <a:custGeom>
              <a:avLst/>
              <a:gdLst/>
              <a:ahLst/>
              <a:cxnLst/>
              <a:rect l="0" t="0" r="0" b="0"/>
              <a:pathLst>
                <a:path w="57696" h="263213">
                  <a:moveTo>
                    <a:pt x="57695" y="0"/>
                  </a:moveTo>
                  <a:lnTo>
                    <a:pt x="42054" y="17981"/>
                  </a:lnTo>
                  <a:lnTo>
                    <a:pt x="30184" y="47832"/>
                  </a:lnTo>
                  <a:lnTo>
                    <a:pt x="20428" y="97230"/>
                  </a:lnTo>
                  <a:lnTo>
                    <a:pt x="16538" y="157029"/>
                  </a:lnTo>
                  <a:lnTo>
                    <a:pt x="10181" y="208312"/>
                  </a:lnTo>
                  <a:lnTo>
                    <a:pt x="0" y="248729"/>
                  </a:lnTo>
                  <a:lnTo>
                    <a:pt x="514" y="253556"/>
                  </a:lnTo>
                  <a:lnTo>
                    <a:pt x="5053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663710" y="8042588"/>
              <a:ext cx="84229" cy="336912"/>
            </a:xfrm>
            <a:custGeom>
              <a:avLst/>
              <a:gdLst/>
              <a:ahLst/>
              <a:cxnLst/>
              <a:rect l="0" t="0" r="0" b="0"/>
              <a:pathLst>
                <a:path w="84229" h="336912">
                  <a:moveTo>
                    <a:pt x="84228" y="0"/>
                  </a:moveTo>
                  <a:lnTo>
                    <a:pt x="72775" y="62477"/>
                  </a:lnTo>
                  <a:lnTo>
                    <a:pt x="53890" y="124775"/>
                  </a:lnTo>
                  <a:lnTo>
                    <a:pt x="40014" y="176051"/>
                  </a:lnTo>
                  <a:lnTo>
                    <a:pt x="24845" y="237373"/>
                  </a:lnTo>
                  <a:lnTo>
                    <a:pt x="10583" y="291427"/>
                  </a:lnTo>
                  <a:lnTo>
                    <a:pt x="0" y="336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621596" y="8200515"/>
              <a:ext cx="189514" cy="31587"/>
            </a:xfrm>
            <a:custGeom>
              <a:avLst/>
              <a:gdLst/>
              <a:ahLst/>
              <a:cxnLst/>
              <a:rect l="0" t="0" r="0" b="0"/>
              <a:pathLst>
                <a:path w="189514" h="31587">
                  <a:moveTo>
                    <a:pt x="0" y="31586"/>
                  </a:moveTo>
                  <a:lnTo>
                    <a:pt x="50433" y="30416"/>
                  </a:lnTo>
                  <a:lnTo>
                    <a:pt x="104240" y="23181"/>
                  </a:lnTo>
                  <a:lnTo>
                    <a:pt x="166932" y="6837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568953" y="8011002"/>
              <a:ext cx="21059" cy="1"/>
            </a:xfrm>
            <a:custGeom>
              <a:avLst/>
              <a:gdLst/>
              <a:ahLst/>
              <a:cxnLst/>
              <a:rect l="0" t="0" r="0" b="0"/>
              <a:pathLst>
                <a:path w="21059" h="1">
                  <a:moveTo>
                    <a:pt x="0" y="0"/>
                  </a:moveTo>
                  <a:lnTo>
                    <a:pt x="2105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223746" y="8116288"/>
              <a:ext cx="176960" cy="170227"/>
            </a:xfrm>
            <a:custGeom>
              <a:avLst/>
              <a:gdLst/>
              <a:ahLst/>
              <a:cxnLst/>
              <a:rect l="0" t="0" r="0" b="0"/>
              <a:pathLst>
                <a:path w="176960" h="170227">
                  <a:moveTo>
                    <a:pt x="29560" y="0"/>
                  </a:moveTo>
                  <a:lnTo>
                    <a:pt x="14906" y="62092"/>
                  </a:lnTo>
                  <a:lnTo>
                    <a:pt x="2532" y="114646"/>
                  </a:lnTo>
                  <a:lnTo>
                    <a:pt x="0" y="146490"/>
                  </a:lnTo>
                  <a:lnTo>
                    <a:pt x="4004" y="157321"/>
                  </a:lnTo>
                  <a:lnTo>
                    <a:pt x="11353" y="164542"/>
                  </a:lnTo>
                  <a:lnTo>
                    <a:pt x="20932" y="169356"/>
                  </a:lnTo>
                  <a:lnTo>
                    <a:pt x="29657" y="170226"/>
                  </a:lnTo>
                  <a:lnTo>
                    <a:pt x="45591" y="164952"/>
                  </a:lnTo>
                  <a:lnTo>
                    <a:pt x="93455" y="132827"/>
                  </a:lnTo>
                  <a:lnTo>
                    <a:pt x="121411" y="100967"/>
                  </a:lnTo>
                  <a:lnTo>
                    <a:pt x="150623" y="42931"/>
                  </a:lnTo>
                  <a:lnTo>
                    <a:pt x="158887" y="20129"/>
                  </a:lnTo>
                  <a:lnTo>
                    <a:pt x="138462" y="75403"/>
                  </a:lnTo>
                  <a:lnTo>
                    <a:pt x="130197" y="113848"/>
                  </a:lnTo>
                  <a:lnTo>
                    <a:pt x="132000" y="141065"/>
                  </a:lnTo>
                  <a:lnTo>
                    <a:pt x="136457" y="151365"/>
                  </a:lnTo>
                  <a:lnTo>
                    <a:pt x="150770" y="165929"/>
                  </a:lnTo>
                  <a:lnTo>
                    <a:pt x="157160" y="169110"/>
                  </a:lnTo>
                  <a:lnTo>
                    <a:pt x="162590" y="170062"/>
                  </a:lnTo>
                  <a:lnTo>
                    <a:pt x="176959" y="1684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469892" y="8118943"/>
              <a:ext cx="123514" cy="153521"/>
            </a:xfrm>
            <a:custGeom>
              <a:avLst/>
              <a:gdLst/>
              <a:ahLst/>
              <a:cxnLst/>
              <a:rect l="0" t="0" r="0" b="0"/>
              <a:pathLst>
                <a:path w="123514" h="153521">
                  <a:moveTo>
                    <a:pt x="36098" y="7873"/>
                  </a:moveTo>
                  <a:lnTo>
                    <a:pt x="16311" y="68256"/>
                  </a:lnTo>
                  <a:lnTo>
                    <a:pt x="1254" y="129504"/>
                  </a:lnTo>
                  <a:lnTo>
                    <a:pt x="0" y="134583"/>
                  </a:lnTo>
                  <a:lnTo>
                    <a:pt x="335" y="134460"/>
                  </a:lnTo>
                  <a:lnTo>
                    <a:pt x="32265" y="73607"/>
                  </a:lnTo>
                  <a:lnTo>
                    <a:pt x="54968" y="29436"/>
                  </a:lnTo>
                  <a:lnTo>
                    <a:pt x="80684" y="3083"/>
                  </a:lnTo>
                  <a:lnTo>
                    <a:pt x="89218" y="0"/>
                  </a:lnTo>
                  <a:lnTo>
                    <a:pt x="97248" y="285"/>
                  </a:lnTo>
                  <a:lnTo>
                    <a:pt x="104941" y="2814"/>
                  </a:lnTo>
                  <a:lnTo>
                    <a:pt x="111239" y="8010"/>
                  </a:lnTo>
                  <a:lnTo>
                    <a:pt x="121356" y="23141"/>
                  </a:lnTo>
                  <a:lnTo>
                    <a:pt x="123513" y="41565"/>
                  </a:lnTo>
                  <a:lnTo>
                    <a:pt x="115366" y="98756"/>
                  </a:lnTo>
                  <a:lnTo>
                    <a:pt x="104832" y="152644"/>
                  </a:lnTo>
                  <a:lnTo>
                    <a:pt x="105317" y="153520"/>
                  </a:lnTo>
                  <a:lnTo>
                    <a:pt x="109797" y="1447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695503" y="8020881"/>
              <a:ext cx="51343" cy="305978"/>
            </a:xfrm>
            <a:custGeom>
              <a:avLst/>
              <a:gdLst/>
              <a:ahLst/>
              <a:cxnLst/>
              <a:rect l="0" t="0" r="0" b="0"/>
              <a:pathLst>
                <a:path w="51343" h="305978">
                  <a:moveTo>
                    <a:pt x="31585" y="11178"/>
                  </a:moveTo>
                  <a:lnTo>
                    <a:pt x="42764" y="0"/>
                  </a:lnTo>
                  <a:lnTo>
                    <a:pt x="46057" y="3726"/>
                  </a:lnTo>
                  <a:lnTo>
                    <a:pt x="51342" y="53900"/>
                  </a:lnTo>
                  <a:lnTo>
                    <a:pt x="49725" y="83978"/>
                  </a:lnTo>
                  <a:lnTo>
                    <a:pt x="36830" y="140373"/>
                  </a:lnTo>
                  <a:lnTo>
                    <a:pt x="25080" y="199196"/>
                  </a:lnTo>
                  <a:lnTo>
                    <a:pt x="10630" y="259061"/>
                  </a:lnTo>
                  <a:lnTo>
                    <a:pt x="0" y="3059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663917" y="8084702"/>
              <a:ext cx="225683" cy="221099"/>
            </a:xfrm>
            <a:custGeom>
              <a:avLst/>
              <a:gdLst/>
              <a:ahLst/>
              <a:cxnLst/>
              <a:rect l="0" t="0" r="0" b="0"/>
              <a:pathLst>
                <a:path w="225683" h="221099">
                  <a:moveTo>
                    <a:pt x="0" y="0"/>
                  </a:moveTo>
                  <a:lnTo>
                    <a:pt x="20243" y="43963"/>
                  </a:lnTo>
                  <a:lnTo>
                    <a:pt x="39023" y="57754"/>
                  </a:lnTo>
                  <a:lnTo>
                    <a:pt x="65307" y="66612"/>
                  </a:lnTo>
                  <a:lnTo>
                    <a:pt x="116057" y="70430"/>
                  </a:lnTo>
                  <a:lnTo>
                    <a:pt x="177630" y="58768"/>
                  </a:lnTo>
                  <a:lnTo>
                    <a:pt x="210169" y="43279"/>
                  </a:lnTo>
                  <a:lnTo>
                    <a:pt x="217322" y="44061"/>
                  </a:lnTo>
                  <a:lnTo>
                    <a:pt x="222090" y="49260"/>
                  </a:lnTo>
                  <a:lnTo>
                    <a:pt x="225269" y="57406"/>
                  </a:lnTo>
                  <a:lnTo>
                    <a:pt x="225682" y="75817"/>
                  </a:lnTo>
                  <a:lnTo>
                    <a:pt x="214466" y="130131"/>
                  </a:lnTo>
                  <a:lnTo>
                    <a:pt x="208220" y="193511"/>
                  </a:lnTo>
                  <a:lnTo>
                    <a:pt x="202465" y="217213"/>
                  </a:lnTo>
                  <a:lnTo>
                    <a:pt x="200042" y="22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979772" y="7947831"/>
              <a:ext cx="68761" cy="357970"/>
            </a:xfrm>
            <a:custGeom>
              <a:avLst/>
              <a:gdLst/>
              <a:ahLst/>
              <a:cxnLst/>
              <a:rect l="0" t="0" r="0" b="0"/>
              <a:pathLst>
                <a:path w="68761" h="357970">
                  <a:moveTo>
                    <a:pt x="63171" y="0"/>
                  </a:moveTo>
                  <a:lnTo>
                    <a:pt x="68760" y="16768"/>
                  </a:lnTo>
                  <a:lnTo>
                    <a:pt x="68385" y="34359"/>
                  </a:lnTo>
                  <a:lnTo>
                    <a:pt x="58612" y="96605"/>
                  </a:lnTo>
                  <a:lnTo>
                    <a:pt x="48822" y="147297"/>
                  </a:lnTo>
                  <a:lnTo>
                    <a:pt x="38513" y="197542"/>
                  </a:lnTo>
                  <a:lnTo>
                    <a:pt x="24548" y="257346"/>
                  </a:lnTo>
                  <a:lnTo>
                    <a:pt x="7017" y="320672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241774" y="8061675"/>
              <a:ext cx="201253" cy="201464"/>
            </a:xfrm>
            <a:custGeom>
              <a:avLst/>
              <a:gdLst/>
              <a:ahLst/>
              <a:cxnLst/>
              <a:rect l="0" t="0" r="0" b="0"/>
              <a:pathLst>
                <a:path w="201253" h="201464">
                  <a:moveTo>
                    <a:pt x="138081" y="33555"/>
                  </a:moveTo>
                  <a:lnTo>
                    <a:pt x="126903" y="16787"/>
                  </a:lnTo>
                  <a:lnTo>
                    <a:pt x="112056" y="5436"/>
                  </a:lnTo>
                  <a:lnTo>
                    <a:pt x="103184" y="771"/>
                  </a:lnTo>
                  <a:lnTo>
                    <a:pt x="94929" y="0"/>
                  </a:lnTo>
                  <a:lnTo>
                    <a:pt x="79518" y="5384"/>
                  </a:lnTo>
                  <a:lnTo>
                    <a:pt x="57688" y="27158"/>
                  </a:lnTo>
                  <a:lnTo>
                    <a:pt x="25430" y="84547"/>
                  </a:lnTo>
                  <a:lnTo>
                    <a:pt x="240" y="147029"/>
                  </a:lnTo>
                  <a:lnTo>
                    <a:pt x="0" y="174456"/>
                  </a:lnTo>
                  <a:lnTo>
                    <a:pt x="6252" y="184811"/>
                  </a:lnTo>
                  <a:lnTo>
                    <a:pt x="28798" y="199435"/>
                  </a:lnTo>
                  <a:lnTo>
                    <a:pt x="39489" y="201463"/>
                  </a:lnTo>
                  <a:lnTo>
                    <a:pt x="48957" y="200477"/>
                  </a:lnTo>
                  <a:lnTo>
                    <a:pt x="57608" y="197479"/>
                  </a:lnTo>
                  <a:lnTo>
                    <a:pt x="73459" y="184789"/>
                  </a:lnTo>
                  <a:lnTo>
                    <a:pt x="102700" y="142458"/>
                  </a:lnTo>
                  <a:lnTo>
                    <a:pt x="129836" y="89035"/>
                  </a:lnTo>
                  <a:lnTo>
                    <a:pt x="147674" y="36542"/>
                  </a:lnTo>
                  <a:lnTo>
                    <a:pt x="151495" y="25018"/>
                  </a:lnTo>
                  <a:lnTo>
                    <a:pt x="151704" y="20845"/>
                  </a:lnTo>
                  <a:lnTo>
                    <a:pt x="149503" y="21572"/>
                  </a:lnTo>
                  <a:lnTo>
                    <a:pt x="145695" y="25566"/>
                  </a:lnTo>
                  <a:lnTo>
                    <a:pt x="140337" y="64724"/>
                  </a:lnTo>
                  <a:lnTo>
                    <a:pt x="144339" y="104012"/>
                  </a:lnTo>
                  <a:lnTo>
                    <a:pt x="158522" y="137880"/>
                  </a:lnTo>
                  <a:lnTo>
                    <a:pt x="174072" y="153231"/>
                  </a:lnTo>
                  <a:lnTo>
                    <a:pt x="201252" y="1704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4516725" y="7923755"/>
              <a:ext cx="200043" cy="329404"/>
            </a:xfrm>
            <a:custGeom>
              <a:avLst/>
              <a:gdLst/>
              <a:ahLst/>
              <a:cxnLst/>
              <a:rect l="0" t="0" r="0" b="0"/>
              <a:pathLst>
                <a:path w="200043" h="329404">
                  <a:moveTo>
                    <a:pt x="200042" y="13548"/>
                  </a:moveTo>
                  <a:lnTo>
                    <a:pt x="183275" y="2369"/>
                  </a:lnTo>
                  <a:lnTo>
                    <a:pt x="159444" y="0"/>
                  </a:lnTo>
                  <a:lnTo>
                    <a:pt x="144901" y="1007"/>
                  </a:lnTo>
                  <a:lnTo>
                    <a:pt x="119383" y="14603"/>
                  </a:lnTo>
                  <a:lnTo>
                    <a:pt x="88406" y="48566"/>
                  </a:lnTo>
                  <a:lnTo>
                    <a:pt x="56978" y="101964"/>
                  </a:lnTo>
                  <a:lnTo>
                    <a:pt x="40929" y="154779"/>
                  </a:lnTo>
                  <a:lnTo>
                    <a:pt x="34355" y="203702"/>
                  </a:lnTo>
                  <a:lnTo>
                    <a:pt x="26817" y="253423"/>
                  </a:lnTo>
                  <a:lnTo>
                    <a:pt x="19855" y="309542"/>
                  </a:lnTo>
                  <a:lnTo>
                    <a:pt x="15577" y="316162"/>
                  </a:lnTo>
                  <a:lnTo>
                    <a:pt x="0" y="3294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474612" y="8053116"/>
              <a:ext cx="147400" cy="31587"/>
            </a:xfrm>
            <a:custGeom>
              <a:avLst/>
              <a:gdLst/>
              <a:ahLst/>
              <a:cxnLst/>
              <a:rect l="0" t="0" r="0" b="0"/>
              <a:pathLst>
                <a:path w="147400" h="31587">
                  <a:moveTo>
                    <a:pt x="0" y="0"/>
                  </a:moveTo>
                  <a:lnTo>
                    <a:pt x="27555" y="15641"/>
                  </a:lnTo>
                  <a:lnTo>
                    <a:pt x="90017" y="28090"/>
                  </a:lnTo>
                  <a:lnTo>
                    <a:pt x="147399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769410" y="7926774"/>
              <a:ext cx="94757" cy="305328"/>
            </a:xfrm>
            <a:custGeom>
              <a:avLst/>
              <a:gdLst/>
              <a:ahLst/>
              <a:cxnLst/>
              <a:rect l="0" t="0" r="0" b="0"/>
              <a:pathLst>
                <a:path w="94757" h="305328">
                  <a:moveTo>
                    <a:pt x="94756" y="0"/>
                  </a:moveTo>
                  <a:lnTo>
                    <a:pt x="77988" y="11179"/>
                  </a:lnTo>
                  <a:lnTo>
                    <a:pt x="56383" y="51665"/>
                  </a:lnTo>
                  <a:lnTo>
                    <a:pt x="35357" y="112587"/>
                  </a:lnTo>
                  <a:lnTo>
                    <a:pt x="18924" y="162561"/>
                  </a:lnTo>
                  <a:lnTo>
                    <a:pt x="11846" y="213242"/>
                  </a:lnTo>
                  <a:lnTo>
                    <a:pt x="2686" y="272883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727296" y="8011660"/>
              <a:ext cx="554913" cy="262555"/>
            </a:xfrm>
            <a:custGeom>
              <a:avLst/>
              <a:gdLst/>
              <a:ahLst/>
              <a:cxnLst/>
              <a:rect l="0" t="0" r="0" b="0"/>
              <a:pathLst>
                <a:path w="554913" h="262555">
                  <a:moveTo>
                    <a:pt x="0" y="9871"/>
                  </a:moveTo>
                  <a:lnTo>
                    <a:pt x="14572" y="67135"/>
                  </a:lnTo>
                  <a:lnTo>
                    <a:pt x="27533" y="96153"/>
                  </a:lnTo>
                  <a:lnTo>
                    <a:pt x="54561" y="125643"/>
                  </a:lnTo>
                  <a:lnTo>
                    <a:pt x="95135" y="153449"/>
                  </a:lnTo>
                  <a:lnTo>
                    <a:pt x="120661" y="161420"/>
                  </a:lnTo>
                  <a:lnTo>
                    <a:pt x="176391" y="163569"/>
                  </a:lnTo>
                  <a:lnTo>
                    <a:pt x="204738" y="155779"/>
                  </a:lnTo>
                  <a:lnTo>
                    <a:pt x="225915" y="141400"/>
                  </a:lnTo>
                  <a:lnTo>
                    <a:pt x="280425" y="81794"/>
                  </a:lnTo>
                  <a:lnTo>
                    <a:pt x="288410" y="55485"/>
                  </a:lnTo>
                  <a:lnTo>
                    <a:pt x="290539" y="40280"/>
                  </a:lnTo>
                  <a:lnTo>
                    <a:pt x="286109" y="27804"/>
                  </a:lnTo>
                  <a:lnTo>
                    <a:pt x="265590" y="7702"/>
                  </a:lnTo>
                  <a:lnTo>
                    <a:pt x="236973" y="328"/>
                  </a:lnTo>
                  <a:lnTo>
                    <a:pt x="221153" y="0"/>
                  </a:lnTo>
                  <a:lnTo>
                    <a:pt x="191097" y="12113"/>
                  </a:lnTo>
                  <a:lnTo>
                    <a:pt x="165650" y="31924"/>
                  </a:lnTo>
                  <a:lnTo>
                    <a:pt x="150441" y="52428"/>
                  </a:lnTo>
                  <a:lnTo>
                    <a:pt x="140891" y="89290"/>
                  </a:lnTo>
                  <a:lnTo>
                    <a:pt x="143650" y="124260"/>
                  </a:lnTo>
                  <a:lnTo>
                    <a:pt x="157466" y="156848"/>
                  </a:lnTo>
                  <a:lnTo>
                    <a:pt x="176378" y="183141"/>
                  </a:lnTo>
                  <a:lnTo>
                    <a:pt x="199273" y="195284"/>
                  </a:lnTo>
                  <a:lnTo>
                    <a:pt x="213567" y="200160"/>
                  </a:lnTo>
                  <a:lnTo>
                    <a:pt x="248166" y="199340"/>
                  </a:lnTo>
                  <a:lnTo>
                    <a:pt x="282261" y="191175"/>
                  </a:lnTo>
                  <a:lnTo>
                    <a:pt x="315780" y="172255"/>
                  </a:lnTo>
                  <a:lnTo>
                    <a:pt x="379019" y="114623"/>
                  </a:lnTo>
                  <a:lnTo>
                    <a:pt x="431667" y="62443"/>
                  </a:lnTo>
                  <a:lnTo>
                    <a:pt x="481017" y="29961"/>
                  </a:lnTo>
                  <a:lnTo>
                    <a:pt x="516090" y="16343"/>
                  </a:lnTo>
                  <a:lnTo>
                    <a:pt x="542108" y="12748"/>
                  </a:lnTo>
                  <a:lnTo>
                    <a:pt x="549749" y="16468"/>
                  </a:lnTo>
                  <a:lnTo>
                    <a:pt x="553672" y="23628"/>
                  </a:lnTo>
                  <a:lnTo>
                    <a:pt x="554912" y="42891"/>
                  </a:lnTo>
                  <a:lnTo>
                    <a:pt x="547863" y="74636"/>
                  </a:lnTo>
                  <a:lnTo>
                    <a:pt x="525114" y="126693"/>
                  </a:lnTo>
                  <a:lnTo>
                    <a:pt x="500732" y="188771"/>
                  </a:lnTo>
                  <a:lnTo>
                    <a:pt x="497458" y="214944"/>
                  </a:lnTo>
                  <a:lnTo>
                    <a:pt x="501264" y="226135"/>
                  </a:lnTo>
                  <a:lnTo>
                    <a:pt x="517971" y="244808"/>
                  </a:lnTo>
                  <a:lnTo>
                    <a:pt x="547481" y="2625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434810" y="8622407"/>
              <a:ext cx="197315" cy="283519"/>
            </a:xfrm>
            <a:custGeom>
              <a:avLst/>
              <a:gdLst/>
              <a:ahLst/>
              <a:cxnLst/>
              <a:rect l="0" t="0" r="0" b="0"/>
              <a:pathLst>
                <a:path w="197315" h="283519">
                  <a:moveTo>
                    <a:pt x="197314" y="51891"/>
                  </a:moveTo>
                  <a:lnTo>
                    <a:pt x="173595" y="7928"/>
                  </a:lnTo>
                  <a:lnTo>
                    <a:pt x="165124" y="2695"/>
                  </a:lnTo>
                  <a:lnTo>
                    <a:pt x="140114" y="0"/>
                  </a:lnTo>
                  <a:lnTo>
                    <a:pt x="112620" y="8941"/>
                  </a:lnTo>
                  <a:lnTo>
                    <a:pt x="87143" y="24613"/>
                  </a:lnTo>
                  <a:lnTo>
                    <a:pt x="59646" y="54337"/>
                  </a:lnTo>
                  <a:lnTo>
                    <a:pt x="29394" y="105709"/>
                  </a:lnTo>
                  <a:lnTo>
                    <a:pt x="6477" y="160917"/>
                  </a:lnTo>
                  <a:lnTo>
                    <a:pt x="0" y="208458"/>
                  </a:lnTo>
                  <a:lnTo>
                    <a:pt x="2601" y="220609"/>
                  </a:lnTo>
                  <a:lnTo>
                    <a:pt x="7844" y="229881"/>
                  </a:lnTo>
                  <a:lnTo>
                    <a:pt x="14849" y="237231"/>
                  </a:lnTo>
                  <a:lnTo>
                    <a:pt x="23028" y="240961"/>
                  </a:lnTo>
                  <a:lnTo>
                    <a:pt x="41475" y="241987"/>
                  </a:lnTo>
                  <a:lnTo>
                    <a:pt x="58253" y="235424"/>
                  </a:lnTo>
                  <a:lnTo>
                    <a:pt x="103656" y="203181"/>
                  </a:lnTo>
                  <a:lnTo>
                    <a:pt x="132129" y="169377"/>
                  </a:lnTo>
                  <a:lnTo>
                    <a:pt x="163110" y="115282"/>
                  </a:lnTo>
                  <a:lnTo>
                    <a:pt x="172362" y="77953"/>
                  </a:lnTo>
                  <a:lnTo>
                    <a:pt x="171321" y="73944"/>
                  </a:lnTo>
                  <a:lnTo>
                    <a:pt x="168287" y="75952"/>
                  </a:lnTo>
                  <a:lnTo>
                    <a:pt x="159847" y="90660"/>
                  </a:lnTo>
                  <a:lnTo>
                    <a:pt x="149688" y="126419"/>
                  </a:lnTo>
                  <a:lnTo>
                    <a:pt x="142543" y="184073"/>
                  </a:lnTo>
                  <a:lnTo>
                    <a:pt x="139046" y="207734"/>
                  </a:lnTo>
                  <a:lnTo>
                    <a:pt x="141392" y="229949"/>
                  </a:lnTo>
                  <a:lnTo>
                    <a:pt x="152573" y="251520"/>
                  </a:lnTo>
                  <a:lnTo>
                    <a:pt x="168070" y="269297"/>
                  </a:lnTo>
                  <a:lnTo>
                    <a:pt x="197314" y="283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886921" y="8569013"/>
              <a:ext cx="208458" cy="330024"/>
            </a:xfrm>
            <a:custGeom>
              <a:avLst/>
              <a:gdLst/>
              <a:ahLst/>
              <a:cxnLst/>
              <a:rect l="0" t="0" r="0" b="0"/>
              <a:pathLst>
                <a:path w="208458" h="330024">
                  <a:moveTo>
                    <a:pt x="61058" y="21056"/>
                  </a:moveTo>
                  <a:lnTo>
                    <a:pt x="46486" y="63748"/>
                  </a:lnTo>
                  <a:lnTo>
                    <a:pt x="23308" y="117059"/>
                  </a:lnTo>
                  <a:lnTo>
                    <a:pt x="8585" y="172515"/>
                  </a:lnTo>
                  <a:lnTo>
                    <a:pt x="0" y="233858"/>
                  </a:lnTo>
                  <a:lnTo>
                    <a:pt x="644" y="289866"/>
                  </a:lnTo>
                  <a:lnTo>
                    <a:pt x="9251" y="313663"/>
                  </a:lnTo>
                  <a:lnTo>
                    <a:pt x="18332" y="321412"/>
                  </a:lnTo>
                  <a:lnTo>
                    <a:pt x="44019" y="330023"/>
                  </a:lnTo>
                  <a:lnTo>
                    <a:pt x="56718" y="328810"/>
                  </a:lnTo>
                  <a:lnTo>
                    <a:pt x="80186" y="318103"/>
                  </a:lnTo>
                  <a:lnTo>
                    <a:pt x="123848" y="281463"/>
                  </a:lnTo>
                  <a:lnTo>
                    <a:pt x="163149" y="227259"/>
                  </a:lnTo>
                  <a:lnTo>
                    <a:pt x="183334" y="174571"/>
                  </a:lnTo>
                  <a:lnTo>
                    <a:pt x="196724" y="117625"/>
                  </a:lnTo>
                  <a:lnTo>
                    <a:pt x="204981" y="60587"/>
                  </a:lnTo>
                  <a:lnTo>
                    <a:pt x="2084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152960" y="8652483"/>
              <a:ext cx="165936" cy="232385"/>
            </a:xfrm>
            <a:custGeom>
              <a:avLst/>
              <a:gdLst/>
              <a:ahLst/>
              <a:cxnLst/>
              <a:rect l="0" t="0" r="0" b="0"/>
              <a:pathLst>
                <a:path w="165936" h="232385">
                  <a:moveTo>
                    <a:pt x="5589" y="211328"/>
                  </a:moveTo>
                  <a:lnTo>
                    <a:pt x="0" y="194560"/>
                  </a:lnTo>
                  <a:lnTo>
                    <a:pt x="3272" y="141812"/>
                  </a:lnTo>
                  <a:lnTo>
                    <a:pt x="7242" y="100393"/>
                  </a:lnTo>
                  <a:lnTo>
                    <a:pt x="34807" y="43514"/>
                  </a:lnTo>
                  <a:lnTo>
                    <a:pt x="60650" y="17066"/>
                  </a:lnTo>
                  <a:lnTo>
                    <a:pt x="101712" y="0"/>
                  </a:lnTo>
                  <a:lnTo>
                    <a:pt x="116465" y="1423"/>
                  </a:lnTo>
                  <a:lnTo>
                    <a:pt x="145334" y="15482"/>
                  </a:lnTo>
                  <a:lnTo>
                    <a:pt x="154905" y="30461"/>
                  </a:lnTo>
                  <a:lnTo>
                    <a:pt x="165539" y="72060"/>
                  </a:lnTo>
                  <a:lnTo>
                    <a:pt x="165935" y="125739"/>
                  </a:lnTo>
                  <a:lnTo>
                    <a:pt x="154419" y="185799"/>
                  </a:lnTo>
                  <a:lnTo>
                    <a:pt x="140186" y="227125"/>
                  </a:lnTo>
                  <a:lnTo>
                    <a:pt x="142460" y="2323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421762" y="8663769"/>
              <a:ext cx="52643" cy="210571"/>
            </a:xfrm>
            <a:custGeom>
              <a:avLst/>
              <a:gdLst/>
              <a:ahLst/>
              <a:cxnLst/>
              <a:rect l="0" t="0" r="0" b="0"/>
              <a:pathLst>
                <a:path w="52643" h="210571">
                  <a:moveTo>
                    <a:pt x="52642" y="0"/>
                  </a:moveTo>
                  <a:lnTo>
                    <a:pt x="32399" y="55141"/>
                  </a:lnTo>
                  <a:lnTo>
                    <a:pt x="14892" y="114444"/>
                  </a:lnTo>
                  <a:lnTo>
                    <a:pt x="4932" y="166490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495461" y="8590069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0" y="0"/>
                  </a:moveTo>
                  <a:lnTo>
                    <a:pt x="21057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613998" y="8662772"/>
              <a:ext cx="129769" cy="176555"/>
            </a:xfrm>
            <a:custGeom>
              <a:avLst/>
              <a:gdLst/>
              <a:ahLst/>
              <a:cxnLst/>
              <a:rect l="0" t="0" r="0" b="0"/>
              <a:pathLst>
                <a:path w="129769" h="176555">
                  <a:moveTo>
                    <a:pt x="28862" y="22054"/>
                  </a:moveTo>
                  <a:lnTo>
                    <a:pt x="5143" y="80671"/>
                  </a:lnTo>
                  <a:lnTo>
                    <a:pt x="0" y="140911"/>
                  </a:lnTo>
                  <a:lnTo>
                    <a:pt x="3557" y="166126"/>
                  </a:lnTo>
                  <a:lnTo>
                    <a:pt x="10822" y="173084"/>
                  </a:lnTo>
                  <a:lnTo>
                    <a:pt x="21515" y="176554"/>
                  </a:lnTo>
                  <a:lnTo>
                    <a:pt x="46654" y="176118"/>
                  </a:lnTo>
                  <a:lnTo>
                    <a:pt x="79367" y="162719"/>
                  </a:lnTo>
                  <a:lnTo>
                    <a:pt x="96543" y="150473"/>
                  </a:lnTo>
                  <a:lnTo>
                    <a:pt x="119366" y="119245"/>
                  </a:lnTo>
                  <a:lnTo>
                    <a:pt x="129768" y="69179"/>
                  </a:lnTo>
                  <a:lnTo>
                    <a:pt x="122842" y="39489"/>
                  </a:lnTo>
                  <a:lnTo>
                    <a:pt x="116082" y="26658"/>
                  </a:lnTo>
                  <a:lnTo>
                    <a:pt x="92973" y="9282"/>
                  </a:lnTo>
                  <a:lnTo>
                    <a:pt x="66715" y="0"/>
                  </a:lnTo>
                  <a:lnTo>
                    <a:pt x="28862" y="9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865818" y="8673405"/>
              <a:ext cx="208712" cy="169349"/>
            </a:xfrm>
            <a:custGeom>
              <a:avLst/>
              <a:gdLst/>
              <a:ahLst/>
              <a:cxnLst/>
              <a:rect l="0" t="0" r="0" b="0"/>
              <a:pathLst>
                <a:path w="208712" h="169349">
                  <a:moveTo>
                    <a:pt x="8669" y="53535"/>
                  </a:moveTo>
                  <a:lnTo>
                    <a:pt x="15905" y="81092"/>
                  </a:lnTo>
                  <a:lnTo>
                    <a:pt x="15428" y="134194"/>
                  </a:lnTo>
                  <a:lnTo>
                    <a:pt x="13175" y="145912"/>
                  </a:lnTo>
                  <a:lnTo>
                    <a:pt x="10503" y="150215"/>
                  </a:lnTo>
                  <a:lnTo>
                    <a:pt x="7552" y="149574"/>
                  </a:lnTo>
                  <a:lnTo>
                    <a:pt x="4415" y="145637"/>
                  </a:lnTo>
                  <a:lnTo>
                    <a:pt x="0" y="117739"/>
                  </a:lnTo>
                  <a:lnTo>
                    <a:pt x="5206" y="96109"/>
                  </a:lnTo>
                  <a:lnTo>
                    <a:pt x="34166" y="44237"/>
                  </a:lnTo>
                  <a:lnTo>
                    <a:pt x="64615" y="12357"/>
                  </a:lnTo>
                  <a:lnTo>
                    <a:pt x="74043" y="5027"/>
                  </a:lnTo>
                  <a:lnTo>
                    <a:pt x="96996" y="0"/>
                  </a:lnTo>
                  <a:lnTo>
                    <a:pt x="109668" y="297"/>
                  </a:lnTo>
                  <a:lnTo>
                    <a:pt x="136225" y="9987"/>
                  </a:lnTo>
                  <a:lnTo>
                    <a:pt x="149859" y="17483"/>
                  </a:lnTo>
                  <a:lnTo>
                    <a:pt x="171246" y="41411"/>
                  </a:lnTo>
                  <a:lnTo>
                    <a:pt x="198451" y="93254"/>
                  </a:lnTo>
                  <a:lnTo>
                    <a:pt x="207360" y="150070"/>
                  </a:lnTo>
                  <a:lnTo>
                    <a:pt x="208711" y="1693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4348269" y="8579541"/>
              <a:ext cx="200043" cy="234401"/>
            </a:xfrm>
            <a:custGeom>
              <a:avLst/>
              <a:gdLst/>
              <a:ahLst/>
              <a:cxnLst/>
              <a:rect l="0" t="0" r="0" b="0"/>
              <a:pathLst>
                <a:path w="200043" h="234401">
                  <a:moveTo>
                    <a:pt x="0" y="0"/>
                  </a:moveTo>
                  <a:lnTo>
                    <a:pt x="1170" y="45536"/>
                  </a:lnTo>
                  <a:lnTo>
                    <a:pt x="5590" y="90039"/>
                  </a:lnTo>
                  <a:lnTo>
                    <a:pt x="14655" y="145351"/>
                  </a:lnTo>
                  <a:lnTo>
                    <a:pt x="27029" y="198727"/>
                  </a:lnTo>
                  <a:lnTo>
                    <a:pt x="29561" y="225584"/>
                  </a:lnTo>
                  <a:lnTo>
                    <a:pt x="32576" y="232278"/>
                  </a:lnTo>
                  <a:lnTo>
                    <a:pt x="36925" y="234400"/>
                  </a:lnTo>
                  <a:lnTo>
                    <a:pt x="42165" y="233476"/>
                  </a:lnTo>
                  <a:lnTo>
                    <a:pt x="46827" y="229350"/>
                  </a:lnTo>
                  <a:lnTo>
                    <a:pt x="78394" y="176690"/>
                  </a:lnTo>
                  <a:lnTo>
                    <a:pt x="105520" y="125196"/>
                  </a:lnTo>
                  <a:lnTo>
                    <a:pt x="138997" y="69964"/>
                  </a:lnTo>
                  <a:lnTo>
                    <a:pt x="193612" y="6778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4495669" y="8590069"/>
              <a:ext cx="84228" cy="242157"/>
            </a:xfrm>
            <a:custGeom>
              <a:avLst/>
              <a:gdLst/>
              <a:ahLst/>
              <a:cxnLst/>
              <a:rect l="0" t="0" r="0" b="0"/>
              <a:pathLst>
                <a:path w="84228" h="242157">
                  <a:moveTo>
                    <a:pt x="84227" y="0"/>
                  </a:moveTo>
                  <a:lnTo>
                    <a:pt x="63984" y="60731"/>
                  </a:lnTo>
                  <a:lnTo>
                    <a:pt x="46477" y="120488"/>
                  </a:lnTo>
                  <a:lnTo>
                    <a:pt x="28188" y="178214"/>
                  </a:lnTo>
                  <a:lnTo>
                    <a:pt x="14060" y="224673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4579896" y="8516370"/>
              <a:ext cx="52644" cy="63172"/>
            </a:xfrm>
            <a:custGeom>
              <a:avLst/>
              <a:gdLst/>
              <a:ahLst/>
              <a:cxnLst/>
              <a:rect l="0" t="0" r="0" b="0"/>
              <a:pathLst>
                <a:path w="52644" h="63172">
                  <a:moveTo>
                    <a:pt x="0" y="63171"/>
                  </a:moveTo>
                  <a:lnTo>
                    <a:pt x="5264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4688936" y="8603458"/>
              <a:ext cx="101532" cy="207711"/>
            </a:xfrm>
            <a:custGeom>
              <a:avLst/>
              <a:gdLst/>
              <a:ahLst/>
              <a:cxnLst/>
              <a:rect l="0" t="0" r="0" b="0"/>
              <a:pathLst>
                <a:path w="101532" h="207711">
                  <a:moveTo>
                    <a:pt x="101531" y="18197"/>
                  </a:moveTo>
                  <a:lnTo>
                    <a:pt x="90352" y="1429"/>
                  </a:lnTo>
                  <a:lnTo>
                    <a:pt x="83550" y="0"/>
                  </a:lnTo>
                  <a:lnTo>
                    <a:pt x="66633" y="7770"/>
                  </a:lnTo>
                  <a:lnTo>
                    <a:pt x="42967" y="31875"/>
                  </a:lnTo>
                  <a:lnTo>
                    <a:pt x="15252" y="84902"/>
                  </a:lnTo>
                  <a:lnTo>
                    <a:pt x="4693" y="113355"/>
                  </a:lnTo>
                  <a:lnTo>
                    <a:pt x="0" y="149397"/>
                  </a:lnTo>
                  <a:lnTo>
                    <a:pt x="4153" y="176334"/>
                  </a:lnTo>
                  <a:lnTo>
                    <a:pt x="8537" y="186793"/>
                  </a:lnTo>
                  <a:lnTo>
                    <a:pt x="16138" y="193765"/>
                  </a:lnTo>
                  <a:lnTo>
                    <a:pt x="59416" y="207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874694" y="8484784"/>
              <a:ext cx="73701" cy="284271"/>
            </a:xfrm>
            <a:custGeom>
              <a:avLst/>
              <a:gdLst/>
              <a:ahLst/>
              <a:cxnLst/>
              <a:rect l="0" t="0" r="0" b="0"/>
              <a:pathLst>
                <a:path w="73701" h="284271">
                  <a:moveTo>
                    <a:pt x="73700" y="0"/>
                  </a:moveTo>
                  <a:lnTo>
                    <a:pt x="49981" y="53028"/>
                  </a:lnTo>
                  <a:lnTo>
                    <a:pt x="35263" y="103238"/>
                  </a:lnTo>
                  <a:lnTo>
                    <a:pt x="24210" y="158217"/>
                  </a:lnTo>
                  <a:lnTo>
                    <a:pt x="16091" y="214138"/>
                  </a:lnTo>
                  <a:lnTo>
                    <a:pt x="2928" y="271799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843109" y="8600598"/>
              <a:ext cx="311248" cy="152022"/>
            </a:xfrm>
            <a:custGeom>
              <a:avLst/>
              <a:gdLst/>
              <a:ahLst/>
              <a:cxnLst/>
              <a:rect l="0" t="0" r="0" b="0"/>
              <a:pathLst>
                <a:path w="311248" h="152022">
                  <a:moveTo>
                    <a:pt x="0" y="52643"/>
                  </a:moveTo>
                  <a:lnTo>
                    <a:pt x="55141" y="37988"/>
                  </a:lnTo>
                  <a:lnTo>
                    <a:pt x="110934" y="24445"/>
                  </a:lnTo>
                  <a:lnTo>
                    <a:pt x="167813" y="7004"/>
                  </a:lnTo>
                  <a:lnTo>
                    <a:pt x="172707" y="10518"/>
                  </a:lnTo>
                  <a:lnTo>
                    <a:pt x="173630" y="18711"/>
                  </a:lnTo>
                  <a:lnTo>
                    <a:pt x="164242" y="81796"/>
                  </a:lnTo>
                  <a:lnTo>
                    <a:pt x="170872" y="109273"/>
                  </a:lnTo>
                  <a:lnTo>
                    <a:pt x="187857" y="130844"/>
                  </a:lnTo>
                  <a:lnTo>
                    <a:pt x="198938" y="139872"/>
                  </a:lnTo>
                  <a:lnTo>
                    <a:pt x="226847" y="149903"/>
                  </a:lnTo>
                  <a:lnTo>
                    <a:pt x="255239" y="152021"/>
                  </a:lnTo>
                  <a:lnTo>
                    <a:pt x="275656" y="145164"/>
                  </a:lnTo>
                  <a:lnTo>
                    <a:pt x="300305" y="128150"/>
                  </a:lnTo>
                  <a:lnTo>
                    <a:pt x="308944" y="105698"/>
                  </a:lnTo>
                  <a:lnTo>
                    <a:pt x="311247" y="91523"/>
                  </a:lnTo>
                  <a:lnTo>
                    <a:pt x="304448" y="63293"/>
                  </a:lnTo>
                  <a:lnTo>
                    <a:pt x="277077" y="18222"/>
                  </a:lnTo>
                  <a:lnTo>
                    <a:pt x="260016" y="8099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210984" y="8536967"/>
              <a:ext cx="232250" cy="242617"/>
            </a:xfrm>
            <a:custGeom>
              <a:avLst/>
              <a:gdLst/>
              <a:ahLst/>
              <a:cxnLst/>
              <a:rect l="0" t="0" r="0" b="0"/>
              <a:pathLst>
                <a:path w="232250" h="242617">
                  <a:moveTo>
                    <a:pt x="21680" y="242616"/>
                  </a:moveTo>
                  <a:lnTo>
                    <a:pt x="15614" y="206654"/>
                  </a:lnTo>
                  <a:lnTo>
                    <a:pt x="23254" y="143745"/>
                  </a:lnTo>
                  <a:lnTo>
                    <a:pt x="35794" y="107646"/>
                  </a:lnTo>
                  <a:lnTo>
                    <a:pt x="67775" y="47287"/>
                  </a:lnTo>
                  <a:lnTo>
                    <a:pt x="102460" y="5052"/>
                  </a:lnTo>
                  <a:lnTo>
                    <a:pt x="112968" y="1182"/>
                  </a:lnTo>
                  <a:lnTo>
                    <a:pt x="140241" y="0"/>
                  </a:lnTo>
                  <a:lnTo>
                    <a:pt x="151023" y="4833"/>
                  </a:lnTo>
                  <a:lnTo>
                    <a:pt x="166123" y="22681"/>
                  </a:lnTo>
                  <a:lnTo>
                    <a:pt x="167108" y="32822"/>
                  </a:lnTo>
                  <a:lnTo>
                    <a:pt x="158844" y="53447"/>
                  </a:lnTo>
                  <a:lnTo>
                    <a:pt x="134115" y="68074"/>
                  </a:lnTo>
                  <a:lnTo>
                    <a:pt x="72225" y="81406"/>
                  </a:lnTo>
                  <a:lnTo>
                    <a:pt x="23527" y="83716"/>
                  </a:lnTo>
                  <a:lnTo>
                    <a:pt x="12383" y="88720"/>
                  </a:lnTo>
                  <a:lnTo>
                    <a:pt x="4953" y="96735"/>
                  </a:lnTo>
                  <a:lnTo>
                    <a:pt x="0" y="106757"/>
                  </a:lnTo>
                  <a:lnTo>
                    <a:pt x="208" y="115778"/>
                  </a:lnTo>
                  <a:lnTo>
                    <a:pt x="3855" y="124132"/>
                  </a:lnTo>
                  <a:lnTo>
                    <a:pt x="34926" y="159940"/>
                  </a:lnTo>
                  <a:lnTo>
                    <a:pt x="70188" y="184844"/>
                  </a:lnTo>
                  <a:lnTo>
                    <a:pt x="122855" y="205814"/>
                  </a:lnTo>
                  <a:lnTo>
                    <a:pt x="160842" y="216374"/>
                  </a:lnTo>
                  <a:lnTo>
                    <a:pt x="216064" y="220534"/>
                  </a:lnTo>
                  <a:lnTo>
                    <a:pt x="232249" y="2215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527461" y="8537427"/>
              <a:ext cx="105286" cy="210571"/>
            </a:xfrm>
            <a:custGeom>
              <a:avLst/>
              <a:gdLst/>
              <a:ahLst/>
              <a:cxnLst/>
              <a:rect l="0" t="0" r="0" b="0"/>
              <a:pathLst>
                <a:path w="105286" h="210571">
                  <a:moveTo>
                    <a:pt x="0" y="0"/>
                  </a:moveTo>
                  <a:lnTo>
                    <a:pt x="29309" y="62093"/>
                  </a:lnTo>
                  <a:lnTo>
                    <a:pt x="55001" y="124005"/>
                  </a:lnTo>
                  <a:lnTo>
                    <a:pt x="80813" y="178677"/>
                  </a:lnTo>
                  <a:lnTo>
                    <a:pt x="96995" y="205800"/>
                  </a:lnTo>
                  <a:lnTo>
                    <a:pt x="99758" y="208560"/>
                  </a:lnTo>
                  <a:lnTo>
                    <a:pt x="105285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401120" y="8505842"/>
              <a:ext cx="315855" cy="526426"/>
            </a:xfrm>
            <a:custGeom>
              <a:avLst/>
              <a:gdLst/>
              <a:ahLst/>
              <a:cxnLst/>
              <a:rect l="0" t="0" r="0" b="0"/>
              <a:pathLst>
                <a:path w="315855" h="526426">
                  <a:moveTo>
                    <a:pt x="315854" y="0"/>
                  </a:moveTo>
                  <a:lnTo>
                    <a:pt x="286546" y="62092"/>
                  </a:lnTo>
                  <a:lnTo>
                    <a:pt x="251053" y="124222"/>
                  </a:lnTo>
                  <a:lnTo>
                    <a:pt x="230902" y="166733"/>
                  </a:lnTo>
                  <a:lnTo>
                    <a:pt x="210248" y="209804"/>
                  </a:lnTo>
                  <a:lnTo>
                    <a:pt x="188199" y="253513"/>
                  </a:lnTo>
                  <a:lnTo>
                    <a:pt x="162802" y="300236"/>
                  </a:lnTo>
                  <a:lnTo>
                    <a:pt x="139037" y="345177"/>
                  </a:lnTo>
                  <a:lnTo>
                    <a:pt x="105926" y="403701"/>
                  </a:lnTo>
                  <a:lnTo>
                    <a:pt x="63297" y="459808"/>
                  </a:lnTo>
                  <a:lnTo>
                    <a:pt x="6517" y="519777"/>
                  </a:lnTo>
                  <a:lnTo>
                    <a:pt x="0" y="5264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2253099" y="8842753"/>
            <a:ext cx="2747422" cy="1389763"/>
            <a:chOff x="2253099" y="8842753"/>
            <a:chExt cx="2747422" cy="1389763"/>
          </a:xfrm>
        </p:grpSpPr>
        <p:sp>
          <p:nvSpPr>
            <p:cNvPr id="177" name="Freeform 176"/>
            <p:cNvSpPr/>
            <p:nvPr/>
          </p:nvSpPr>
          <p:spPr>
            <a:xfrm>
              <a:off x="2901308" y="9117681"/>
              <a:ext cx="160968" cy="377840"/>
            </a:xfrm>
            <a:custGeom>
              <a:avLst/>
              <a:gdLst/>
              <a:ahLst/>
              <a:cxnLst/>
              <a:rect l="0" t="0" r="0" b="0"/>
              <a:pathLst>
                <a:path w="160968" h="377840">
                  <a:moveTo>
                    <a:pt x="130899" y="61985"/>
                  </a:moveTo>
                  <a:lnTo>
                    <a:pt x="160208" y="8957"/>
                  </a:lnTo>
                  <a:lnTo>
                    <a:pt x="160967" y="3236"/>
                  </a:lnTo>
                  <a:lnTo>
                    <a:pt x="157963" y="593"/>
                  </a:lnTo>
                  <a:lnTo>
                    <a:pt x="152452" y="0"/>
                  </a:lnTo>
                  <a:lnTo>
                    <a:pt x="127926" y="10343"/>
                  </a:lnTo>
                  <a:lnTo>
                    <a:pt x="104022" y="39405"/>
                  </a:lnTo>
                  <a:lnTo>
                    <a:pt x="67886" y="101704"/>
                  </a:lnTo>
                  <a:lnTo>
                    <a:pt x="39684" y="156918"/>
                  </a:lnTo>
                  <a:lnTo>
                    <a:pt x="19988" y="215743"/>
                  </a:lnTo>
                  <a:lnTo>
                    <a:pt x="4833" y="272424"/>
                  </a:lnTo>
                  <a:lnTo>
                    <a:pt x="0" y="301742"/>
                  </a:lnTo>
                  <a:lnTo>
                    <a:pt x="5027" y="347623"/>
                  </a:lnTo>
                  <a:lnTo>
                    <a:pt x="14905" y="368700"/>
                  </a:lnTo>
                  <a:lnTo>
                    <a:pt x="24324" y="374086"/>
                  </a:lnTo>
                  <a:lnTo>
                    <a:pt x="78257" y="3778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3156946" y="9047163"/>
              <a:ext cx="212104" cy="375309"/>
            </a:xfrm>
            <a:custGeom>
              <a:avLst/>
              <a:gdLst/>
              <a:ahLst/>
              <a:cxnLst/>
              <a:rect l="0" t="0" r="0" b="0"/>
              <a:pathLst>
                <a:path w="212104" h="375309">
                  <a:moveTo>
                    <a:pt x="12132" y="364129"/>
                  </a:moveTo>
                  <a:lnTo>
                    <a:pt x="953" y="375308"/>
                  </a:lnTo>
                  <a:lnTo>
                    <a:pt x="0" y="373922"/>
                  </a:lnTo>
                  <a:lnTo>
                    <a:pt x="20334" y="318841"/>
                  </a:lnTo>
                  <a:lnTo>
                    <a:pt x="47764" y="256830"/>
                  </a:lnTo>
                  <a:lnTo>
                    <a:pt x="76502" y="202486"/>
                  </a:lnTo>
                  <a:lnTo>
                    <a:pt x="107244" y="141930"/>
                  </a:lnTo>
                  <a:lnTo>
                    <a:pt x="135459" y="85773"/>
                  </a:lnTo>
                  <a:lnTo>
                    <a:pt x="165954" y="30465"/>
                  </a:lnTo>
                  <a:lnTo>
                    <a:pt x="187430" y="2183"/>
                  </a:lnTo>
                  <a:lnTo>
                    <a:pt x="193338" y="0"/>
                  </a:lnTo>
                  <a:lnTo>
                    <a:pt x="198447" y="2054"/>
                  </a:lnTo>
                  <a:lnTo>
                    <a:pt x="203022" y="6932"/>
                  </a:lnTo>
                  <a:lnTo>
                    <a:pt x="210366" y="70091"/>
                  </a:lnTo>
                  <a:lnTo>
                    <a:pt x="211816" y="131267"/>
                  </a:lnTo>
                  <a:lnTo>
                    <a:pt x="212103" y="188410"/>
                  </a:lnTo>
                  <a:lnTo>
                    <a:pt x="204924" y="248484"/>
                  </a:lnTo>
                  <a:lnTo>
                    <a:pt x="201645" y="2799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3211192" y="9232308"/>
              <a:ext cx="157928" cy="42114"/>
            </a:xfrm>
            <a:custGeom>
              <a:avLst/>
              <a:gdLst/>
              <a:ahLst/>
              <a:cxnLst/>
              <a:rect l="0" t="0" r="0" b="0"/>
              <a:pathLst>
                <a:path w="157928" h="42114">
                  <a:moveTo>
                    <a:pt x="0" y="42113"/>
                  </a:moveTo>
                  <a:lnTo>
                    <a:pt x="55141" y="27460"/>
                  </a:lnTo>
                  <a:lnTo>
                    <a:pt x="117875" y="10447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465506" y="9190194"/>
              <a:ext cx="168643" cy="157928"/>
            </a:xfrm>
            <a:custGeom>
              <a:avLst/>
              <a:gdLst/>
              <a:ahLst/>
              <a:cxnLst/>
              <a:rect l="0" t="0" r="0" b="0"/>
              <a:pathLst>
                <a:path w="168643" h="157928">
                  <a:moveTo>
                    <a:pt x="29955" y="0"/>
                  </a:moveTo>
                  <a:lnTo>
                    <a:pt x="13167" y="62281"/>
                  </a:lnTo>
                  <a:lnTo>
                    <a:pt x="6622" y="116330"/>
                  </a:lnTo>
                  <a:lnTo>
                    <a:pt x="2037" y="134760"/>
                  </a:lnTo>
                  <a:lnTo>
                    <a:pt x="815" y="133124"/>
                  </a:lnTo>
                  <a:lnTo>
                    <a:pt x="0" y="127354"/>
                  </a:lnTo>
                  <a:lnTo>
                    <a:pt x="10031" y="91287"/>
                  </a:lnTo>
                  <a:lnTo>
                    <a:pt x="27821" y="60323"/>
                  </a:lnTo>
                  <a:lnTo>
                    <a:pt x="47910" y="36330"/>
                  </a:lnTo>
                  <a:lnTo>
                    <a:pt x="74270" y="19993"/>
                  </a:lnTo>
                  <a:lnTo>
                    <a:pt x="104307" y="7744"/>
                  </a:lnTo>
                  <a:lnTo>
                    <a:pt x="128121" y="6561"/>
                  </a:lnTo>
                  <a:lnTo>
                    <a:pt x="141023" y="7883"/>
                  </a:lnTo>
                  <a:lnTo>
                    <a:pt x="150793" y="14614"/>
                  </a:lnTo>
                  <a:lnTo>
                    <a:pt x="164769" y="37691"/>
                  </a:lnTo>
                  <a:lnTo>
                    <a:pt x="168642" y="70564"/>
                  </a:lnTo>
                  <a:lnTo>
                    <a:pt x="161595" y="132091"/>
                  </a:lnTo>
                  <a:lnTo>
                    <a:pt x="156297" y="1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3716560" y="9105966"/>
              <a:ext cx="63172" cy="231628"/>
            </a:xfrm>
            <a:custGeom>
              <a:avLst/>
              <a:gdLst/>
              <a:ahLst/>
              <a:cxnLst/>
              <a:rect l="0" t="0" r="0" b="0"/>
              <a:pathLst>
                <a:path w="63172" h="231628">
                  <a:moveTo>
                    <a:pt x="63171" y="0"/>
                  </a:moveTo>
                  <a:lnTo>
                    <a:pt x="39451" y="53028"/>
                  </a:lnTo>
                  <a:lnTo>
                    <a:pt x="24734" y="106748"/>
                  </a:lnTo>
                  <a:lnTo>
                    <a:pt x="14087" y="164860"/>
                  </a:lnTo>
                  <a:lnTo>
                    <a:pt x="3129" y="212070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3684974" y="9196897"/>
              <a:ext cx="172769" cy="119640"/>
            </a:xfrm>
            <a:custGeom>
              <a:avLst/>
              <a:gdLst/>
              <a:ahLst/>
              <a:cxnLst/>
              <a:rect l="0" t="0" r="0" b="0"/>
              <a:pathLst>
                <a:path w="172769" h="119640">
                  <a:moveTo>
                    <a:pt x="0" y="35411"/>
                  </a:moveTo>
                  <a:lnTo>
                    <a:pt x="58617" y="29822"/>
                  </a:lnTo>
                  <a:lnTo>
                    <a:pt x="111621" y="10217"/>
                  </a:lnTo>
                  <a:lnTo>
                    <a:pt x="146157" y="0"/>
                  </a:lnTo>
                  <a:lnTo>
                    <a:pt x="167904" y="1345"/>
                  </a:lnTo>
                  <a:lnTo>
                    <a:pt x="172768" y="8021"/>
                  </a:lnTo>
                  <a:lnTo>
                    <a:pt x="171932" y="31037"/>
                  </a:lnTo>
                  <a:lnTo>
                    <a:pt x="157461" y="92691"/>
                  </a:lnTo>
                  <a:lnTo>
                    <a:pt x="147399" y="1196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3906073" y="9110703"/>
              <a:ext cx="157928" cy="192514"/>
            </a:xfrm>
            <a:custGeom>
              <a:avLst/>
              <a:gdLst/>
              <a:ahLst/>
              <a:cxnLst/>
              <a:rect l="0" t="0" r="0" b="0"/>
              <a:pathLst>
                <a:path w="157928" h="192514">
                  <a:moveTo>
                    <a:pt x="0" y="5792"/>
                  </a:moveTo>
                  <a:lnTo>
                    <a:pt x="3119" y="59936"/>
                  </a:lnTo>
                  <a:lnTo>
                    <a:pt x="5589" y="73474"/>
                  </a:lnTo>
                  <a:lnTo>
                    <a:pt x="11915" y="81328"/>
                  </a:lnTo>
                  <a:lnTo>
                    <a:pt x="20811" y="85395"/>
                  </a:lnTo>
                  <a:lnTo>
                    <a:pt x="31422" y="86936"/>
                  </a:lnTo>
                  <a:lnTo>
                    <a:pt x="68711" y="77928"/>
                  </a:lnTo>
                  <a:lnTo>
                    <a:pt x="120471" y="44118"/>
                  </a:lnTo>
                  <a:lnTo>
                    <a:pt x="132956" y="34852"/>
                  </a:lnTo>
                  <a:lnTo>
                    <a:pt x="138940" y="25165"/>
                  </a:lnTo>
                  <a:lnTo>
                    <a:pt x="140590" y="15198"/>
                  </a:lnTo>
                  <a:lnTo>
                    <a:pt x="139350" y="5044"/>
                  </a:lnTo>
                  <a:lnTo>
                    <a:pt x="133844" y="613"/>
                  </a:lnTo>
                  <a:lnTo>
                    <a:pt x="125494" y="0"/>
                  </a:lnTo>
                  <a:lnTo>
                    <a:pt x="84060" y="10236"/>
                  </a:lnTo>
                  <a:lnTo>
                    <a:pt x="58182" y="25696"/>
                  </a:lnTo>
                  <a:lnTo>
                    <a:pt x="14216" y="80314"/>
                  </a:lnTo>
                  <a:lnTo>
                    <a:pt x="4212" y="128087"/>
                  </a:lnTo>
                  <a:lnTo>
                    <a:pt x="8111" y="154122"/>
                  </a:lnTo>
                  <a:lnTo>
                    <a:pt x="12426" y="164340"/>
                  </a:lnTo>
                  <a:lnTo>
                    <a:pt x="32819" y="181933"/>
                  </a:lnTo>
                  <a:lnTo>
                    <a:pt x="46445" y="189900"/>
                  </a:lnTo>
                  <a:lnTo>
                    <a:pt x="77184" y="192513"/>
                  </a:lnTo>
                  <a:lnTo>
                    <a:pt x="121135" y="180829"/>
                  </a:lnTo>
                  <a:lnTo>
                    <a:pt x="157927" y="1637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137700" y="9011210"/>
              <a:ext cx="73700" cy="273741"/>
            </a:xfrm>
            <a:custGeom>
              <a:avLst/>
              <a:gdLst/>
              <a:ahLst/>
              <a:cxnLst/>
              <a:rect l="0" t="0" r="0" b="0"/>
              <a:pathLst>
                <a:path w="73700" h="273741">
                  <a:moveTo>
                    <a:pt x="73699" y="0"/>
                  </a:moveTo>
                  <a:lnTo>
                    <a:pt x="62247" y="55169"/>
                  </a:lnTo>
                  <a:lnTo>
                    <a:pt x="55741" y="97049"/>
                  </a:lnTo>
                  <a:lnTo>
                    <a:pt x="48950" y="142958"/>
                  </a:lnTo>
                  <a:lnTo>
                    <a:pt x="38550" y="198075"/>
                  </a:lnTo>
                  <a:lnTo>
                    <a:pt x="17320" y="253942"/>
                  </a:lnTo>
                  <a:lnTo>
                    <a:pt x="0" y="2737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137700" y="9116495"/>
              <a:ext cx="63172" cy="52642"/>
            </a:xfrm>
            <a:custGeom>
              <a:avLst/>
              <a:gdLst/>
              <a:ahLst/>
              <a:cxnLst/>
              <a:rect l="0" t="0" r="0" b="0"/>
              <a:pathLst>
                <a:path w="63172" h="52642">
                  <a:moveTo>
                    <a:pt x="0" y="0"/>
                  </a:moveTo>
                  <a:lnTo>
                    <a:pt x="9575" y="24046"/>
                  </a:lnTo>
                  <a:lnTo>
                    <a:pt x="20243" y="38373"/>
                  </a:lnTo>
                  <a:lnTo>
                    <a:pt x="35903" y="46300"/>
                  </a:lnTo>
                  <a:lnTo>
                    <a:pt x="63171" y="526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4266334" y="9095437"/>
              <a:ext cx="155636" cy="180800"/>
            </a:xfrm>
            <a:custGeom>
              <a:avLst/>
              <a:gdLst/>
              <a:ahLst/>
              <a:cxnLst/>
              <a:rect l="0" t="0" r="0" b="0"/>
              <a:pathLst>
                <a:path w="155636" h="180800">
                  <a:moveTo>
                    <a:pt x="155635" y="0"/>
                  </a:moveTo>
                  <a:lnTo>
                    <a:pt x="127689" y="0"/>
                  </a:lnTo>
                  <a:lnTo>
                    <a:pt x="101491" y="9359"/>
                  </a:lnTo>
                  <a:lnTo>
                    <a:pt x="49416" y="45470"/>
                  </a:lnTo>
                  <a:lnTo>
                    <a:pt x="27717" y="67805"/>
                  </a:lnTo>
                  <a:lnTo>
                    <a:pt x="5443" y="116423"/>
                  </a:lnTo>
                  <a:lnTo>
                    <a:pt x="0" y="153169"/>
                  </a:lnTo>
                  <a:lnTo>
                    <a:pt x="3915" y="162944"/>
                  </a:lnTo>
                  <a:lnTo>
                    <a:pt x="11205" y="170631"/>
                  </a:lnTo>
                  <a:lnTo>
                    <a:pt x="20743" y="176925"/>
                  </a:lnTo>
                  <a:lnTo>
                    <a:pt x="40701" y="180799"/>
                  </a:lnTo>
                  <a:lnTo>
                    <a:pt x="50937" y="180195"/>
                  </a:lnTo>
                  <a:lnTo>
                    <a:pt x="68548" y="173283"/>
                  </a:lnTo>
                  <a:lnTo>
                    <a:pt x="84174" y="161243"/>
                  </a:lnTo>
                  <a:lnTo>
                    <a:pt x="126278" y="104653"/>
                  </a:lnTo>
                  <a:lnTo>
                    <a:pt x="147985" y="52560"/>
                  </a:lnTo>
                  <a:lnTo>
                    <a:pt x="147026" y="50247"/>
                  </a:lnTo>
                  <a:lnTo>
                    <a:pt x="136601" y="60157"/>
                  </a:lnTo>
                  <a:lnTo>
                    <a:pt x="122179" y="97634"/>
                  </a:lnTo>
                  <a:lnTo>
                    <a:pt x="120489" y="122942"/>
                  </a:lnTo>
                  <a:lnTo>
                    <a:pt x="123637" y="142379"/>
                  </a:lnTo>
                  <a:lnTo>
                    <a:pt x="126114" y="147562"/>
                  </a:lnTo>
                  <a:lnTo>
                    <a:pt x="134578" y="157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513520" y="9093005"/>
              <a:ext cx="350647" cy="149279"/>
            </a:xfrm>
            <a:custGeom>
              <a:avLst/>
              <a:gdLst/>
              <a:ahLst/>
              <a:cxnLst/>
              <a:rect l="0" t="0" r="0" b="0"/>
              <a:pathLst>
                <a:path w="350647" h="149279">
                  <a:moveTo>
                    <a:pt x="66376" y="2432"/>
                  </a:moveTo>
                  <a:lnTo>
                    <a:pt x="37696" y="56307"/>
                  </a:lnTo>
                  <a:lnTo>
                    <a:pt x="7740" y="118354"/>
                  </a:lnTo>
                  <a:lnTo>
                    <a:pt x="152" y="139351"/>
                  </a:lnTo>
                  <a:lnTo>
                    <a:pt x="0" y="141675"/>
                  </a:lnTo>
                  <a:lnTo>
                    <a:pt x="10964" y="120249"/>
                  </a:lnTo>
                  <a:lnTo>
                    <a:pt x="38750" y="60670"/>
                  </a:lnTo>
                  <a:lnTo>
                    <a:pt x="47959" y="48277"/>
                  </a:lnTo>
                  <a:lnTo>
                    <a:pt x="58777" y="42354"/>
                  </a:lnTo>
                  <a:lnTo>
                    <a:pt x="70669" y="40745"/>
                  </a:lnTo>
                  <a:lnTo>
                    <a:pt x="83276" y="42013"/>
                  </a:lnTo>
                  <a:lnTo>
                    <a:pt x="91681" y="48706"/>
                  </a:lnTo>
                  <a:lnTo>
                    <a:pt x="111866" y="106416"/>
                  </a:lnTo>
                  <a:lnTo>
                    <a:pt x="112720" y="128196"/>
                  </a:lnTo>
                  <a:lnTo>
                    <a:pt x="111310" y="138918"/>
                  </a:lnTo>
                  <a:lnTo>
                    <a:pt x="112710" y="139046"/>
                  </a:lnTo>
                  <a:lnTo>
                    <a:pt x="138507" y="76572"/>
                  </a:lnTo>
                  <a:lnTo>
                    <a:pt x="186269" y="15339"/>
                  </a:lnTo>
                  <a:lnTo>
                    <a:pt x="205060" y="3099"/>
                  </a:lnTo>
                  <a:lnTo>
                    <a:pt x="225110" y="0"/>
                  </a:lnTo>
                  <a:lnTo>
                    <a:pt x="235370" y="810"/>
                  </a:lnTo>
                  <a:lnTo>
                    <a:pt x="243380" y="7200"/>
                  </a:lnTo>
                  <a:lnTo>
                    <a:pt x="255399" y="29898"/>
                  </a:lnTo>
                  <a:lnTo>
                    <a:pt x="258401" y="53244"/>
                  </a:lnTo>
                  <a:lnTo>
                    <a:pt x="247815" y="115883"/>
                  </a:lnTo>
                  <a:lnTo>
                    <a:pt x="241382" y="143322"/>
                  </a:lnTo>
                  <a:lnTo>
                    <a:pt x="241539" y="149001"/>
                  </a:lnTo>
                  <a:lnTo>
                    <a:pt x="243983" y="149278"/>
                  </a:lnTo>
                  <a:lnTo>
                    <a:pt x="258601" y="132899"/>
                  </a:lnTo>
                  <a:lnTo>
                    <a:pt x="305181" y="70818"/>
                  </a:lnTo>
                  <a:lnTo>
                    <a:pt x="350646" y="12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4716767" y="8842753"/>
              <a:ext cx="283754" cy="642240"/>
            </a:xfrm>
            <a:custGeom>
              <a:avLst/>
              <a:gdLst/>
              <a:ahLst/>
              <a:cxnLst/>
              <a:rect l="0" t="0" r="0" b="0"/>
              <a:pathLst>
                <a:path w="283754" h="642240">
                  <a:moveTo>
                    <a:pt x="231627" y="0"/>
                  </a:moveTo>
                  <a:lnTo>
                    <a:pt x="226038" y="16768"/>
                  </a:lnTo>
                  <a:lnTo>
                    <a:pt x="226413" y="34359"/>
                  </a:lnTo>
                  <a:lnTo>
                    <a:pt x="231650" y="52706"/>
                  </a:lnTo>
                  <a:lnTo>
                    <a:pt x="260630" y="107561"/>
                  </a:lnTo>
                  <a:lnTo>
                    <a:pt x="278387" y="165873"/>
                  </a:lnTo>
                  <a:lnTo>
                    <a:pt x="282527" y="215394"/>
                  </a:lnTo>
                  <a:lnTo>
                    <a:pt x="283753" y="268282"/>
                  </a:lnTo>
                  <a:lnTo>
                    <a:pt x="282947" y="326716"/>
                  </a:lnTo>
                  <a:lnTo>
                    <a:pt x="274649" y="381595"/>
                  </a:lnTo>
                  <a:lnTo>
                    <a:pt x="257892" y="434899"/>
                  </a:lnTo>
                  <a:lnTo>
                    <a:pt x="235770" y="486568"/>
                  </a:lnTo>
                  <a:lnTo>
                    <a:pt x="187558" y="546542"/>
                  </a:lnTo>
                  <a:lnTo>
                    <a:pt x="146820" y="583079"/>
                  </a:lnTo>
                  <a:lnTo>
                    <a:pt x="91133" y="616384"/>
                  </a:lnTo>
                  <a:lnTo>
                    <a:pt x="37412" y="629853"/>
                  </a:lnTo>
                  <a:lnTo>
                    <a:pt x="0" y="6422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432083" y="9337593"/>
              <a:ext cx="52643" cy="431669"/>
            </a:xfrm>
            <a:custGeom>
              <a:avLst/>
              <a:gdLst/>
              <a:ahLst/>
              <a:cxnLst/>
              <a:rect l="0" t="0" r="0" b="0"/>
              <a:pathLst>
                <a:path w="52643" h="431669">
                  <a:moveTo>
                    <a:pt x="52642" y="0"/>
                  </a:moveTo>
                  <a:lnTo>
                    <a:pt x="45407" y="49263"/>
                  </a:lnTo>
                  <a:lnTo>
                    <a:pt x="41920" y="99344"/>
                  </a:lnTo>
                  <a:lnTo>
                    <a:pt x="35167" y="152398"/>
                  </a:lnTo>
                  <a:lnTo>
                    <a:pt x="32647" y="212051"/>
                  </a:lnTo>
                  <a:lnTo>
                    <a:pt x="30730" y="271840"/>
                  </a:lnTo>
                  <a:lnTo>
                    <a:pt x="23314" y="335150"/>
                  </a:lnTo>
                  <a:lnTo>
                    <a:pt x="15914" y="387127"/>
                  </a:lnTo>
                  <a:lnTo>
                    <a:pt x="0" y="431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358384" y="9558691"/>
              <a:ext cx="263213" cy="255916"/>
            </a:xfrm>
            <a:custGeom>
              <a:avLst/>
              <a:gdLst/>
              <a:ahLst/>
              <a:cxnLst/>
              <a:rect l="0" t="0" r="0" b="0"/>
              <a:pathLst>
                <a:path w="263213" h="255916">
                  <a:moveTo>
                    <a:pt x="0" y="42114"/>
                  </a:moveTo>
                  <a:lnTo>
                    <a:pt x="3119" y="91046"/>
                  </a:lnTo>
                  <a:lnTo>
                    <a:pt x="14572" y="132652"/>
                  </a:lnTo>
                  <a:lnTo>
                    <a:pt x="37750" y="188958"/>
                  </a:lnTo>
                  <a:lnTo>
                    <a:pt x="56039" y="247672"/>
                  </a:lnTo>
                  <a:lnTo>
                    <a:pt x="61926" y="254022"/>
                  </a:lnTo>
                  <a:lnTo>
                    <a:pt x="69360" y="255915"/>
                  </a:lnTo>
                  <a:lnTo>
                    <a:pt x="77825" y="254839"/>
                  </a:lnTo>
                  <a:lnTo>
                    <a:pt x="84639" y="249441"/>
                  </a:lnTo>
                  <a:lnTo>
                    <a:pt x="119102" y="194257"/>
                  </a:lnTo>
                  <a:lnTo>
                    <a:pt x="158577" y="131525"/>
                  </a:lnTo>
                  <a:lnTo>
                    <a:pt x="189705" y="81345"/>
                  </a:lnTo>
                  <a:lnTo>
                    <a:pt x="231665" y="28113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2326798" y="9990360"/>
              <a:ext cx="21058" cy="242156"/>
            </a:xfrm>
            <a:custGeom>
              <a:avLst/>
              <a:gdLst/>
              <a:ahLst/>
              <a:cxnLst/>
              <a:rect l="0" t="0" r="0" b="0"/>
              <a:pathLst>
                <a:path w="21058" h="242156">
                  <a:moveTo>
                    <a:pt x="21057" y="0"/>
                  </a:moveTo>
                  <a:lnTo>
                    <a:pt x="19887" y="51602"/>
                  </a:lnTo>
                  <a:lnTo>
                    <a:pt x="13821" y="112646"/>
                  </a:lnTo>
                  <a:lnTo>
                    <a:pt x="10334" y="163098"/>
                  </a:lnTo>
                  <a:lnTo>
                    <a:pt x="2388" y="219476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253099" y="9969303"/>
              <a:ext cx="189514" cy="168457"/>
            </a:xfrm>
            <a:custGeom>
              <a:avLst/>
              <a:gdLst/>
              <a:ahLst/>
              <a:cxnLst/>
              <a:rect l="0" t="0" r="0" b="0"/>
              <a:pathLst>
                <a:path w="189514" h="168457">
                  <a:moveTo>
                    <a:pt x="189513" y="0"/>
                  </a:moveTo>
                  <a:lnTo>
                    <a:pt x="145550" y="62092"/>
                  </a:lnTo>
                  <a:lnTo>
                    <a:pt x="86179" y="115671"/>
                  </a:lnTo>
                  <a:lnTo>
                    <a:pt x="42499" y="152310"/>
                  </a:lnTo>
                  <a:lnTo>
                    <a:pt x="24347" y="161279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2442612" y="9911071"/>
              <a:ext cx="163121" cy="271794"/>
            </a:xfrm>
            <a:custGeom>
              <a:avLst/>
              <a:gdLst/>
              <a:ahLst/>
              <a:cxnLst/>
              <a:rect l="0" t="0" r="0" b="0"/>
              <a:pathLst>
                <a:path w="163121" h="271794">
                  <a:moveTo>
                    <a:pt x="0" y="5589"/>
                  </a:moveTo>
                  <a:lnTo>
                    <a:pt x="16767" y="0"/>
                  </a:lnTo>
                  <a:lnTo>
                    <a:pt x="24046" y="3033"/>
                  </a:lnTo>
                  <a:lnTo>
                    <a:pt x="38373" y="18881"/>
                  </a:lnTo>
                  <a:lnTo>
                    <a:pt x="46300" y="41522"/>
                  </a:lnTo>
                  <a:lnTo>
                    <a:pt x="51389" y="99775"/>
                  </a:lnTo>
                  <a:lnTo>
                    <a:pt x="46682" y="150349"/>
                  </a:lnTo>
                  <a:lnTo>
                    <a:pt x="41846" y="210265"/>
                  </a:lnTo>
                  <a:lnTo>
                    <a:pt x="26574" y="271793"/>
                  </a:lnTo>
                  <a:lnTo>
                    <a:pt x="47802" y="211830"/>
                  </a:lnTo>
                  <a:lnTo>
                    <a:pt x="71010" y="156639"/>
                  </a:lnTo>
                  <a:lnTo>
                    <a:pt x="86550" y="125604"/>
                  </a:lnTo>
                  <a:lnTo>
                    <a:pt x="92795" y="117185"/>
                  </a:lnTo>
                  <a:lnTo>
                    <a:pt x="101638" y="111572"/>
                  </a:lnTo>
                  <a:lnTo>
                    <a:pt x="123941" y="105335"/>
                  </a:lnTo>
                  <a:lnTo>
                    <a:pt x="134100" y="109521"/>
                  </a:lnTo>
                  <a:lnTo>
                    <a:pt x="151626" y="129770"/>
                  </a:lnTo>
                  <a:lnTo>
                    <a:pt x="160976" y="161386"/>
                  </a:lnTo>
                  <a:lnTo>
                    <a:pt x="163120" y="209289"/>
                  </a:lnTo>
                  <a:lnTo>
                    <a:pt x="157927" y="2477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2663710" y="9950615"/>
              <a:ext cx="275862" cy="208381"/>
            </a:xfrm>
            <a:custGeom>
              <a:avLst/>
              <a:gdLst/>
              <a:ahLst/>
              <a:cxnLst/>
              <a:rect l="0" t="0" r="0" b="0"/>
              <a:pathLst>
                <a:path w="275862" h="208381">
                  <a:moveTo>
                    <a:pt x="0" y="60802"/>
                  </a:moveTo>
                  <a:lnTo>
                    <a:pt x="22357" y="77570"/>
                  </a:lnTo>
                  <a:lnTo>
                    <a:pt x="33333" y="101399"/>
                  </a:lnTo>
                  <a:lnTo>
                    <a:pt x="40379" y="164358"/>
                  </a:lnTo>
                  <a:lnTo>
                    <a:pt x="40958" y="168443"/>
                  </a:lnTo>
                  <a:lnTo>
                    <a:pt x="47551" y="123590"/>
                  </a:lnTo>
                  <a:lnTo>
                    <a:pt x="62312" y="92274"/>
                  </a:lnTo>
                  <a:lnTo>
                    <a:pt x="77997" y="77519"/>
                  </a:lnTo>
                  <a:lnTo>
                    <a:pt x="87093" y="71947"/>
                  </a:lnTo>
                  <a:lnTo>
                    <a:pt x="109678" y="68875"/>
                  </a:lnTo>
                  <a:lnTo>
                    <a:pt x="167894" y="76434"/>
                  </a:lnTo>
                  <a:lnTo>
                    <a:pt x="226143" y="72382"/>
                  </a:lnTo>
                  <a:lnTo>
                    <a:pt x="250247" y="66728"/>
                  </a:lnTo>
                  <a:lnTo>
                    <a:pt x="259248" y="61244"/>
                  </a:lnTo>
                  <a:lnTo>
                    <a:pt x="272369" y="45790"/>
                  </a:lnTo>
                  <a:lnTo>
                    <a:pt x="275861" y="24104"/>
                  </a:lnTo>
                  <a:lnTo>
                    <a:pt x="275154" y="11771"/>
                  </a:lnTo>
                  <a:lnTo>
                    <a:pt x="268834" y="4718"/>
                  </a:lnTo>
                  <a:lnTo>
                    <a:pt x="258771" y="1185"/>
                  </a:lnTo>
                  <a:lnTo>
                    <a:pt x="246214" y="0"/>
                  </a:lnTo>
                  <a:lnTo>
                    <a:pt x="226022" y="4923"/>
                  </a:lnTo>
                  <a:lnTo>
                    <a:pt x="193995" y="27147"/>
                  </a:lnTo>
                  <a:lnTo>
                    <a:pt x="177843" y="52780"/>
                  </a:lnTo>
                  <a:lnTo>
                    <a:pt x="163074" y="103628"/>
                  </a:lnTo>
                  <a:lnTo>
                    <a:pt x="161792" y="154209"/>
                  </a:lnTo>
                  <a:lnTo>
                    <a:pt x="169784" y="176796"/>
                  </a:lnTo>
                  <a:lnTo>
                    <a:pt x="187437" y="202665"/>
                  </a:lnTo>
                  <a:lnTo>
                    <a:pt x="197487" y="206850"/>
                  </a:lnTo>
                  <a:lnTo>
                    <a:pt x="224253" y="208380"/>
                  </a:lnTo>
                  <a:lnTo>
                    <a:pt x="246287" y="202041"/>
                  </a:lnTo>
                  <a:lnTo>
                    <a:pt x="273741" y="1871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2986628" y="9942657"/>
              <a:ext cx="119280" cy="195103"/>
            </a:xfrm>
            <a:custGeom>
              <a:avLst/>
              <a:gdLst/>
              <a:ahLst/>
              <a:cxnLst/>
              <a:rect l="0" t="0" r="0" b="0"/>
              <a:pathLst>
                <a:path w="119280" h="195103">
                  <a:moveTo>
                    <a:pt x="119279" y="5588"/>
                  </a:moveTo>
                  <a:lnTo>
                    <a:pt x="102511" y="0"/>
                  </a:lnTo>
                  <a:lnTo>
                    <a:pt x="84921" y="3495"/>
                  </a:lnTo>
                  <a:lnTo>
                    <a:pt x="58406" y="18616"/>
                  </a:lnTo>
                  <a:lnTo>
                    <a:pt x="44261" y="32436"/>
                  </a:lnTo>
                  <a:lnTo>
                    <a:pt x="21764" y="80051"/>
                  </a:lnTo>
                  <a:lnTo>
                    <a:pt x="3564" y="140365"/>
                  </a:lnTo>
                  <a:lnTo>
                    <a:pt x="22" y="151591"/>
                  </a:lnTo>
                  <a:lnTo>
                    <a:pt x="0" y="161415"/>
                  </a:lnTo>
                  <a:lnTo>
                    <a:pt x="6215" y="178570"/>
                  </a:lnTo>
                  <a:lnTo>
                    <a:pt x="13487" y="180571"/>
                  </a:lnTo>
                  <a:lnTo>
                    <a:pt x="34046" y="173436"/>
                  </a:lnTo>
                  <a:lnTo>
                    <a:pt x="60749" y="149687"/>
                  </a:lnTo>
                  <a:lnTo>
                    <a:pt x="94789" y="99911"/>
                  </a:lnTo>
                  <a:lnTo>
                    <a:pt x="111582" y="46967"/>
                  </a:lnTo>
                  <a:lnTo>
                    <a:pt x="111808" y="41363"/>
                  </a:lnTo>
                  <a:lnTo>
                    <a:pt x="109619" y="42306"/>
                  </a:lnTo>
                  <a:lnTo>
                    <a:pt x="105820" y="47615"/>
                  </a:lnTo>
                  <a:lnTo>
                    <a:pt x="94884" y="94210"/>
                  </a:lnTo>
                  <a:lnTo>
                    <a:pt x="95413" y="148700"/>
                  </a:lnTo>
                  <a:lnTo>
                    <a:pt x="108750" y="1951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211192" y="9800847"/>
              <a:ext cx="105286" cy="357970"/>
            </a:xfrm>
            <a:custGeom>
              <a:avLst/>
              <a:gdLst/>
              <a:ahLst/>
              <a:cxnLst/>
              <a:rect l="0" t="0" r="0" b="0"/>
              <a:pathLst>
                <a:path w="105286" h="357970">
                  <a:moveTo>
                    <a:pt x="105285" y="0"/>
                  </a:moveTo>
                  <a:lnTo>
                    <a:pt x="86157" y="53875"/>
                  </a:lnTo>
                  <a:lnTo>
                    <a:pt x="61071" y="116626"/>
                  </a:lnTo>
                  <a:lnTo>
                    <a:pt x="43961" y="166228"/>
                  </a:lnTo>
                  <a:lnTo>
                    <a:pt x="29663" y="217968"/>
                  </a:lnTo>
                  <a:lnTo>
                    <a:pt x="14351" y="279448"/>
                  </a:lnTo>
                  <a:lnTo>
                    <a:pt x="3181" y="330414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3190135" y="9936468"/>
              <a:ext cx="263213" cy="201117"/>
            </a:xfrm>
            <a:custGeom>
              <a:avLst/>
              <a:gdLst/>
              <a:ahLst/>
              <a:cxnLst/>
              <a:rect l="0" t="0" r="0" b="0"/>
              <a:pathLst>
                <a:path w="263213" h="201117">
                  <a:moveTo>
                    <a:pt x="0" y="74949"/>
                  </a:moveTo>
                  <a:lnTo>
                    <a:pt x="9575" y="106231"/>
                  </a:lnTo>
                  <a:lnTo>
                    <a:pt x="20243" y="122387"/>
                  </a:lnTo>
                  <a:lnTo>
                    <a:pt x="35903" y="134247"/>
                  </a:lnTo>
                  <a:lnTo>
                    <a:pt x="44992" y="139047"/>
                  </a:lnTo>
                  <a:lnTo>
                    <a:pt x="91320" y="145803"/>
                  </a:lnTo>
                  <a:lnTo>
                    <a:pt x="138322" y="142216"/>
                  </a:lnTo>
                  <a:lnTo>
                    <a:pt x="187720" y="122118"/>
                  </a:lnTo>
                  <a:lnTo>
                    <a:pt x="236330" y="88728"/>
                  </a:lnTo>
                  <a:lnTo>
                    <a:pt x="253427" y="62264"/>
                  </a:lnTo>
                  <a:lnTo>
                    <a:pt x="260313" y="26607"/>
                  </a:lnTo>
                  <a:lnTo>
                    <a:pt x="257770" y="16985"/>
                  </a:lnTo>
                  <a:lnTo>
                    <a:pt x="252565" y="9400"/>
                  </a:lnTo>
                  <a:lnTo>
                    <a:pt x="245586" y="3174"/>
                  </a:lnTo>
                  <a:lnTo>
                    <a:pt x="237423" y="193"/>
                  </a:lnTo>
                  <a:lnTo>
                    <a:pt x="218995" y="0"/>
                  </a:lnTo>
                  <a:lnTo>
                    <a:pt x="202226" y="6934"/>
                  </a:lnTo>
                  <a:lnTo>
                    <a:pt x="166807" y="36037"/>
                  </a:lnTo>
                  <a:lnTo>
                    <a:pt x="147560" y="65369"/>
                  </a:lnTo>
                  <a:lnTo>
                    <a:pt x="134449" y="101876"/>
                  </a:lnTo>
                  <a:lnTo>
                    <a:pt x="136184" y="131760"/>
                  </a:lnTo>
                  <a:lnTo>
                    <a:pt x="144754" y="161030"/>
                  </a:lnTo>
                  <a:lnTo>
                    <a:pt x="156362" y="181837"/>
                  </a:lnTo>
                  <a:lnTo>
                    <a:pt x="172440" y="195765"/>
                  </a:lnTo>
                  <a:lnTo>
                    <a:pt x="181640" y="201116"/>
                  </a:lnTo>
                  <a:lnTo>
                    <a:pt x="210580" y="200823"/>
                  </a:lnTo>
                  <a:lnTo>
                    <a:pt x="263212" y="1907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533936" y="9906132"/>
              <a:ext cx="158279" cy="231628"/>
            </a:xfrm>
            <a:custGeom>
              <a:avLst/>
              <a:gdLst/>
              <a:ahLst/>
              <a:cxnLst/>
              <a:rect l="0" t="0" r="0" b="0"/>
              <a:pathLst>
                <a:path w="158279" h="231628">
                  <a:moveTo>
                    <a:pt x="56282" y="0"/>
                  </a:moveTo>
                  <a:lnTo>
                    <a:pt x="41628" y="53028"/>
                  </a:lnTo>
                  <a:lnTo>
                    <a:pt x="29254" y="103238"/>
                  </a:lnTo>
                  <a:lnTo>
                    <a:pt x="19707" y="166569"/>
                  </a:lnTo>
                  <a:lnTo>
                    <a:pt x="10220" y="210661"/>
                  </a:lnTo>
                  <a:lnTo>
                    <a:pt x="6856" y="216480"/>
                  </a:lnTo>
                  <a:lnTo>
                    <a:pt x="3444" y="215680"/>
                  </a:lnTo>
                  <a:lnTo>
                    <a:pt x="0" y="210467"/>
                  </a:lnTo>
                  <a:lnTo>
                    <a:pt x="43" y="202313"/>
                  </a:lnTo>
                  <a:lnTo>
                    <a:pt x="16924" y="152483"/>
                  </a:lnTo>
                  <a:lnTo>
                    <a:pt x="48378" y="92252"/>
                  </a:lnTo>
                  <a:lnTo>
                    <a:pt x="95622" y="35761"/>
                  </a:lnTo>
                  <a:lnTo>
                    <a:pt x="103565" y="27350"/>
                  </a:lnTo>
                  <a:lnTo>
                    <a:pt x="112371" y="26422"/>
                  </a:lnTo>
                  <a:lnTo>
                    <a:pt x="121750" y="30482"/>
                  </a:lnTo>
                  <a:lnTo>
                    <a:pt x="131513" y="37869"/>
                  </a:lnTo>
                  <a:lnTo>
                    <a:pt x="145480" y="58554"/>
                  </a:lnTo>
                  <a:lnTo>
                    <a:pt x="154417" y="83347"/>
                  </a:lnTo>
                  <a:lnTo>
                    <a:pt x="158278" y="123611"/>
                  </a:lnTo>
                  <a:lnTo>
                    <a:pt x="149695" y="179138"/>
                  </a:lnTo>
                  <a:lnTo>
                    <a:pt x="140112" y="211785"/>
                  </a:lnTo>
                  <a:lnTo>
                    <a:pt x="129981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484933" y="9367980"/>
              <a:ext cx="105286" cy="232826"/>
            </a:xfrm>
            <a:custGeom>
              <a:avLst/>
              <a:gdLst/>
              <a:ahLst/>
              <a:cxnLst/>
              <a:rect l="0" t="0" r="0" b="0"/>
              <a:pathLst>
                <a:path w="105286" h="232826">
                  <a:moveTo>
                    <a:pt x="105285" y="32784"/>
                  </a:moveTo>
                  <a:lnTo>
                    <a:pt x="94106" y="16016"/>
                  </a:lnTo>
                  <a:lnTo>
                    <a:pt x="76140" y="4665"/>
                  </a:lnTo>
                  <a:lnTo>
                    <a:pt x="64798" y="0"/>
                  </a:lnTo>
                  <a:lnTo>
                    <a:pt x="54897" y="399"/>
                  </a:lnTo>
                  <a:lnTo>
                    <a:pt x="45957" y="4176"/>
                  </a:lnTo>
                  <a:lnTo>
                    <a:pt x="29784" y="18899"/>
                  </a:lnTo>
                  <a:lnTo>
                    <a:pt x="14797" y="41041"/>
                  </a:lnTo>
                  <a:lnTo>
                    <a:pt x="4384" y="79814"/>
                  </a:lnTo>
                  <a:lnTo>
                    <a:pt x="8188" y="100869"/>
                  </a:lnTo>
                  <a:lnTo>
                    <a:pt x="23483" y="125877"/>
                  </a:lnTo>
                  <a:lnTo>
                    <a:pt x="29693" y="133450"/>
                  </a:lnTo>
                  <a:lnTo>
                    <a:pt x="49072" y="144985"/>
                  </a:lnTo>
                  <a:lnTo>
                    <a:pt x="60790" y="149699"/>
                  </a:lnTo>
                  <a:lnTo>
                    <a:pt x="67433" y="157521"/>
                  </a:lnTo>
                  <a:lnTo>
                    <a:pt x="70692" y="167415"/>
                  </a:lnTo>
                  <a:lnTo>
                    <a:pt x="71694" y="178690"/>
                  </a:lnTo>
                  <a:lnTo>
                    <a:pt x="66569" y="197456"/>
                  </a:lnTo>
                  <a:lnTo>
                    <a:pt x="61927" y="205736"/>
                  </a:lnTo>
                  <a:lnTo>
                    <a:pt x="47410" y="218056"/>
                  </a:lnTo>
                  <a:lnTo>
                    <a:pt x="30430" y="226262"/>
                  </a:lnTo>
                  <a:lnTo>
                    <a:pt x="0" y="2328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3609357" y="9462790"/>
              <a:ext cx="81249" cy="108151"/>
            </a:xfrm>
            <a:custGeom>
              <a:avLst/>
              <a:gdLst/>
              <a:ahLst/>
              <a:cxnLst/>
              <a:rect l="0" t="0" r="0" b="0"/>
              <a:pathLst>
                <a:path w="81249" h="108151">
                  <a:moveTo>
                    <a:pt x="22975" y="32730"/>
                  </a:moveTo>
                  <a:lnTo>
                    <a:pt x="45332" y="32730"/>
                  </a:lnTo>
                  <a:lnTo>
                    <a:pt x="76002" y="21552"/>
                  </a:lnTo>
                  <a:lnTo>
                    <a:pt x="80553" y="15919"/>
                  </a:lnTo>
                  <a:lnTo>
                    <a:pt x="81248" y="9825"/>
                  </a:lnTo>
                  <a:lnTo>
                    <a:pt x="79371" y="3422"/>
                  </a:lnTo>
                  <a:lnTo>
                    <a:pt x="73440" y="323"/>
                  </a:lnTo>
                  <a:lnTo>
                    <a:pt x="54372" y="0"/>
                  </a:lnTo>
                  <a:lnTo>
                    <a:pt x="33420" y="9995"/>
                  </a:lnTo>
                  <a:lnTo>
                    <a:pt x="22919" y="17573"/>
                  </a:lnTo>
                  <a:lnTo>
                    <a:pt x="8132" y="38473"/>
                  </a:lnTo>
                  <a:lnTo>
                    <a:pt x="0" y="62189"/>
                  </a:lnTo>
                  <a:lnTo>
                    <a:pt x="286" y="84428"/>
                  </a:lnTo>
                  <a:lnTo>
                    <a:pt x="4339" y="92931"/>
                  </a:lnTo>
                  <a:lnTo>
                    <a:pt x="18202" y="105500"/>
                  </a:lnTo>
                  <a:lnTo>
                    <a:pt x="25642" y="108150"/>
                  </a:lnTo>
                  <a:lnTo>
                    <a:pt x="54560" y="1064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737617" y="9453406"/>
              <a:ext cx="76691" cy="113673"/>
            </a:xfrm>
            <a:custGeom>
              <a:avLst/>
              <a:gdLst/>
              <a:ahLst/>
              <a:cxnLst/>
              <a:rect l="0" t="0" r="0" b="0"/>
              <a:pathLst>
                <a:path w="76691" h="113673">
                  <a:moveTo>
                    <a:pt x="31585" y="0"/>
                  </a:moveTo>
                  <a:lnTo>
                    <a:pt x="11799" y="54145"/>
                  </a:lnTo>
                  <a:lnTo>
                    <a:pt x="2331" y="109092"/>
                  </a:lnTo>
                  <a:lnTo>
                    <a:pt x="2723" y="113672"/>
                  </a:lnTo>
                  <a:lnTo>
                    <a:pt x="4155" y="112047"/>
                  </a:lnTo>
                  <a:lnTo>
                    <a:pt x="24809" y="51806"/>
                  </a:lnTo>
                  <a:lnTo>
                    <a:pt x="35167" y="15220"/>
                  </a:lnTo>
                  <a:lnTo>
                    <a:pt x="40992" y="7807"/>
                  </a:lnTo>
                  <a:lnTo>
                    <a:pt x="48385" y="4035"/>
                  </a:lnTo>
                  <a:lnTo>
                    <a:pt x="56823" y="2690"/>
                  </a:lnTo>
                  <a:lnTo>
                    <a:pt x="63618" y="5303"/>
                  </a:lnTo>
                  <a:lnTo>
                    <a:pt x="74288" y="17565"/>
                  </a:lnTo>
                  <a:lnTo>
                    <a:pt x="76690" y="37832"/>
                  </a:lnTo>
                  <a:lnTo>
                    <a:pt x="72689" y="60099"/>
                  </a:lnTo>
                  <a:lnTo>
                    <a:pt x="63112" y="77794"/>
                  </a:lnTo>
                  <a:lnTo>
                    <a:pt x="38977" y="100909"/>
                  </a:lnTo>
                  <a:lnTo>
                    <a:pt x="30663" y="104707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874487" y="9390235"/>
              <a:ext cx="31587" cy="136872"/>
            </a:xfrm>
            <a:custGeom>
              <a:avLst/>
              <a:gdLst/>
              <a:ahLst/>
              <a:cxnLst/>
              <a:rect l="0" t="0" r="0" b="0"/>
              <a:pathLst>
                <a:path w="31587" h="136872">
                  <a:moveTo>
                    <a:pt x="31586" y="0"/>
                  </a:moveTo>
                  <a:lnTo>
                    <a:pt x="15945" y="26387"/>
                  </a:lnTo>
                  <a:lnTo>
                    <a:pt x="5244" y="62281"/>
                  </a:lnTo>
                  <a:lnTo>
                    <a:pt x="1036" y="110093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832373" y="9421821"/>
              <a:ext cx="115815" cy="52644"/>
            </a:xfrm>
            <a:custGeom>
              <a:avLst/>
              <a:gdLst/>
              <a:ahLst/>
              <a:cxnLst/>
              <a:rect l="0" t="0" r="0" b="0"/>
              <a:pathLst>
                <a:path w="115815" h="52644">
                  <a:moveTo>
                    <a:pt x="0" y="52643"/>
                  </a:moveTo>
                  <a:lnTo>
                    <a:pt x="26386" y="37001"/>
                  </a:lnTo>
                  <a:lnTo>
                    <a:pt x="88902" y="12209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752310" y="9890014"/>
              <a:ext cx="191448" cy="265145"/>
            </a:xfrm>
            <a:custGeom>
              <a:avLst/>
              <a:gdLst/>
              <a:ahLst/>
              <a:cxnLst/>
              <a:rect l="0" t="0" r="0" b="0"/>
              <a:pathLst>
                <a:path w="191448" h="265145">
                  <a:moveTo>
                    <a:pt x="185348" y="5590"/>
                  </a:moveTo>
                  <a:lnTo>
                    <a:pt x="162991" y="0"/>
                  </a:lnTo>
                  <a:lnTo>
                    <a:pt x="142657" y="3495"/>
                  </a:lnTo>
                  <a:lnTo>
                    <a:pt x="88176" y="25200"/>
                  </a:lnTo>
                  <a:lnTo>
                    <a:pt x="46852" y="50394"/>
                  </a:lnTo>
                  <a:lnTo>
                    <a:pt x="9890" y="95111"/>
                  </a:lnTo>
                  <a:lnTo>
                    <a:pt x="2082" y="116347"/>
                  </a:lnTo>
                  <a:lnTo>
                    <a:pt x="0" y="128561"/>
                  </a:lnTo>
                  <a:lnTo>
                    <a:pt x="3291" y="137873"/>
                  </a:lnTo>
                  <a:lnTo>
                    <a:pt x="10165" y="145252"/>
                  </a:lnTo>
                  <a:lnTo>
                    <a:pt x="19426" y="151340"/>
                  </a:lnTo>
                  <a:lnTo>
                    <a:pt x="48434" y="154985"/>
                  </a:lnTo>
                  <a:lnTo>
                    <a:pt x="104227" y="153581"/>
                  </a:lnTo>
                  <a:lnTo>
                    <a:pt x="158973" y="156284"/>
                  </a:lnTo>
                  <a:lnTo>
                    <a:pt x="174784" y="158694"/>
                  </a:lnTo>
                  <a:lnTo>
                    <a:pt x="184154" y="163811"/>
                  </a:lnTo>
                  <a:lnTo>
                    <a:pt x="189232" y="170732"/>
                  </a:lnTo>
                  <a:lnTo>
                    <a:pt x="191447" y="178855"/>
                  </a:lnTo>
                  <a:lnTo>
                    <a:pt x="190584" y="186610"/>
                  </a:lnTo>
                  <a:lnTo>
                    <a:pt x="183386" y="201467"/>
                  </a:lnTo>
                  <a:lnTo>
                    <a:pt x="166179" y="222984"/>
                  </a:lnTo>
                  <a:lnTo>
                    <a:pt x="140674" y="238589"/>
                  </a:lnTo>
                  <a:lnTo>
                    <a:pt x="84973" y="260408"/>
                  </a:lnTo>
                  <a:lnTo>
                    <a:pt x="45383" y="265144"/>
                  </a:lnTo>
                  <a:lnTo>
                    <a:pt x="16892" y="2582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200871" y="9769261"/>
              <a:ext cx="52643" cy="357970"/>
            </a:xfrm>
            <a:custGeom>
              <a:avLst/>
              <a:gdLst/>
              <a:ahLst/>
              <a:cxnLst/>
              <a:rect l="0" t="0" r="0" b="0"/>
              <a:pathLst>
                <a:path w="52643" h="357970">
                  <a:moveTo>
                    <a:pt x="52642" y="0"/>
                  </a:moveTo>
                  <a:lnTo>
                    <a:pt x="34684" y="55045"/>
                  </a:lnTo>
                  <a:lnTo>
                    <a:pt x="20975" y="109573"/>
                  </a:lnTo>
                  <a:lnTo>
                    <a:pt x="13624" y="162318"/>
                  </a:lnTo>
                  <a:lnTo>
                    <a:pt x="8326" y="219280"/>
                  </a:lnTo>
                  <a:lnTo>
                    <a:pt x="2467" y="270083"/>
                  </a:lnTo>
                  <a:lnTo>
                    <a:pt x="487" y="329171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127171" y="9842960"/>
              <a:ext cx="311909" cy="236210"/>
            </a:xfrm>
            <a:custGeom>
              <a:avLst/>
              <a:gdLst/>
              <a:ahLst/>
              <a:cxnLst/>
              <a:rect l="0" t="0" r="0" b="0"/>
              <a:pathLst>
                <a:path w="311909" h="236210">
                  <a:moveTo>
                    <a:pt x="0" y="84229"/>
                  </a:moveTo>
                  <a:lnTo>
                    <a:pt x="35962" y="90295"/>
                  </a:lnTo>
                  <a:lnTo>
                    <a:pt x="98870" y="82654"/>
                  </a:lnTo>
                  <a:lnTo>
                    <a:pt x="151721" y="69879"/>
                  </a:lnTo>
                  <a:lnTo>
                    <a:pt x="198853" y="59570"/>
                  </a:lnTo>
                  <a:lnTo>
                    <a:pt x="223300" y="61961"/>
                  </a:lnTo>
                  <a:lnTo>
                    <a:pt x="233095" y="65874"/>
                  </a:lnTo>
                  <a:lnTo>
                    <a:pt x="238455" y="71992"/>
                  </a:lnTo>
                  <a:lnTo>
                    <a:pt x="240859" y="79581"/>
                  </a:lnTo>
                  <a:lnTo>
                    <a:pt x="240409" y="97370"/>
                  </a:lnTo>
                  <a:lnTo>
                    <a:pt x="227425" y="153332"/>
                  </a:lnTo>
                  <a:lnTo>
                    <a:pt x="222973" y="199330"/>
                  </a:lnTo>
                  <a:lnTo>
                    <a:pt x="228171" y="223512"/>
                  </a:lnTo>
                  <a:lnTo>
                    <a:pt x="232832" y="233237"/>
                  </a:lnTo>
                  <a:lnTo>
                    <a:pt x="240619" y="236209"/>
                  </a:lnTo>
                  <a:lnTo>
                    <a:pt x="250490" y="234682"/>
                  </a:lnTo>
                  <a:lnTo>
                    <a:pt x="261750" y="230155"/>
                  </a:lnTo>
                  <a:lnTo>
                    <a:pt x="277380" y="215766"/>
                  </a:lnTo>
                  <a:lnTo>
                    <a:pt x="302536" y="172343"/>
                  </a:lnTo>
                  <a:lnTo>
                    <a:pt x="311908" y="132433"/>
                  </a:lnTo>
                  <a:lnTo>
                    <a:pt x="307862" y="104872"/>
                  </a:lnTo>
                  <a:lnTo>
                    <a:pt x="286200" y="54641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979772" y="9506049"/>
              <a:ext cx="94758" cy="21058"/>
            </a:xfrm>
            <a:custGeom>
              <a:avLst/>
              <a:gdLst/>
              <a:ahLst/>
              <a:cxnLst/>
              <a:rect l="0" t="0" r="0" b="0"/>
              <a:pathLst>
                <a:path w="94758" h="21058">
                  <a:moveTo>
                    <a:pt x="0" y="21057"/>
                  </a:moveTo>
                  <a:lnTo>
                    <a:pt x="62258" y="4269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131562" y="9406799"/>
              <a:ext cx="79364" cy="109906"/>
            </a:xfrm>
            <a:custGeom>
              <a:avLst/>
              <a:gdLst/>
              <a:ahLst/>
              <a:cxnLst/>
              <a:rect l="0" t="0" r="0" b="0"/>
              <a:pathLst>
                <a:path w="79364" h="109906">
                  <a:moveTo>
                    <a:pt x="27195" y="36079"/>
                  </a:moveTo>
                  <a:lnTo>
                    <a:pt x="10427" y="52847"/>
                  </a:lnTo>
                  <a:lnTo>
                    <a:pt x="2195" y="73556"/>
                  </a:lnTo>
                  <a:lnTo>
                    <a:pt x="0" y="85631"/>
                  </a:lnTo>
                  <a:lnTo>
                    <a:pt x="2046" y="94850"/>
                  </a:lnTo>
                  <a:lnTo>
                    <a:pt x="6919" y="102166"/>
                  </a:lnTo>
                  <a:lnTo>
                    <a:pt x="13678" y="108212"/>
                  </a:lnTo>
                  <a:lnTo>
                    <a:pt x="21693" y="109905"/>
                  </a:lnTo>
                  <a:lnTo>
                    <a:pt x="39957" y="105545"/>
                  </a:lnTo>
                  <a:lnTo>
                    <a:pt x="53534" y="92689"/>
                  </a:lnTo>
                  <a:lnTo>
                    <a:pt x="77371" y="50251"/>
                  </a:lnTo>
                  <a:lnTo>
                    <a:pt x="79363" y="38508"/>
                  </a:lnTo>
                  <a:lnTo>
                    <a:pt x="75337" y="16102"/>
                  </a:lnTo>
                  <a:lnTo>
                    <a:pt x="68648" y="8723"/>
                  </a:lnTo>
                  <a:lnTo>
                    <a:pt x="48738" y="524"/>
                  </a:lnTo>
                  <a:lnTo>
                    <a:pt x="33650" y="0"/>
                  </a:lnTo>
                  <a:lnTo>
                    <a:pt x="16666" y="44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4278848" y="9390235"/>
              <a:ext cx="58894" cy="115815"/>
            </a:xfrm>
            <a:custGeom>
              <a:avLst/>
              <a:gdLst/>
              <a:ahLst/>
              <a:cxnLst/>
              <a:rect l="0" t="0" r="0" b="0"/>
              <a:pathLst>
                <a:path w="58894" h="115815">
                  <a:moveTo>
                    <a:pt x="58893" y="0"/>
                  </a:moveTo>
                  <a:lnTo>
                    <a:pt x="36536" y="5590"/>
                  </a:lnTo>
                  <a:lnTo>
                    <a:pt x="19321" y="17692"/>
                  </a:lnTo>
                  <a:lnTo>
                    <a:pt x="11455" y="25833"/>
                  </a:lnTo>
                  <a:lnTo>
                    <a:pt x="2714" y="47356"/>
                  </a:lnTo>
                  <a:lnTo>
                    <a:pt x="0" y="71350"/>
                  </a:lnTo>
                  <a:lnTo>
                    <a:pt x="2693" y="93712"/>
                  </a:lnTo>
                  <a:lnTo>
                    <a:pt x="8558" y="101080"/>
                  </a:lnTo>
                  <a:lnTo>
                    <a:pt x="48365" y="1158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432498" y="9284950"/>
              <a:ext cx="21058" cy="84230"/>
            </a:xfrm>
            <a:custGeom>
              <a:avLst/>
              <a:gdLst/>
              <a:ahLst/>
              <a:cxnLst/>
              <a:rect l="0" t="0" r="0" b="0"/>
              <a:pathLst>
                <a:path w="21058" h="84230">
                  <a:moveTo>
                    <a:pt x="21057" y="0"/>
                  </a:moveTo>
                  <a:lnTo>
                    <a:pt x="6402" y="55142"/>
                  </a:lnTo>
                  <a:lnTo>
                    <a:pt x="0" y="842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4390384" y="9358650"/>
              <a:ext cx="52643" cy="1"/>
            </a:xfrm>
            <a:custGeom>
              <a:avLst/>
              <a:gdLst/>
              <a:ahLst/>
              <a:cxnLst/>
              <a:rect l="0" t="0" r="0" b="0"/>
              <a:pathLst>
                <a:path w="52643" h="1">
                  <a:moveTo>
                    <a:pt x="0" y="0"/>
                  </a:moveTo>
                  <a:lnTo>
                    <a:pt x="526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4653596" y="9653448"/>
            <a:ext cx="905452" cy="389555"/>
            <a:chOff x="4653596" y="9653448"/>
            <a:chExt cx="905452" cy="389555"/>
          </a:xfrm>
        </p:grpSpPr>
        <p:sp>
          <p:nvSpPr>
            <p:cNvPr id="213" name="Freeform 212"/>
            <p:cNvSpPr/>
            <p:nvPr/>
          </p:nvSpPr>
          <p:spPr>
            <a:xfrm>
              <a:off x="4653596" y="9832432"/>
              <a:ext cx="31586" cy="210571"/>
            </a:xfrm>
            <a:custGeom>
              <a:avLst/>
              <a:gdLst/>
              <a:ahLst/>
              <a:cxnLst/>
              <a:rect l="0" t="0" r="0" b="0"/>
              <a:pathLst>
                <a:path w="31586" h="210571">
                  <a:moveTo>
                    <a:pt x="31585" y="0"/>
                  </a:moveTo>
                  <a:lnTo>
                    <a:pt x="28466" y="42692"/>
                  </a:lnTo>
                  <a:lnTo>
                    <a:pt x="20133" y="86349"/>
                  </a:lnTo>
                  <a:lnTo>
                    <a:pt x="10255" y="141789"/>
                  </a:lnTo>
                  <a:lnTo>
                    <a:pt x="3039" y="181612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4748352" y="9800847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4748352" y="9853014"/>
              <a:ext cx="147401" cy="179461"/>
            </a:xfrm>
            <a:custGeom>
              <a:avLst/>
              <a:gdLst/>
              <a:ahLst/>
              <a:cxnLst/>
              <a:rect l="0" t="0" r="0" b="0"/>
              <a:pathLst>
                <a:path w="147401" h="179461">
                  <a:moveTo>
                    <a:pt x="0" y="179460"/>
                  </a:moveTo>
                  <a:lnTo>
                    <a:pt x="0" y="151513"/>
                  </a:lnTo>
                  <a:lnTo>
                    <a:pt x="16768" y="100599"/>
                  </a:lnTo>
                  <a:lnTo>
                    <a:pt x="52540" y="37274"/>
                  </a:lnTo>
                  <a:lnTo>
                    <a:pt x="80699" y="5015"/>
                  </a:lnTo>
                  <a:lnTo>
                    <a:pt x="91234" y="1161"/>
                  </a:lnTo>
                  <a:lnTo>
                    <a:pt x="118538" y="0"/>
                  </a:lnTo>
                  <a:lnTo>
                    <a:pt x="128158" y="6007"/>
                  </a:lnTo>
                  <a:lnTo>
                    <a:pt x="134572" y="15862"/>
                  </a:lnTo>
                  <a:lnTo>
                    <a:pt x="143599" y="54557"/>
                  </a:lnTo>
                  <a:lnTo>
                    <a:pt x="141060" y="115143"/>
                  </a:lnTo>
                  <a:lnTo>
                    <a:pt x="141852" y="136447"/>
                  </a:lnTo>
                  <a:lnTo>
                    <a:pt x="147400" y="1584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916808" y="9790319"/>
              <a:ext cx="109671" cy="210571"/>
            </a:xfrm>
            <a:custGeom>
              <a:avLst/>
              <a:gdLst/>
              <a:ahLst/>
              <a:cxnLst/>
              <a:rect l="0" t="0" r="0" b="0"/>
              <a:pathLst>
                <a:path w="109671" h="210571">
                  <a:moveTo>
                    <a:pt x="84229" y="0"/>
                  </a:moveTo>
                  <a:lnTo>
                    <a:pt x="45855" y="29308"/>
                  </a:lnTo>
                  <a:lnTo>
                    <a:pt x="42268" y="37086"/>
                  </a:lnTo>
                  <a:lnTo>
                    <a:pt x="41403" y="55087"/>
                  </a:lnTo>
                  <a:lnTo>
                    <a:pt x="46319" y="63631"/>
                  </a:lnTo>
                  <a:lnTo>
                    <a:pt x="101991" y="110866"/>
                  </a:lnTo>
                  <a:lnTo>
                    <a:pt x="109670" y="133891"/>
                  </a:lnTo>
                  <a:lnTo>
                    <a:pt x="108209" y="145413"/>
                  </a:lnTo>
                  <a:lnTo>
                    <a:pt x="97226" y="167572"/>
                  </a:lnTo>
                  <a:lnTo>
                    <a:pt x="65723" y="194190"/>
                  </a:lnTo>
                  <a:lnTo>
                    <a:pt x="40129" y="203290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5095793" y="9706090"/>
              <a:ext cx="21058" cy="252685"/>
            </a:xfrm>
            <a:custGeom>
              <a:avLst/>
              <a:gdLst/>
              <a:ahLst/>
              <a:cxnLst/>
              <a:rect l="0" t="0" r="0" b="0"/>
              <a:pathLst>
                <a:path w="21058" h="252685">
                  <a:moveTo>
                    <a:pt x="21057" y="0"/>
                  </a:moveTo>
                  <a:lnTo>
                    <a:pt x="17937" y="42692"/>
                  </a:lnTo>
                  <a:lnTo>
                    <a:pt x="10334" y="103239"/>
                  </a:lnTo>
                  <a:lnTo>
                    <a:pt x="2388" y="164456"/>
                  </a:lnTo>
                  <a:lnTo>
                    <a:pt x="708" y="213674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5053679" y="9853489"/>
              <a:ext cx="231628" cy="136872"/>
            </a:xfrm>
            <a:custGeom>
              <a:avLst/>
              <a:gdLst/>
              <a:ahLst/>
              <a:cxnLst/>
              <a:rect l="0" t="0" r="0" b="0"/>
              <a:pathLst>
                <a:path w="231628" h="136872">
                  <a:moveTo>
                    <a:pt x="0" y="0"/>
                  </a:moveTo>
                  <a:lnTo>
                    <a:pt x="27556" y="7236"/>
                  </a:lnTo>
                  <a:lnTo>
                    <a:pt x="86898" y="9879"/>
                  </a:lnTo>
                  <a:lnTo>
                    <a:pt x="149356" y="4812"/>
                  </a:lnTo>
                  <a:lnTo>
                    <a:pt x="192562" y="1426"/>
                  </a:lnTo>
                  <a:lnTo>
                    <a:pt x="196225" y="2120"/>
                  </a:lnTo>
                  <a:lnTo>
                    <a:pt x="166316" y="17881"/>
                  </a:lnTo>
                  <a:lnTo>
                    <a:pt x="131508" y="48506"/>
                  </a:lnTo>
                  <a:lnTo>
                    <a:pt x="114875" y="75593"/>
                  </a:lnTo>
                  <a:lnTo>
                    <a:pt x="102537" y="105847"/>
                  </a:lnTo>
                  <a:lnTo>
                    <a:pt x="103453" y="113848"/>
                  </a:lnTo>
                  <a:lnTo>
                    <a:pt x="107573" y="120353"/>
                  </a:lnTo>
                  <a:lnTo>
                    <a:pt x="113830" y="125858"/>
                  </a:lnTo>
                  <a:lnTo>
                    <a:pt x="122680" y="126020"/>
                  </a:lnTo>
                  <a:lnTo>
                    <a:pt x="144991" y="116840"/>
                  </a:lnTo>
                  <a:lnTo>
                    <a:pt x="178271" y="86352"/>
                  </a:lnTo>
                  <a:lnTo>
                    <a:pt x="199180" y="53272"/>
                  </a:lnTo>
                  <a:lnTo>
                    <a:pt x="202388" y="28746"/>
                  </a:lnTo>
                  <a:lnTo>
                    <a:pt x="201606" y="15654"/>
                  </a:lnTo>
                  <a:lnTo>
                    <a:pt x="198745" y="11607"/>
                  </a:lnTo>
                  <a:lnTo>
                    <a:pt x="194498" y="13587"/>
                  </a:lnTo>
                  <a:lnTo>
                    <a:pt x="189327" y="19587"/>
                  </a:lnTo>
                  <a:lnTo>
                    <a:pt x="186700" y="41850"/>
                  </a:lnTo>
                  <a:lnTo>
                    <a:pt x="190603" y="70073"/>
                  </a:lnTo>
                  <a:lnTo>
                    <a:pt x="205953" y="108760"/>
                  </a:lnTo>
                  <a:lnTo>
                    <a:pt x="231627" y="136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5390591" y="9716619"/>
              <a:ext cx="52643" cy="231627"/>
            </a:xfrm>
            <a:custGeom>
              <a:avLst/>
              <a:gdLst/>
              <a:ahLst/>
              <a:cxnLst/>
              <a:rect l="0" t="0" r="0" b="0"/>
              <a:pathLst>
                <a:path w="52643" h="231627">
                  <a:moveTo>
                    <a:pt x="52642" y="0"/>
                  </a:moveTo>
                  <a:lnTo>
                    <a:pt x="37988" y="55141"/>
                  </a:lnTo>
                  <a:lnTo>
                    <a:pt x="24445" y="112104"/>
                  </a:lnTo>
                  <a:lnTo>
                    <a:pt x="10504" y="168417"/>
                  </a:lnTo>
                  <a:lnTo>
                    <a:pt x="0" y="2316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5485347" y="9653448"/>
              <a:ext cx="73701" cy="273742"/>
            </a:xfrm>
            <a:custGeom>
              <a:avLst/>
              <a:gdLst/>
              <a:ahLst/>
              <a:cxnLst/>
              <a:rect l="0" t="0" r="0" b="0"/>
              <a:pathLst>
                <a:path w="73701" h="273742">
                  <a:moveTo>
                    <a:pt x="73700" y="0"/>
                  </a:moveTo>
                  <a:lnTo>
                    <a:pt x="62247" y="62478"/>
                  </a:lnTo>
                  <a:lnTo>
                    <a:pt x="43362" y="124775"/>
                  </a:lnTo>
                  <a:lnTo>
                    <a:pt x="29486" y="176050"/>
                  </a:lnTo>
                  <a:lnTo>
                    <a:pt x="14317" y="228968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2295213" y="10208362"/>
            <a:ext cx="2101630" cy="403180"/>
            <a:chOff x="2295213" y="10208362"/>
            <a:chExt cx="2101630" cy="403180"/>
          </a:xfrm>
        </p:grpSpPr>
        <p:sp>
          <p:nvSpPr>
            <p:cNvPr id="222" name="Freeform 221"/>
            <p:cNvSpPr/>
            <p:nvPr/>
          </p:nvSpPr>
          <p:spPr>
            <a:xfrm>
              <a:off x="2368912" y="10337800"/>
              <a:ext cx="63172" cy="273742"/>
            </a:xfrm>
            <a:custGeom>
              <a:avLst/>
              <a:gdLst/>
              <a:ahLst/>
              <a:cxnLst/>
              <a:rect l="0" t="0" r="0" b="0"/>
              <a:pathLst>
                <a:path w="63172" h="273742">
                  <a:moveTo>
                    <a:pt x="63171" y="0"/>
                  </a:moveTo>
                  <a:lnTo>
                    <a:pt x="54106" y="58617"/>
                  </a:lnTo>
                  <a:lnTo>
                    <a:pt x="44526" y="120027"/>
                  </a:lnTo>
                  <a:lnTo>
                    <a:pt x="31369" y="178430"/>
                  </a:lnTo>
                  <a:lnTo>
                    <a:pt x="14009" y="239526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2295213" y="10334751"/>
              <a:ext cx="347441" cy="234678"/>
            </a:xfrm>
            <a:custGeom>
              <a:avLst/>
              <a:gdLst/>
              <a:ahLst/>
              <a:cxnLst/>
              <a:rect l="0" t="0" r="0" b="0"/>
              <a:pathLst>
                <a:path w="347441" h="234678">
                  <a:moveTo>
                    <a:pt x="0" y="24107"/>
                  </a:moveTo>
                  <a:lnTo>
                    <a:pt x="3119" y="66799"/>
                  </a:lnTo>
                  <a:lnTo>
                    <a:pt x="5589" y="77134"/>
                  </a:lnTo>
                  <a:lnTo>
                    <a:pt x="25832" y="108449"/>
                  </a:lnTo>
                  <a:lnTo>
                    <a:pt x="65235" y="134364"/>
                  </a:lnTo>
                  <a:lnTo>
                    <a:pt x="79755" y="137386"/>
                  </a:lnTo>
                  <a:lnTo>
                    <a:pt x="108366" y="134505"/>
                  </a:lnTo>
                  <a:lnTo>
                    <a:pt x="130441" y="122305"/>
                  </a:lnTo>
                  <a:lnTo>
                    <a:pt x="163676" y="85877"/>
                  </a:lnTo>
                  <a:lnTo>
                    <a:pt x="191601" y="35312"/>
                  </a:lnTo>
                  <a:lnTo>
                    <a:pt x="203259" y="0"/>
                  </a:lnTo>
                  <a:lnTo>
                    <a:pt x="200696" y="51044"/>
                  </a:lnTo>
                  <a:lnTo>
                    <a:pt x="192935" y="105293"/>
                  </a:lnTo>
                  <a:lnTo>
                    <a:pt x="190188" y="161070"/>
                  </a:lnTo>
                  <a:lnTo>
                    <a:pt x="184705" y="221820"/>
                  </a:lnTo>
                  <a:lnTo>
                    <a:pt x="187478" y="220257"/>
                  </a:lnTo>
                  <a:lnTo>
                    <a:pt x="199438" y="198818"/>
                  </a:lnTo>
                  <a:lnTo>
                    <a:pt x="224165" y="139545"/>
                  </a:lnTo>
                  <a:lnTo>
                    <a:pt x="249780" y="103321"/>
                  </a:lnTo>
                  <a:lnTo>
                    <a:pt x="269720" y="91289"/>
                  </a:lnTo>
                  <a:lnTo>
                    <a:pt x="281589" y="86442"/>
                  </a:lnTo>
                  <a:lnTo>
                    <a:pt x="293011" y="87890"/>
                  </a:lnTo>
                  <a:lnTo>
                    <a:pt x="315060" y="101978"/>
                  </a:lnTo>
                  <a:lnTo>
                    <a:pt x="336026" y="130627"/>
                  </a:lnTo>
                  <a:lnTo>
                    <a:pt x="344058" y="172522"/>
                  </a:lnTo>
                  <a:lnTo>
                    <a:pt x="341781" y="224065"/>
                  </a:lnTo>
                  <a:lnTo>
                    <a:pt x="347440" y="2346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2719645" y="10443085"/>
              <a:ext cx="17765" cy="136872"/>
            </a:xfrm>
            <a:custGeom>
              <a:avLst/>
              <a:gdLst/>
              <a:ahLst/>
              <a:cxnLst/>
              <a:rect l="0" t="0" r="0" b="0"/>
              <a:pathLst>
                <a:path w="17765" h="136872">
                  <a:moveTo>
                    <a:pt x="7236" y="0"/>
                  </a:moveTo>
                  <a:lnTo>
                    <a:pt x="0" y="27557"/>
                  </a:lnTo>
                  <a:lnTo>
                    <a:pt x="477" y="80659"/>
                  </a:lnTo>
                  <a:lnTo>
                    <a:pt x="17764" y="136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2811109" y="10295686"/>
              <a:ext cx="10529" cy="21058"/>
            </a:xfrm>
            <a:custGeom>
              <a:avLst/>
              <a:gdLst/>
              <a:ahLst/>
              <a:cxnLst/>
              <a:rect l="0" t="0" r="0" b="0"/>
              <a:pathLst>
                <a:path w="10529" h="21058">
                  <a:moveTo>
                    <a:pt x="0" y="0"/>
                  </a:moveTo>
                  <a:lnTo>
                    <a:pt x="10528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2873213" y="10369386"/>
              <a:ext cx="49052" cy="178985"/>
            </a:xfrm>
            <a:custGeom>
              <a:avLst/>
              <a:gdLst/>
              <a:ahLst/>
              <a:cxnLst/>
              <a:rect l="0" t="0" r="0" b="0"/>
              <a:pathLst>
                <a:path w="49052" h="178985">
                  <a:moveTo>
                    <a:pt x="43181" y="0"/>
                  </a:moveTo>
                  <a:lnTo>
                    <a:pt x="26413" y="5588"/>
                  </a:lnTo>
                  <a:lnTo>
                    <a:pt x="11942" y="20811"/>
                  </a:lnTo>
                  <a:lnTo>
                    <a:pt x="4807" y="31422"/>
                  </a:lnTo>
                  <a:lnTo>
                    <a:pt x="0" y="52569"/>
                  </a:lnTo>
                  <a:lnTo>
                    <a:pt x="356" y="63122"/>
                  </a:lnTo>
                  <a:lnTo>
                    <a:pt x="4102" y="72497"/>
                  </a:lnTo>
                  <a:lnTo>
                    <a:pt x="17624" y="89152"/>
                  </a:lnTo>
                  <a:lnTo>
                    <a:pt x="44967" y="111683"/>
                  </a:lnTo>
                  <a:lnTo>
                    <a:pt x="49051" y="121249"/>
                  </a:lnTo>
                  <a:lnTo>
                    <a:pt x="47350" y="144355"/>
                  </a:lnTo>
                  <a:lnTo>
                    <a:pt x="41281" y="153559"/>
                  </a:lnTo>
                  <a:lnTo>
                    <a:pt x="1067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3155298" y="10235673"/>
              <a:ext cx="192765" cy="270584"/>
            </a:xfrm>
            <a:custGeom>
              <a:avLst/>
              <a:gdLst/>
              <a:ahLst/>
              <a:cxnLst/>
              <a:rect l="0" t="0" r="0" b="0"/>
              <a:pathLst>
                <a:path w="192765" h="270584">
                  <a:moveTo>
                    <a:pt x="171707" y="123185"/>
                  </a:moveTo>
                  <a:lnTo>
                    <a:pt x="136916" y="117118"/>
                  </a:lnTo>
                  <a:lnTo>
                    <a:pt x="81170" y="124759"/>
                  </a:lnTo>
                  <a:lnTo>
                    <a:pt x="58939" y="132073"/>
                  </a:lnTo>
                  <a:lnTo>
                    <a:pt x="41259" y="143123"/>
                  </a:lnTo>
                  <a:lnTo>
                    <a:pt x="18152" y="168087"/>
                  </a:lnTo>
                  <a:lnTo>
                    <a:pt x="2077" y="208889"/>
                  </a:lnTo>
                  <a:lnTo>
                    <a:pt x="0" y="234975"/>
                  </a:lnTo>
                  <a:lnTo>
                    <a:pt x="1084" y="246845"/>
                  </a:lnTo>
                  <a:lnTo>
                    <a:pt x="6486" y="254757"/>
                  </a:lnTo>
                  <a:lnTo>
                    <a:pt x="14766" y="260032"/>
                  </a:lnTo>
                  <a:lnTo>
                    <a:pt x="35275" y="264724"/>
                  </a:lnTo>
                  <a:lnTo>
                    <a:pt x="56089" y="262909"/>
                  </a:lnTo>
                  <a:lnTo>
                    <a:pt x="87537" y="249722"/>
                  </a:lnTo>
                  <a:lnTo>
                    <a:pt x="119082" y="225408"/>
                  </a:lnTo>
                  <a:lnTo>
                    <a:pt x="160257" y="163971"/>
                  </a:lnTo>
                  <a:lnTo>
                    <a:pt x="183483" y="103294"/>
                  </a:lnTo>
                  <a:lnTo>
                    <a:pt x="190931" y="42219"/>
                  </a:lnTo>
                  <a:lnTo>
                    <a:pt x="191051" y="1578"/>
                  </a:lnTo>
                  <a:lnTo>
                    <a:pt x="189283" y="0"/>
                  </a:lnTo>
                  <a:lnTo>
                    <a:pt x="186934" y="2457"/>
                  </a:lnTo>
                  <a:lnTo>
                    <a:pt x="178039" y="22683"/>
                  </a:lnTo>
                  <a:lnTo>
                    <a:pt x="172541" y="82624"/>
                  </a:lnTo>
                  <a:lnTo>
                    <a:pt x="171872" y="143118"/>
                  </a:lnTo>
                  <a:lnTo>
                    <a:pt x="171756" y="199671"/>
                  </a:lnTo>
                  <a:lnTo>
                    <a:pt x="188380" y="258819"/>
                  </a:lnTo>
                  <a:lnTo>
                    <a:pt x="192764" y="2705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3392552" y="10317637"/>
              <a:ext cx="119583" cy="172014"/>
            </a:xfrm>
            <a:custGeom>
              <a:avLst/>
              <a:gdLst/>
              <a:ahLst/>
              <a:cxnLst/>
              <a:rect l="0" t="0" r="0" b="0"/>
              <a:pathLst>
                <a:path w="119583" h="172014">
                  <a:moveTo>
                    <a:pt x="18681" y="9635"/>
                  </a:moveTo>
                  <a:lnTo>
                    <a:pt x="18681" y="31992"/>
                  </a:lnTo>
                  <a:lnTo>
                    <a:pt x="29860" y="62663"/>
                  </a:lnTo>
                  <a:lnTo>
                    <a:pt x="37832" y="69553"/>
                  </a:lnTo>
                  <a:lnTo>
                    <a:pt x="59168" y="77209"/>
                  </a:lnTo>
                  <a:lnTo>
                    <a:pt x="69069" y="76911"/>
                  </a:lnTo>
                  <a:lnTo>
                    <a:pt x="86310" y="70341"/>
                  </a:lnTo>
                  <a:lnTo>
                    <a:pt x="109169" y="53488"/>
                  </a:lnTo>
                  <a:lnTo>
                    <a:pt x="117390" y="34194"/>
                  </a:lnTo>
                  <a:lnTo>
                    <a:pt x="119582" y="22498"/>
                  </a:lnTo>
                  <a:lnTo>
                    <a:pt x="117534" y="13531"/>
                  </a:lnTo>
                  <a:lnTo>
                    <a:pt x="112659" y="6382"/>
                  </a:lnTo>
                  <a:lnTo>
                    <a:pt x="105900" y="447"/>
                  </a:lnTo>
                  <a:lnTo>
                    <a:pt x="95544" y="0"/>
                  </a:lnTo>
                  <a:lnTo>
                    <a:pt x="68440" y="8862"/>
                  </a:lnTo>
                  <a:lnTo>
                    <a:pt x="37064" y="27994"/>
                  </a:lnTo>
                  <a:lnTo>
                    <a:pt x="23732" y="44700"/>
                  </a:lnTo>
                  <a:lnTo>
                    <a:pt x="5641" y="84022"/>
                  </a:lnTo>
                  <a:lnTo>
                    <a:pt x="0" y="120713"/>
                  </a:lnTo>
                  <a:lnTo>
                    <a:pt x="8039" y="144400"/>
                  </a:lnTo>
                  <a:lnTo>
                    <a:pt x="15096" y="155631"/>
                  </a:lnTo>
                  <a:lnTo>
                    <a:pt x="24480" y="163117"/>
                  </a:lnTo>
                  <a:lnTo>
                    <a:pt x="47385" y="171436"/>
                  </a:lnTo>
                  <a:lnTo>
                    <a:pt x="70043" y="172013"/>
                  </a:lnTo>
                  <a:lnTo>
                    <a:pt x="102909" y="1675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3532479" y="10306214"/>
              <a:ext cx="120911" cy="172798"/>
            </a:xfrm>
            <a:custGeom>
              <a:avLst/>
              <a:gdLst/>
              <a:ahLst/>
              <a:cxnLst/>
              <a:rect l="0" t="0" r="0" b="0"/>
              <a:pathLst>
                <a:path w="120911" h="172798">
                  <a:moveTo>
                    <a:pt x="120910" y="0"/>
                  </a:moveTo>
                  <a:lnTo>
                    <a:pt x="58432" y="26026"/>
                  </a:lnTo>
                  <a:lnTo>
                    <a:pt x="44163" y="34898"/>
                  </a:lnTo>
                  <a:lnTo>
                    <a:pt x="22069" y="60355"/>
                  </a:lnTo>
                  <a:lnTo>
                    <a:pt x="6791" y="89996"/>
                  </a:lnTo>
                  <a:lnTo>
                    <a:pt x="0" y="118768"/>
                  </a:lnTo>
                  <a:lnTo>
                    <a:pt x="1699" y="131821"/>
                  </a:lnTo>
                  <a:lnTo>
                    <a:pt x="12945" y="155683"/>
                  </a:lnTo>
                  <a:lnTo>
                    <a:pt x="22027" y="163451"/>
                  </a:lnTo>
                  <a:lnTo>
                    <a:pt x="44596" y="172081"/>
                  </a:lnTo>
                  <a:lnTo>
                    <a:pt x="63986" y="172797"/>
                  </a:lnTo>
                  <a:lnTo>
                    <a:pt x="89324" y="1684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3682746" y="10208362"/>
              <a:ext cx="714097" cy="225577"/>
            </a:xfrm>
            <a:custGeom>
              <a:avLst/>
              <a:gdLst/>
              <a:ahLst/>
              <a:cxnLst/>
              <a:rect l="0" t="0" r="0" b="0"/>
              <a:pathLst>
                <a:path w="714097" h="225577">
                  <a:moveTo>
                    <a:pt x="33814" y="108381"/>
                  </a:moveTo>
                  <a:lnTo>
                    <a:pt x="8620" y="170662"/>
                  </a:lnTo>
                  <a:lnTo>
                    <a:pt x="0" y="197283"/>
                  </a:lnTo>
                  <a:lnTo>
                    <a:pt x="743" y="203914"/>
                  </a:lnTo>
                  <a:lnTo>
                    <a:pt x="4748" y="205995"/>
                  </a:lnTo>
                  <a:lnTo>
                    <a:pt x="10927" y="205043"/>
                  </a:lnTo>
                  <a:lnTo>
                    <a:pt x="16216" y="200898"/>
                  </a:lnTo>
                  <a:lnTo>
                    <a:pt x="50096" y="148204"/>
                  </a:lnTo>
                  <a:lnTo>
                    <a:pt x="67956" y="123350"/>
                  </a:lnTo>
                  <a:lnTo>
                    <a:pt x="77632" y="116021"/>
                  </a:lnTo>
                  <a:lnTo>
                    <a:pt x="87593" y="112304"/>
                  </a:lnTo>
                  <a:lnTo>
                    <a:pt x="97742" y="110996"/>
                  </a:lnTo>
                  <a:lnTo>
                    <a:pt x="118379" y="115782"/>
                  </a:lnTo>
                  <a:lnTo>
                    <a:pt x="177964" y="140942"/>
                  </a:lnTo>
                  <a:lnTo>
                    <a:pt x="200826" y="141180"/>
                  </a:lnTo>
                  <a:lnTo>
                    <a:pt x="219565" y="134266"/>
                  </a:lnTo>
                  <a:lnTo>
                    <a:pt x="235693" y="122225"/>
                  </a:lnTo>
                  <a:lnTo>
                    <a:pt x="250660" y="105176"/>
                  </a:lnTo>
                  <a:lnTo>
                    <a:pt x="252077" y="95716"/>
                  </a:lnTo>
                  <a:lnTo>
                    <a:pt x="244294" y="75846"/>
                  </a:lnTo>
                  <a:lnTo>
                    <a:pt x="236135" y="71483"/>
                  </a:lnTo>
                  <a:lnTo>
                    <a:pt x="226016" y="70914"/>
                  </a:lnTo>
                  <a:lnTo>
                    <a:pt x="214591" y="72875"/>
                  </a:lnTo>
                  <a:lnTo>
                    <a:pt x="192538" y="84412"/>
                  </a:lnTo>
                  <a:lnTo>
                    <a:pt x="173378" y="101237"/>
                  </a:lnTo>
                  <a:lnTo>
                    <a:pt x="160963" y="120415"/>
                  </a:lnTo>
                  <a:lnTo>
                    <a:pt x="152986" y="162119"/>
                  </a:lnTo>
                  <a:lnTo>
                    <a:pt x="160478" y="188417"/>
                  </a:lnTo>
                  <a:lnTo>
                    <a:pt x="167390" y="200343"/>
                  </a:lnTo>
                  <a:lnTo>
                    <a:pt x="187548" y="216713"/>
                  </a:lnTo>
                  <a:lnTo>
                    <a:pt x="210935" y="225549"/>
                  </a:lnTo>
                  <a:lnTo>
                    <a:pt x="233027" y="225576"/>
                  </a:lnTo>
                  <a:lnTo>
                    <a:pt x="276373" y="207836"/>
                  </a:lnTo>
                  <a:lnTo>
                    <a:pt x="334126" y="164637"/>
                  </a:lnTo>
                  <a:lnTo>
                    <a:pt x="369475" y="128072"/>
                  </a:lnTo>
                  <a:lnTo>
                    <a:pt x="399792" y="82205"/>
                  </a:lnTo>
                  <a:lnTo>
                    <a:pt x="425742" y="59812"/>
                  </a:lnTo>
                  <a:lnTo>
                    <a:pt x="435479" y="56115"/>
                  </a:lnTo>
                  <a:lnTo>
                    <a:pt x="455657" y="55125"/>
                  </a:lnTo>
                  <a:lnTo>
                    <a:pt x="464781" y="58839"/>
                  </a:lnTo>
                  <a:lnTo>
                    <a:pt x="481158" y="72325"/>
                  </a:lnTo>
                  <a:lnTo>
                    <a:pt x="497943" y="110826"/>
                  </a:lnTo>
                  <a:lnTo>
                    <a:pt x="504736" y="153689"/>
                  </a:lnTo>
                  <a:lnTo>
                    <a:pt x="504520" y="159644"/>
                  </a:lnTo>
                  <a:lnTo>
                    <a:pt x="503205" y="160104"/>
                  </a:lnTo>
                  <a:lnTo>
                    <a:pt x="501159" y="156901"/>
                  </a:lnTo>
                  <a:lnTo>
                    <a:pt x="502006" y="143984"/>
                  </a:lnTo>
                  <a:lnTo>
                    <a:pt x="518558" y="86752"/>
                  </a:lnTo>
                  <a:lnTo>
                    <a:pt x="537837" y="45097"/>
                  </a:lnTo>
                  <a:lnTo>
                    <a:pt x="557371" y="19180"/>
                  </a:lnTo>
                  <a:lnTo>
                    <a:pt x="583565" y="2272"/>
                  </a:lnTo>
                  <a:lnTo>
                    <a:pt x="606481" y="0"/>
                  </a:lnTo>
                  <a:lnTo>
                    <a:pt x="619143" y="1032"/>
                  </a:lnTo>
                  <a:lnTo>
                    <a:pt x="645690" y="14657"/>
                  </a:lnTo>
                  <a:lnTo>
                    <a:pt x="669577" y="35141"/>
                  </a:lnTo>
                  <a:lnTo>
                    <a:pt x="704431" y="92974"/>
                  </a:lnTo>
                  <a:lnTo>
                    <a:pt x="714096" y="144760"/>
                  </a:lnTo>
                  <a:lnTo>
                    <a:pt x="710118" y="171733"/>
                  </a:lnTo>
                  <a:lnTo>
                    <a:pt x="705782" y="182201"/>
                  </a:lnTo>
                  <a:lnTo>
                    <a:pt x="691605" y="196952"/>
                  </a:lnTo>
                  <a:lnTo>
                    <a:pt x="682911" y="202523"/>
                  </a:lnTo>
                  <a:lnTo>
                    <a:pt x="637140" y="210365"/>
                  </a:lnTo>
                  <a:lnTo>
                    <a:pt x="595892" y="207099"/>
                  </a:lnTo>
                  <a:lnTo>
                    <a:pt x="575695" y="198659"/>
                  </a:lnTo>
                  <a:lnTo>
                    <a:pt x="549710" y="1820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3947260" y="10099132"/>
            <a:ext cx="2159270" cy="465384"/>
            <a:chOff x="3947260" y="10099132"/>
            <a:chExt cx="2159270" cy="465384"/>
          </a:xfrm>
        </p:grpSpPr>
        <p:sp>
          <p:nvSpPr>
            <p:cNvPr id="232" name="Freeform 231"/>
            <p:cNvSpPr/>
            <p:nvPr/>
          </p:nvSpPr>
          <p:spPr>
            <a:xfrm>
              <a:off x="4127171" y="10236003"/>
              <a:ext cx="280144" cy="168457"/>
            </a:xfrm>
            <a:custGeom>
              <a:avLst/>
              <a:gdLst/>
              <a:ahLst/>
              <a:cxnLst/>
              <a:rect l="0" t="0" r="0" b="0"/>
              <a:pathLst>
                <a:path w="280144" h="168457">
                  <a:moveTo>
                    <a:pt x="0" y="168456"/>
                  </a:moveTo>
                  <a:lnTo>
                    <a:pt x="33622" y="166116"/>
                  </a:lnTo>
                  <a:lnTo>
                    <a:pt x="85324" y="148669"/>
                  </a:lnTo>
                  <a:lnTo>
                    <a:pt x="140596" y="128023"/>
                  </a:lnTo>
                  <a:lnTo>
                    <a:pt x="202641" y="101414"/>
                  </a:lnTo>
                  <a:lnTo>
                    <a:pt x="256579" y="66632"/>
                  </a:lnTo>
                  <a:lnTo>
                    <a:pt x="279834" y="45609"/>
                  </a:lnTo>
                  <a:lnTo>
                    <a:pt x="280143" y="39765"/>
                  </a:lnTo>
                  <a:lnTo>
                    <a:pt x="275670" y="34699"/>
                  </a:lnTo>
                  <a:lnTo>
                    <a:pt x="268008" y="30152"/>
                  </a:lnTo>
                  <a:lnTo>
                    <a:pt x="250136" y="28219"/>
                  </a:lnTo>
                  <a:lnTo>
                    <a:pt x="198536" y="39547"/>
                  </a:lnTo>
                  <a:lnTo>
                    <a:pt x="146408" y="52829"/>
                  </a:lnTo>
                  <a:lnTo>
                    <a:pt x="85484" y="70214"/>
                  </a:lnTo>
                  <a:lnTo>
                    <a:pt x="31751" y="87740"/>
                  </a:lnTo>
                  <a:lnTo>
                    <a:pt x="29356" y="87740"/>
                  </a:lnTo>
                  <a:lnTo>
                    <a:pt x="76894" y="54940"/>
                  </a:lnTo>
                  <a:lnTo>
                    <a:pt x="103112" y="39675"/>
                  </a:lnTo>
                  <a:lnTo>
                    <a:pt x="128818" y="23454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3947260" y="10417697"/>
              <a:ext cx="137798" cy="146819"/>
            </a:xfrm>
            <a:custGeom>
              <a:avLst/>
              <a:gdLst/>
              <a:ahLst/>
              <a:cxnLst/>
              <a:rect l="0" t="0" r="0" b="0"/>
              <a:pathLst>
                <a:path w="137798" h="146819">
                  <a:moveTo>
                    <a:pt x="11455" y="134161"/>
                  </a:moveTo>
                  <a:lnTo>
                    <a:pt x="42738" y="124586"/>
                  </a:lnTo>
                  <a:lnTo>
                    <a:pt x="81143" y="94757"/>
                  </a:lnTo>
                  <a:lnTo>
                    <a:pt x="108452" y="51681"/>
                  </a:lnTo>
                  <a:lnTo>
                    <a:pt x="118126" y="29653"/>
                  </a:lnTo>
                  <a:lnTo>
                    <a:pt x="117664" y="20035"/>
                  </a:lnTo>
                  <a:lnTo>
                    <a:pt x="113846" y="11283"/>
                  </a:lnTo>
                  <a:lnTo>
                    <a:pt x="107792" y="3110"/>
                  </a:lnTo>
                  <a:lnTo>
                    <a:pt x="100246" y="0"/>
                  </a:lnTo>
                  <a:lnTo>
                    <a:pt x="91706" y="266"/>
                  </a:lnTo>
                  <a:lnTo>
                    <a:pt x="82503" y="2784"/>
                  </a:lnTo>
                  <a:lnTo>
                    <a:pt x="43687" y="30871"/>
                  </a:lnTo>
                  <a:lnTo>
                    <a:pt x="19706" y="56503"/>
                  </a:lnTo>
                  <a:lnTo>
                    <a:pt x="4983" y="84048"/>
                  </a:lnTo>
                  <a:lnTo>
                    <a:pt x="0" y="109549"/>
                  </a:lnTo>
                  <a:lnTo>
                    <a:pt x="309" y="121262"/>
                  </a:lnTo>
                  <a:lnTo>
                    <a:pt x="4024" y="130241"/>
                  </a:lnTo>
                  <a:lnTo>
                    <a:pt x="17511" y="143337"/>
                  </a:lnTo>
                  <a:lnTo>
                    <a:pt x="44563" y="146818"/>
                  </a:lnTo>
                  <a:lnTo>
                    <a:pt x="107942" y="139521"/>
                  </a:lnTo>
                  <a:lnTo>
                    <a:pt x="137797" y="1341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4653596" y="10278117"/>
              <a:ext cx="52644" cy="178985"/>
            </a:xfrm>
            <a:custGeom>
              <a:avLst/>
              <a:gdLst/>
              <a:ahLst/>
              <a:cxnLst/>
              <a:rect l="0" t="0" r="0" b="0"/>
              <a:pathLst>
                <a:path w="52644" h="178985">
                  <a:moveTo>
                    <a:pt x="52643" y="0"/>
                  </a:moveTo>
                  <a:lnTo>
                    <a:pt x="41464" y="11178"/>
                  </a:lnTo>
                  <a:lnTo>
                    <a:pt x="25131" y="67198"/>
                  </a:lnTo>
                  <a:lnTo>
                    <a:pt x="10640" y="122631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811523" y="10193889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4845242" y="10125128"/>
              <a:ext cx="155796" cy="268803"/>
            </a:xfrm>
            <a:custGeom>
              <a:avLst/>
              <a:gdLst/>
              <a:ahLst/>
              <a:cxnLst/>
              <a:rect l="0" t="0" r="0" b="0"/>
              <a:pathLst>
                <a:path w="155796" h="268803">
                  <a:moveTo>
                    <a:pt x="155795" y="5590"/>
                  </a:moveTo>
                  <a:lnTo>
                    <a:pt x="139027" y="0"/>
                  </a:lnTo>
                  <a:lnTo>
                    <a:pt x="106243" y="2114"/>
                  </a:lnTo>
                  <a:lnTo>
                    <a:pt x="72482" y="10149"/>
                  </a:lnTo>
                  <a:lnTo>
                    <a:pt x="40252" y="31117"/>
                  </a:lnTo>
                  <a:lnTo>
                    <a:pt x="14065" y="59557"/>
                  </a:lnTo>
                  <a:lnTo>
                    <a:pt x="5066" y="92356"/>
                  </a:lnTo>
                  <a:lnTo>
                    <a:pt x="0" y="153741"/>
                  </a:lnTo>
                  <a:lnTo>
                    <a:pt x="1619" y="207024"/>
                  </a:lnTo>
                  <a:lnTo>
                    <a:pt x="8395" y="268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4811523" y="10330759"/>
              <a:ext cx="126344" cy="31586"/>
            </a:xfrm>
            <a:custGeom>
              <a:avLst/>
              <a:gdLst/>
              <a:ahLst/>
              <a:cxnLst/>
              <a:rect l="0" t="0" r="0" b="0"/>
              <a:pathLst>
                <a:path w="126344" h="31586">
                  <a:moveTo>
                    <a:pt x="0" y="31585"/>
                  </a:moveTo>
                  <a:lnTo>
                    <a:pt x="59359" y="20133"/>
                  </a:lnTo>
                  <a:lnTo>
                    <a:pt x="116649" y="3039"/>
                  </a:lnTo>
                  <a:lnTo>
                    <a:pt x="12634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5161983" y="10134512"/>
              <a:ext cx="218080" cy="259419"/>
            </a:xfrm>
            <a:custGeom>
              <a:avLst/>
              <a:gdLst/>
              <a:ahLst/>
              <a:cxnLst/>
              <a:rect l="0" t="0" r="0" b="0"/>
              <a:pathLst>
                <a:path w="218080" h="259419">
                  <a:moveTo>
                    <a:pt x="218079" y="38320"/>
                  </a:moveTo>
                  <a:lnTo>
                    <a:pt x="188771" y="9011"/>
                  </a:lnTo>
                  <a:lnTo>
                    <a:pt x="169178" y="1897"/>
                  </a:lnTo>
                  <a:lnTo>
                    <a:pt x="157403" y="0"/>
                  </a:lnTo>
                  <a:lnTo>
                    <a:pt x="112884" y="8509"/>
                  </a:lnTo>
                  <a:lnTo>
                    <a:pt x="73826" y="25848"/>
                  </a:lnTo>
                  <a:lnTo>
                    <a:pt x="45616" y="51392"/>
                  </a:lnTo>
                  <a:lnTo>
                    <a:pt x="16293" y="92635"/>
                  </a:lnTo>
                  <a:lnTo>
                    <a:pt x="3223" y="133442"/>
                  </a:lnTo>
                  <a:lnTo>
                    <a:pt x="0" y="185437"/>
                  </a:lnTo>
                  <a:lnTo>
                    <a:pt x="3392" y="212500"/>
                  </a:lnTo>
                  <a:lnTo>
                    <a:pt x="9444" y="223460"/>
                  </a:lnTo>
                  <a:lnTo>
                    <a:pt x="28646" y="241877"/>
                  </a:lnTo>
                  <a:lnTo>
                    <a:pt x="46539" y="251622"/>
                  </a:lnTo>
                  <a:lnTo>
                    <a:pt x="70681" y="2594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334701" y="10236003"/>
              <a:ext cx="100695" cy="136340"/>
            </a:xfrm>
            <a:custGeom>
              <a:avLst/>
              <a:gdLst/>
              <a:ahLst/>
              <a:cxnLst/>
              <a:rect l="0" t="0" r="0" b="0"/>
              <a:pathLst>
                <a:path w="100695" h="136340">
                  <a:moveTo>
                    <a:pt x="55890" y="0"/>
                  </a:moveTo>
                  <a:lnTo>
                    <a:pt x="39123" y="5589"/>
                  </a:lnTo>
                  <a:lnTo>
                    <a:pt x="24651" y="20811"/>
                  </a:lnTo>
                  <a:lnTo>
                    <a:pt x="6469" y="55689"/>
                  </a:lnTo>
                  <a:lnTo>
                    <a:pt x="0" y="82073"/>
                  </a:lnTo>
                  <a:lnTo>
                    <a:pt x="1024" y="109397"/>
                  </a:lnTo>
                  <a:lnTo>
                    <a:pt x="5275" y="119725"/>
                  </a:lnTo>
                  <a:lnTo>
                    <a:pt x="19356" y="134319"/>
                  </a:lnTo>
                  <a:lnTo>
                    <a:pt x="29194" y="136339"/>
                  </a:lnTo>
                  <a:lnTo>
                    <a:pt x="52604" y="132345"/>
                  </a:lnTo>
                  <a:lnTo>
                    <a:pt x="80912" y="116942"/>
                  </a:lnTo>
                  <a:lnTo>
                    <a:pt x="93527" y="97987"/>
                  </a:lnTo>
                  <a:lnTo>
                    <a:pt x="100694" y="75135"/>
                  </a:lnTo>
                  <a:lnTo>
                    <a:pt x="99979" y="53281"/>
                  </a:lnTo>
                  <a:lnTo>
                    <a:pt x="95811" y="44880"/>
                  </a:lnTo>
                  <a:lnTo>
                    <a:pt x="81821" y="32424"/>
                  </a:lnTo>
                  <a:lnTo>
                    <a:pt x="55890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474819" y="10237497"/>
              <a:ext cx="105286" cy="124848"/>
            </a:xfrm>
            <a:custGeom>
              <a:avLst/>
              <a:gdLst/>
              <a:ahLst/>
              <a:cxnLst/>
              <a:rect l="0" t="0" r="0" b="0"/>
              <a:pathLst>
                <a:path w="105286" h="124848">
                  <a:moveTo>
                    <a:pt x="0" y="30092"/>
                  </a:moveTo>
                  <a:lnTo>
                    <a:pt x="7236" y="57647"/>
                  </a:lnTo>
                  <a:lnTo>
                    <a:pt x="9065" y="85233"/>
                  </a:lnTo>
                  <a:lnTo>
                    <a:pt x="11892" y="89079"/>
                  </a:lnTo>
                  <a:lnTo>
                    <a:pt x="16117" y="85794"/>
                  </a:lnTo>
                  <a:lnTo>
                    <a:pt x="50924" y="24715"/>
                  </a:lnTo>
                  <a:lnTo>
                    <a:pt x="70720" y="2502"/>
                  </a:lnTo>
                  <a:lnTo>
                    <a:pt x="77563" y="0"/>
                  </a:lnTo>
                  <a:lnTo>
                    <a:pt x="84464" y="672"/>
                  </a:lnTo>
                  <a:lnTo>
                    <a:pt x="91404" y="3459"/>
                  </a:lnTo>
                  <a:lnTo>
                    <a:pt x="96031" y="11167"/>
                  </a:lnTo>
                  <a:lnTo>
                    <a:pt x="103457" y="65564"/>
                  </a:lnTo>
                  <a:lnTo>
                    <a:pt x="105285" y="1248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643275" y="10099132"/>
              <a:ext cx="126343" cy="294799"/>
            </a:xfrm>
            <a:custGeom>
              <a:avLst/>
              <a:gdLst/>
              <a:ahLst/>
              <a:cxnLst/>
              <a:rect l="0" t="0" r="0" b="0"/>
              <a:pathLst>
                <a:path w="126343" h="294799">
                  <a:moveTo>
                    <a:pt x="126342" y="0"/>
                  </a:moveTo>
                  <a:lnTo>
                    <a:pt x="78437" y="22906"/>
                  </a:lnTo>
                  <a:lnTo>
                    <a:pt x="61767" y="38256"/>
                  </a:lnTo>
                  <a:lnTo>
                    <a:pt x="40398" y="73207"/>
                  </a:lnTo>
                  <a:lnTo>
                    <a:pt x="22104" y="126938"/>
                  </a:lnTo>
                  <a:lnTo>
                    <a:pt x="7226" y="182613"/>
                  </a:lnTo>
                  <a:lnTo>
                    <a:pt x="1427" y="238670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5632746" y="10230807"/>
              <a:ext cx="187535" cy="152596"/>
            </a:xfrm>
            <a:custGeom>
              <a:avLst/>
              <a:gdLst/>
              <a:ahLst/>
              <a:cxnLst/>
              <a:rect l="0" t="0" r="0" b="0"/>
              <a:pathLst>
                <a:path w="187535" h="152596">
                  <a:moveTo>
                    <a:pt x="0" y="47310"/>
                  </a:moveTo>
                  <a:lnTo>
                    <a:pt x="5590" y="30542"/>
                  </a:lnTo>
                  <a:lnTo>
                    <a:pt x="10746" y="27943"/>
                  </a:lnTo>
                  <a:lnTo>
                    <a:pt x="17692" y="28550"/>
                  </a:lnTo>
                  <a:lnTo>
                    <a:pt x="80568" y="47511"/>
                  </a:lnTo>
                  <a:lnTo>
                    <a:pt x="110677" y="52079"/>
                  </a:lnTo>
                  <a:lnTo>
                    <a:pt x="152766" y="46903"/>
                  </a:lnTo>
                  <a:lnTo>
                    <a:pt x="176691" y="36991"/>
                  </a:lnTo>
                  <a:lnTo>
                    <a:pt x="183305" y="29902"/>
                  </a:lnTo>
                  <a:lnTo>
                    <a:pt x="186544" y="21666"/>
                  </a:lnTo>
                  <a:lnTo>
                    <a:pt x="187534" y="12666"/>
                  </a:lnTo>
                  <a:lnTo>
                    <a:pt x="182344" y="6667"/>
                  </a:lnTo>
                  <a:lnTo>
                    <a:pt x="160981" y="0"/>
                  </a:lnTo>
                  <a:lnTo>
                    <a:pt x="150604" y="562"/>
                  </a:lnTo>
                  <a:lnTo>
                    <a:pt x="132836" y="7425"/>
                  </a:lnTo>
                  <a:lnTo>
                    <a:pt x="109679" y="24445"/>
                  </a:lnTo>
                  <a:lnTo>
                    <a:pt x="98269" y="46896"/>
                  </a:lnTo>
                  <a:lnTo>
                    <a:pt x="91639" y="75202"/>
                  </a:lnTo>
                  <a:lnTo>
                    <a:pt x="92591" y="103380"/>
                  </a:lnTo>
                  <a:lnTo>
                    <a:pt x="100034" y="125262"/>
                  </a:lnTo>
                  <a:lnTo>
                    <a:pt x="105294" y="134373"/>
                  </a:lnTo>
                  <a:lnTo>
                    <a:pt x="111140" y="140448"/>
                  </a:lnTo>
                  <a:lnTo>
                    <a:pt x="136871" y="1525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5850942" y="10111332"/>
              <a:ext cx="179156" cy="261320"/>
            </a:xfrm>
            <a:custGeom>
              <a:avLst/>
              <a:gdLst/>
              <a:ahLst/>
              <a:cxnLst/>
              <a:rect l="0" t="0" r="0" b="0"/>
              <a:pathLst>
                <a:path w="179156" h="261320">
                  <a:moveTo>
                    <a:pt x="139773" y="103613"/>
                  </a:moveTo>
                  <a:lnTo>
                    <a:pt x="86746" y="118268"/>
                  </a:lnTo>
                  <a:lnTo>
                    <a:pt x="29224" y="155067"/>
                  </a:lnTo>
                  <a:lnTo>
                    <a:pt x="13431" y="170935"/>
                  </a:lnTo>
                  <a:lnTo>
                    <a:pt x="2513" y="189687"/>
                  </a:lnTo>
                  <a:lnTo>
                    <a:pt x="0" y="212838"/>
                  </a:lnTo>
                  <a:lnTo>
                    <a:pt x="3953" y="236385"/>
                  </a:lnTo>
                  <a:lnTo>
                    <a:pt x="13508" y="254650"/>
                  </a:lnTo>
                  <a:lnTo>
                    <a:pt x="20502" y="259287"/>
                  </a:lnTo>
                  <a:lnTo>
                    <a:pt x="37631" y="261319"/>
                  </a:lnTo>
                  <a:lnTo>
                    <a:pt x="78183" y="239119"/>
                  </a:lnTo>
                  <a:lnTo>
                    <a:pt x="110476" y="202904"/>
                  </a:lnTo>
                  <a:lnTo>
                    <a:pt x="142348" y="140341"/>
                  </a:lnTo>
                  <a:lnTo>
                    <a:pt x="162893" y="89019"/>
                  </a:lnTo>
                  <a:lnTo>
                    <a:pt x="175739" y="37938"/>
                  </a:lnTo>
                  <a:lnTo>
                    <a:pt x="179155" y="7355"/>
                  </a:lnTo>
                  <a:lnTo>
                    <a:pt x="176556" y="837"/>
                  </a:lnTo>
                  <a:lnTo>
                    <a:pt x="171314" y="0"/>
                  </a:lnTo>
                  <a:lnTo>
                    <a:pt x="164310" y="2953"/>
                  </a:lnTo>
                  <a:lnTo>
                    <a:pt x="153408" y="18712"/>
                  </a:lnTo>
                  <a:lnTo>
                    <a:pt x="145833" y="41313"/>
                  </a:lnTo>
                  <a:lnTo>
                    <a:pt x="142738" y="83855"/>
                  </a:lnTo>
                  <a:lnTo>
                    <a:pt x="148711" y="143253"/>
                  </a:lnTo>
                  <a:lnTo>
                    <a:pt x="158090" y="194545"/>
                  </a:lnTo>
                  <a:lnTo>
                    <a:pt x="160830" y="2088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6096000" y="10351816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2392123" y="10712417"/>
            <a:ext cx="2720671" cy="2032001"/>
            <a:chOff x="2392123" y="10712417"/>
            <a:chExt cx="2720671" cy="2032001"/>
          </a:xfrm>
        </p:grpSpPr>
        <p:sp>
          <p:nvSpPr>
            <p:cNvPr id="246" name="Freeform 245"/>
            <p:cNvSpPr/>
            <p:nvPr/>
          </p:nvSpPr>
          <p:spPr>
            <a:xfrm>
              <a:off x="2419720" y="10826262"/>
              <a:ext cx="181416" cy="349410"/>
            </a:xfrm>
            <a:custGeom>
              <a:avLst/>
              <a:gdLst/>
              <a:ahLst/>
              <a:cxnLst/>
              <a:rect l="0" t="0" r="0" b="0"/>
              <a:pathLst>
                <a:path w="181416" h="349410">
                  <a:moveTo>
                    <a:pt x="180819" y="33554"/>
                  </a:moveTo>
                  <a:lnTo>
                    <a:pt x="169641" y="16786"/>
                  </a:lnTo>
                  <a:lnTo>
                    <a:pt x="154794" y="5435"/>
                  </a:lnTo>
                  <a:lnTo>
                    <a:pt x="145921" y="770"/>
                  </a:lnTo>
                  <a:lnTo>
                    <a:pt x="136497" y="0"/>
                  </a:lnTo>
                  <a:lnTo>
                    <a:pt x="116667" y="5383"/>
                  </a:lnTo>
                  <a:lnTo>
                    <a:pt x="62039" y="42375"/>
                  </a:lnTo>
                  <a:lnTo>
                    <a:pt x="17330" y="87589"/>
                  </a:lnTo>
                  <a:lnTo>
                    <a:pt x="837" y="118195"/>
                  </a:lnTo>
                  <a:lnTo>
                    <a:pt x="0" y="127416"/>
                  </a:lnTo>
                  <a:lnTo>
                    <a:pt x="5308" y="143901"/>
                  </a:lnTo>
                  <a:lnTo>
                    <a:pt x="27945" y="155906"/>
                  </a:lnTo>
                  <a:lnTo>
                    <a:pt x="88490" y="167557"/>
                  </a:lnTo>
                  <a:lnTo>
                    <a:pt x="148167" y="181500"/>
                  </a:lnTo>
                  <a:lnTo>
                    <a:pt x="159051" y="184827"/>
                  </a:lnTo>
                  <a:lnTo>
                    <a:pt x="167477" y="191725"/>
                  </a:lnTo>
                  <a:lnTo>
                    <a:pt x="179958" y="211867"/>
                  </a:lnTo>
                  <a:lnTo>
                    <a:pt x="181415" y="221450"/>
                  </a:lnTo>
                  <a:lnTo>
                    <a:pt x="176795" y="238336"/>
                  </a:lnTo>
                  <a:lnTo>
                    <a:pt x="137953" y="276646"/>
                  </a:lnTo>
                  <a:lnTo>
                    <a:pt x="85221" y="314889"/>
                  </a:lnTo>
                  <a:lnTo>
                    <a:pt x="22572" y="345108"/>
                  </a:lnTo>
                  <a:lnTo>
                    <a:pt x="12363" y="3494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2674239" y="10849288"/>
              <a:ext cx="21057" cy="242156"/>
            </a:xfrm>
            <a:custGeom>
              <a:avLst/>
              <a:gdLst/>
              <a:ahLst/>
              <a:cxnLst/>
              <a:rect l="0" t="0" r="0" b="0"/>
              <a:pathLst>
                <a:path w="21057" h="242156">
                  <a:moveTo>
                    <a:pt x="21056" y="0"/>
                  </a:moveTo>
                  <a:lnTo>
                    <a:pt x="12723" y="37478"/>
                  </a:lnTo>
                  <a:lnTo>
                    <a:pt x="10961" y="88901"/>
                  </a:lnTo>
                  <a:lnTo>
                    <a:pt x="3378" y="151355"/>
                  </a:lnTo>
                  <a:lnTo>
                    <a:pt x="667" y="206846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2632124" y="10996687"/>
              <a:ext cx="115815" cy="21058"/>
            </a:xfrm>
            <a:custGeom>
              <a:avLst/>
              <a:gdLst/>
              <a:ahLst/>
              <a:cxnLst/>
              <a:rect l="0" t="0" r="0" b="0"/>
              <a:pathLst>
                <a:path w="115815" h="21058">
                  <a:moveTo>
                    <a:pt x="0" y="21057"/>
                  </a:moveTo>
                  <a:lnTo>
                    <a:pt x="60384" y="9604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2782234" y="10948984"/>
              <a:ext cx="155218" cy="160519"/>
            </a:xfrm>
            <a:custGeom>
              <a:avLst/>
              <a:gdLst/>
              <a:ahLst/>
              <a:cxnLst/>
              <a:rect l="0" t="0" r="0" b="0"/>
              <a:pathLst>
                <a:path w="155218" h="160519">
                  <a:moveTo>
                    <a:pt x="144688" y="5589"/>
                  </a:moveTo>
                  <a:lnTo>
                    <a:pt x="122332" y="0"/>
                  </a:lnTo>
                  <a:lnTo>
                    <a:pt x="101997" y="3494"/>
                  </a:lnTo>
                  <a:lnTo>
                    <a:pt x="73937" y="18616"/>
                  </a:lnTo>
                  <a:lnTo>
                    <a:pt x="50805" y="41034"/>
                  </a:lnTo>
                  <a:lnTo>
                    <a:pt x="11014" y="100683"/>
                  </a:lnTo>
                  <a:lnTo>
                    <a:pt x="3389" y="122722"/>
                  </a:lnTo>
                  <a:lnTo>
                    <a:pt x="0" y="148115"/>
                  </a:lnTo>
                  <a:lnTo>
                    <a:pt x="3776" y="155589"/>
                  </a:lnTo>
                  <a:lnTo>
                    <a:pt x="10973" y="159402"/>
                  </a:lnTo>
                  <a:lnTo>
                    <a:pt x="30277" y="160518"/>
                  </a:lnTo>
                  <a:lnTo>
                    <a:pt x="50555" y="157114"/>
                  </a:lnTo>
                  <a:lnTo>
                    <a:pt x="81702" y="137443"/>
                  </a:lnTo>
                  <a:lnTo>
                    <a:pt x="130050" y="78848"/>
                  </a:lnTo>
                  <a:lnTo>
                    <a:pt x="145941" y="47572"/>
                  </a:lnTo>
                  <a:lnTo>
                    <a:pt x="152468" y="10489"/>
                  </a:lnTo>
                  <a:lnTo>
                    <a:pt x="152215" y="5346"/>
                  </a:lnTo>
                  <a:lnTo>
                    <a:pt x="150876" y="5426"/>
                  </a:lnTo>
                  <a:lnTo>
                    <a:pt x="148813" y="8990"/>
                  </a:lnTo>
                  <a:lnTo>
                    <a:pt x="140321" y="41951"/>
                  </a:lnTo>
                  <a:lnTo>
                    <a:pt x="141575" y="88762"/>
                  </a:lnTo>
                  <a:lnTo>
                    <a:pt x="155217" y="1319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3042736" y="10796645"/>
              <a:ext cx="94757" cy="305328"/>
            </a:xfrm>
            <a:custGeom>
              <a:avLst/>
              <a:gdLst/>
              <a:ahLst/>
              <a:cxnLst/>
              <a:rect l="0" t="0" r="0" b="0"/>
              <a:pathLst>
                <a:path w="94757" h="305328">
                  <a:moveTo>
                    <a:pt x="94756" y="0"/>
                  </a:moveTo>
                  <a:lnTo>
                    <a:pt x="66075" y="55045"/>
                  </a:lnTo>
                  <a:lnTo>
                    <a:pt x="44421" y="109573"/>
                  </a:lnTo>
                  <a:lnTo>
                    <a:pt x="32269" y="159198"/>
                  </a:lnTo>
                  <a:lnTo>
                    <a:pt x="17683" y="217190"/>
                  </a:lnTo>
                  <a:lnTo>
                    <a:pt x="4706" y="274572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3011150" y="10891402"/>
              <a:ext cx="295560" cy="210571"/>
            </a:xfrm>
            <a:custGeom>
              <a:avLst/>
              <a:gdLst/>
              <a:ahLst/>
              <a:cxnLst/>
              <a:rect l="0" t="0" r="0" b="0"/>
              <a:pathLst>
                <a:path w="295560" h="210571">
                  <a:moveTo>
                    <a:pt x="0" y="0"/>
                  </a:moveTo>
                  <a:lnTo>
                    <a:pt x="5590" y="33535"/>
                  </a:lnTo>
                  <a:lnTo>
                    <a:pt x="20812" y="62477"/>
                  </a:lnTo>
                  <a:lnTo>
                    <a:pt x="63123" y="108008"/>
                  </a:lnTo>
                  <a:lnTo>
                    <a:pt x="87327" y="118193"/>
                  </a:lnTo>
                  <a:lnTo>
                    <a:pt x="140992" y="124733"/>
                  </a:lnTo>
                  <a:lnTo>
                    <a:pt x="195483" y="117618"/>
                  </a:lnTo>
                  <a:lnTo>
                    <a:pt x="241255" y="101828"/>
                  </a:lnTo>
                  <a:lnTo>
                    <a:pt x="261643" y="88540"/>
                  </a:lnTo>
                  <a:lnTo>
                    <a:pt x="278503" y="70936"/>
                  </a:lnTo>
                  <a:lnTo>
                    <a:pt x="295559" y="35706"/>
                  </a:lnTo>
                  <a:lnTo>
                    <a:pt x="295306" y="26143"/>
                  </a:lnTo>
                  <a:lnTo>
                    <a:pt x="291627" y="18599"/>
                  </a:lnTo>
                  <a:lnTo>
                    <a:pt x="285665" y="12399"/>
                  </a:lnTo>
                  <a:lnTo>
                    <a:pt x="275841" y="11776"/>
                  </a:lnTo>
                  <a:lnTo>
                    <a:pt x="249328" y="20441"/>
                  </a:lnTo>
                  <a:lnTo>
                    <a:pt x="212695" y="45051"/>
                  </a:lnTo>
                  <a:lnTo>
                    <a:pt x="190793" y="74570"/>
                  </a:lnTo>
                  <a:lnTo>
                    <a:pt x="176894" y="111132"/>
                  </a:lnTo>
                  <a:lnTo>
                    <a:pt x="175326" y="134790"/>
                  </a:lnTo>
                  <a:lnTo>
                    <a:pt x="176546" y="146012"/>
                  </a:lnTo>
                  <a:lnTo>
                    <a:pt x="187259" y="167839"/>
                  </a:lnTo>
                  <a:lnTo>
                    <a:pt x="203719" y="186899"/>
                  </a:lnTo>
                  <a:lnTo>
                    <a:pt x="242156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3369119" y="10859816"/>
              <a:ext cx="147400" cy="200970"/>
            </a:xfrm>
            <a:custGeom>
              <a:avLst/>
              <a:gdLst/>
              <a:ahLst/>
              <a:cxnLst/>
              <a:rect l="0" t="0" r="0" b="0"/>
              <a:pathLst>
                <a:path w="147400" h="200970">
                  <a:moveTo>
                    <a:pt x="147399" y="0"/>
                  </a:moveTo>
                  <a:lnTo>
                    <a:pt x="104708" y="3119"/>
                  </a:lnTo>
                  <a:lnTo>
                    <a:pt x="94372" y="5589"/>
                  </a:lnTo>
                  <a:lnTo>
                    <a:pt x="86311" y="10745"/>
                  </a:lnTo>
                  <a:lnTo>
                    <a:pt x="74236" y="25833"/>
                  </a:lnTo>
                  <a:lnTo>
                    <a:pt x="71208" y="47356"/>
                  </a:lnTo>
                  <a:lnTo>
                    <a:pt x="72039" y="59647"/>
                  </a:lnTo>
                  <a:lnTo>
                    <a:pt x="89975" y="99302"/>
                  </a:lnTo>
                  <a:lnTo>
                    <a:pt x="127661" y="158866"/>
                  </a:lnTo>
                  <a:lnTo>
                    <a:pt x="126051" y="167912"/>
                  </a:lnTo>
                  <a:lnTo>
                    <a:pt x="111785" y="184202"/>
                  </a:lnTo>
                  <a:lnTo>
                    <a:pt x="77445" y="200938"/>
                  </a:lnTo>
                  <a:lnTo>
                    <a:pt x="14242" y="200969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3733916" y="10712417"/>
              <a:ext cx="172158" cy="410613"/>
            </a:xfrm>
            <a:custGeom>
              <a:avLst/>
              <a:gdLst/>
              <a:ahLst/>
              <a:cxnLst/>
              <a:rect l="0" t="0" r="0" b="0"/>
              <a:pathLst>
                <a:path w="172158" h="410613">
                  <a:moveTo>
                    <a:pt x="172157" y="0"/>
                  </a:moveTo>
                  <a:lnTo>
                    <a:pt x="164921" y="29896"/>
                  </a:lnTo>
                  <a:lnTo>
                    <a:pt x="162604" y="85157"/>
                  </a:lnTo>
                  <a:lnTo>
                    <a:pt x="161917" y="139615"/>
                  </a:lnTo>
                  <a:lnTo>
                    <a:pt x="160544" y="192796"/>
                  </a:lnTo>
                  <a:lnTo>
                    <a:pt x="154418" y="245598"/>
                  </a:lnTo>
                  <a:lnTo>
                    <a:pt x="150913" y="295948"/>
                  </a:lnTo>
                  <a:lnTo>
                    <a:pt x="136575" y="356734"/>
                  </a:lnTo>
                  <a:lnTo>
                    <a:pt x="134397" y="357146"/>
                  </a:lnTo>
                  <a:lnTo>
                    <a:pt x="125027" y="305912"/>
                  </a:lnTo>
                  <a:lnTo>
                    <a:pt x="104380" y="273915"/>
                  </a:lnTo>
                  <a:lnTo>
                    <a:pt x="94217" y="268007"/>
                  </a:lnTo>
                  <a:lnTo>
                    <a:pt x="70446" y="264563"/>
                  </a:lnTo>
                  <a:lnTo>
                    <a:pt x="47404" y="273172"/>
                  </a:lnTo>
                  <a:lnTo>
                    <a:pt x="27804" y="288696"/>
                  </a:lnTo>
                  <a:lnTo>
                    <a:pt x="10192" y="317166"/>
                  </a:lnTo>
                  <a:lnTo>
                    <a:pt x="1517" y="337495"/>
                  </a:lnTo>
                  <a:lnTo>
                    <a:pt x="0" y="361347"/>
                  </a:lnTo>
                  <a:lnTo>
                    <a:pt x="1234" y="374260"/>
                  </a:lnTo>
                  <a:lnTo>
                    <a:pt x="6736" y="384037"/>
                  </a:lnTo>
                  <a:lnTo>
                    <a:pt x="25327" y="398021"/>
                  </a:lnTo>
                  <a:lnTo>
                    <a:pt x="77400" y="4106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3998287" y="10870344"/>
              <a:ext cx="151191" cy="210879"/>
            </a:xfrm>
            <a:custGeom>
              <a:avLst/>
              <a:gdLst/>
              <a:ahLst/>
              <a:cxnLst/>
              <a:rect l="0" t="0" r="0" b="0"/>
              <a:pathLst>
                <a:path w="151191" h="210879">
                  <a:moveTo>
                    <a:pt x="76242" y="0"/>
                  </a:moveTo>
                  <a:lnTo>
                    <a:pt x="32279" y="55142"/>
                  </a:lnTo>
                  <a:lnTo>
                    <a:pt x="4147" y="114757"/>
                  </a:lnTo>
                  <a:lnTo>
                    <a:pt x="103" y="125638"/>
                  </a:lnTo>
                  <a:lnTo>
                    <a:pt x="0" y="174486"/>
                  </a:lnTo>
                  <a:lnTo>
                    <a:pt x="5526" y="187684"/>
                  </a:lnTo>
                  <a:lnTo>
                    <a:pt x="24145" y="205468"/>
                  </a:lnTo>
                  <a:lnTo>
                    <a:pt x="34492" y="209508"/>
                  </a:lnTo>
                  <a:lnTo>
                    <a:pt x="55347" y="210878"/>
                  </a:lnTo>
                  <a:lnTo>
                    <a:pt x="86818" y="199483"/>
                  </a:lnTo>
                  <a:lnTo>
                    <a:pt x="112781" y="175700"/>
                  </a:lnTo>
                  <a:lnTo>
                    <a:pt x="141344" y="135053"/>
                  </a:lnTo>
                  <a:lnTo>
                    <a:pt x="151190" y="109937"/>
                  </a:lnTo>
                  <a:lnTo>
                    <a:pt x="150106" y="80057"/>
                  </a:lnTo>
                  <a:lnTo>
                    <a:pt x="146542" y="63900"/>
                  </a:lnTo>
                  <a:lnTo>
                    <a:pt x="139486" y="51959"/>
                  </a:lnTo>
                  <a:lnTo>
                    <a:pt x="119168" y="35572"/>
                  </a:lnTo>
                  <a:lnTo>
                    <a:pt x="108369" y="33073"/>
                  </a:lnTo>
                  <a:lnTo>
                    <a:pt x="65713" y="421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4407809" y="10852193"/>
              <a:ext cx="140503" cy="186609"/>
            </a:xfrm>
            <a:custGeom>
              <a:avLst/>
              <a:gdLst/>
              <a:ahLst/>
              <a:cxnLst/>
              <a:rect l="0" t="0" r="0" b="0"/>
              <a:pathLst>
                <a:path w="140503" h="186609">
                  <a:moveTo>
                    <a:pt x="24689" y="39209"/>
                  </a:moveTo>
                  <a:lnTo>
                    <a:pt x="10035" y="99939"/>
                  </a:lnTo>
                  <a:lnTo>
                    <a:pt x="0" y="159912"/>
                  </a:lnTo>
                  <a:lnTo>
                    <a:pt x="2381" y="161792"/>
                  </a:lnTo>
                  <a:lnTo>
                    <a:pt x="6307" y="159535"/>
                  </a:lnTo>
                  <a:lnTo>
                    <a:pt x="13789" y="147669"/>
                  </a:lnTo>
                  <a:lnTo>
                    <a:pt x="32828" y="93006"/>
                  </a:lnTo>
                  <a:lnTo>
                    <a:pt x="63903" y="30450"/>
                  </a:lnTo>
                  <a:lnTo>
                    <a:pt x="90120" y="3208"/>
                  </a:lnTo>
                  <a:lnTo>
                    <a:pt x="98725" y="0"/>
                  </a:lnTo>
                  <a:lnTo>
                    <a:pt x="106801" y="202"/>
                  </a:lnTo>
                  <a:lnTo>
                    <a:pt x="114525" y="2675"/>
                  </a:lnTo>
                  <a:lnTo>
                    <a:pt x="120845" y="11344"/>
                  </a:lnTo>
                  <a:lnTo>
                    <a:pt x="130986" y="39693"/>
                  </a:lnTo>
                  <a:lnTo>
                    <a:pt x="137683" y="100704"/>
                  </a:lnTo>
                  <a:lnTo>
                    <a:pt x="139667" y="153876"/>
                  </a:lnTo>
                  <a:lnTo>
                    <a:pt x="140502" y="1866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4666355" y="10849288"/>
              <a:ext cx="115751" cy="182895"/>
            </a:xfrm>
            <a:custGeom>
              <a:avLst/>
              <a:gdLst/>
              <a:ahLst/>
              <a:cxnLst/>
              <a:rect l="0" t="0" r="0" b="0"/>
              <a:pathLst>
                <a:path w="115751" h="182895">
                  <a:moveTo>
                    <a:pt x="60941" y="0"/>
                  </a:moveTo>
                  <a:lnTo>
                    <a:pt x="21398" y="55659"/>
                  </a:lnTo>
                  <a:lnTo>
                    <a:pt x="5297" y="95352"/>
                  </a:lnTo>
                  <a:lnTo>
                    <a:pt x="0" y="143286"/>
                  </a:lnTo>
                  <a:lnTo>
                    <a:pt x="2766" y="157525"/>
                  </a:lnTo>
                  <a:lnTo>
                    <a:pt x="15198" y="179585"/>
                  </a:lnTo>
                  <a:lnTo>
                    <a:pt x="24596" y="182894"/>
                  </a:lnTo>
                  <a:lnTo>
                    <a:pt x="35541" y="181591"/>
                  </a:lnTo>
                  <a:lnTo>
                    <a:pt x="57841" y="170784"/>
                  </a:lnTo>
                  <a:lnTo>
                    <a:pt x="91220" y="135250"/>
                  </a:lnTo>
                  <a:lnTo>
                    <a:pt x="114755" y="94436"/>
                  </a:lnTo>
                  <a:lnTo>
                    <a:pt x="115750" y="51897"/>
                  </a:lnTo>
                  <a:lnTo>
                    <a:pt x="110348" y="40447"/>
                  </a:lnTo>
                  <a:lnTo>
                    <a:pt x="91868" y="24605"/>
                  </a:lnTo>
                  <a:lnTo>
                    <a:pt x="71177" y="19904"/>
                  </a:lnTo>
                  <a:lnTo>
                    <a:pt x="53792" y="21714"/>
                  </a:lnTo>
                  <a:lnTo>
                    <a:pt x="49156" y="23834"/>
                  </a:lnTo>
                  <a:lnTo>
                    <a:pt x="39884" y="3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4906280" y="10754531"/>
              <a:ext cx="31587" cy="221099"/>
            </a:xfrm>
            <a:custGeom>
              <a:avLst/>
              <a:gdLst/>
              <a:ahLst/>
              <a:cxnLst/>
              <a:rect l="0" t="0" r="0" b="0"/>
              <a:pathLst>
                <a:path w="31587" h="221099">
                  <a:moveTo>
                    <a:pt x="31586" y="0"/>
                  </a:moveTo>
                  <a:lnTo>
                    <a:pt x="28466" y="54145"/>
                  </a:lnTo>
                  <a:lnTo>
                    <a:pt x="16932" y="109092"/>
                  </a:lnTo>
                  <a:lnTo>
                    <a:pt x="6836" y="162176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4800995" y="10838759"/>
              <a:ext cx="221099" cy="9067"/>
            </a:xfrm>
            <a:custGeom>
              <a:avLst/>
              <a:gdLst/>
              <a:ahLst/>
              <a:cxnLst/>
              <a:rect l="0" t="0" r="0" b="0"/>
              <a:pathLst>
                <a:path w="221099" h="9067">
                  <a:moveTo>
                    <a:pt x="0" y="0"/>
                  </a:moveTo>
                  <a:lnTo>
                    <a:pt x="58617" y="9066"/>
                  </a:lnTo>
                  <a:lnTo>
                    <a:pt x="115764" y="4506"/>
                  </a:lnTo>
                  <a:lnTo>
                    <a:pt x="178970" y="1335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2392123" y="11375933"/>
              <a:ext cx="408458" cy="232056"/>
            </a:xfrm>
            <a:custGeom>
              <a:avLst/>
              <a:gdLst/>
              <a:ahLst/>
              <a:cxnLst/>
              <a:rect l="0" t="0" r="0" b="0"/>
              <a:pathLst>
                <a:path w="408458" h="232056">
                  <a:moveTo>
                    <a:pt x="39960" y="84008"/>
                  </a:moveTo>
                  <a:lnTo>
                    <a:pt x="16241" y="127970"/>
                  </a:lnTo>
                  <a:lnTo>
                    <a:pt x="5116" y="175023"/>
                  </a:lnTo>
                  <a:lnTo>
                    <a:pt x="0" y="222239"/>
                  </a:lnTo>
                  <a:lnTo>
                    <a:pt x="452" y="227635"/>
                  </a:lnTo>
                  <a:lnTo>
                    <a:pt x="1923" y="226552"/>
                  </a:lnTo>
                  <a:lnTo>
                    <a:pt x="23166" y="165560"/>
                  </a:lnTo>
                  <a:lnTo>
                    <a:pt x="43107" y="106099"/>
                  </a:lnTo>
                  <a:lnTo>
                    <a:pt x="72422" y="52558"/>
                  </a:lnTo>
                  <a:lnTo>
                    <a:pt x="87143" y="32595"/>
                  </a:lnTo>
                  <a:lnTo>
                    <a:pt x="105384" y="15924"/>
                  </a:lnTo>
                  <a:lnTo>
                    <a:pt x="128309" y="6955"/>
                  </a:lnTo>
                  <a:lnTo>
                    <a:pt x="140973" y="4564"/>
                  </a:lnTo>
                  <a:lnTo>
                    <a:pt x="161284" y="8144"/>
                  </a:lnTo>
                  <a:lnTo>
                    <a:pt x="185872" y="23315"/>
                  </a:lnTo>
                  <a:lnTo>
                    <a:pt x="199566" y="37146"/>
                  </a:lnTo>
                  <a:lnTo>
                    <a:pt x="227340" y="79179"/>
                  </a:lnTo>
                  <a:lnTo>
                    <a:pt x="258607" y="106754"/>
                  </a:lnTo>
                  <a:lnTo>
                    <a:pt x="284145" y="114394"/>
                  </a:lnTo>
                  <a:lnTo>
                    <a:pt x="297507" y="114794"/>
                  </a:lnTo>
                  <a:lnTo>
                    <a:pt x="344258" y="98588"/>
                  </a:lnTo>
                  <a:lnTo>
                    <a:pt x="365496" y="81130"/>
                  </a:lnTo>
                  <a:lnTo>
                    <a:pt x="394252" y="35736"/>
                  </a:lnTo>
                  <a:lnTo>
                    <a:pt x="396647" y="24921"/>
                  </a:lnTo>
                  <a:lnTo>
                    <a:pt x="395905" y="15370"/>
                  </a:lnTo>
                  <a:lnTo>
                    <a:pt x="393070" y="6664"/>
                  </a:lnTo>
                  <a:lnTo>
                    <a:pt x="386501" y="2029"/>
                  </a:lnTo>
                  <a:lnTo>
                    <a:pt x="366724" y="0"/>
                  </a:lnTo>
                  <a:lnTo>
                    <a:pt x="323692" y="16613"/>
                  </a:lnTo>
                  <a:lnTo>
                    <a:pt x="290665" y="43761"/>
                  </a:lnTo>
                  <a:lnTo>
                    <a:pt x="251194" y="97901"/>
                  </a:lnTo>
                  <a:lnTo>
                    <a:pt x="239127" y="124108"/>
                  </a:lnTo>
                  <a:lnTo>
                    <a:pt x="233764" y="151353"/>
                  </a:lnTo>
                  <a:lnTo>
                    <a:pt x="237619" y="175940"/>
                  </a:lnTo>
                  <a:lnTo>
                    <a:pt x="252944" y="206394"/>
                  </a:lnTo>
                  <a:lnTo>
                    <a:pt x="266810" y="221460"/>
                  </a:lnTo>
                  <a:lnTo>
                    <a:pt x="284672" y="232055"/>
                  </a:lnTo>
                  <a:lnTo>
                    <a:pt x="316787" y="231305"/>
                  </a:lnTo>
                  <a:lnTo>
                    <a:pt x="368428" y="217728"/>
                  </a:lnTo>
                  <a:lnTo>
                    <a:pt x="408457" y="1998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2874280" y="11396769"/>
              <a:ext cx="63172" cy="400084"/>
            </a:xfrm>
            <a:custGeom>
              <a:avLst/>
              <a:gdLst/>
              <a:ahLst/>
              <a:cxnLst/>
              <a:rect l="0" t="0" r="0" b="0"/>
              <a:pathLst>
                <a:path w="63172" h="400084">
                  <a:moveTo>
                    <a:pt x="63171" y="0"/>
                  </a:moveTo>
                  <a:lnTo>
                    <a:pt x="60052" y="54144"/>
                  </a:lnTo>
                  <a:lnTo>
                    <a:pt x="48517" y="114681"/>
                  </a:lnTo>
                  <a:lnTo>
                    <a:pt x="38422" y="171240"/>
                  </a:lnTo>
                  <a:lnTo>
                    <a:pt x="28022" y="226863"/>
                  </a:lnTo>
                  <a:lnTo>
                    <a:pt x="17531" y="280389"/>
                  </a:lnTo>
                  <a:lnTo>
                    <a:pt x="10742" y="341301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2958508" y="11344127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3013738" y="11428355"/>
              <a:ext cx="120983" cy="163836"/>
            </a:xfrm>
            <a:custGeom>
              <a:avLst/>
              <a:gdLst/>
              <a:ahLst/>
              <a:cxnLst/>
              <a:rect l="0" t="0" r="0" b="0"/>
              <a:pathLst>
                <a:path w="120983" h="163836">
                  <a:moveTo>
                    <a:pt x="50055" y="0"/>
                  </a:moveTo>
                  <a:lnTo>
                    <a:pt x="38877" y="11179"/>
                  </a:lnTo>
                  <a:lnTo>
                    <a:pt x="10512" y="70781"/>
                  </a:lnTo>
                  <a:lnTo>
                    <a:pt x="3235" y="95799"/>
                  </a:lnTo>
                  <a:lnTo>
                    <a:pt x="0" y="126416"/>
                  </a:lnTo>
                  <a:lnTo>
                    <a:pt x="2647" y="139260"/>
                  </a:lnTo>
                  <a:lnTo>
                    <a:pt x="14947" y="159769"/>
                  </a:lnTo>
                  <a:lnTo>
                    <a:pt x="24310" y="163835"/>
                  </a:lnTo>
                  <a:lnTo>
                    <a:pt x="47191" y="162113"/>
                  </a:lnTo>
                  <a:lnTo>
                    <a:pt x="66720" y="150429"/>
                  </a:lnTo>
                  <a:lnTo>
                    <a:pt x="98320" y="114333"/>
                  </a:lnTo>
                  <a:lnTo>
                    <a:pt x="114399" y="83790"/>
                  </a:lnTo>
                  <a:lnTo>
                    <a:pt x="120982" y="41334"/>
                  </a:lnTo>
                  <a:lnTo>
                    <a:pt x="118397" y="28726"/>
                  </a:lnTo>
                  <a:lnTo>
                    <a:pt x="106165" y="8478"/>
                  </a:lnTo>
                  <a:lnTo>
                    <a:pt x="96821" y="3312"/>
                  </a:lnTo>
                  <a:lnTo>
                    <a:pt x="73959" y="692"/>
                  </a:lnTo>
                  <a:lnTo>
                    <a:pt x="34781" y="11383"/>
                  </a:lnTo>
                  <a:lnTo>
                    <a:pt x="19870" y="19877"/>
                  </a:lnTo>
                  <a:lnTo>
                    <a:pt x="7941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3211192" y="11428355"/>
              <a:ext cx="21058" cy="178986"/>
            </a:xfrm>
            <a:custGeom>
              <a:avLst/>
              <a:gdLst/>
              <a:ahLst/>
              <a:cxnLst/>
              <a:rect l="0" t="0" r="0" b="0"/>
              <a:pathLst>
                <a:path w="21058" h="178986">
                  <a:moveTo>
                    <a:pt x="21057" y="0"/>
                  </a:moveTo>
                  <a:lnTo>
                    <a:pt x="12651" y="50433"/>
                  </a:lnTo>
                  <a:lnTo>
                    <a:pt x="4268" y="105411"/>
                  </a:lnTo>
                  <a:lnTo>
                    <a:pt x="843" y="157735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3369408" y="11429690"/>
              <a:ext cx="154945" cy="188179"/>
            </a:xfrm>
            <a:custGeom>
              <a:avLst/>
              <a:gdLst/>
              <a:ahLst/>
              <a:cxnLst/>
              <a:rect l="0" t="0" r="0" b="0"/>
              <a:pathLst>
                <a:path w="154945" h="188179">
                  <a:moveTo>
                    <a:pt x="10240" y="9193"/>
                  </a:moveTo>
                  <a:lnTo>
                    <a:pt x="1906" y="61244"/>
                  </a:lnTo>
                  <a:lnTo>
                    <a:pt x="362" y="111184"/>
                  </a:lnTo>
                  <a:lnTo>
                    <a:pt x="0" y="128222"/>
                  </a:lnTo>
                  <a:lnTo>
                    <a:pt x="2888" y="84915"/>
                  </a:lnTo>
                  <a:lnTo>
                    <a:pt x="14377" y="41178"/>
                  </a:lnTo>
                  <a:lnTo>
                    <a:pt x="35642" y="9312"/>
                  </a:lnTo>
                  <a:lnTo>
                    <a:pt x="45892" y="3424"/>
                  </a:lnTo>
                  <a:lnTo>
                    <a:pt x="69759" y="0"/>
                  </a:lnTo>
                  <a:lnTo>
                    <a:pt x="89725" y="5497"/>
                  </a:lnTo>
                  <a:lnTo>
                    <a:pt x="121607" y="28090"/>
                  </a:lnTo>
                  <a:lnTo>
                    <a:pt x="137734" y="53787"/>
                  </a:lnTo>
                  <a:lnTo>
                    <a:pt x="149921" y="83628"/>
                  </a:lnTo>
                  <a:lnTo>
                    <a:pt x="154944" y="145689"/>
                  </a:lnTo>
                  <a:lnTo>
                    <a:pt x="147110" y="1881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3896195" y="11344127"/>
              <a:ext cx="209920" cy="223855"/>
            </a:xfrm>
            <a:custGeom>
              <a:avLst/>
              <a:gdLst/>
              <a:ahLst/>
              <a:cxnLst/>
              <a:rect l="0" t="0" r="0" b="0"/>
              <a:pathLst>
                <a:path w="209920" h="223855">
                  <a:moveTo>
                    <a:pt x="9878" y="10529"/>
                  </a:moveTo>
                  <a:lnTo>
                    <a:pt x="2642" y="38085"/>
                  </a:lnTo>
                  <a:lnTo>
                    <a:pt x="0" y="100547"/>
                  </a:lnTo>
                  <a:lnTo>
                    <a:pt x="5067" y="163361"/>
                  </a:lnTo>
                  <a:lnTo>
                    <a:pt x="19631" y="204121"/>
                  </a:lnTo>
                  <a:lnTo>
                    <a:pt x="28078" y="213289"/>
                  </a:lnTo>
                  <a:lnTo>
                    <a:pt x="49942" y="223477"/>
                  </a:lnTo>
                  <a:lnTo>
                    <a:pt x="59984" y="223854"/>
                  </a:lnTo>
                  <a:lnTo>
                    <a:pt x="77381" y="218034"/>
                  </a:lnTo>
                  <a:lnTo>
                    <a:pt x="100328" y="201603"/>
                  </a:lnTo>
                  <a:lnTo>
                    <a:pt x="143169" y="146612"/>
                  </a:lnTo>
                  <a:lnTo>
                    <a:pt x="178325" y="86319"/>
                  </a:lnTo>
                  <a:lnTo>
                    <a:pt x="196268" y="50143"/>
                  </a:lnTo>
                  <a:lnTo>
                    <a:pt x="20991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4184276" y="11288257"/>
              <a:ext cx="173558" cy="213799"/>
            </a:xfrm>
            <a:custGeom>
              <a:avLst/>
              <a:gdLst/>
              <a:ahLst/>
              <a:cxnLst/>
              <a:rect l="0" t="0" r="0" b="0"/>
              <a:pathLst>
                <a:path w="173558" h="213799">
                  <a:moveTo>
                    <a:pt x="6066" y="171684"/>
                  </a:moveTo>
                  <a:lnTo>
                    <a:pt x="477" y="188452"/>
                  </a:lnTo>
                  <a:lnTo>
                    <a:pt x="0" y="187542"/>
                  </a:lnTo>
                  <a:lnTo>
                    <a:pt x="10626" y="139876"/>
                  </a:lnTo>
                  <a:lnTo>
                    <a:pt x="38714" y="84306"/>
                  </a:lnTo>
                  <a:lnTo>
                    <a:pt x="65937" y="41860"/>
                  </a:lnTo>
                  <a:lnTo>
                    <a:pt x="95015" y="12115"/>
                  </a:lnTo>
                  <a:lnTo>
                    <a:pt x="113449" y="2108"/>
                  </a:lnTo>
                  <a:lnTo>
                    <a:pt x="133341" y="0"/>
                  </a:lnTo>
                  <a:lnTo>
                    <a:pt x="143558" y="1076"/>
                  </a:lnTo>
                  <a:lnTo>
                    <a:pt x="151540" y="6473"/>
                  </a:lnTo>
                  <a:lnTo>
                    <a:pt x="163528" y="24946"/>
                  </a:lnTo>
                  <a:lnTo>
                    <a:pt x="171264" y="61656"/>
                  </a:lnTo>
                  <a:lnTo>
                    <a:pt x="173557" y="118935"/>
                  </a:lnTo>
                  <a:lnTo>
                    <a:pt x="163057" y="171002"/>
                  </a:lnTo>
                  <a:lnTo>
                    <a:pt x="153465" y="213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4495669" y="11344127"/>
              <a:ext cx="31586" cy="126343"/>
            </a:xfrm>
            <a:custGeom>
              <a:avLst/>
              <a:gdLst/>
              <a:ahLst/>
              <a:cxnLst/>
              <a:rect l="0" t="0" r="0" b="0"/>
              <a:pathLst>
                <a:path w="31586" h="126343">
                  <a:moveTo>
                    <a:pt x="31585" y="0"/>
                  </a:moveTo>
                  <a:lnTo>
                    <a:pt x="13627" y="55045"/>
                  </a:lnTo>
                  <a:lnTo>
                    <a:pt x="3038" y="100213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4630872" y="11323070"/>
              <a:ext cx="144732" cy="166700"/>
            </a:xfrm>
            <a:custGeom>
              <a:avLst/>
              <a:gdLst/>
              <a:ahLst/>
              <a:cxnLst/>
              <a:rect l="0" t="0" r="0" b="0"/>
              <a:pathLst>
                <a:path w="144732" h="166700">
                  <a:moveTo>
                    <a:pt x="54309" y="0"/>
                  </a:moveTo>
                  <a:lnTo>
                    <a:pt x="27946" y="61110"/>
                  </a:lnTo>
                  <a:lnTo>
                    <a:pt x="0" y="121131"/>
                  </a:lnTo>
                  <a:lnTo>
                    <a:pt x="556" y="133397"/>
                  </a:lnTo>
                  <a:lnTo>
                    <a:pt x="10532" y="156384"/>
                  </a:lnTo>
                  <a:lnTo>
                    <a:pt x="20445" y="162748"/>
                  </a:lnTo>
                  <a:lnTo>
                    <a:pt x="47058" y="166699"/>
                  </a:lnTo>
                  <a:lnTo>
                    <a:pt x="75263" y="158317"/>
                  </a:lnTo>
                  <a:lnTo>
                    <a:pt x="101057" y="142893"/>
                  </a:lnTo>
                  <a:lnTo>
                    <a:pt x="128732" y="113309"/>
                  </a:lnTo>
                  <a:lnTo>
                    <a:pt x="144318" y="88575"/>
                  </a:lnTo>
                  <a:lnTo>
                    <a:pt x="144731" y="76598"/>
                  </a:lnTo>
                  <a:lnTo>
                    <a:pt x="140327" y="65103"/>
                  </a:lnTo>
                  <a:lnTo>
                    <a:pt x="132711" y="53931"/>
                  </a:lnTo>
                  <a:lnTo>
                    <a:pt x="121785" y="46483"/>
                  </a:lnTo>
                  <a:lnTo>
                    <a:pt x="71581" y="34528"/>
                  </a:lnTo>
                  <a:lnTo>
                    <a:pt x="43781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4840336" y="11319358"/>
              <a:ext cx="272458" cy="193226"/>
            </a:xfrm>
            <a:custGeom>
              <a:avLst/>
              <a:gdLst/>
              <a:ahLst/>
              <a:cxnLst/>
              <a:rect l="0" t="0" r="0" b="0"/>
              <a:pathLst>
                <a:path w="272458" h="193226">
                  <a:moveTo>
                    <a:pt x="13301" y="151111"/>
                  </a:moveTo>
                  <a:lnTo>
                    <a:pt x="2123" y="162289"/>
                  </a:lnTo>
                  <a:lnTo>
                    <a:pt x="0" y="160903"/>
                  </a:lnTo>
                  <a:lnTo>
                    <a:pt x="761" y="146884"/>
                  </a:lnTo>
                  <a:lnTo>
                    <a:pt x="18944" y="107095"/>
                  </a:lnTo>
                  <a:lnTo>
                    <a:pt x="75021" y="46961"/>
                  </a:lnTo>
                  <a:lnTo>
                    <a:pt x="98054" y="27613"/>
                  </a:lnTo>
                  <a:lnTo>
                    <a:pt x="159152" y="1501"/>
                  </a:lnTo>
                  <a:lnTo>
                    <a:pt x="181069" y="0"/>
                  </a:lnTo>
                  <a:lnTo>
                    <a:pt x="191827" y="1237"/>
                  </a:lnTo>
                  <a:lnTo>
                    <a:pt x="216259" y="15090"/>
                  </a:lnTo>
                  <a:lnTo>
                    <a:pt x="239206" y="35675"/>
                  </a:lnTo>
                  <a:lnTo>
                    <a:pt x="263469" y="77486"/>
                  </a:lnTo>
                  <a:lnTo>
                    <a:pt x="270716" y="102012"/>
                  </a:lnTo>
                  <a:lnTo>
                    <a:pt x="272457" y="150602"/>
                  </a:lnTo>
                  <a:lnTo>
                    <a:pt x="255457" y="1932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3379648" y="11828438"/>
              <a:ext cx="73700" cy="273742"/>
            </a:xfrm>
            <a:custGeom>
              <a:avLst/>
              <a:gdLst/>
              <a:ahLst/>
              <a:cxnLst/>
              <a:rect l="0" t="0" r="0" b="0"/>
              <a:pathLst>
                <a:path w="73700" h="273742">
                  <a:moveTo>
                    <a:pt x="73699" y="0"/>
                  </a:moveTo>
                  <a:lnTo>
                    <a:pt x="58058" y="26386"/>
                  </a:lnTo>
                  <a:lnTo>
                    <a:pt x="38855" y="83312"/>
                  </a:lnTo>
                  <a:lnTo>
                    <a:pt x="28150" y="132309"/>
                  </a:lnTo>
                  <a:lnTo>
                    <a:pt x="17569" y="191281"/>
                  </a:lnTo>
                  <a:lnTo>
                    <a:pt x="4684" y="252601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3337534" y="11933723"/>
              <a:ext cx="231628" cy="222159"/>
            </a:xfrm>
            <a:custGeom>
              <a:avLst/>
              <a:gdLst/>
              <a:ahLst/>
              <a:cxnLst/>
              <a:rect l="0" t="0" r="0" b="0"/>
              <a:pathLst>
                <a:path w="231628" h="222159">
                  <a:moveTo>
                    <a:pt x="0" y="0"/>
                  </a:moveTo>
                  <a:lnTo>
                    <a:pt x="11453" y="59359"/>
                  </a:lnTo>
                  <a:lnTo>
                    <a:pt x="28197" y="115311"/>
                  </a:lnTo>
                  <a:lnTo>
                    <a:pt x="51229" y="168389"/>
                  </a:lnTo>
                  <a:lnTo>
                    <a:pt x="65221" y="211200"/>
                  </a:lnTo>
                  <a:lnTo>
                    <a:pt x="71557" y="219179"/>
                  </a:lnTo>
                  <a:lnTo>
                    <a:pt x="79290" y="222158"/>
                  </a:lnTo>
                  <a:lnTo>
                    <a:pt x="87955" y="221805"/>
                  </a:lnTo>
                  <a:lnTo>
                    <a:pt x="94901" y="218060"/>
                  </a:lnTo>
                  <a:lnTo>
                    <a:pt x="139039" y="158859"/>
                  </a:lnTo>
                  <a:lnTo>
                    <a:pt x="179413" y="104776"/>
                  </a:lnTo>
                  <a:lnTo>
                    <a:pt x="224501" y="41824"/>
                  </a:lnTo>
                  <a:lnTo>
                    <a:pt x="231627" y="3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2886610" y="12317823"/>
              <a:ext cx="246879" cy="303129"/>
            </a:xfrm>
            <a:custGeom>
              <a:avLst/>
              <a:gdLst/>
              <a:ahLst/>
              <a:cxnLst/>
              <a:rect l="0" t="0" r="0" b="0"/>
              <a:pathLst>
                <a:path w="246879" h="303129">
                  <a:moveTo>
                    <a:pt x="82426" y="15983"/>
                  </a:moveTo>
                  <a:lnTo>
                    <a:pt x="22833" y="65480"/>
                  </a:lnTo>
                  <a:lnTo>
                    <a:pt x="7317" y="97459"/>
                  </a:lnTo>
                  <a:lnTo>
                    <a:pt x="0" y="150187"/>
                  </a:lnTo>
                  <a:lnTo>
                    <a:pt x="1674" y="202543"/>
                  </a:lnTo>
                  <a:lnTo>
                    <a:pt x="12923" y="252616"/>
                  </a:lnTo>
                  <a:lnTo>
                    <a:pt x="25800" y="273622"/>
                  </a:lnTo>
                  <a:lnTo>
                    <a:pt x="43221" y="289587"/>
                  </a:lnTo>
                  <a:lnTo>
                    <a:pt x="62662" y="300581"/>
                  </a:lnTo>
                  <a:lnTo>
                    <a:pt x="83001" y="303128"/>
                  </a:lnTo>
                  <a:lnTo>
                    <a:pt x="103739" y="299191"/>
                  </a:lnTo>
                  <a:lnTo>
                    <a:pt x="161749" y="265524"/>
                  </a:lnTo>
                  <a:lnTo>
                    <a:pt x="191197" y="230561"/>
                  </a:lnTo>
                  <a:lnTo>
                    <a:pt x="222109" y="169589"/>
                  </a:lnTo>
                  <a:lnTo>
                    <a:pt x="241317" y="125576"/>
                  </a:lnTo>
                  <a:lnTo>
                    <a:pt x="246878" y="84070"/>
                  </a:lnTo>
                  <a:lnTo>
                    <a:pt x="244033" y="60283"/>
                  </a:lnTo>
                  <a:lnTo>
                    <a:pt x="235750" y="41130"/>
                  </a:lnTo>
                  <a:lnTo>
                    <a:pt x="211368" y="9773"/>
                  </a:lnTo>
                  <a:lnTo>
                    <a:pt x="182238" y="1524"/>
                  </a:lnTo>
                  <a:lnTo>
                    <a:pt x="129158" y="0"/>
                  </a:lnTo>
                  <a:lnTo>
                    <a:pt x="82426" y="54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2905865" y="12165350"/>
              <a:ext cx="263214" cy="579068"/>
            </a:xfrm>
            <a:custGeom>
              <a:avLst/>
              <a:gdLst/>
              <a:ahLst/>
              <a:cxnLst/>
              <a:rect l="0" t="0" r="0" b="0"/>
              <a:pathLst>
                <a:path w="263214" h="579068">
                  <a:moveTo>
                    <a:pt x="263213" y="0"/>
                  </a:moveTo>
                  <a:lnTo>
                    <a:pt x="224840" y="43962"/>
                  </a:lnTo>
                  <a:lnTo>
                    <a:pt x="194757" y="106452"/>
                  </a:lnTo>
                  <a:lnTo>
                    <a:pt x="173130" y="150863"/>
                  </a:lnTo>
                  <a:lnTo>
                    <a:pt x="156193" y="201067"/>
                  </a:lnTo>
                  <a:lnTo>
                    <a:pt x="136357" y="252987"/>
                  </a:lnTo>
                  <a:lnTo>
                    <a:pt x="115661" y="308536"/>
                  </a:lnTo>
                  <a:lnTo>
                    <a:pt x="94712" y="366328"/>
                  </a:lnTo>
                  <a:lnTo>
                    <a:pt x="73686" y="420497"/>
                  </a:lnTo>
                  <a:lnTo>
                    <a:pt x="52639" y="470472"/>
                  </a:lnTo>
                  <a:lnTo>
                    <a:pt x="24566" y="523692"/>
                  </a:lnTo>
                  <a:lnTo>
                    <a:pt x="0" y="5790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3361750" y="12104344"/>
              <a:ext cx="277335" cy="433134"/>
            </a:xfrm>
            <a:custGeom>
              <a:avLst/>
              <a:gdLst/>
              <a:ahLst/>
              <a:cxnLst/>
              <a:rect l="0" t="0" r="0" b="0"/>
              <a:pathLst>
                <a:path w="277335" h="433134">
                  <a:moveTo>
                    <a:pt x="196882" y="282105"/>
                  </a:moveTo>
                  <a:lnTo>
                    <a:pt x="134602" y="258080"/>
                  </a:lnTo>
                  <a:lnTo>
                    <a:pt x="107981" y="253880"/>
                  </a:lnTo>
                  <a:lnTo>
                    <a:pt x="86791" y="258252"/>
                  </a:lnTo>
                  <a:lnTo>
                    <a:pt x="61707" y="273868"/>
                  </a:lnTo>
                  <a:lnTo>
                    <a:pt x="26682" y="305694"/>
                  </a:lnTo>
                  <a:lnTo>
                    <a:pt x="7502" y="341087"/>
                  </a:lnTo>
                  <a:lnTo>
                    <a:pt x="0" y="392387"/>
                  </a:lnTo>
                  <a:lnTo>
                    <a:pt x="2456" y="407099"/>
                  </a:lnTo>
                  <a:lnTo>
                    <a:pt x="14545" y="429684"/>
                  </a:lnTo>
                  <a:lnTo>
                    <a:pt x="25021" y="433133"/>
                  </a:lnTo>
                  <a:lnTo>
                    <a:pt x="52259" y="427607"/>
                  </a:lnTo>
                  <a:lnTo>
                    <a:pt x="94889" y="399176"/>
                  </a:lnTo>
                  <a:lnTo>
                    <a:pt x="142810" y="345307"/>
                  </a:lnTo>
                  <a:lnTo>
                    <a:pt x="175402" y="289523"/>
                  </a:lnTo>
                  <a:lnTo>
                    <a:pt x="207285" y="228540"/>
                  </a:lnTo>
                  <a:lnTo>
                    <a:pt x="228412" y="186938"/>
                  </a:lnTo>
                  <a:lnTo>
                    <a:pt x="243261" y="141932"/>
                  </a:lnTo>
                  <a:lnTo>
                    <a:pt x="254930" y="96972"/>
                  </a:lnTo>
                  <a:lnTo>
                    <a:pt x="272313" y="39947"/>
                  </a:lnTo>
                  <a:lnTo>
                    <a:pt x="277334" y="1084"/>
                  </a:lnTo>
                  <a:lnTo>
                    <a:pt x="276253" y="0"/>
                  </a:lnTo>
                  <a:lnTo>
                    <a:pt x="274363" y="2788"/>
                  </a:lnTo>
                  <a:lnTo>
                    <a:pt x="259627" y="59679"/>
                  </a:lnTo>
                  <a:lnTo>
                    <a:pt x="249399" y="119494"/>
                  </a:lnTo>
                  <a:lnTo>
                    <a:pt x="242450" y="164209"/>
                  </a:lnTo>
                  <a:lnTo>
                    <a:pt x="233131" y="227675"/>
                  </a:lnTo>
                  <a:lnTo>
                    <a:pt x="229849" y="282875"/>
                  </a:lnTo>
                  <a:lnTo>
                    <a:pt x="231860" y="340921"/>
                  </a:lnTo>
                  <a:lnTo>
                    <a:pt x="243121" y="375571"/>
                  </a:lnTo>
                  <a:lnTo>
                    <a:pt x="260053" y="4084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3701230" y="12309384"/>
              <a:ext cx="144844" cy="159928"/>
            </a:xfrm>
            <a:custGeom>
              <a:avLst/>
              <a:gdLst/>
              <a:ahLst/>
              <a:cxnLst/>
              <a:rect l="0" t="0" r="0" b="0"/>
              <a:pathLst>
                <a:path w="144844" h="159928">
                  <a:moveTo>
                    <a:pt x="25858" y="13893"/>
                  </a:moveTo>
                  <a:lnTo>
                    <a:pt x="7900" y="75004"/>
                  </a:lnTo>
                  <a:lnTo>
                    <a:pt x="0" y="109209"/>
                  </a:lnTo>
                  <a:lnTo>
                    <a:pt x="1887" y="135025"/>
                  </a:lnTo>
                  <a:lnTo>
                    <a:pt x="7538" y="144951"/>
                  </a:lnTo>
                  <a:lnTo>
                    <a:pt x="26295" y="159098"/>
                  </a:lnTo>
                  <a:lnTo>
                    <a:pt x="53349" y="159927"/>
                  </a:lnTo>
                  <a:lnTo>
                    <a:pt x="81360" y="152497"/>
                  </a:lnTo>
                  <a:lnTo>
                    <a:pt x="101608" y="141395"/>
                  </a:lnTo>
                  <a:lnTo>
                    <a:pt x="126162" y="116403"/>
                  </a:lnTo>
                  <a:lnTo>
                    <a:pt x="142665" y="86771"/>
                  </a:lnTo>
                  <a:lnTo>
                    <a:pt x="144843" y="59931"/>
                  </a:lnTo>
                  <a:lnTo>
                    <a:pt x="143786" y="44585"/>
                  </a:lnTo>
                  <a:lnTo>
                    <a:pt x="139572" y="33185"/>
                  </a:lnTo>
                  <a:lnTo>
                    <a:pt x="125530" y="17398"/>
                  </a:lnTo>
                  <a:lnTo>
                    <a:pt x="92306" y="1934"/>
                  </a:lnTo>
                  <a:lnTo>
                    <a:pt x="66309" y="0"/>
                  </a:lnTo>
                  <a:lnTo>
                    <a:pt x="25858" y="33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4615765" y="4631813"/>
            <a:ext cx="4333460" cy="1741101"/>
            <a:chOff x="4615765" y="4631813"/>
            <a:chExt cx="4333460" cy="1741101"/>
          </a:xfrm>
        </p:grpSpPr>
        <p:sp>
          <p:nvSpPr>
            <p:cNvPr id="277" name="Freeform 276"/>
            <p:cNvSpPr/>
            <p:nvPr/>
          </p:nvSpPr>
          <p:spPr>
            <a:xfrm>
              <a:off x="6119852" y="5976060"/>
              <a:ext cx="153655" cy="396854"/>
            </a:xfrm>
            <a:custGeom>
              <a:avLst/>
              <a:gdLst/>
              <a:ahLst/>
              <a:cxnLst/>
              <a:rect l="0" t="0" r="0" b="0"/>
              <a:pathLst>
                <a:path w="153655" h="396854">
                  <a:moveTo>
                    <a:pt x="134076" y="31238"/>
                  </a:moveTo>
                  <a:lnTo>
                    <a:pt x="99178" y="1929"/>
                  </a:lnTo>
                  <a:lnTo>
                    <a:pt x="89753" y="0"/>
                  </a:lnTo>
                  <a:lnTo>
                    <a:pt x="69923" y="4096"/>
                  </a:lnTo>
                  <a:lnTo>
                    <a:pt x="39028" y="30735"/>
                  </a:lnTo>
                  <a:lnTo>
                    <a:pt x="13959" y="73252"/>
                  </a:lnTo>
                  <a:lnTo>
                    <a:pt x="2689" y="106078"/>
                  </a:lnTo>
                  <a:lnTo>
                    <a:pt x="0" y="143749"/>
                  </a:lnTo>
                  <a:lnTo>
                    <a:pt x="3517" y="166641"/>
                  </a:lnTo>
                  <a:lnTo>
                    <a:pt x="8432" y="172979"/>
                  </a:lnTo>
                  <a:lnTo>
                    <a:pt x="15218" y="176034"/>
                  </a:lnTo>
                  <a:lnTo>
                    <a:pt x="23252" y="176902"/>
                  </a:lnTo>
                  <a:lnTo>
                    <a:pt x="38417" y="171626"/>
                  </a:lnTo>
                  <a:lnTo>
                    <a:pt x="93988" y="123504"/>
                  </a:lnTo>
                  <a:lnTo>
                    <a:pt x="112969" y="93670"/>
                  </a:lnTo>
                  <a:lnTo>
                    <a:pt x="131591" y="51426"/>
                  </a:lnTo>
                  <a:lnTo>
                    <a:pt x="135929" y="47036"/>
                  </a:lnTo>
                  <a:lnTo>
                    <a:pt x="138821" y="49958"/>
                  </a:lnTo>
                  <a:lnTo>
                    <a:pt x="143462" y="113444"/>
                  </a:lnTo>
                  <a:lnTo>
                    <a:pt x="149855" y="166859"/>
                  </a:lnTo>
                  <a:lnTo>
                    <a:pt x="153569" y="217910"/>
                  </a:lnTo>
                  <a:lnTo>
                    <a:pt x="153654" y="279158"/>
                  </a:lnTo>
                  <a:lnTo>
                    <a:pt x="145466" y="320985"/>
                  </a:lnTo>
                  <a:lnTo>
                    <a:pt x="128742" y="354955"/>
                  </a:lnTo>
                  <a:lnTo>
                    <a:pt x="115717" y="372424"/>
                  </a:lnTo>
                  <a:lnTo>
                    <a:pt x="84053" y="395413"/>
                  </a:lnTo>
                  <a:lnTo>
                    <a:pt x="72651" y="396853"/>
                  </a:lnTo>
                  <a:lnTo>
                    <a:pt x="28791" y="3786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6352044" y="5963910"/>
              <a:ext cx="264782" cy="169021"/>
            </a:xfrm>
            <a:custGeom>
              <a:avLst/>
              <a:gdLst/>
              <a:ahLst/>
              <a:cxnLst/>
              <a:rect l="0" t="0" r="0" b="0"/>
              <a:pathLst>
                <a:path w="264782" h="169021">
                  <a:moveTo>
                    <a:pt x="28226" y="43388"/>
                  </a:moveTo>
                  <a:lnTo>
                    <a:pt x="7982" y="98529"/>
                  </a:lnTo>
                  <a:lnTo>
                    <a:pt x="0" y="141354"/>
                  </a:lnTo>
                  <a:lnTo>
                    <a:pt x="2390" y="151983"/>
                  </a:lnTo>
                  <a:lnTo>
                    <a:pt x="7493" y="160238"/>
                  </a:lnTo>
                  <a:lnTo>
                    <a:pt x="14404" y="166911"/>
                  </a:lnTo>
                  <a:lnTo>
                    <a:pt x="24860" y="169020"/>
                  </a:lnTo>
                  <a:lnTo>
                    <a:pt x="52076" y="165125"/>
                  </a:lnTo>
                  <a:lnTo>
                    <a:pt x="83516" y="149778"/>
                  </a:lnTo>
                  <a:lnTo>
                    <a:pt x="107649" y="119234"/>
                  </a:lnTo>
                  <a:lnTo>
                    <a:pt x="113048" y="96984"/>
                  </a:lnTo>
                  <a:lnTo>
                    <a:pt x="112850" y="86138"/>
                  </a:lnTo>
                  <a:lnTo>
                    <a:pt x="108038" y="76567"/>
                  </a:lnTo>
                  <a:lnTo>
                    <a:pt x="90214" y="59694"/>
                  </a:lnTo>
                  <a:lnTo>
                    <a:pt x="66694" y="50635"/>
                  </a:lnTo>
                  <a:lnTo>
                    <a:pt x="53872" y="48219"/>
                  </a:lnTo>
                  <a:lnTo>
                    <a:pt x="47663" y="50118"/>
                  </a:lnTo>
                  <a:lnTo>
                    <a:pt x="45863" y="54894"/>
                  </a:lnTo>
                  <a:lnTo>
                    <a:pt x="47003" y="61587"/>
                  </a:lnTo>
                  <a:lnTo>
                    <a:pt x="52442" y="67219"/>
                  </a:lnTo>
                  <a:lnTo>
                    <a:pt x="70964" y="76596"/>
                  </a:lnTo>
                  <a:lnTo>
                    <a:pt x="107699" y="82863"/>
                  </a:lnTo>
                  <a:lnTo>
                    <a:pt x="153629" y="76575"/>
                  </a:lnTo>
                  <a:lnTo>
                    <a:pt x="207087" y="60684"/>
                  </a:lnTo>
                  <a:lnTo>
                    <a:pt x="238759" y="44743"/>
                  </a:lnTo>
                  <a:lnTo>
                    <a:pt x="264781" y="19612"/>
                  </a:lnTo>
                  <a:lnTo>
                    <a:pt x="264308" y="12330"/>
                  </a:lnTo>
                  <a:lnTo>
                    <a:pt x="258143" y="6305"/>
                  </a:lnTo>
                  <a:lnTo>
                    <a:pt x="248185" y="1118"/>
                  </a:lnTo>
                  <a:lnTo>
                    <a:pt x="236866" y="0"/>
                  </a:lnTo>
                  <a:lnTo>
                    <a:pt x="211812" y="4997"/>
                  </a:lnTo>
                  <a:lnTo>
                    <a:pt x="176988" y="26553"/>
                  </a:lnTo>
                  <a:lnTo>
                    <a:pt x="164532" y="48384"/>
                  </a:lnTo>
                  <a:lnTo>
                    <a:pt x="160166" y="72514"/>
                  </a:lnTo>
                  <a:lnTo>
                    <a:pt x="162125" y="94937"/>
                  </a:lnTo>
                  <a:lnTo>
                    <a:pt x="167794" y="104660"/>
                  </a:lnTo>
                  <a:lnTo>
                    <a:pt x="186572" y="121702"/>
                  </a:lnTo>
                  <a:lnTo>
                    <a:pt x="217863" y="138861"/>
                  </a:lnTo>
                  <a:lnTo>
                    <a:pt x="259852" y="1486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6707471" y="5941109"/>
              <a:ext cx="104468" cy="182003"/>
            </a:xfrm>
            <a:custGeom>
              <a:avLst/>
              <a:gdLst/>
              <a:ahLst/>
              <a:cxnLst/>
              <a:rect l="0" t="0" r="0" b="0"/>
              <a:pathLst>
                <a:path w="104468" h="182003">
                  <a:moveTo>
                    <a:pt x="104467" y="13546"/>
                  </a:moveTo>
                  <a:lnTo>
                    <a:pt x="93289" y="2368"/>
                  </a:lnTo>
                  <a:lnTo>
                    <a:pt x="72203" y="0"/>
                  </a:lnTo>
                  <a:lnTo>
                    <a:pt x="22185" y="8011"/>
                  </a:lnTo>
                  <a:lnTo>
                    <a:pt x="13347" y="13366"/>
                  </a:lnTo>
                  <a:lnTo>
                    <a:pt x="409" y="28674"/>
                  </a:lnTo>
                  <a:lnTo>
                    <a:pt x="0" y="36499"/>
                  </a:lnTo>
                  <a:lnTo>
                    <a:pt x="3236" y="44056"/>
                  </a:lnTo>
                  <a:lnTo>
                    <a:pt x="43217" y="87321"/>
                  </a:lnTo>
                  <a:lnTo>
                    <a:pt x="71111" y="111964"/>
                  </a:lnTo>
                  <a:lnTo>
                    <a:pt x="83013" y="130987"/>
                  </a:lnTo>
                  <a:lnTo>
                    <a:pt x="83146" y="139803"/>
                  </a:lnTo>
                  <a:lnTo>
                    <a:pt x="79724" y="148020"/>
                  </a:lnTo>
                  <a:lnTo>
                    <a:pt x="66564" y="162220"/>
                  </a:lnTo>
                  <a:lnTo>
                    <a:pt x="41764" y="175621"/>
                  </a:lnTo>
                  <a:lnTo>
                    <a:pt x="20239" y="1820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7001451" y="5933598"/>
              <a:ext cx="21058" cy="178986"/>
            </a:xfrm>
            <a:custGeom>
              <a:avLst/>
              <a:gdLst/>
              <a:ahLst/>
              <a:cxnLst/>
              <a:rect l="0" t="0" r="0" b="0"/>
              <a:pathLst>
                <a:path w="21058" h="178986">
                  <a:moveTo>
                    <a:pt x="21057" y="0"/>
                  </a:moveTo>
                  <a:lnTo>
                    <a:pt x="17938" y="60384"/>
                  </a:lnTo>
                  <a:lnTo>
                    <a:pt x="9604" y="111868"/>
                  </a:lnTo>
                  <a:lnTo>
                    <a:pt x="2845" y="150519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7067983" y="5957239"/>
              <a:ext cx="154568" cy="165873"/>
            </a:xfrm>
            <a:custGeom>
              <a:avLst/>
              <a:gdLst/>
              <a:ahLst/>
              <a:cxnLst/>
              <a:rect l="0" t="0" r="0" b="0"/>
              <a:pathLst>
                <a:path w="154568" h="165873">
                  <a:moveTo>
                    <a:pt x="28224" y="7945"/>
                  </a:moveTo>
                  <a:lnTo>
                    <a:pt x="13653" y="56875"/>
                  </a:lnTo>
                  <a:lnTo>
                    <a:pt x="1680" y="104721"/>
                  </a:lnTo>
                  <a:lnTo>
                    <a:pt x="0" y="121595"/>
                  </a:lnTo>
                  <a:lnTo>
                    <a:pt x="1220" y="128165"/>
                  </a:lnTo>
                  <a:lnTo>
                    <a:pt x="4372" y="127866"/>
                  </a:lnTo>
                  <a:lnTo>
                    <a:pt x="8814" y="122987"/>
                  </a:lnTo>
                  <a:lnTo>
                    <a:pt x="13748" y="105088"/>
                  </a:lnTo>
                  <a:lnTo>
                    <a:pt x="22505" y="61058"/>
                  </a:lnTo>
                  <a:lnTo>
                    <a:pt x="37709" y="29141"/>
                  </a:lnTo>
                  <a:lnTo>
                    <a:pt x="62620" y="3046"/>
                  </a:lnTo>
                  <a:lnTo>
                    <a:pt x="72211" y="0"/>
                  </a:lnTo>
                  <a:lnTo>
                    <a:pt x="92228" y="2853"/>
                  </a:lnTo>
                  <a:lnTo>
                    <a:pt x="100139" y="8060"/>
                  </a:lnTo>
                  <a:lnTo>
                    <a:pt x="112049" y="23204"/>
                  </a:lnTo>
                  <a:lnTo>
                    <a:pt x="136676" y="82059"/>
                  </a:lnTo>
                  <a:lnTo>
                    <a:pt x="151402" y="144768"/>
                  </a:lnTo>
                  <a:lnTo>
                    <a:pt x="154567" y="1658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7296249" y="5870427"/>
              <a:ext cx="63172" cy="189514"/>
            </a:xfrm>
            <a:custGeom>
              <a:avLst/>
              <a:gdLst/>
              <a:ahLst/>
              <a:cxnLst/>
              <a:rect l="0" t="0" r="0" b="0"/>
              <a:pathLst>
                <a:path w="63172" h="189514">
                  <a:moveTo>
                    <a:pt x="63171" y="0"/>
                  </a:moveTo>
                  <a:lnTo>
                    <a:pt x="48599" y="51025"/>
                  </a:lnTo>
                  <a:lnTo>
                    <a:pt x="25420" y="105072"/>
                  </a:lnTo>
                  <a:lnTo>
                    <a:pt x="7132" y="163489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7285720" y="5954655"/>
              <a:ext cx="273965" cy="107824"/>
            </a:xfrm>
            <a:custGeom>
              <a:avLst/>
              <a:gdLst/>
              <a:ahLst/>
              <a:cxnLst/>
              <a:rect l="0" t="0" r="0" b="0"/>
              <a:pathLst>
                <a:path w="273965" h="107824">
                  <a:moveTo>
                    <a:pt x="0" y="0"/>
                  </a:moveTo>
                  <a:lnTo>
                    <a:pt x="48931" y="8333"/>
                  </a:lnTo>
                  <a:lnTo>
                    <a:pt x="96777" y="6759"/>
                  </a:lnTo>
                  <a:lnTo>
                    <a:pt x="159757" y="1335"/>
                  </a:lnTo>
                  <a:lnTo>
                    <a:pt x="167336" y="3230"/>
                  </a:lnTo>
                  <a:lnTo>
                    <a:pt x="170050" y="6833"/>
                  </a:lnTo>
                  <a:lnTo>
                    <a:pt x="169519" y="11574"/>
                  </a:lnTo>
                  <a:lnTo>
                    <a:pt x="139242" y="55122"/>
                  </a:lnTo>
                  <a:lnTo>
                    <a:pt x="138451" y="64824"/>
                  </a:lnTo>
                  <a:lnTo>
                    <a:pt x="146932" y="84963"/>
                  </a:lnTo>
                  <a:lnTo>
                    <a:pt x="165519" y="99373"/>
                  </a:lnTo>
                  <a:lnTo>
                    <a:pt x="177027" y="104853"/>
                  </a:lnTo>
                  <a:lnTo>
                    <a:pt x="199172" y="107823"/>
                  </a:lnTo>
                  <a:lnTo>
                    <a:pt x="220712" y="104073"/>
                  </a:lnTo>
                  <a:lnTo>
                    <a:pt x="241984" y="94608"/>
                  </a:lnTo>
                  <a:lnTo>
                    <a:pt x="260017" y="76363"/>
                  </a:lnTo>
                  <a:lnTo>
                    <a:pt x="268101" y="64947"/>
                  </a:lnTo>
                  <a:lnTo>
                    <a:pt x="273964" y="42903"/>
                  </a:lnTo>
                  <a:lnTo>
                    <a:pt x="273890" y="32111"/>
                  </a:lnTo>
                  <a:lnTo>
                    <a:pt x="270331" y="23747"/>
                  </a:lnTo>
                  <a:lnTo>
                    <a:pt x="257018" y="11334"/>
                  </a:lnTo>
                  <a:lnTo>
                    <a:pt x="249724" y="8726"/>
                  </a:lnTo>
                  <a:lnTo>
                    <a:pt x="221099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7783480" y="5908863"/>
              <a:ext cx="191033" cy="168972"/>
            </a:xfrm>
            <a:custGeom>
              <a:avLst/>
              <a:gdLst/>
              <a:ahLst/>
              <a:cxnLst/>
              <a:rect l="0" t="0" r="0" b="0"/>
              <a:pathLst>
                <a:path w="191033" h="168972">
                  <a:moveTo>
                    <a:pt x="39194" y="66849"/>
                  </a:moveTo>
                  <a:lnTo>
                    <a:pt x="88125" y="66849"/>
                  </a:lnTo>
                  <a:lnTo>
                    <a:pt x="147255" y="61260"/>
                  </a:lnTo>
                  <a:lnTo>
                    <a:pt x="184296" y="46606"/>
                  </a:lnTo>
                  <a:lnTo>
                    <a:pt x="189741" y="38146"/>
                  </a:lnTo>
                  <a:lnTo>
                    <a:pt x="191032" y="27826"/>
                  </a:lnTo>
                  <a:lnTo>
                    <a:pt x="189552" y="16267"/>
                  </a:lnTo>
                  <a:lnTo>
                    <a:pt x="182717" y="8561"/>
                  </a:lnTo>
                  <a:lnTo>
                    <a:pt x="159524" y="0"/>
                  </a:lnTo>
                  <a:lnTo>
                    <a:pt x="124761" y="769"/>
                  </a:lnTo>
                  <a:lnTo>
                    <a:pt x="74336" y="19914"/>
                  </a:lnTo>
                  <a:lnTo>
                    <a:pt x="24195" y="53101"/>
                  </a:lnTo>
                  <a:lnTo>
                    <a:pt x="6934" y="79543"/>
                  </a:lnTo>
                  <a:lnTo>
                    <a:pt x="0" y="115194"/>
                  </a:lnTo>
                  <a:lnTo>
                    <a:pt x="4617" y="135518"/>
                  </a:lnTo>
                  <a:lnTo>
                    <a:pt x="9123" y="144214"/>
                  </a:lnTo>
                  <a:lnTo>
                    <a:pt x="23489" y="156996"/>
                  </a:lnTo>
                  <a:lnTo>
                    <a:pt x="42742" y="165406"/>
                  </a:lnTo>
                  <a:lnTo>
                    <a:pt x="79890" y="168971"/>
                  </a:lnTo>
                  <a:lnTo>
                    <a:pt x="133951" y="1616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8030423" y="5838841"/>
              <a:ext cx="223921" cy="221100"/>
            </a:xfrm>
            <a:custGeom>
              <a:avLst/>
              <a:gdLst/>
              <a:ahLst/>
              <a:cxnLst/>
              <a:rect l="0" t="0" r="0" b="0"/>
              <a:pathLst>
                <a:path w="223921" h="221100">
                  <a:moveTo>
                    <a:pt x="223920" y="0"/>
                  </a:moveTo>
                  <a:lnTo>
                    <a:pt x="174989" y="1"/>
                  </a:lnTo>
                  <a:lnTo>
                    <a:pt x="115858" y="1"/>
                  </a:lnTo>
                  <a:lnTo>
                    <a:pt x="78818" y="11179"/>
                  </a:lnTo>
                  <a:lnTo>
                    <a:pt x="51205" y="29309"/>
                  </a:lnTo>
                  <a:lnTo>
                    <a:pt x="28205" y="55088"/>
                  </a:lnTo>
                  <a:lnTo>
                    <a:pt x="3853" y="113941"/>
                  </a:lnTo>
                  <a:lnTo>
                    <a:pt x="0" y="125094"/>
                  </a:lnTo>
                  <a:lnTo>
                    <a:pt x="166" y="168736"/>
                  </a:lnTo>
                  <a:lnTo>
                    <a:pt x="13350" y="2210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8033244" y="5944126"/>
              <a:ext cx="84229" cy="10530"/>
            </a:xfrm>
            <a:custGeom>
              <a:avLst/>
              <a:gdLst/>
              <a:ahLst/>
              <a:cxnLst/>
              <a:rect l="0" t="0" r="0" b="0"/>
              <a:pathLst>
                <a:path w="84229" h="10530">
                  <a:moveTo>
                    <a:pt x="0" y="0"/>
                  </a:moveTo>
                  <a:lnTo>
                    <a:pt x="51025" y="8334"/>
                  </a:lnTo>
                  <a:lnTo>
                    <a:pt x="84228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8188341" y="5810183"/>
              <a:ext cx="213401" cy="249758"/>
            </a:xfrm>
            <a:custGeom>
              <a:avLst/>
              <a:gdLst/>
              <a:ahLst/>
              <a:cxnLst/>
              <a:rect l="0" t="0" r="0" b="0"/>
              <a:pathLst>
                <a:path w="213401" h="249758">
                  <a:moveTo>
                    <a:pt x="213400" y="18130"/>
                  </a:moveTo>
                  <a:lnTo>
                    <a:pt x="196632" y="6952"/>
                  </a:lnTo>
                  <a:lnTo>
                    <a:pt x="152670" y="0"/>
                  </a:lnTo>
                  <a:lnTo>
                    <a:pt x="111958" y="3529"/>
                  </a:lnTo>
                  <a:lnTo>
                    <a:pt x="77668" y="17573"/>
                  </a:lnTo>
                  <a:lnTo>
                    <a:pt x="50871" y="36553"/>
                  </a:lnTo>
                  <a:lnTo>
                    <a:pt x="22025" y="72332"/>
                  </a:lnTo>
                  <a:lnTo>
                    <a:pt x="0" y="123620"/>
                  </a:lnTo>
                  <a:lnTo>
                    <a:pt x="172" y="171829"/>
                  </a:lnTo>
                  <a:lnTo>
                    <a:pt x="10711" y="223445"/>
                  </a:lnTo>
                  <a:lnTo>
                    <a:pt x="23887" y="2497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8222757" y="5907157"/>
              <a:ext cx="220501" cy="152784"/>
            </a:xfrm>
            <a:custGeom>
              <a:avLst/>
              <a:gdLst/>
              <a:ahLst/>
              <a:cxnLst/>
              <a:rect l="0" t="0" r="0" b="0"/>
              <a:pathLst>
                <a:path w="220501" h="152784">
                  <a:moveTo>
                    <a:pt x="0" y="47498"/>
                  </a:moveTo>
                  <a:lnTo>
                    <a:pt x="43962" y="71217"/>
                  </a:lnTo>
                  <a:lnTo>
                    <a:pt x="101404" y="84765"/>
                  </a:lnTo>
                  <a:lnTo>
                    <a:pt x="150668" y="85836"/>
                  </a:lnTo>
                  <a:lnTo>
                    <a:pt x="193081" y="72376"/>
                  </a:lnTo>
                  <a:lnTo>
                    <a:pt x="212936" y="60115"/>
                  </a:lnTo>
                  <a:lnTo>
                    <a:pt x="217997" y="52400"/>
                  </a:lnTo>
                  <a:lnTo>
                    <a:pt x="220500" y="34468"/>
                  </a:lnTo>
                  <a:lnTo>
                    <a:pt x="216020" y="25944"/>
                  </a:lnTo>
                  <a:lnTo>
                    <a:pt x="198565" y="10233"/>
                  </a:lnTo>
                  <a:lnTo>
                    <a:pt x="172089" y="1690"/>
                  </a:lnTo>
                  <a:lnTo>
                    <a:pt x="130538" y="0"/>
                  </a:lnTo>
                  <a:lnTo>
                    <a:pt x="118611" y="1795"/>
                  </a:lnTo>
                  <a:lnTo>
                    <a:pt x="96000" y="16267"/>
                  </a:lnTo>
                  <a:lnTo>
                    <a:pt x="85056" y="26678"/>
                  </a:lnTo>
                  <a:lnTo>
                    <a:pt x="72897" y="53842"/>
                  </a:lnTo>
                  <a:lnTo>
                    <a:pt x="69655" y="69275"/>
                  </a:lnTo>
                  <a:lnTo>
                    <a:pt x="75412" y="98900"/>
                  </a:lnTo>
                  <a:lnTo>
                    <a:pt x="88498" y="124156"/>
                  </a:lnTo>
                  <a:lnTo>
                    <a:pt x="115813" y="1527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8516519" y="5912541"/>
              <a:ext cx="137907" cy="178985"/>
            </a:xfrm>
            <a:custGeom>
              <a:avLst/>
              <a:gdLst/>
              <a:ahLst/>
              <a:cxnLst/>
              <a:rect l="0" t="0" r="0" b="0"/>
              <a:pathLst>
                <a:path w="137907" h="178985">
                  <a:moveTo>
                    <a:pt x="137906" y="0"/>
                  </a:moveTo>
                  <a:lnTo>
                    <a:pt x="79290" y="5589"/>
                  </a:lnTo>
                  <a:lnTo>
                    <a:pt x="58822" y="14572"/>
                  </a:lnTo>
                  <a:lnTo>
                    <a:pt x="26618" y="39403"/>
                  </a:lnTo>
                  <a:lnTo>
                    <a:pt x="4847" y="65488"/>
                  </a:lnTo>
                  <a:lnTo>
                    <a:pt x="0" y="91496"/>
                  </a:lnTo>
                  <a:lnTo>
                    <a:pt x="346" y="106621"/>
                  </a:lnTo>
                  <a:lnTo>
                    <a:pt x="13208" y="135904"/>
                  </a:lnTo>
                  <a:lnTo>
                    <a:pt x="33351" y="159838"/>
                  </a:lnTo>
                  <a:lnTo>
                    <a:pt x="74735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8759710" y="5775671"/>
              <a:ext cx="63172" cy="294798"/>
            </a:xfrm>
            <a:custGeom>
              <a:avLst/>
              <a:gdLst/>
              <a:ahLst/>
              <a:cxnLst/>
              <a:rect l="0" t="0" r="0" b="0"/>
              <a:pathLst>
                <a:path w="63172" h="294798">
                  <a:moveTo>
                    <a:pt x="63171" y="0"/>
                  </a:moveTo>
                  <a:lnTo>
                    <a:pt x="39452" y="62092"/>
                  </a:lnTo>
                  <a:lnTo>
                    <a:pt x="24734" y="113477"/>
                  </a:lnTo>
                  <a:lnTo>
                    <a:pt x="13681" y="168687"/>
                  </a:lnTo>
                  <a:lnTo>
                    <a:pt x="8343" y="216878"/>
                  </a:lnTo>
                  <a:lnTo>
                    <a:pt x="2473" y="263131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8654425" y="5949066"/>
              <a:ext cx="294800" cy="5590"/>
            </a:xfrm>
            <a:custGeom>
              <a:avLst/>
              <a:gdLst/>
              <a:ahLst/>
              <a:cxnLst/>
              <a:rect l="0" t="0" r="0" b="0"/>
              <a:pathLst>
                <a:path w="294800" h="5590">
                  <a:moveTo>
                    <a:pt x="294799" y="5589"/>
                  </a:moveTo>
                  <a:lnTo>
                    <a:pt x="278031" y="0"/>
                  </a:lnTo>
                  <a:lnTo>
                    <a:pt x="260439" y="376"/>
                  </a:lnTo>
                  <a:lnTo>
                    <a:pt x="209373" y="4559"/>
                  </a:lnTo>
                  <a:lnTo>
                    <a:pt x="160042" y="5284"/>
                  </a:lnTo>
                  <a:lnTo>
                    <a:pt x="108381" y="5499"/>
                  </a:lnTo>
                  <a:lnTo>
                    <a:pt x="48099" y="5572"/>
                  </a:lnTo>
                  <a:lnTo>
                    <a:pt x="0" y="55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4737203" y="4631813"/>
              <a:ext cx="3580311" cy="1396543"/>
            </a:xfrm>
            <a:custGeom>
              <a:avLst/>
              <a:gdLst/>
              <a:ahLst/>
              <a:cxnLst/>
              <a:rect l="0" t="0" r="0" b="0"/>
              <a:pathLst>
                <a:path w="3580311" h="1396543">
                  <a:moveTo>
                    <a:pt x="3580310" y="1396542"/>
                  </a:moveTo>
                  <a:lnTo>
                    <a:pt x="3531380" y="1393422"/>
                  </a:lnTo>
                  <a:lnTo>
                    <a:pt x="3477838" y="1381888"/>
                  </a:lnTo>
                  <a:lnTo>
                    <a:pt x="3422753" y="1361755"/>
                  </a:lnTo>
                  <a:lnTo>
                    <a:pt x="3360214" y="1336675"/>
                  </a:lnTo>
                  <a:lnTo>
                    <a:pt x="3311806" y="1317062"/>
                  </a:lnTo>
                  <a:lnTo>
                    <a:pt x="3258078" y="1289544"/>
                  </a:lnTo>
                  <a:lnTo>
                    <a:pt x="3214437" y="1269438"/>
                  </a:lnTo>
                  <a:lnTo>
                    <a:pt x="3167745" y="1248804"/>
                  </a:lnTo>
                  <a:lnTo>
                    <a:pt x="3117358" y="1227935"/>
                  </a:lnTo>
                  <a:lnTo>
                    <a:pt x="3059869" y="1206962"/>
                  </a:lnTo>
                  <a:lnTo>
                    <a:pt x="3002342" y="1182823"/>
                  </a:lnTo>
                  <a:lnTo>
                    <a:pt x="2943240" y="1156496"/>
                  </a:lnTo>
                  <a:lnTo>
                    <a:pt x="2911102" y="1142924"/>
                  </a:lnTo>
                  <a:lnTo>
                    <a:pt x="2877978" y="1129198"/>
                  </a:lnTo>
                  <a:lnTo>
                    <a:pt x="2845367" y="1116537"/>
                  </a:lnTo>
                  <a:lnTo>
                    <a:pt x="2813098" y="1104587"/>
                  </a:lnTo>
                  <a:lnTo>
                    <a:pt x="2781057" y="1093111"/>
                  </a:lnTo>
                  <a:lnTo>
                    <a:pt x="2749167" y="1080781"/>
                  </a:lnTo>
                  <a:lnTo>
                    <a:pt x="2717378" y="1067881"/>
                  </a:lnTo>
                  <a:lnTo>
                    <a:pt x="2685658" y="1054602"/>
                  </a:lnTo>
                  <a:lnTo>
                    <a:pt x="2652813" y="1041070"/>
                  </a:lnTo>
                  <a:lnTo>
                    <a:pt x="2619218" y="1027369"/>
                  </a:lnTo>
                  <a:lnTo>
                    <a:pt x="2585122" y="1013556"/>
                  </a:lnTo>
                  <a:lnTo>
                    <a:pt x="2551864" y="1000838"/>
                  </a:lnTo>
                  <a:lnTo>
                    <a:pt x="2519163" y="988850"/>
                  </a:lnTo>
                  <a:lnTo>
                    <a:pt x="2486834" y="977348"/>
                  </a:lnTo>
                  <a:lnTo>
                    <a:pt x="2454753" y="965001"/>
                  </a:lnTo>
                  <a:lnTo>
                    <a:pt x="2422837" y="952090"/>
                  </a:lnTo>
                  <a:lnTo>
                    <a:pt x="2360468" y="926436"/>
                  </a:lnTo>
                  <a:lnTo>
                    <a:pt x="2301553" y="903336"/>
                  </a:lnTo>
                  <a:lnTo>
                    <a:pt x="2241054" y="878252"/>
                  </a:lnTo>
                  <a:lnTo>
                    <a:pt x="2179070" y="852675"/>
                  </a:lnTo>
                  <a:lnTo>
                    <a:pt x="2116427" y="829610"/>
                  </a:lnTo>
                  <a:lnTo>
                    <a:pt x="2056610" y="807660"/>
                  </a:lnTo>
                  <a:lnTo>
                    <a:pt x="1998829" y="785036"/>
                  </a:lnTo>
                  <a:lnTo>
                    <a:pt x="1941953" y="759384"/>
                  </a:lnTo>
                  <a:lnTo>
                    <a:pt x="1885480" y="735504"/>
                  </a:lnTo>
                  <a:lnTo>
                    <a:pt x="1830354" y="713193"/>
                  </a:lnTo>
                  <a:lnTo>
                    <a:pt x="1778558" y="691578"/>
                  </a:lnTo>
                  <a:lnTo>
                    <a:pt x="1731361" y="670273"/>
                  </a:lnTo>
                  <a:lnTo>
                    <a:pt x="1686988" y="647936"/>
                  </a:lnTo>
                  <a:lnTo>
                    <a:pt x="1643870" y="622411"/>
                  </a:lnTo>
                  <a:lnTo>
                    <a:pt x="1601310" y="598589"/>
                  </a:lnTo>
                  <a:lnTo>
                    <a:pt x="1537888" y="565446"/>
                  </a:lnTo>
                  <a:lnTo>
                    <a:pt x="1474643" y="533399"/>
                  </a:lnTo>
                  <a:lnTo>
                    <a:pt x="1431341" y="511064"/>
                  </a:lnTo>
                  <a:lnTo>
                    <a:pt x="1384800" y="485540"/>
                  </a:lnTo>
                  <a:lnTo>
                    <a:pt x="1336818" y="461718"/>
                  </a:lnTo>
                  <a:lnTo>
                    <a:pt x="1289368" y="439431"/>
                  </a:lnTo>
                  <a:lnTo>
                    <a:pt x="1244881" y="417828"/>
                  </a:lnTo>
                  <a:lnTo>
                    <a:pt x="1198594" y="393409"/>
                  </a:lnTo>
                  <a:lnTo>
                    <a:pt x="1150725" y="368128"/>
                  </a:lnTo>
                  <a:lnTo>
                    <a:pt x="1102154" y="345194"/>
                  </a:lnTo>
                  <a:lnTo>
                    <a:pt x="1056390" y="326422"/>
                  </a:lnTo>
                  <a:lnTo>
                    <a:pt x="1011484" y="309110"/>
                  </a:lnTo>
                  <a:lnTo>
                    <a:pt x="964230" y="289718"/>
                  </a:lnTo>
                  <a:lnTo>
                    <a:pt x="902767" y="264659"/>
                  </a:lnTo>
                  <a:lnTo>
                    <a:pt x="841922" y="242416"/>
                  </a:lnTo>
                  <a:lnTo>
                    <a:pt x="779440" y="221007"/>
                  </a:lnTo>
                  <a:lnTo>
                    <a:pt x="722062" y="199846"/>
                  </a:lnTo>
                  <a:lnTo>
                    <a:pt x="668017" y="178758"/>
                  </a:lnTo>
                  <a:lnTo>
                    <a:pt x="614958" y="157692"/>
                  </a:lnTo>
                  <a:lnTo>
                    <a:pt x="554203" y="138018"/>
                  </a:lnTo>
                  <a:lnTo>
                    <a:pt x="496264" y="119266"/>
                  </a:lnTo>
                  <a:lnTo>
                    <a:pt x="436684" y="104680"/>
                  </a:lnTo>
                  <a:lnTo>
                    <a:pt x="382595" y="96568"/>
                  </a:lnTo>
                  <a:lnTo>
                    <a:pt x="328540" y="83701"/>
                  </a:lnTo>
                  <a:lnTo>
                    <a:pt x="265870" y="69894"/>
                  </a:lnTo>
                  <a:lnTo>
                    <a:pt x="208084" y="50312"/>
                  </a:lnTo>
                  <a:lnTo>
                    <a:pt x="149269" y="32320"/>
                  </a:lnTo>
                  <a:lnTo>
                    <a:pt x="96138" y="21106"/>
                  </a:lnTo>
                  <a:lnTo>
                    <a:pt x="35606" y="683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4615765" y="4664508"/>
              <a:ext cx="216817" cy="226770"/>
            </a:xfrm>
            <a:custGeom>
              <a:avLst/>
              <a:gdLst/>
              <a:ahLst/>
              <a:cxnLst/>
              <a:rect l="0" t="0" r="0" b="0"/>
              <a:pathLst>
                <a:path w="216817" h="226770">
                  <a:moveTo>
                    <a:pt x="0" y="0"/>
                  </a:moveTo>
                  <a:lnTo>
                    <a:pt x="47043" y="37951"/>
                  </a:lnTo>
                  <a:lnTo>
                    <a:pt x="105826" y="91423"/>
                  </a:lnTo>
                  <a:lnTo>
                    <a:pt x="154280" y="145861"/>
                  </a:lnTo>
                  <a:lnTo>
                    <a:pt x="196796" y="202423"/>
                  </a:lnTo>
                  <a:lnTo>
                    <a:pt x="216816" y="2267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6025643" y="6186282"/>
            <a:ext cx="4144518" cy="2537369"/>
            <a:chOff x="6025643" y="6186282"/>
            <a:chExt cx="4144518" cy="2537369"/>
          </a:xfrm>
        </p:grpSpPr>
        <p:sp>
          <p:nvSpPr>
            <p:cNvPr id="295" name="Freeform 294"/>
            <p:cNvSpPr/>
            <p:nvPr/>
          </p:nvSpPr>
          <p:spPr>
            <a:xfrm>
              <a:off x="6180228" y="6712707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6161197" y="6684669"/>
              <a:ext cx="253190" cy="182421"/>
            </a:xfrm>
            <a:custGeom>
              <a:avLst/>
              <a:gdLst/>
              <a:ahLst/>
              <a:cxnLst/>
              <a:rect l="0" t="0" r="0" b="0"/>
              <a:pathLst>
                <a:path w="253190" h="182421">
                  <a:moveTo>
                    <a:pt x="29560" y="6981"/>
                  </a:moveTo>
                  <a:lnTo>
                    <a:pt x="18107" y="64245"/>
                  </a:lnTo>
                  <a:lnTo>
                    <a:pt x="8229" y="113635"/>
                  </a:lnTo>
                  <a:lnTo>
                    <a:pt x="1013" y="162194"/>
                  </a:lnTo>
                  <a:lnTo>
                    <a:pt x="0" y="177137"/>
                  </a:lnTo>
                  <a:lnTo>
                    <a:pt x="1664" y="182420"/>
                  </a:lnTo>
                  <a:lnTo>
                    <a:pt x="5114" y="181262"/>
                  </a:lnTo>
                  <a:lnTo>
                    <a:pt x="9753" y="175811"/>
                  </a:lnTo>
                  <a:lnTo>
                    <a:pt x="29262" y="115319"/>
                  </a:lnTo>
                  <a:lnTo>
                    <a:pt x="49128" y="70755"/>
                  </a:lnTo>
                  <a:lnTo>
                    <a:pt x="90802" y="12375"/>
                  </a:lnTo>
                  <a:lnTo>
                    <a:pt x="98464" y="3558"/>
                  </a:lnTo>
                  <a:lnTo>
                    <a:pt x="105912" y="20"/>
                  </a:lnTo>
                  <a:lnTo>
                    <a:pt x="113216" y="0"/>
                  </a:lnTo>
                  <a:lnTo>
                    <a:pt x="120426" y="2327"/>
                  </a:lnTo>
                  <a:lnTo>
                    <a:pt x="125232" y="9727"/>
                  </a:lnTo>
                  <a:lnTo>
                    <a:pt x="132946" y="60512"/>
                  </a:lnTo>
                  <a:lnTo>
                    <a:pt x="135764" y="121742"/>
                  </a:lnTo>
                  <a:lnTo>
                    <a:pt x="137797" y="122093"/>
                  </a:lnTo>
                  <a:lnTo>
                    <a:pt x="144346" y="110784"/>
                  </a:lnTo>
                  <a:lnTo>
                    <a:pt x="167614" y="58984"/>
                  </a:lnTo>
                  <a:lnTo>
                    <a:pt x="182164" y="33603"/>
                  </a:lnTo>
                  <a:lnTo>
                    <a:pt x="200329" y="14524"/>
                  </a:lnTo>
                  <a:lnTo>
                    <a:pt x="210087" y="9670"/>
                  </a:lnTo>
                  <a:lnTo>
                    <a:pt x="230287" y="7395"/>
                  </a:lnTo>
                  <a:lnTo>
                    <a:pt x="238247" y="10767"/>
                  </a:lnTo>
                  <a:lnTo>
                    <a:pt x="250211" y="23871"/>
                  </a:lnTo>
                  <a:lnTo>
                    <a:pt x="253189" y="44513"/>
                  </a:lnTo>
                  <a:lnTo>
                    <a:pt x="251408" y="79323"/>
                  </a:lnTo>
                  <a:lnTo>
                    <a:pt x="250658" y="1122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6460372" y="6670593"/>
              <a:ext cx="14655" cy="147400"/>
            </a:xfrm>
            <a:custGeom>
              <a:avLst/>
              <a:gdLst/>
              <a:ahLst/>
              <a:cxnLst/>
              <a:rect l="0" t="0" r="0" b="0"/>
              <a:pathLst>
                <a:path w="14655" h="147400">
                  <a:moveTo>
                    <a:pt x="14654" y="0"/>
                  </a:moveTo>
                  <a:lnTo>
                    <a:pt x="0" y="55141"/>
                  </a:lnTo>
                  <a:lnTo>
                    <a:pt x="1084" y="92377"/>
                  </a:lnTo>
                  <a:lnTo>
                    <a:pt x="14654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6506611" y="658636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6637831" y="6502137"/>
              <a:ext cx="58295" cy="315856"/>
            </a:xfrm>
            <a:custGeom>
              <a:avLst/>
              <a:gdLst/>
              <a:ahLst/>
              <a:cxnLst/>
              <a:rect l="0" t="0" r="0" b="0"/>
              <a:pathLst>
                <a:path w="58295" h="315856">
                  <a:moveTo>
                    <a:pt x="58294" y="0"/>
                  </a:moveTo>
                  <a:lnTo>
                    <a:pt x="47115" y="16767"/>
                  </a:lnTo>
                  <a:lnTo>
                    <a:pt x="34574" y="66319"/>
                  </a:lnTo>
                  <a:lnTo>
                    <a:pt x="23450" y="121686"/>
                  </a:lnTo>
                  <a:lnTo>
                    <a:pt x="12744" y="175135"/>
                  </a:lnTo>
                  <a:lnTo>
                    <a:pt x="5882" y="236022"/>
                  </a:lnTo>
                  <a:lnTo>
                    <a:pt x="0" y="271923"/>
                  </a:lnTo>
                  <a:lnTo>
                    <a:pt x="5651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6738238" y="6681122"/>
              <a:ext cx="31587" cy="115814"/>
            </a:xfrm>
            <a:custGeom>
              <a:avLst/>
              <a:gdLst/>
              <a:ahLst/>
              <a:cxnLst/>
              <a:rect l="0" t="0" r="0" b="0"/>
              <a:pathLst>
                <a:path w="31587" h="115814">
                  <a:moveTo>
                    <a:pt x="31586" y="0"/>
                  </a:moveTo>
                  <a:lnTo>
                    <a:pt x="7562" y="62280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6864580" y="6502137"/>
              <a:ext cx="52644" cy="294799"/>
            </a:xfrm>
            <a:custGeom>
              <a:avLst/>
              <a:gdLst/>
              <a:ahLst/>
              <a:cxnLst/>
              <a:rect l="0" t="0" r="0" b="0"/>
              <a:pathLst>
                <a:path w="52644" h="294799">
                  <a:moveTo>
                    <a:pt x="52643" y="0"/>
                  </a:moveTo>
                  <a:lnTo>
                    <a:pt x="23334" y="58617"/>
                  </a:lnTo>
                  <a:lnTo>
                    <a:pt x="11889" y="120026"/>
                  </a:lnTo>
                  <a:lnTo>
                    <a:pt x="2695" y="178430"/>
                  </a:lnTo>
                  <a:lnTo>
                    <a:pt x="533" y="240616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6822467" y="6628479"/>
              <a:ext cx="115814" cy="21058"/>
            </a:xfrm>
            <a:custGeom>
              <a:avLst/>
              <a:gdLst/>
              <a:ahLst/>
              <a:cxnLst/>
              <a:rect l="0" t="0" r="0" b="0"/>
              <a:pathLst>
                <a:path w="115814" h="21058">
                  <a:moveTo>
                    <a:pt x="0" y="21057"/>
                  </a:moveTo>
                  <a:lnTo>
                    <a:pt x="58616" y="15467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6974125" y="6596893"/>
              <a:ext cx="153669" cy="187054"/>
            </a:xfrm>
            <a:custGeom>
              <a:avLst/>
              <a:gdLst/>
              <a:ahLst/>
              <a:cxnLst/>
              <a:rect l="0" t="0" r="0" b="0"/>
              <a:pathLst>
                <a:path w="153669" h="187054">
                  <a:moveTo>
                    <a:pt x="153668" y="0"/>
                  </a:moveTo>
                  <a:lnTo>
                    <a:pt x="125721" y="0"/>
                  </a:lnTo>
                  <a:lnTo>
                    <a:pt x="99524" y="9360"/>
                  </a:lnTo>
                  <a:lnTo>
                    <a:pt x="74621" y="25218"/>
                  </a:lnTo>
                  <a:lnTo>
                    <a:pt x="47449" y="55045"/>
                  </a:lnTo>
                  <a:lnTo>
                    <a:pt x="10118" y="114513"/>
                  </a:lnTo>
                  <a:lnTo>
                    <a:pt x="0" y="158192"/>
                  </a:lnTo>
                  <a:lnTo>
                    <a:pt x="2089" y="169802"/>
                  </a:lnTo>
                  <a:lnTo>
                    <a:pt x="6992" y="178712"/>
                  </a:lnTo>
                  <a:lnTo>
                    <a:pt x="13770" y="185822"/>
                  </a:lnTo>
                  <a:lnTo>
                    <a:pt x="24138" y="187053"/>
                  </a:lnTo>
                  <a:lnTo>
                    <a:pt x="51255" y="179061"/>
                  </a:lnTo>
                  <a:lnTo>
                    <a:pt x="82640" y="160420"/>
                  </a:lnTo>
                  <a:lnTo>
                    <a:pt x="106756" y="128901"/>
                  </a:lnTo>
                  <a:lnTo>
                    <a:pt x="131516" y="70917"/>
                  </a:lnTo>
                  <a:lnTo>
                    <a:pt x="146433" y="22587"/>
                  </a:lnTo>
                  <a:lnTo>
                    <a:pt x="146505" y="18568"/>
                  </a:lnTo>
                  <a:lnTo>
                    <a:pt x="144213" y="19398"/>
                  </a:lnTo>
                  <a:lnTo>
                    <a:pt x="136598" y="29678"/>
                  </a:lnTo>
                  <a:lnTo>
                    <a:pt x="129314" y="45946"/>
                  </a:lnTo>
                  <a:lnTo>
                    <a:pt x="124225" y="86014"/>
                  </a:lnTo>
                  <a:lnTo>
                    <a:pt x="139032" y="148342"/>
                  </a:lnTo>
                  <a:lnTo>
                    <a:pt x="143140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7166542" y="6584859"/>
              <a:ext cx="362666" cy="433176"/>
            </a:xfrm>
            <a:custGeom>
              <a:avLst/>
              <a:gdLst/>
              <a:ahLst/>
              <a:cxnLst/>
              <a:rect l="0" t="0" r="0" b="0"/>
              <a:pathLst>
                <a:path w="362666" h="433176">
                  <a:moveTo>
                    <a:pt x="66536" y="22562"/>
                  </a:moveTo>
                  <a:lnTo>
                    <a:pt x="37228" y="81180"/>
                  </a:lnTo>
                  <a:lnTo>
                    <a:pt x="11311" y="134184"/>
                  </a:lnTo>
                  <a:lnTo>
                    <a:pt x="1827" y="157570"/>
                  </a:lnTo>
                  <a:lnTo>
                    <a:pt x="0" y="159361"/>
                  </a:lnTo>
                  <a:lnTo>
                    <a:pt x="1089" y="145753"/>
                  </a:lnTo>
                  <a:lnTo>
                    <a:pt x="8593" y="129567"/>
                  </a:lnTo>
                  <a:lnTo>
                    <a:pt x="45938" y="74432"/>
                  </a:lnTo>
                  <a:lnTo>
                    <a:pt x="62060" y="54974"/>
                  </a:lnTo>
                  <a:lnTo>
                    <a:pt x="84824" y="38527"/>
                  </a:lnTo>
                  <a:lnTo>
                    <a:pt x="110539" y="29658"/>
                  </a:lnTo>
                  <a:lnTo>
                    <a:pt x="136396" y="26886"/>
                  </a:lnTo>
                  <a:lnTo>
                    <a:pt x="192372" y="37633"/>
                  </a:lnTo>
                  <a:lnTo>
                    <a:pt x="197220" y="41968"/>
                  </a:lnTo>
                  <a:lnTo>
                    <a:pt x="198112" y="47198"/>
                  </a:lnTo>
                  <a:lnTo>
                    <a:pt x="186332" y="97166"/>
                  </a:lnTo>
                  <a:lnTo>
                    <a:pt x="184119" y="127860"/>
                  </a:lnTo>
                  <a:lnTo>
                    <a:pt x="187039" y="140724"/>
                  </a:lnTo>
                  <a:lnTo>
                    <a:pt x="199641" y="161256"/>
                  </a:lnTo>
                  <a:lnTo>
                    <a:pt x="209085" y="166498"/>
                  </a:lnTo>
                  <a:lnTo>
                    <a:pt x="232057" y="169202"/>
                  </a:lnTo>
                  <a:lnTo>
                    <a:pt x="257864" y="160265"/>
                  </a:lnTo>
                  <a:lnTo>
                    <a:pt x="282592" y="143426"/>
                  </a:lnTo>
                  <a:lnTo>
                    <a:pt x="325112" y="86630"/>
                  </a:lnTo>
                  <a:lnTo>
                    <a:pt x="352922" y="29326"/>
                  </a:lnTo>
                  <a:lnTo>
                    <a:pt x="362665" y="4512"/>
                  </a:lnTo>
                  <a:lnTo>
                    <a:pt x="361051" y="0"/>
                  </a:lnTo>
                  <a:lnTo>
                    <a:pt x="355297" y="502"/>
                  </a:lnTo>
                  <a:lnTo>
                    <a:pt x="346780" y="4346"/>
                  </a:lnTo>
                  <a:lnTo>
                    <a:pt x="331079" y="24215"/>
                  </a:lnTo>
                  <a:lnTo>
                    <a:pt x="312205" y="68286"/>
                  </a:lnTo>
                  <a:lnTo>
                    <a:pt x="299204" y="121508"/>
                  </a:lnTo>
                  <a:lnTo>
                    <a:pt x="287943" y="181731"/>
                  </a:lnTo>
                  <a:lnTo>
                    <a:pt x="280317" y="244029"/>
                  </a:lnTo>
                  <a:lnTo>
                    <a:pt x="274938" y="303821"/>
                  </a:lnTo>
                  <a:lnTo>
                    <a:pt x="269055" y="361703"/>
                  </a:lnTo>
                  <a:lnTo>
                    <a:pt x="267311" y="407709"/>
                  </a:lnTo>
                  <a:lnTo>
                    <a:pt x="266577" y="4331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810556" y="6454959"/>
              <a:ext cx="191103" cy="176502"/>
            </a:xfrm>
            <a:custGeom>
              <a:avLst/>
              <a:gdLst/>
              <a:ahLst/>
              <a:cxnLst/>
              <a:rect l="0" t="0" r="0" b="0"/>
              <a:pathLst>
                <a:path w="191103" h="176502">
                  <a:moveTo>
                    <a:pt x="170045" y="26121"/>
                  </a:moveTo>
                  <a:lnTo>
                    <a:pt x="152064" y="10480"/>
                  </a:lnTo>
                  <a:lnTo>
                    <a:pt x="135147" y="2402"/>
                  </a:lnTo>
                  <a:lnTo>
                    <a:pt x="112811" y="4270"/>
                  </a:lnTo>
                  <a:lnTo>
                    <a:pt x="89625" y="12900"/>
                  </a:lnTo>
                  <a:lnTo>
                    <a:pt x="42587" y="49828"/>
                  </a:lnTo>
                  <a:lnTo>
                    <a:pt x="10700" y="108502"/>
                  </a:lnTo>
                  <a:lnTo>
                    <a:pt x="4154" y="119647"/>
                  </a:lnTo>
                  <a:lnTo>
                    <a:pt x="0" y="144506"/>
                  </a:lnTo>
                  <a:lnTo>
                    <a:pt x="530" y="157687"/>
                  </a:lnTo>
                  <a:lnTo>
                    <a:pt x="5562" y="166474"/>
                  </a:lnTo>
                  <a:lnTo>
                    <a:pt x="13597" y="172332"/>
                  </a:lnTo>
                  <a:lnTo>
                    <a:pt x="23632" y="176237"/>
                  </a:lnTo>
                  <a:lnTo>
                    <a:pt x="33833" y="176501"/>
                  </a:lnTo>
                  <a:lnTo>
                    <a:pt x="54524" y="170556"/>
                  </a:lnTo>
                  <a:lnTo>
                    <a:pt x="96404" y="146505"/>
                  </a:lnTo>
                  <a:lnTo>
                    <a:pt x="126779" y="117942"/>
                  </a:lnTo>
                  <a:lnTo>
                    <a:pt x="158596" y="66962"/>
                  </a:lnTo>
                  <a:lnTo>
                    <a:pt x="181821" y="6242"/>
                  </a:lnTo>
                  <a:lnTo>
                    <a:pt x="182575" y="0"/>
                  </a:lnTo>
                  <a:lnTo>
                    <a:pt x="180738" y="518"/>
                  </a:lnTo>
                  <a:lnTo>
                    <a:pt x="177174" y="5543"/>
                  </a:lnTo>
                  <a:lnTo>
                    <a:pt x="172158" y="46150"/>
                  </a:lnTo>
                  <a:lnTo>
                    <a:pt x="186990" y="107802"/>
                  </a:lnTo>
                  <a:lnTo>
                    <a:pt x="191102" y="1208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8088334" y="6438966"/>
              <a:ext cx="144952" cy="167312"/>
            </a:xfrm>
            <a:custGeom>
              <a:avLst/>
              <a:gdLst/>
              <a:ahLst/>
              <a:cxnLst/>
              <a:rect l="0" t="0" r="0" b="0"/>
              <a:pathLst>
                <a:path w="144952" h="167312">
                  <a:moveTo>
                    <a:pt x="102837" y="0"/>
                  </a:moveTo>
                  <a:lnTo>
                    <a:pt x="58874" y="20243"/>
                  </a:lnTo>
                  <a:lnTo>
                    <a:pt x="28590" y="56170"/>
                  </a:lnTo>
                  <a:lnTo>
                    <a:pt x="2979" y="103861"/>
                  </a:lnTo>
                  <a:lnTo>
                    <a:pt x="0" y="118373"/>
                  </a:lnTo>
                  <a:lnTo>
                    <a:pt x="2930" y="143857"/>
                  </a:lnTo>
                  <a:lnTo>
                    <a:pt x="8157" y="153227"/>
                  </a:lnTo>
                  <a:lnTo>
                    <a:pt x="23323" y="166757"/>
                  </a:lnTo>
                  <a:lnTo>
                    <a:pt x="51120" y="167311"/>
                  </a:lnTo>
                  <a:lnTo>
                    <a:pt x="99992" y="154469"/>
                  </a:lnTo>
                  <a:lnTo>
                    <a:pt x="144951" y="136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8264871" y="6302095"/>
              <a:ext cx="115815" cy="336913"/>
            </a:xfrm>
            <a:custGeom>
              <a:avLst/>
              <a:gdLst/>
              <a:ahLst/>
              <a:cxnLst/>
              <a:rect l="0" t="0" r="0" b="0"/>
              <a:pathLst>
                <a:path w="115815" h="336913">
                  <a:moveTo>
                    <a:pt x="115814" y="0"/>
                  </a:moveTo>
                  <a:lnTo>
                    <a:pt x="79896" y="62280"/>
                  </a:lnTo>
                  <a:lnTo>
                    <a:pt x="55599" y="119451"/>
                  </a:lnTo>
                  <a:lnTo>
                    <a:pt x="42990" y="169534"/>
                  </a:lnTo>
                  <a:lnTo>
                    <a:pt x="31845" y="218298"/>
                  </a:lnTo>
                  <a:lnTo>
                    <a:pt x="17599" y="271108"/>
                  </a:lnTo>
                  <a:lnTo>
                    <a:pt x="3126" y="325011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8275400" y="6435402"/>
              <a:ext cx="188790" cy="150964"/>
            </a:xfrm>
            <a:custGeom>
              <a:avLst/>
              <a:gdLst/>
              <a:ahLst/>
              <a:cxnLst/>
              <a:rect l="0" t="0" r="0" b="0"/>
              <a:pathLst>
                <a:path w="188790" h="150964">
                  <a:moveTo>
                    <a:pt x="0" y="35150"/>
                  </a:moveTo>
                  <a:lnTo>
                    <a:pt x="59357" y="23697"/>
                  </a:lnTo>
                  <a:lnTo>
                    <a:pt x="117650" y="6952"/>
                  </a:lnTo>
                  <a:lnTo>
                    <a:pt x="147825" y="0"/>
                  </a:lnTo>
                  <a:lnTo>
                    <a:pt x="160551" y="1188"/>
                  </a:lnTo>
                  <a:lnTo>
                    <a:pt x="180930" y="11866"/>
                  </a:lnTo>
                  <a:lnTo>
                    <a:pt x="186130" y="21967"/>
                  </a:lnTo>
                  <a:lnTo>
                    <a:pt x="188789" y="48788"/>
                  </a:lnTo>
                  <a:lnTo>
                    <a:pt x="182134" y="110156"/>
                  </a:lnTo>
                  <a:lnTo>
                    <a:pt x="178984" y="1509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8578503" y="6438966"/>
              <a:ext cx="96727" cy="133632"/>
            </a:xfrm>
            <a:custGeom>
              <a:avLst/>
              <a:gdLst/>
              <a:ahLst/>
              <a:cxnLst/>
              <a:rect l="0" t="0" r="0" b="0"/>
              <a:pathLst>
                <a:path w="96727" h="133632">
                  <a:moveTo>
                    <a:pt x="54865" y="0"/>
                  </a:moveTo>
                  <a:lnTo>
                    <a:pt x="38097" y="11178"/>
                  </a:lnTo>
                  <a:lnTo>
                    <a:pt x="16492" y="40487"/>
                  </a:lnTo>
                  <a:lnTo>
                    <a:pt x="862" y="78807"/>
                  </a:lnTo>
                  <a:lnTo>
                    <a:pt x="0" y="119796"/>
                  </a:lnTo>
                  <a:lnTo>
                    <a:pt x="5420" y="127827"/>
                  </a:lnTo>
                  <a:lnTo>
                    <a:pt x="13713" y="132011"/>
                  </a:lnTo>
                  <a:lnTo>
                    <a:pt x="23921" y="133631"/>
                  </a:lnTo>
                  <a:lnTo>
                    <a:pt x="47741" y="122952"/>
                  </a:lnTo>
                  <a:lnTo>
                    <a:pt x="71586" y="102608"/>
                  </a:lnTo>
                  <a:lnTo>
                    <a:pt x="89983" y="77969"/>
                  </a:lnTo>
                  <a:lnTo>
                    <a:pt x="96599" y="51420"/>
                  </a:lnTo>
                  <a:lnTo>
                    <a:pt x="96726" y="37789"/>
                  </a:lnTo>
                  <a:lnTo>
                    <a:pt x="93301" y="26363"/>
                  </a:lnTo>
                  <a:lnTo>
                    <a:pt x="80137" y="7427"/>
                  </a:lnTo>
                  <a:lnTo>
                    <a:pt x="72882" y="2612"/>
                  </a:lnTo>
                  <a:lnTo>
                    <a:pt x="65707" y="571"/>
                  </a:lnTo>
                  <a:lnTo>
                    <a:pt x="4433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8728125" y="6418242"/>
              <a:ext cx="165990" cy="178652"/>
            </a:xfrm>
            <a:custGeom>
              <a:avLst/>
              <a:gdLst/>
              <a:ahLst/>
              <a:cxnLst/>
              <a:rect l="0" t="0" r="0" b="0"/>
              <a:pathLst>
                <a:path w="165990" h="178652">
                  <a:moveTo>
                    <a:pt x="0" y="178651"/>
                  </a:moveTo>
                  <a:lnTo>
                    <a:pt x="16810" y="159501"/>
                  </a:lnTo>
                  <a:lnTo>
                    <a:pt x="39541" y="113083"/>
                  </a:lnTo>
                  <a:lnTo>
                    <a:pt x="61663" y="52210"/>
                  </a:lnTo>
                  <a:lnTo>
                    <a:pt x="77708" y="26139"/>
                  </a:lnTo>
                  <a:lnTo>
                    <a:pt x="99657" y="8313"/>
                  </a:lnTo>
                  <a:lnTo>
                    <a:pt x="112062" y="1921"/>
                  </a:lnTo>
                  <a:lnTo>
                    <a:pt x="123841" y="0"/>
                  </a:lnTo>
                  <a:lnTo>
                    <a:pt x="146288" y="4104"/>
                  </a:lnTo>
                  <a:lnTo>
                    <a:pt x="153677" y="11984"/>
                  </a:lnTo>
                  <a:lnTo>
                    <a:pt x="161887" y="36337"/>
                  </a:lnTo>
                  <a:lnTo>
                    <a:pt x="165989" y="90055"/>
                  </a:lnTo>
                  <a:lnTo>
                    <a:pt x="153631" y="146491"/>
                  </a:lnTo>
                  <a:lnTo>
                    <a:pt x="152723" y="153701"/>
                  </a:lnTo>
                  <a:lnTo>
                    <a:pt x="153288" y="158509"/>
                  </a:lnTo>
                  <a:lnTo>
                    <a:pt x="157927" y="1681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9128826" y="6186282"/>
              <a:ext cx="226512" cy="268037"/>
            </a:xfrm>
            <a:custGeom>
              <a:avLst/>
              <a:gdLst/>
              <a:ahLst/>
              <a:cxnLst/>
              <a:rect l="0" t="0" r="0" b="0"/>
              <a:pathLst>
                <a:path w="226512" h="268037">
                  <a:moveTo>
                    <a:pt x="62553" y="0"/>
                  </a:moveTo>
                  <a:lnTo>
                    <a:pt x="38833" y="43963"/>
                  </a:lnTo>
                  <a:lnTo>
                    <a:pt x="24115" y="94168"/>
                  </a:lnTo>
                  <a:lnTo>
                    <a:pt x="9943" y="156078"/>
                  </a:lnTo>
                  <a:lnTo>
                    <a:pt x="1468" y="213714"/>
                  </a:lnTo>
                  <a:lnTo>
                    <a:pt x="0" y="261674"/>
                  </a:lnTo>
                  <a:lnTo>
                    <a:pt x="3303" y="268036"/>
                  </a:lnTo>
                  <a:lnTo>
                    <a:pt x="9015" y="267598"/>
                  </a:lnTo>
                  <a:lnTo>
                    <a:pt x="23550" y="255803"/>
                  </a:lnTo>
                  <a:lnTo>
                    <a:pt x="58991" y="204005"/>
                  </a:lnTo>
                  <a:lnTo>
                    <a:pt x="105584" y="147921"/>
                  </a:lnTo>
                  <a:lnTo>
                    <a:pt x="126132" y="128914"/>
                  </a:lnTo>
                  <a:lnTo>
                    <a:pt x="146962" y="116567"/>
                  </a:lnTo>
                  <a:lnTo>
                    <a:pt x="174157" y="113418"/>
                  </a:lnTo>
                  <a:lnTo>
                    <a:pt x="202232" y="117088"/>
                  </a:lnTo>
                  <a:lnTo>
                    <a:pt x="222509" y="126519"/>
                  </a:lnTo>
                  <a:lnTo>
                    <a:pt x="226511" y="135818"/>
                  </a:lnTo>
                  <a:lnTo>
                    <a:pt x="224721" y="161749"/>
                  </a:lnTo>
                  <a:lnTo>
                    <a:pt x="210558" y="198054"/>
                  </a:lnTo>
                  <a:lnTo>
                    <a:pt x="191544" y="225449"/>
                  </a:lnTo>
                  <a:lnTo>
                    <a:pt x="165504" y="248384"/>
                  </a:lnTo>
                  <a:lnTo>
                    <a:pt x="135560" y="264408"/>
                  </a:lnTo>
                  <a:lnTo>
                    <a:pt x="118007" y="266473"/>
                  </a:lnTo>
                  <a:lnTo>
                    <a:pt x="94138" y="263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9433534" y="6333681"/>
              <a:ext cx="63172" cy="147400"/>
            </a:xfrm>
            <a:custGeom>
              <a:avLst/>
              <a:gdLst/>
              <a:ahLst/>
              <a:cxnLst/>
              <a:rect l="0" t="0" r="0" b="0"/>
              <a:pathLst>
                <a:path w="63172" h="147400">
                  <a:moveTo>
                    <a:pt x="0" y="0"/>
                  </a:moveTo>
                  <a:lnTo>
                    <a:pt x="11453" y="57264"/>
                  </a:lnTo>
                  <a:lnTo>
                    <a:pt x="20298" y="88622"/>
                  </a:lnTo>
                  <a:lnTo>
                    <a:pt x="42669" y="127904"/>
                  </a:lnTo>
                  <a:lnTo>
                    <a:pt x="63171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9454591" y="6302095"/>
              <a:ext cx="157929" cy="326385"/>
            </a:xfrm>
            <a:custGeom>
              <a:avLst/>
              <a:gdLst/>
              <a:ahLst/>
              <a:cxnLst/>
              <a:rect l="0" t="0" r="0" b="0"/>
              <a:pathLst>
                <a:path w="157929" h="326385">
                  <a:moveTo>
                    <a:pt x="157928" y="0"/>
                  </a:moveTo>
                  <a:lnTo>
                    <a:pt x="128619" y="58618"/>
                  </a:lnTo>
                  <a:lnTo>
                    <a:pt x="94297" y="121197"/>
                  </a:lnTo>
                  <a:lnTo>
                    <a:pt x="71093" y="172521"/>
                  </a:lnTo>
                  <a:lnTo>
                    <a:pt x="49400" y="223603"/>
                  </a:lnTo>
                  <a:lnTo>
                    <a:pt x="21110" y="283378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6025643" y="7014121"/>
              <a:ext cx="154586" cy="289541"/>
            </a:xfrm>
            <a:custGeom>
              <a:avLst/>
              <a:gdLst/>
              <a:ahLst/>
              <a:cxnLst/>
              <a:rect l="0" t="0" r="0" b="0"/>
              <a:pathLst>
                <a:path w="154586" h="289541">
                  <a:moveTo>
                    <a:pt x="154585" y="24969"/>
                  </a:moveTo>
                  <a:lnTo>
                    <a:pt x="136605" y="9328"/>
                  </a:lnTo>
                  <a:lnTo>
                    <a:pt x="119688" y="1250"/>
                  </a:lnTo>
                  <a:lnTo>
                    <a:pt x="100471" y="0"/>
                  </a:lnTo>
                  <a:lnTo>
                    <a:pt x="90433" y="1304"/>
                  </a:lnTo>
                  <a:lnTo>
                    <a:pt x="81402" y="6853"/>
                  </a:lnTo>
                  <a:lnTo>
                    <a:pt x="65127" y="25496"/>
                  </a:lnTo>
                  <a:lnTo>
                    <a:pt x="30446" y="88187"/>
                  </a:lnTo>
                  <a:lnTo>
                    <a:pt x="11824" y="138669"/>
                  </a:lnTo>
                  <a:lnTo>
                    <a:pt x="0" y="199940"/>
                  </a:lnTo>
                  <a:lnTo>
                    <a:pt x="1653" y="236095"/>
                  </a:lnTo>
                  <a:lnTo>
                    <a:pt x="14086" y="267762"/>
                  </a:lnTo>
                  <a:lnTo>
                    <a:pt x="24654" y="278078"/>
                  </a:lnTo>
                  <a:lnTo>
                    <a:pt x="51995" y="289540"/>
                  </a:lnTo>
                  <a:lnTo>
                    <a:pt x="80523" y="288395"/>
                  </a:lnTo>
                  <a:lnTo>
                    <a:pt x="123000" y="2776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6231589" y="7112790"/>
              <a:ext cx="108469" cy="176795"/>
            </a:xfrm>
            <a:custGeom>
              <a:avLst/>
              <a:gdLst/>
              <a:ahLst/>
              <a:cxnLst/>
              <a:rect l="0" t="0" r="0" b="0"/>
              <a:pathLst>
                <a:path w="108469" h="176795">
                  <a:moveTo>
                    <a:pt x="85510" y="0"/>
                  </a:moveTo>
                  <a:lnTo>
                    <a:pt x="54228" y="26386"/>
                  </a:lnTo>
                  <a:lnTo>
                    <a:pt x="15822" y="83313"/>
                  </a:lnTo>
                  <a:lnTo>
                    <a:pt x="0" y="126721"/>
                  </a:lnTo>
                  <a:lnTo>
                    <a:pt x="1102" y="153417"/>
                  </a:lnTo>
                  <a:lnTo>
                    <a:pt x="4671" y="165449"/>
                  </a:lnTo>
                  <a:lnTo>
                    <a:pt x="12900" y="172300"/>
                  </a:lnTo>
                  <a:lnTo>
                    <a:pt x="37641" y="176794"/>
                  </a:lnTo>
                  <a:lnTo>
                    <a:pt x="58776" y="171772"/>
                  </a:lnTo>
                  <a:lnTo>
                    <a:pt x="75967" y="160571"/>
                  </a:lnTo>
                  <a:lnTo>
                    <a:pt x="91408" y="143894"/>
                  </a:lnTo>
                  <a:lnTo>
                    <a:pt x="107664" y="109185"/>
                  </a:lnTo>
                  <a:lnTo>
                    <a:pt x="108468" y="97357"/>
                  </a:lnTo>
                  <a:lnTo>
                    <a:pt x="103122" y="74855"/>
                  </a:lnTo>
                  <a:lnTo>
                    <a:pt x="89828" y="59395"/>
                  </a:lnTo>
                  <a:lnTo>
                    <a:pt x="81370" y="53635"/>
                  </a:lnTo>
                  <a:lnTo>
                    <a:pt x="73391" y="50964"/>
                  </a:lnTo>
                  <a:lnTo>
                    <a:pt x="43396" y="526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6380270" y="7123182"/>
              <a:ext cx="305327" cy="156792"/>
            </a:xfrm>
            <a:custGeom>
              <a:avLst/>
              <a:gdLst/>
              <a:ahLst/>
              <a:cxnLst/>
              <a:rect l="0" t="0" r="0" b="0"/>
              <a:pathLst>
                <a:path w="305327" h="156792">
                  <a:moveTo>
                    <a:pt x="0" y="52778"/>
                  </a:moveTo>
                  <a:lnTo>
                    <a:pt x="16768" y="63957"/>
                  </a:lnTo>
                  <a:lnTo>
                    <a:pt x="28119" y="78804"/>
                  </a:lnTo>
                  <a:lnTo>
                    <a:pt x="32784" y="87676"/>
                  </a:lnTo>
                  <a:lnTo>
                    <a:pt x="39349" y="128109"/>
                  </a:lnTo>
                  <a:lnTo>
                    <a:pt x="42610" y="133415"/>
                  </a:lnTo>
                  <a:lnTo>
                    <a:pt x="47124" y="132273"/>
                  </a:lnTo>
                  <a:lnTo>
                    <a:pt x="57209" y="119695"/>
                  </a:lnTo>
                  <a:lnTo>
                    <a:pt x="88064" y="67354"/>
                  </a:lnTo>
                  <a:lnTo>
                    <a:pt x="97314" y="62495"/>
                  </a:lnTo>
                  <a:lnTo>
                    <a:pt x="106990" y="62765"/>
                  </a:lnTo>
                  <a:lnTo>
                    <a:pt x="116950" y="66456"/>
                  </a:lnTo>
                  <a:lnTo>
                    <a:pt x="123590" y="75935"/>
                  </a:lnTo>
                  <a:lnTo>
                    <a:pt x="132936" y="120471"/>
                  </a:lnTo>
                  <a:lnTo>
                    <a:pt x="136874" y="156154"/>
                  </a:lnTo>
                  <a:lnTo>
                    <a:pt x="139213" y="156791"/>
                  </a:lnTo>
                  <a:lnTo>
                    <a:pt x="141942" y="153706"/>
                  </a:lnTo>
                  <a:lnTo>
                    <a:pt x="161573" y="98525"/>
                  </a:lnTo>
                  <a:lnTo>
                    <a:pt x="190455" y="42729"/>
                  </a:lnTo>
                  <a:lnTo>
                    <a:pt x="205140" y="22576"/>
                  </a:lnTo>
                  <a:lnTo>
                    <a:pt x="223364" y="5820"/>
                  </a:lnTo>
                  <a:lnTo>
                    <a:pt x="234307" y="1585"/>
                  </a:lnTo>
                  <a:lnTo>
                    <a:pt x="258944" y="0"/>
                  </a:lnTo>
                  <a:lnTo>
                    <a:pt x="269725" y="4725"/>
                  </a:lnTo>
                  <a:lnTo>
                    <a:pt x="287944" y="22452"/>
                  </a:lnTo>
                  <a:lnTo>
                    <a:pt x="297601" y="52169"/>
                  </a:lnTo>
                  <a:lnTo>
                    <a:pt x="303037" y="102122"/>
                  </a:lnTo>
                  <a:lnTo>
                    <a:pt x="305326" y="1475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6745074" y="7111758"/>
              <a:ext cx="277435" cy="137903"/>
            </a:xfrm>
            <a:custGeom>
              <a:avLst/>
              <a:gdLst/>
              <a:ahLst/>
              <a:cxnLst/>
              <a:rect l="0" t="0" r="0" b="0"/>
              <a:pathLst>
                <a:path w="277435" h="137903">
                  <a:moveTo>
                    <a:pt x="24750" y="32617"/>
                  </a:moveTo>
                  <a:lnTo>
                    <a:pt x="13297" y="86762"/>
                  </a:lnTo>
                  <a:lnTo>
                    <a:pt x="0" y="136120"/>
                  </a:lnTo>
                  <a:lnTo>
                    <a:pt x="62" y="137884"/>
                  </a:lnTo>
                  <a:lnTo>
                    <a:pt x="23416" y="83472"/>
                  </a:lnTo>
                  <a:lnTo>
                    <a:pt x="39365" y="58339"/>
                  </a:lnTo>
                  <a:lnTo>
                    <a:pt x="49701" y="49765"/>
                  </a:lnTo>
                  <a:lnTo>
                    <a:pt x="73664" y="40239"/>
                  </a:lnTo>
                  <a:lnTo>
                    <a:pt x="84266" y="42377"/>
                  </a:lnTo>
                  <a:lnTo>
                    <a:pt x="102284" y="57232"/>
                  </a:lnTo>
                  <a:lnTo>
                    <a:pt x="119993" y="86314"/>
                  </a:lnTo>
                  <a:lnTo>
                    <a:pt x="127059" y="122747"/>
                  </a:lnTo>
                  <a:lnTo>
                    <a:pt x="128051" y="123119"/>
                  </a:lnTo>
                  <a:lnTo>
                    <a:pt x="132763" y="71118"/>
                  </a:lnTo>
                  <a:lnTo>
                    <a:pt x="139436" y="41539"/>
                  </a:lnTo>
                  <a:lnTo>
                    <a:pt x="150201" y="20595"/>
                  </a:lnTo>
                  <a:lnTo>
                    <a:pt x="165904" y="6608"/>
                  </a:lnTo>
                  <a:lnTo>
                    <a:pt x="175005" y="1240"/>
                  </a:lnTo>
                  <a:lnTo>
                    <a:pt x="185751" y="0"/>
                  </a:lnTo>
                  <a:lnTo>
                    <a:pt x="210170" y="4863"/>
                  </a:lnTo>
                  <a:lnTo>
                    <a:pt x="219723" y="10605"/>
                  </a:lnTo>
                  <a:lnTo>
                    <a:pt x="233457" y="26344"/>
                  </a:lnTo>
                  <a:lnTo>
                    <a:pt x="264003" y="86744"/>
                  </a:lnTo>
                  <a:lnTo>
                    <a:pt x="277434" y="1379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7127793" y="7207546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7401534" y="6996976"/>
              <a:ext cx="21058" cy="178985"/>
            </a:xfrm>
            <a:custGeom>
              <a:avLst/>
              <a:gdLst/>
              <a:ahLst/>
              <a:cxnLst/>
              <a:rect l="0" t="0" r="0" b="0"/>
              <a:pathLst>
                <a:path w="21058" h="178985">
                  <a:moveTo>
                    <a:pt x="21057" y="0"/>
                  </a:moveTo>
                  <a:lnTo>
                    <a:pt x="12724" y="48930"/>
                  </a:lnTo>
                  <a:lnTo>
                    <a:pt x="11179" y="96777"/>
                  </a:lnTo>
                  <a:lnTo>
                    <a:pt x="5067" y="154167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7443648" y="6912749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7527876" y="7017186"/>
              <a:ext cx="138950" cy="179833"/>
            </a:xfrm>
            <a:custGeom>
              <a:avLst/>
              <a:gdLst/>
              <a:ahLst/>
              <a:cxnLst/>
              <a:rect l="0" t="0" r="0" b="0"/>
              <a:pathLst>
                <a:path w="138950" h="179833">
                  <a:moveTo>
                    <a:pt x="0" y="95604"/>
                  </a:moveTo>
                  <a:lnTo>
                    <a:pt x="14572" y="52911"/>
                  </a:lnTo>
                  <a:lnTo>
                    <a:pt x="39403" y="16851"/>
                  </a:lnTo>
                  <a:lnTo>
                    <a:pt x="65488" y="0"/>
                  </a:lnTo>
                  <a:lnTo>
                    <a:pt x="75244" y="283"/>
                  </a:lnTo>
                  <a:lnTo>
                    <a:pt x="95442" y="9954"/>
                  </a:lnTo>
                  <a:lnTo>
                    <a:pt x="120956" y="35131"/>
                  </a:lnTo>
                  <a:lnTo>
                    <a:pt x="137744" y="81585"/>
                  </a:lnTo>
                  <a:lnTo>
                    <a:pt x="138949" y="134214"/>
                  </a:lnTo>
                  <a:lnTo>
                    <a:pt x="136870" y="1798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7856551" y="6839049"/>
              <a:ext cx="155637" cy="284271"/>
            </a:xfrm>
            <a:custGeom>
              <a:avLst/>
              <a:gdLst/>
              <a:ahLst/>
              <a:cxnLst/>
              <a:rect l="0" t="0" r="0" b="0"/>
              <a:pathLst>
                <a:path w="155637" h="284271">
                  <a:moveTo>
                    <a:pt x="155636" y="0"/>
                  </a:moveTo>
                  <a:lnTo>
                    <a:pt x="127690" y="5589"/>
                  </a:lnTo>
                  <a:lnTo>
                    <a:pt x="87954" y="31422"/>
                  </a:lnTo>
                  <a:lnTo>
                    <a:pt x="49417" y="74837"/>
                  </a:lnTo>
                  <a:lnTo>
                    <a:pt x="27717" y="114851"/>
                  </a:lnTo>
                  <a:lnTo>
                    <a:pt x="9312" y="177061"/>
                  </a:lnTo>
                  <a:lnTo>
                    <a:pt x="0" y="240345"/>
                  </a:lnTo>
                  <a:lnTo>
                    <a:pt x="3916" y="253817"/>
                  </a:lnTo>
                  <a:lnTo>
                    <a:pt x="20744" y="275025"/>
                  </a:lnTo>
                  <a:lnTo>
                    <a:pt x="30613" y="280446"/>
                  </a:lnTo>
                  <a:lnTo>
                    <a:pt x="71408" y="284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8059893" y="6817992"/>
              <a:ext cx="152336" cy="305328"/>
            </a:xfrm>
            <a:custGeom>
              <a:avLst/>
              <a:gdLst/>
              <a:ahLst/>
              <a:cxnLst/>
              <a:rect l="0" t="0" r="0" b="0"/>
              <a:pathLst>
                <a:path w="152336" h="305328">
                  <a:moveTo>
                    <a:pt x="68107" y="0"/>
                  </a:moveTo>
                  <a:lnTo>
                    <a:pt x="48979" y="53875"/>
                  </a:lnTo>
                  <a:lnTo>
                    <a:pt x="23893" y="116626"/>
                  </a:lnTo>
                  <a:lnTo>
                    <a:pt x="9894" y="167706"/>
                  </a:lnTo>
                  <a:lnTo>
                    <a:pt x="2796" y="221643"/>
                  </a:lnTo>
                  <a:lnTo>
                    <a:pt x="0" y="235499"/>
                  </a:lnTo>
                  <a:lnTo>
                    <a:pt x="1645" y="243567"/>
                  </a:lnTo>
                  <a:lnTo>
                    <a:pt x="6252" y="247775"/>
                  </a:lnTo>
                  <a:lnTo>
                    <a:pt x="12832" y="249411"/>
                  </a:lnTo>
                  <a:lnTo>
                    <a:pt x="18389" y="246992"/>
                  </a:lnTo>
                  <a:lnTo>
                    <a:pt x="45081" y="208433"/>
                  </a:lnTo>
                  <a:lnTo>
                    <a:pt x="70505" y="152432"/>
                  </a:lnTo>
                  <a:lnTo>
                    <a:pt x="96657" y="120317"/>
                  </a:lnTo>
                  <a:lnTo>
                    <a:pt x="104688" y="119985"/>
                  </a:lnTo>
                  <a:lnTo>
                    <a:pt x="122970" y="132095"/>
                  </a:lnTo>
                  <a:lnTo>
                    <a:pt x="136555" y="153076"/>
                  </a:lnTo>
                  <a:lnTo>
                    <a:pt x="145322" y="181507"/>
                  </a:lnTo>
                  <a:lnTo>
                    <a:pt x="149087" y="238873"/>
                  </a:lnTo>
                  <a:lnTo>
                    <a:pt x="146712" y="285831"/>
                  </a:lnTo>
                  <a:lnTo>
                    <a:pt x="152335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8317513" y="6944334"/>
              <a:ext cx="52644" cy="136871"/>
            </a:xfrm>
            <a:custGeom>
              <a:avLst/>
              <a:gdLst/>
              <a:ahLst/>
              <a:cxnLst/>
              <a:rect l="0" t="0" r="0" b="0"/>
              <a:pathLst>
                <a:path w="52644" h="136871">
                  <a:moveTo>
                    <a:pt x="52643" y="0"/>
                  </a:moveTo>
                  <a:lnTo>
                    <a:pt x="17896" y="63450"/>
                  </a:lnTo>
                  <a:lnTo>
                    <a:pt x="3881" y="115306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8464912" y="6887256"/>
              <a:ext cx="146580" cy="183420"/>
            </a:xfrm>
            <a:custGeom>
              <a:avLst/>
              <a:gdLst/>
              <a:ahLst/>
              <a:cxnLst/>
              <a:rect l="0" t="0" r="0" b="0"/>
              <a:pathLst>
                <a:path w="146580" h="183420">
                  <a:moveTo>
                    <a:pt x="0" y="57078"/>
                  </a:moveTo>
                  <a:lnTo>
                    <a:pt x="5590" y="73845"/>
                  </a:lnTo>
                  <a:lnTo>
                    <a:pt x="11915" y="79955"/>
                  </a:lnTo>
                  <a:lnTo>
                    <a:pt x="31422" y="89862"/>
                  </a:lnTo>
                  <a:lnTo>
                    <a:pt x="74301" y="90838"/>
                  </a:lnTo>
                  <a:lnTo>
                    <a:pt x="118462" y="72540"/>
                  </a:lnTo>
                  <a:lnTo>
                    <a:pt x="137657" y="54592"/>
                  </a:lnTo>
                  <a:lnTo>
                    <a:pt x="144414" y="44892"/>
                  </a:lnTo>
                  <a:lnTo>
                    <a:pt x="146579" y="34916"/>
                  </a:lnTo>
                  <a:lnTo>
                    <a:pt x="142746" y="14472"/>
                  </a:lnTo>
                  <a:lnTo>
                    <a:pt x="136108" y="7617"/>
                  </a:lnTo>
                  <a:lnTo>
                    <a:pt x="116254" y="0"/>
                  </a:lnTo>
                  <a:lnTo>
                    <a:pt x="94953" y="2854"/>
                  </a:lnTo>
                  <a:lnTo>
                    <a:pt x="66349" y="17615"/>
                  </a:lnTo>
                  <a:lnTo>
                    <a:pt x="43056" y="39926"/>
                  </a:lnTo>
                  <a:lnTo>
                    <a:pt x="24456" y="68763"/>
                  </a:lnTo>
                  <a:lnTo>
                    <a:pt x="16718" y="91517"/>
                  </a:lnTo>
                  <a:lnTo>
                    <a:pt x="13280" y="121127"/>
                  </a:lnTo>
                  <a:lnTo>
                    <a:pt x="17990" y="144426"/>
                  </a:lnTo>
                  <a:lnTo>
                    <a:pt x="22523" y="153914"/>
                  </a:lnTo>
                  <a:lnTo>
                    <a:pt x="40036" y="167577"/>
                  </a:lnTo>
                  <a:lnTo>
                    <a:pt x="69964" y="178725"/>
                  </a:lnTo>
                  <a:lnTo>
                    <a:pt x="94757" y="1834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8700412" y="6749232"/>
              <a:ext cx="154056" cy="331973"/>
            </a:xfrm>
            <a:custGeom>
              <a:avLst/>
              <a:gdLst/>
              <a:ahLst/>
              <a:cxnLst/>
              <a:rect l="0" t="0" r="0" b="0"/>
              <a:pathLst>
                <a:path w="154056" h="331973">
                  <a:moveTo>
                    <a:pt x="154055" y="5589"/>
                  </a:moveTo>
                  <a:lnTo>
                    <a:pt x="137287" y="0"/>
                  </a:lnTo>
                  <a:lnTo>
                    <a:pt x="119696" y="375"/>
                  </a:lnTo>
                  <a:lnTo>
                    <a:pt x="110092" y="2113"/>
                  </a:lnTo>
                  <a:lnTo>
                    <a:pt x="90062" y="16522"/>
                  </a:lnTo>
                  <a:lnTo>
                    <a:pt x="62175" y="50943"/>
                  </a:lnTo>
                  <a:lnTo>
                    <a:pt x="37379" y="104495"/>
                  </a:lnTo>
                  <a:lnTo>
                    <a:pt x="13981" y="167369"/>
                  </a:lnTo>
                  <a:lnTo>
                    <a:pt x="0" y="226062"/>
                  </a:lnTo>
                  <a:lnTo>
                    <a:pt x="2481" y="288305"/>
                  </a:lnTo>
                  <a:lnTo>
                    <a:pt x="6656" y="3319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8664954" y="6954862"/>
              <a:ext cx="147400" cy="31587"/>
            </a:xfrm>
            <a:custGeom>
              <a:avLst/>
              <a:gdLst/>
              <a:ahLst/>
              <a:cxnLst/>
              <a:rect l="0" t="0" r="0" b="0"/>
              <a:pathLst>
                <a:path w="147400" h="31587">
                  <a:moveTo>
                    <a:pt x="0" y="31586"/>
                  </a:moveTo>
                  <a:lnTo>
                    <a:pt x="37478" y="23252"/>
                  </a:lnTo>
                  <a:lnTo>
                    <a:pt x="95315" y="12941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9055081" y="6804172"/>
              <a:ext cx="452154" cy="225463"/>
            </a:xfrm>
            <a:custGeom>
              <a:avLst/>
              <a:gdLst/>
              <a:ahLst/>
              <a:cxnLst/>
              <a:rect l="0" t="0" r="0" b="0"/>
              <a:pathLst>
                <a:path w="452154" h="225463">
                  <a:moveTo>
                    <a:pt x="31012" y="45405"/>
                  </a:moveTo>
                  <a:lnTo>
                    <a:pt x="22680" y="99550"/>
                  </a:lnTo>
                  <a:lnTo>
                    <a:pt x="12367" y="160030"/>
                  </a:lnTo>
                  <a:lnTo>
                    <a:pt x="717" y="223332"/>
                  </a:lnTo>
                  <a:lnTo>
                    <a:pt x="0" y="215341"/>
                  </a:lnTo>
                  <a:lnTo>
                    <a:pt x="14131" y="154835"/>
                  </a:lnTo>
                  <a:lnTo>
                    <a:pt x="20399" y="100989"/>
                  </a:lnTo>
                  <a:lnTo>
                    <a:pt x="29688" y="61615"/>
                  </a:lnTo>
                  <a:lnTo>
                    <a:pt x="40562" y="42471"/>
                  </a:lnTo>
                  <a:lnTo>
                    <a:pt x="45567" y="39940"/>
                  </a:lnTo>
                  <a:lnTo>
                    <a:pt x="50075" y="41761"/>
                  </a:lnTo>
                  <a:lnTo>
                    <a:pt x="54249" y="46485"/>
                  </a:lnTo>
                  <a:lnTo>
                    <a:pt x="68185" y="102161"/>
                  </a:lnTo>
                  <a:lnTo>
                    <a:pt x="72150" y="163765"/>
                  </a:lnTo>
                  <a:lnTo>
                    <a:pt x="78523" y="220733"/>
                  </a:lnTo>
                  <a:lnTo>
                    <a:pt x="81403" y="225462"/>
                  </a:lnTo>
                  <a:lnTo>
                    <a:pt x="84494" y="225104"/>
                  </a:lnTo>
                  <a:lnTo>
                    <a:pt x="87724" y="221357"/>
                  </a:lnTo>
                  <a:lnTo>
                    <a:pt x="102483" y="167249"/>
                  </a:lnTo>
                  <a:lnTo>
                    <a:pt x="123595" y="112194"/>
                  </a:lnTo>
                  <a:lnTo>
                    <a:pt x="144200" y="56410"/>
                  </a:lnTo>
                  <a:lnTo>
                    <a:pt x="155798" y="35089"/>
                  </a:lnTo>
                  <a:lnTo>
                    <a:pt x="162166" y="31508"/>
                  </a:lnTo>
                  <a:lnTo>
                    <a:pt x="168751" y="32631"/>
                  </a:lnTo>
                  <a:lnTo>
                    <a:pt x="175480" y="36889"/>
                  </a:lnTo>
                  <a:lnTo>
                    <a:pt x="179967" y="45577"/>
                  </a:lnTo>
                  <a:lnTo>
                    <a:pt x="193348" y="106750"/>
                  </a:lnTo>
                  <a:lnTo>
                    <a:pt x="208833" y="145210"/>
                  </a:lnTo>
                  <a:lnTo>
                    <a:pt x="224688" y="163072"/>
                  </a:lnTo>
                  <a:lnTo>
                    <a:pt x="233829" y="169474"/>
                  </a:lnTo>
                  <a:lnTo>
                    <a:pt x="244603" y="171401"/>
                  </a:lnTo>
                  <a:lnTo>
                    <a:pt x="269051" y="167304"/>
                  </a:lnTo>
                  <a:lnTo>
                    <a:pt x="313299" y="145610"/>
                  </a:lnTo>
                  <a:lnTo>
                    <a:pt x="358753" y="106290"/>
                  </a:lnTo>
                  <a:lnTo>
                    <a:pt x="378205" y="76313"/>
                  </a:lnTo>
                  <a:lnTo>
                    <a:pt x="391378" y="45204"/>
                  </a:lnTo>
                  <a:lnTo>
                    <a:pt x="392776" y="21139"/>
                  </a:lnTo>
                  <a:lnTo>
                    <a:pt x="391511" y="8171"/>
                  </a:lnTo>
                  <a:lnTo>
                    <a:pt x="385988" y="1865"/>
                  </a:lnTo>
                  <a:lnTo>
                    <a:pt x="377628" y="0"/>
                  </a:lnTo>
                  <a:lnTo>
                    <a:pt x="367374" y="1097"/>
                  </a:lnTo>
                  <a:lnTo>
                    <a:pt x="346623" y="14795"/>
                  </a:lnTo>
                  <a:lnTo>
                    <a:pt x="336176" y="24998"/>
                  </a:lnTo>
                  <a:lnTo>
                    <a:pt x="324568" y="55053"/>
                  </a:lnTo>
                  <a:lnTo>
                    <a:pt x="321153" y="102076"/>
                  </a:lnTo>
                  <a:lnTo>
                    <a:pt x="326080" y="125575"/>
                  </a:lnTo>
                  <a:lnTo>
                    <a:pt x="336069" y="143817"/>
                  </a:lnTo>
                  <a:lnTo>
                    <a:pt x="366025" y="167241"/>
                  </a:lnTo>
                  <a:lnTo>
                    <a:pt x="404536" y="177821"/>
                  </a:lnTo>
                  <a:lnTo>
                    <a:pt x="425530" y="174057"/>
                  </a:lnTo>
                  <a:lnTo>
                    <a:pt x="452153" y="1612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9541094" y="6780369"/>
              <a:ext cx="134596" cy="163966"/>
            </a:xfrm>
            <a:custGeom>
              <a:avLst/>
              <a:gdLst/>
              <a:ahLst/>
              <a:cxnLst/>
              <a:rect l="0" t="0" r="0" b="0"/>
              <a:pathLst>
                <a:path w="134596" h="163966">
                  <a:moveTo>
                    <a:pt x="103010" y="27095"/>
                  </a:moveTo>
                  <a:lnTo>
                    <a:pt x="103010" y="4737"/>
                  </a:lnTo>
                  <a:lnTo>
                    <a:pt x="98331" y="492"/>
                  </a:lnTo>
                  <a:lnTo>
                    <a:pt x="90532" y="0"/>
                  </a:lnTo>
                  <a:lnTo>
                    <a:pt x="80653" y="2012"/>
                  </a:lnTo>
                  <a:lnTo>
                    <a:pt x="63438" y="13607"/>
                  </a:lnTo>
                  <a:lnTo>
                    <a:pt x="33322" y="49646"/>
                  </a:lnTo>
                  <a:lnTo>
                    <a:pt x="5405" y="111454"/>
                  </a:lnTo>
                  <a:lnTo>
                    <a:pt x="0" y="148536"/>
                  </a:lnTo>
                  <a:lnTo>
                    <a:pt x="3921" y="156018"/>
                  </a:lnTo>
                  <a:lnTo>
                    <a:pt x="11214" y="159837"/>
                  </a:lnTo>
                  <a:lnTo>
                    <a:pt x="20756" y="161213"/>
                  </a:lnTo>
                  <a:lnTo>
                    <a:pt x="43836" y="150264"/>
                  </a:lnTo>
                  <a:lnTo>
                    <a:pt x="76898" y="120911"/>
                  </a:lnTo>
                  <a:lnTo>
                    <a:pt x="92575" y="99206"/>
                  </a:lnTo>
                  <a:lnTo>
                    <a:pt x="116136" y="39032"/>
                  </a:lnTo>
                  <a:lnTo>
                    <a:pt x="127307" y="6455"/>
                  </a:lnTo>
                  <a:lnTo>
                    <a:pt x="128566" y="5146"/>
                  </a:lnTo>
                  <a:lnTo>
                    <a:pt x="119301" y="48958"/>
                  </a:lnTo>
                  <a:lnTo>
                    <a:pt x="105964" y="107139"/>
                  </a:lnTo>
                  <a:lnTo>
                    <a:pt x="106663" y="135200"/>
                  </a:lnTo>
                  <a:lnTo>
                    <a:pt x="114772" y="155470"/>
                  </a:lnTo>
                  <a:lnTo>
                    <a:pt x="119040" y="160641"/>
                  </a:lnTo>
                  <a:lnTo>
                    <a:pt x="123056" y="162919"/>
                  </a:lnTo>
                  <a:lnTo>
                    <a:pt x="134595" y="1639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9714343" y="6754821"/>
              <a:ext cx="161389" cy="189514"/>
            </a:xfrm>
            <a:custGeom>
              <a:avLst/>
              <a:gdLst/>
              <a:ahLst/>
              <a:cxnLst/>
              <a:rect l="0" t="0" r="0" b="0"/>
              <a:pathLst>
                <a:path w="161389" h="189514">
                  <a:moveTo>
                    <a:pt x="45574" y="0"/>
                  </a:moveTo>
                  <a:lnTo>
                    <a:pt x="25788" y="48930"/>
                  </a:lnTo>
                  <a:lnTo>
                    <a:pt x="10731" y="102472"/>
                  </a:lnTo>
                  <a:lnTo>
                    <a:pt x="25" y="136037"/>
                  </a:lnTo>
                  <a:lnTo>
                    <a:pt x="0" y="140995"/>
                  </a:lnTo>
                  <a:lnTo>
                    <a:pt x="2324" y="141959"/>
                  </a:lnTo>
                  <a:lnTo>
                    <a:pt x="6212" y="140263"/>
                  </a:lnTo>
                  <a:lnTo>
                    <a:pt x="13652" y="129019"/>
                  </a:lnTo>
                  <a:lnTo>
                    <a:pt x="38728" y="75958"/>
                  </a:lnTo>
                  <a:lnTo>
                    <a:pt x="47601" y="53646"/>
                  </a:lnTo>
                  <a:lnTo>
                    <a:pt x="64803" y="35151"/>
                  </a:lnTo>
                  <a:lnTo>
                    <a:pt x="75941" y="26943"/>
                  </a:lnTo>
                  <a:lnTo>
                    <a:pt x="97675" y="20943"/>
                  </a:lnTo>
                  <a:lnTo>
                    <a:pt x="108384" y="20981"/>
                  </a:lnTo>
                  <a:lnTo>
                    <a:pt x="117863" y="26856"/>
                  </a:lnTo>
                  <a:lnTo>
                    <a:pt x="134634" y="48981"/>
                  </a:lnTo>
                  <a:lnTo>
                    <a:pt x="146052" y="105500"/>
                  </a:lnTo>
                  <a:lnTo>
                    <a:pt x="157146" y="168065"/>
                  </a:lnTo>
                  <a:lnTo>
                    <a:pt x="161388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9933500" y="6660065"/>
              <a:ext cx="36989" cy="263213"/>
            </a:xfrm>
            <a:custGeom>
              <a:avLst/>
              <a:gdLst/>
              <a:ahLst/>
              <a:cxnLst/>
              <a:rect l="0" t="0" r="0" b="0"/>
              <a:pathLst>
                <a:path w="36989" h="263213">
                  <a:moveTo>
                    <a:pt x="36988" y="0"/>
                  </a:moveTo>
                  <a:lnTo>
                    <a:pt x="16744" y="55141"/>
                  </a:lnTo>
                  <a:lnTo>
                    <a:pt x="6472" y="110934"/>
                  </a:lnTo>
                  <a:lnTo>
                    <a:pt x="0" y="147122"/>
                  </a:lnTo>
                  <a:lnTo>
                    <a:pt x="3988" y="206918"/>
                  </a:lnTo>
                  <a:lnTo>
                    <a:pt x="5402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9886259" y="6765349"/>
              <a:ext cx="200043" cy="10530"/>
            </a:xfrm>
            <a:custGeom>
              <a:avLst/>
              <a:gdLst/>
              <a:ahLst/>
              <a:cxnLst/>
              <a:rect l="0" t="0" r="0" b="0"/>
              <a:pathLst>
                <a:path w="200043" h="10530">
                  <a:moveTo>
                    <a:pt x="0" y="0"/>
                  </a:moveTo>
                  <a:lnTo>
                    <a:pt x="58291" y="8334"/>
                  </a:lnTo>
                  <a:lnTo>
                    <a:pt x="104285" y="9553"/>
                  </a:lnTo>
                  <a:lnTo>
                    <a:pt x="152024" y="10096"/>
                  </a:lnTo>
                  <a:lnTo>
                    <a:pt x="200042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6190757" y="7502344"/>
              <a:ext cx="31586" cy="294800"/>
            </a:xfrm>
            <a:custGeom>
              <a:avLst/>
              <a:gdLst/>
              <a:ahLst/>
              <a:cxnLst/>
              <a:rect l="0" t="0" r="0" b="0"/>
              <a:pathLst>
                <a:path w="31586" h="294800">
                  <a:moveTo>
                    <a:pt x="31585" y="0"/>
                  </a:moveTo>
                  <a:lnTo>
                    <a:pt x="24350" y="49263"/>
                  </a:lnTo>
                  <a:lnTo>
                    <a:pt x="20863" y="98175"/>
                  </a:lnTo>
                  <a:lnTo>
                    <a:pt x="12916" y="160336"/>
                  </a:lnTo>
                  <a:lnTo>
                    <a:pt x="5411" y="217415"/>
                  </a:lnTo>
                  <a:lnTo>
                    <a:pt x="712" y="280564"/>
                  </a:lnTo>
                  <a:lnTo>
                    <a:pt x="0" y="294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6096000" y="7612466"/>
              <a:ext cx="365585" cy="149844"/>
            </a:xfrm>
            <a:custGeom>
              <a:avLst/>
              <a:gdLst/>
              <a:ahLst/>
              <a:cxnLst/>
              <a:rect l="0" t="0" r="0" b="0"/>
              <a:pathLst>
                <a:path w="365585" h="149844">
                  <a:moveTo>
                    <a:pt x="0" y="26748"/>
                  </a:moveTo>
                  <a:lnTo>
                    <a:pt x="50433" y="25579"/>
                  </a:lnTo>
                  <a:lnTo>
                    <a:pt x="105410" y="18343"/>
                  </a:lnTo>
                  <a:lnTo>
                    <a:pt x="167094" y="8538"/>
                  </a:lnTo>
                  <a:lnTo>
                    <a:pt x="230061" y="0"/>
                  </a:lnTo>
                  <a:lnTo>
                    <a:pt x="251988" y="2382"/>
                  </a:lnTo>
                  <a:lnTo>
                    <a:pt x="258070" y="8165"/>
                  </a:lnTo>
                  <a:lnTo>
                    <a:pt x="260953" y="16699"/>
                  </a:lnTo>
                  <a:lnTo>
                    <a:pt x="261039" y="37490"/>
                  </a:lnTo>
                  <a:lnTo>
                    <a:pt x="251561" y="85673"/>
                  </a:lnTo>
                  <a:lnTo>
                    <a:pt x="247506" y="114938"/>
                  </a:lnTo>
                  <a:lnTo>
                    <a:pt x="249603" y="139643"/>
                  </a:lnTo>
                  <a:lnTo>
                    <a:pt x="256479" y="146465"/>
                  </a:lnTo>
                  <a:lnTo>
                    <a:pt x="266912" y="149843"/>
                  </a:lnTo>
                  <a:lnTo>
                    <a:pt x="291763" y="149308"/>
                  </a:lnTo>
                  <a:lnTo>
                    <a:pt x="324314" y="135852"/>
                  </a:lnTo>
                  <a:lnTo>
                    <a:pt x="341452" y="123592"/>
                  </a:lnTo>
                  <a:lnTo>
                    <a:pt x="353748" y="107225"/>
                  </a:lnTo>
                  <a:lnTo>
                    <a:pt x="361942" y="85913"/>
                  </a:lnTo>
                  <a:lnTo>
                    <a:pt x="365584" y="56943"/>
                  </a:lnTo>
                  <a:lnTo>
                    <a:pt x="361876" y="44539"/>
                  </a:lnTo>
                  <a:lnTo>
                    <a:pt x="345277" y="24517"/>
                  </a:lnTo>
                  <a:lnTo>
                    <a:pt x="334300" y="19412"/>
                  </a:lnTo>
                  <a:lnTo>
                    <a:pt x="309625" y="16859"/>
                  </a:lnTo>
                  <a:lnTo>
                    <a:pt x="289300" y="22743"/>
                  </a:lnTo>
                  <a:lnTo>
                    <a:pt x="263213" y="372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6712379" y="7481288"/>
              <a:ext cx="107013" cy="273741"/>
            </a:xfrm>
            <a:custGeom>
              <a:avLst/>
              <a:gdLst/>
              <a:ahLst/>
              <a:cxnLst/>
              <a:rect l="0" t="0" r="0" b="0"/>
              <a:pathLst>
                <a:path w="107013" h="273741">
                  <a:moveTo>
                    <a:pt x="25859" y="0"/>
                  </a:moveTo>
                  <a:lnTo>
                    <a:pt x="18624" y="29895"/>
                  </a:lnTo>
                  <a:lnTo>
                    <a:pt x="15137" y="83987"/>
                  </a:lnTo>
                  <a:lnTo>
                    <a:pt x="7191" y="145964"/>
                  </a:lnTo>
                  <a:lnTo>
                    <a:pt x="5275" y="203266"/>
                  </a:lnTo>
                  <a:lnTo>
                    <a:pt x="0" y="257523"/>
                  </a:lnTo>
                  <a:lnTo>
                    <a:pt x="2771" y="257079"/>
                  </a:lnTo>
                  <a:lnTo>
                    <a:pt x="10919" y="245278"/>
                  </a:lnTo>
                  <a:lnTo>
                    <a:pt x="32799" y="188862"/>
                  </a:lnTo>
                  <a:lnTo>
                    <a:pt x="56006" y="136784"/>
                  </a:lnTo>
                  <a:lnTo>
                    <a:pt x="63504" y="130963"/>
                  </a:lnTo>
                  <a:lnTo>
                    <a:pt x="72013" y="128253"/>
                  </a:lnTo>
                  <a:lnTo>
                    <a:pt x="81195" y="127615"/>
                  </a:lnTo>
                  <a:lnTo>
                    <a:pt x="88487" y="131870"/>
                  </a:lnTo>
                  <a:lnTo>
                    <a:pt x="99708" y="149075"/>
                  </a:lnTo>
                  <a:lnTo>
                    <a:pt x="107012" y="196247"/>
                  </a:lnTo>
                  <a:lnTo>
                    <a:pt x="102245" y="253580"/>
                  </a:lnTo>
                  <a:lnTo>
                    <a:pt x="99559" y="2737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6846264" y="7586024"/>
              <a:ext cx="165717" cy="182616"/>
            </a:xfrm>
            <a:custGeom>
              <a:avLst/>
              <a:gdLst/>
              <a:ahLst/>
              <a:cxnLst/>
              <a:rect l="0" t="0" r="0" b="0"/>
              <a:pathLst>
                <a:path w="165717" h="182616">
                  <a:moveTo>
                    <a:pt x="144659" y="21605"/>
                  </a:moveTo>
                  <a:lnTo>
                    <a:pt x="150248" y="4837"/>
                  </a:lnTo>
                  <a:lnTo>
                    <a:pt x="146045" y="1068"/>
                  </a:lnTo>
                  <a:lnTo>
                    <a:pt x="125777" y="0"/>
                  </a:lnTo>
                  <a:lnTo>
                    <a:pt x="106631" y="6544"/>
                  </a:lnTo>
                  <a:lnTo>
                    <a:pt x="69687" y="35397"/>
                  </a:lnTo>
                  <a:lnTo>
                    <a:pt x="29602" y="88325"/>
                  </a:lnTo>
                  <a:lnTo>
                    <a:pt x="6508" y="136040"/>
                  </a:lnTo>
                  <a:lnTo>
                    <a:pt x="0" y="174184"/>
                  </a:lnTo>
                  <a:lnTo>
                    <a:pt x="4936" y="180646"/>
                  </a:lnTo>
                  <a:lnTo>
                    <a:pt x="14075" y="182615"/>
                  </a:lnTo>
                  <a:lnTo>
                    <a:pt x="37489" y="178563"/>
                  </a:lnTo>
                  <a:lnTo>
                    <a:pt x="59593" y="168963"/>
                  </a:lnTo>
                  <a:lnTo>
                    <a:pt x="86179" y="144815"/>
                  </a:lnTo>
                  <a:lnTo>
                    <a:pt x="120175" y="94892"/>
                  </a:lnTo>
                  <a:lnTo>
                    <a:pt x="136963" y="47519"/>
                  </a:lnTo>
                  <a:lnTo>
                    <a:pt x="137189" y="41221"/>
                  </a:lnTo>
                  <a:lnTo>
                    <a:pt x="134999" y="39362"/>
                  </a:lnTo>
                  <a:lnTo>
                    <a:pt x="131199" y="40462"/>
                  </a:lnTo>
                  <a:lnTo>
                    <a:pt x="128667" y="45875"/>
                  </a:lnTo>
                  <a:lnTo>
                    <a:pt x="125852" y="64367"/>
                  </a:lnTo>
                  <a:lnTo>
                    <a:pt x="129857" y="106675"/>
                  </a:lnTo>
                  <a:lnTo>
                    <a:pt x="141590" y="129993"/>
                  </a:lnTo>
                  <a:lnTo>
                    <a:pt x="165716" y="1584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7075439" y="7549568"/>
              <a:ext cx="157640" cy="170564"/>
            </a:xfrm>
            <a:custGeom>
              <a:avLst/>
              <a:gdLst/>
              <a:ahLst/>
              <a:cxnLst/>
              <a:rect l="0" t="0" r="0" b="0"/>
              <a:pathLst>
                <a:path w="157640" h="170564">
                  <a:moveTo>
                    <a:pt x="10240" y="58061"/>
                  </a:moveTo>
                  <a:lnTo>
                    <a:pt x="1907" y="112206"/>
                  </a:lnTo>
                  <a:lnTo>
                    <a:pt x="0" y="170563"/>
                  </a:lnTo>
                  <a:lnTo>
                    <a:pt x="5339" y="113632"/>
                  </a:lnTo>
                  <a:lnTo>
                    <a:pt x="18847" y="61889"/>
                  </a:lnTo>
                  <a:lnTo>
                    <a:pt x="45952" y="24806"/>
                  </a:lnTo>
                  <a:lnTo>
                    <a:pt x="55105" y="14834"/>
                  </a:lnTo>
                  <a:lnTo>
                    <a:pt x="77753" y="3754"/>
                  </a:lnTo>
                  <a:lnTo>
                    <a:pt x="103417" y="0"/>
                  </a:lnTo>
                  <a:lnTo>
                    <a:pt x="157639" y="54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7254135" y="7492311"/>
              <a:ext cx="294799" cy="210076"/>
            </a:xfrm>
            <a:custGeom>
              <a:avLst/>
              <a:gdLst/>
              <a:ahLst/>
              <a:cxnLst/>
              <a:rect l="0" t="0" r="0" b="0"/>
              <a:pathLst>
                <a:path w="294799" h="210076">
                  <a:moveTo>
                    <a:pt x="0" y="210075"/>
                  </a:moveTo>
                  <a:lnTo>
                    <a:pt x="2340" y="175283"/>
                  </a:lnTo>
                  <a:lnTo>
                    <a:pt x="16811" y="133345"/>
                  </a:lnTo>
                  <a:lnTo>
                    <a:pt x="37087" y="104542"/>
                  </a:lnTo>
                  <a:lnTo>
                    <a:pt x="88004" y="60623"/>
                  </a:lnTo>
                  <a:lnTo>
                    <a:pt x="106963" y="50844"/>
                  </a:lnTo>
                  <a:lnTo>
                    <a:pt x="116932" y="50108"/>
                  </a:lnTo>
                  <a:lnTo>
                    <a:pt x="137367" y="55531"/>
                  </a:lnTo>
                  <a:lnTo>
                    <a:pt x="145391" y="63762"/>
                  </a:lnTo>
                  <a:lnTo>
                    <a:pt x="157425" y="88505"/>
                  </a:lnTo>
                  <a:lnTo>
                    <a:pt x="160211" y="142690"/>
                  </a:lnTo>
                  <a:lnTo>
                    <a:pt x="161790" y="144094"/>
                  </a:lnTo>
                  <a:lnTo>
                    <a:pt x="164012" y="141521"/>
                  </a:lnTo>
                  <a:lnTo>
                    <a:pt x="182720" y="87275"/>
                  </a:lnTo>
                  <a:lnTo>
                    <a:pt x="211524" y="31556"/>
                  </a:lnTo>
                  <a:lnTo>
                    <a:pt x="226201" y="12580"/>
                  </a:lnTo>
                  <a:lnTo>
                    <a:pt x="244424" y="247"/>
                  </a:lnTo>
                  <a:lnTo>
                    <a:pt x="251856" y="0"/>
                  </a:lnTo>
                  <a:lnTo>
                    <a:pt x="257981" y="3345"/>
                  </a:lnTo>
                  <a:lnTo>
                    <a:pt x="267907" y="16419"/>
                  </a:lnTo>
                  <a:lnTo>
                    <a:pt x="276217" y="33928"/>
                  </a:lnTo>
                  <a:lnTo>
                    <a:pt x="283848" y="84510"/>
                  </a:lnTo>
                  <a:lnTo>
                    <a:pt x="292289" y="144068"/>
                  </a:lnTo>
                  <a:lnTo>
                    <a:pt x="294798" y="167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7864788" y="7332090"/>
              <a:ext cx="187359" cy="302671"/>
            </a:xfrm>
            <a:custGeom>
              <a:avLst/>
              <a:gdLst/>
              <a:ahLst/>
              <a:cxnLst/>
              <a:rect l="0" t="0" r="0" b="0"/>
              <a:pathLst>
                <a:path w="187359" h="302671">
                  <a:moveTo>
                    <a:pt x="178985" y="22855"/>
                  </a:moveTo>
                  <a:lnTo>
                    <a:pt x="116704" y="0"/>
                  </a:lnTo>
                  <a:lnTo>
                    <a:pt x="90082" y="220"/>
                  </a:lnTo>
                  <a:lnTo>
                    <a:pt x="65773" y="10456"/>
                  </a:lnTo>
                  <a:lnTo>
                    <a:pt x="54377" y="18099"/>
                  </a:lnTo>
                  <a:lnTo>
                    <a:pt x="38595" y="42188"/>
                  </a:lnTo>
                  <a:lnTo>
                    <a:pt x="30022" y="70052"/>
                  </a:lnTo>
                  <a:lnTo>
                    <a:pt x="30110" y="94134"/>
                  </a:lnTo>
                  <a:lnTo>
                    <a:pt x="35281" y="104300"/>
                  </a:lnTo>
                  <a:lnTo>
                    <a:pt x="53505" y="121834"/>
                  </a:lnTo>
                  <a:lnTo>
                    <a:pt x="111638" y="151024"/>
                  </a:lnTo>
                  <a:lnTo>
                    <a:pt x="150451" y="170795"/>
                  </a:lnTo>
                  <a:lnTo>
                    <a:pt x="176770" y="194592"/>
                  </a:lnTo>
                  <a:lnTo>
                    <a:pt x="184527" y="204027"/>
                  </a:lnTo>
                  <a:lnTo>
                    <a:pt x="187358" y="214996"/>
                  </a:lnTo>
                  <a:lnTo>
                    <a:pt x="184266" y="239663"/>
                  </a:lnTo>
                  <a:lnTo>
                    <a:pt x="169371" y="268679"/>
                  </a:lnTo>
                  <a:lnTo>
                    <a:pt x="133373" y="292093"/>
                  </a:lnTo>
                  <a:lnTo>
                    <a:pt x="80072" y="302670"/>
                  </a:lnTo>
                  <a:lnTo>
                    <a:pt x="36593" y="300215"/>
                  </a:lnTo>
                  <a:lnTo>
                    <a:pt x="26735" y="295499"/>
                  </a:lnTo>
                  <a:lnTo>
                    <a:pt x="0" y="265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8191171" y="7586573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8412269" y="7366571"/>
              <a:ext cx="176396" cy="230531"/>
            </a:xfrm>
            <a:custGeom>
              <a:avLst/>
              <a:gdLst/>
              <a:ahLst/>
              <a:cxnLst/>
              <a:rect l="0" t="0" r="0" b="0"/>
              <a:pathLst>
                <a:path w="176396" h="230531">
                  <a:moveTo>
                    <a:pt x="0" y="93659"/>
                  </a:moveTo>
                  <a:lnTo>
                    <a:pt x="11179" y="104837"/>
                  </a:lnTo>
                  <a:lnTo>
                    <a:pt x="32265" y="107206"/>
                  </a:lnTo>
                  <a:lnTo>
                    <a:pt x="82283" y="99195"/>
                  </a:lnTo>
                  <a:lnTo>
                    <a:pt x="136615" y="71483"/>
                  </a:lnTo>
                  <a:lnTo>
                    <a:pt x="156644" y="56897"/>
                  </a:lnTo>
                  <a:lnTo>
                    <a:pt x="173345" y="38716"/>
                  </a:lnTo>
                  <a:lnTo>
                    <a:pt x="176395" y="28954"/>
                  </a:lnTo>
                  <a:lnTo>
                    <a:pt x="173545" y="8749"/>
                  </a:lnTo>
                  <a:lnTo>
                    <a:pt x="168339" y="3127"/>
                  </a:lnTo>
                  <a:lnTo>
                    <a:pt x="161360" y="549"/>
                  </a:lnTo>
                  <a:lnTo>
                    <a:pt x="153197" y="0"/>
                  </a:lnTo>
                  <a:lnTo>
                    <a:pt x="137888" y="5629"/>
                  </a:lnTo>
                  <a:lnTo>
                    <a:pt x="123285" y="17100"/>
                  </a:lnTo>
                  <a:lnTo>
                    <a:pt x="73523" y="74445"/>
                  </a:lnTo>
                  <a:lnTo>
                    <a:pt x="45893" y="126302"/>
                  </a:lnTo>
                  <a:lnTo>
                    <a:pt x="35825" y="170791"/>
                  </a:lnTo>
                  <a:lnTo>
                    <a:pt x="34412" y="187195"/>
                  </a:lnTo>
                  <a:lnTo>
                    <a:pt x="39320" y="200470"/>
                  </a:lnTo>
                  <a:lnTo>
                    <a:pt x="60370" y="221459"/>
                  </a:lnTo>
                  <a:lnTo>
                    <a:pt x="86103" y="229228"/>
                  </a:lnTo>
                  <a:lnTo>
                    <a:pt x="126342" y="230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8721739" y="7243522"/>
              <a:ext cx="174843" cy="290408"/>
            </a:xfrm>
            <a:custGeom>
              <a:avLst/>
              <a:gdLst/>
              <a:ahLst/>
              <a:cxnLst/>
              <a:rect l="0" t="0" r="0" b="0"/>
              <a:pathLst>
                <a:path w="174843" h="290408">
                  <a:moveTo>
                    <a:pt x="174842" y="16667"/>
                  </a:moveTo>
                  <a:lnTo>
                    <a:pt x="163664" y="5488"/>
                  </a:lnTo>
                  <a:lnTo>
                    <a:pt x="145697" y="0"/>
                  </a:lnTo>
                  <a:lnTo>
                    <a:pt x="106155" y="30"/>
                  </a:lnTo>
                  <a:lnTo>
                    <a:pt x="77634" y="5763"/>
                  </a:lnTo>
                  <a:lnTo>
                    <a:pt x="48423" y="22145"/>
                  </a:lnTo>
                  <a:lnTo>
                    <a:pt x="32478" y="35089"/>
                  </a:lnTo>
                  <a:lnTo>
                    <a:pt x="15936" y="61120"/>
                  </a:lnTo>
                  <a:lnTo>
                    <a:pt x="1036" y="102527"/>
                  </a:lnTo>
                  <a:lnTo>
                    <a:pt x="0" y="160792"/>
                  </a:lnTo>
                  <a:lnTo>
                    <a:pt x="4493" y="215739"/>
                  </a:lnTo>
                  <a:lnTo>
                    <a:pt x="5824" y="259705"/>
                  </a:lnTo>
                  <a:lnTo>
                    <a:pt x="6386" y="2904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8675482" y="7439173"/>
              <a:ext cx="115815" cy="42116"/>
            </a:xfrm>
            <a:custGeom>
              <a:avLst/>
              <a:gdLst/>
              <a:ahLst/>
              <a:cxnLst/>
              <a:rect l="0" t="0" r="0" b="0"/>
              <a:pathLst>
                <a:path w="115815" h="42116">
                  <a:moveTo>
                    <a:pt x="0" y="42115"/>
                  </a:moveTo>
                  <a:lnTo>
                    <a:pt x="56215" y="22986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8897786" y="7222737"/>
              <a:ext cx="177780" cy="290137"/>
            </a:xfrm>
            <a:custGeom>
              <a:avLst/>
              <a:gdLst/>
              <a:ahLst/>
              <a:cxnLst/>
              <a:rect l="0" t="0" r="0" b="0"/>
              <a:pathLst>
                <a:path w="177780" h="290137">
                  <a:moveTo>
                    <a:pt x="177779" y="58508"/>
                  </a:moveTo>
                  <a:lnTo>
                    <a:pt x="168203" y="27227"/>
                  </a:lnTo>
                  <a:lnTo>
                    <a:pt x="157536" y="11070"/>
                  </a:lnTo>
                  <a:lnTo>
                    <a:pt x="149076" y="5826"/>
                  </a:lnTo>
                  <a:lnTo>
                    <a:pt x="127197" y="0"/>
                  </a:lnTo>
                  <a:lnTo>
                    <a:pt x="94162" y="2309"/>
                  </a:lnTo>
                  <a:lnTo>
                    <a:pt x="75885" y="10524"/>
                  </a:lnTo>
                  <a:lnTo>
                    <a:pt x="45088" y="34863"/>
                  </a:lnTo>
                  <a:lnTo>
                    <a:pt x="17644" y="70605"/>
                  </a:lnTo>
                  <a:lnTo>
                    <a:pt x="4900" y="102258"/>
                  </a:lnTo>
                  <a:lnTo>
                    <a:pt x="0" y="160521"/>
                  </a:lnTo>
                  <a:lnTo>
                    <a:pt x="4622" y="222158"/>
                  </a:lnTo>
                  <a:lnTo>
                    <a:pt x="17037" y="277949"/>
                  </a:lnTo>
                  <a:lnTo>
                    <a:pt x="19852" y="2901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8917638" y="7338197"/>
              <a:ext cx="289395" cy="166910"/>
            </a:xfrm>
            <a:custGeom>
              <a:avLst/>
              <a:gdLst/>
              <a:ahLst/>
              <a:cxnLst/>
              <a:rect l="0" t="0" r="0" b="0"/>
              <a:pathLst>
                <a:path w="289395" h="166910">
                  <a:moveTo>
                    <a:pt x="0" y="69391"/>
                  </a:moveTo>
                  <a:lnTo>
                    <a:pt x="53028" y="54736"/>
                  </a:lnTo>
                  <a:lnTo>
                    <a:pt x="101109" y="44642"/>
                  </a:lnTo>
                  <a:lnTo>
                    <a:pt x="143042" y="34241"/>
                  </a:lnTo>
                  <a:lnTo>
                    <a:pt x="152683" y="35430"/>
                  </a:lnTo>
                  <a:lnTo>
                    <a:pt x="160280" y="39731"/>
                  </a:lnTo>
                  <a:lnTo>
                    <a:pt x="166515" y="46108"/>
                  </a:lnTo>
                  <a:lnTo>
                    <a:pt x="168331" y="55039"/>
                  </a:lnTo>
                  <a:lnTo>
                    <a:pt x="154170" y="110770"/>
                  </a:lnTo>
                  <a:lnTo>
                    <a:pt x="154994" y="148462"/>
                  </a:lnTo>
                  <a:lnTo>
                    <a:pt x="160651" y="157200"/>
                  </a:lnTo>
                  <a:lnTo>
                    <a:pt x="169102" y="163026"/>
                  </a:lnTo>
                  <a:lnTo>
                    <a:pt x="179415" y="166909"/>
                  </a:lnTo>
                  <a:lnTo>
                    <a:pt x="206472" y="164985"/>
                  </a:lnTo>
                  <a:lnTo>
                    <a:pt x="234485" y="156331"/>
                  </a:lnTo>
                  <a:lnTo>
                    <a:pt x="254734" y="144686"/>
                  </a:lnTo>
                  <a:lnTo>
                    <a:pt x="279287" y="119387"/>
                  </a:lnTo>
                  <a:lnTo>
                    <a:pt x="287904" y="90441"/>
                  </a:lnTo>
                  <a:lnTo>
                    <a:pt x="289394" y="58859"/>
                  </a:lnTo>
                  <a:lnTo>
                    <a:pt x="282257" y="37023"/>
                  </a:lnTo>
                  <a:lnTo>
                    <a:pt x="265086" y="11578"/>
                  </a:lnTo>
                  <a:lnTo>
                    <a:pt x="242598" y="2753"/>
                  </a:lnTo>
                  <a:lnTo>
                    <a:pt x="217786" y="0"/>
                  </a:lnTo>
                  <a:lnTo>
                    <a:pt x="189512" y="62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9275607" y="7281245"/>
              <a:ext cx="136871" cy="200044"/>
            </a:xfrm>
            <a:custGeom>
              <a:avLst/>
              <a:gdLst/>
              <a:ahLst/>
              <a:cxnLst/>
              <a:rect l="0" t="0" r="0" b="0"/>
              <a:pathLst>
                <a:path w="136871" h="200044">
                  <a:moveTo>
                    <a:pt x="0" y="200043"/>
                  </a:moveTo>
                  <a:lnTo>
                    <a:pt x="16768" y="188864"/>
                  </a:lnTo>
                  <a:lnTo>
                    <a:pt x="20537" y="180892"/>
                  </a:lnTo>
                  <a:lnTo>
                    <a:pt x="21300" y="131355"/>
                  </a:lnTo>
                  <a:lnTo>
                    <a:pt x="23504" y="100494"/>
                  </a:lnTo>
                  <a:lnTo>
                    <a:pt x="37900" y="59153"/>
                  </a:lnTo>
                  <a:lnTo>
                    <a:pt x="50379" y="39548"/>
                  </a:lnTo>
                  <a:lnTo>
                    <a:pt x="69964" y="26156"/>
                  </a:lnTo>
                  <a:lnTo>
                    <a:pt x="127183" y="3567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9498204" y="7165432"/>
              <a:ext cx="40616" cy="273742"/>
            </a:xfrm>
            <a:custGeom>
              <a:avLst/>
              <a:gdLst/>
              <a:ahLst/>
              <a:cxnLst/>
              <a:rect l="0" t="0" r="0" b="0"/>
              <a:pathLst>
                <a:path w="40616" h="273742">
                  <a:moveTo>
                    <a:pt x="40615" y="0"/>
                  </a:moveTo>
                  <a:lnTo>
                    <a:pt x="16896" y="43964"/>
                  </a:lnTo>
                  <a:lnTo>
                    <a:pt x="6946" y="106454"/>
                  </a:lnTo>
                  <a:lnTo>
                    <a:pt x="169" y="161667"/>
                  </a:lnTo>
                  <a:lnTo>
                    <a:pt x="0" y="217634"/>
                  </a:lnTo>
                  <a:lnTo>
                    <a:pt x="9030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9444062" y="7312831"/>
              <a:ext cx="126343" cy="5590"/>
            </a:xfrm>
            <a:custGeom>
              <a:avLst/>
              <a:gdLst/>
              <a:ahLst/>
              <a:cxnLst/>
              <a:rect l="0" t="0" r="0" b="0"/>
              <a:pathLst>
                <a:path w="126343" h="5590">
                  <a:moveTo>
                    <a:pt x="0" y="0"/>
                  </a:moveTo>
                  <a:lnTo>
                    <a:pt x="16768" y="5589"/>
                  </a:lnTo>
                  <a:lnTo>
                    <a:pt x="75583" y="2317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9794515" y="7281245"/>
              <a:ext cx="39103" cy="147400"/>
            </a:xfrm>
            <a:custGeom>
              <a:avLst/>
              <a:gdLst/>
              <a:ahLst/>
              <a:cxnLst/>
              <a:rect l="0" t="0" r="0" b="0"/>
              <a:pathLst>
                <a:path w="39103" h="147400">
                  <a:moveTo>
                    <a:pt x="39102" y="0"/>
                  </a:moveTo>
                  <a:lnTo>
                    <a:pt x="22334" y="11179"/>
                  </a:lnTo>
                  <a:lnTo>
                    <a:pt x="10983" y="29146"/>
                  </a:lnTo>
                  <a:lnTo>
                    <a:pt x="3208" y="53899"/>
                  </a:lnTo>
                  <a:lnTo>
                    <a:pt x="0" y="98379"/>
                  </a:lnTo>
                  <a:lnTo>
                    <a:pt x="7516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9906978" y="7259440"/>
              <a:ext cx="137210" cy="179734"/>
            </a:xfrm>
            <a:custGeom>
              <a:avLst/>
              <a:gdLst/>
              <a:ahLst/>
              <a:cxnLst/>
              <a:rect l="0" t="0" r="0" b="0"/>
              <a:pathLst>
                <a:path w="137210" h="179734">
                  <a:moveTo>
                    <a:pt x="31924" y="11277"/>
                  </a:moveTo>
                  <a:lnTo>
                    <a:pt x="26335" y="69894"/>
                  </a:lnTo>
                  <a:lnTo>
                    <a:pt x="12796" y="122899"/>
                  </a:lnTo>
                  <a:lnTo>
                    <a:pt x="0" y="149245"/>
                  </a:lnTo>
                  <a:lnTo>
                    <a:pt x="21479" y="94440"/>
                  </a:lnTo>
                  <a:lnTo>
                    <a:pt x="50792" y="32241"/>
                  </a:lnTo>
                  <a:lnTo>
                    <a:pt x="55032" y="21743"/>
                  </a:lnTo>
                  <a:lnTo>
                    <a:pt x="69100" y="6960"/>
                  </a:lnTo>
                  <a:lnTo>
                    <a:pt x="77765" y="1380"/>
                  </a:lnTo>
                  <a:lnTo>
                    <a:pt x="85882" y="0"/>
                  </a:lnTo>
                  <a:lnTo>
                    <a:pt x="93632" y="1419"/>
                  </a:lnTo>
                  <a:lnTo>
                    <a:pt x="101138" y="4705"/>
                  </a:lnTo>
                  <a:lnTo>
                    <a:pt x="112599" y="17715"/>
                  </a:lnTo>
                  <a:lnTo>
                    <a:pt x="121591" y="38705"/>
                  </a:lnTo>
                  <a:lnTo>
                    <a:pt x="132061" y="88814"/>
                  </a:lnTo>
                  <a:lnTo>
                    <a:pt x="136192" y="149382"/>
                  </a:lnTo>
                  <a:lnTo>
                    <a:pt x="137209" y="1797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9938902" y="7154904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0" y="0"/>
                  </a:moveTo>
                  <a:lnTo>
                    <a:pt x="10529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6192387" y="8049826"/>
              <a:ext cx="235991" cy="240626"/>
            </a:xfrm>
            <a:custGeom>
              <a:avLst/>
              <a:gdLst/>
              <a:ahLst/>
              <a:cxnLst/>
              <a:rect l="0" t="0" r="0" b="0"/>
              <a:pathLst>
                <a:path w="235991" h="240626">
                  <a:moveTo>
                    <a:pt x="29955" y="10529"/>
                  </a:moveTo>
                  <a:lnTo>
                    <a:pt x="18777" y="21707"/>
                  </a:lnTo>
                  <a:lnTo>
                    <a:pt x="6236" y="62194"/>
                  </a:lnTo>
                  <a:lnTo>
                    <a:pt x="700" y="113054"/>
                  </a:lnTo>
                  <a:lnTo>
                    <a:pt x="0" y="173067"/>
                  </a:lnTo>
                  <a:lnTo>
                    <a:pt x="13085" y="230848"/>
                  </a:lnTo>
                  <a:lnTo>
                    <a:pt x="19878" y="236957"/>
                  </a:lnTo>
                  <a:lnTo>
                    <a:pt x="29086" y="239860"/>
                  </a:lnTo>
                  <a:lnTo>
                    <a:pt x="39904" y="240625"/>
                  </a:lnTo>
                  <a:lnTo>
                    <a:pt x="49456" y="237626"/>
                  </a:lnTo>
                  <a:lnTo>
                    <a:pt x="66308" y="224935"/>
                  </a:lnTo>
                  <a:lnTo>
                    <a:pt x="103358" y="174984"/>
                  </a:lnTo>
                  <a:lnTo>
                    <a:pt x="126083" y="122042"/>
                  </a:lnTo>
                  <a:lnTo>
                    <a:pt x="140667" y="66524"/>
                  </a:lnTo>
                  <a:lnTo>
                    <a:pt x="144257" y="35049"/>
                  </a:lnTo>
                  <a:lnTo>
                    <a:pt x="146806" y="92384"/>
                  </a:lnTo>
                  <a:lnTo>
                    <a:pt x="160405" y="152676"/>
                  </a:lnTo>
                  <a:lnTo>
                    <a:pt x="176102" y="182368"/>
                  </a:lnTo>
                  <a:lnTo>
                    <a:pt x="183539" y="187089"/>
                  </a:lnTo>
                  <a:lnTo>
                    <a:pt x="201160" y="189215"/>
                  </a:lnTo>
                  <a:lnTo>
                    <a:pt x="209602" y="183465"/>
                  </a:lnTo>
                  <a:lnTo>
                    <a:pt x="225222" y="161479"/>
                  </a:lnTo>
                  <a:lnTo>
                    <a:pt x="235990" y="105037"/>
                  </a:lnTo>
                  <a:lnTo>
                    <a:pt x="233592" y="42041"/>
                  </a:lnTo>
                  <a:lnTo>
                    <a:pt x="228475" y="18685"/>
                  </a:lnTo>
                  <a:lnTo>
                    <a:pt x="2194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6477750" y="8054217"/>
              <a:ext cx="165733" cy="192942"/>
            </a:xfrm>
            <a:custGeom>
              <a:avLst/>
              <a:gdLst/>
              <a:ahLst/>
              <a:cxnLst/>
              <a:rect l="0" t="0" r="0" b="0"/>
              <a:pathLst>
                <a:path w="165733" h="192942">
                  <a:moveTo>
                    <a:pt x="134146" y="27195"/>
                  </a:moveTo>
                  <a:lnTo>
                    <a:pt x="128558" y="10427"/>
                  </a:lnTo>
                  <a:lnTo>
                    <a:pt x="121062" y="5488"/>
                  </a:lnTo>
                  <a:lnTo>
                    <a:pt x="97135" y="0"/>
                  </a:lnTo>
                  <a:lnTo>
                    <a:pt x="76364" y="3800"/>
                  </a:lnTo>
                  <a:lnTo>
                    <a:pt x="51515" y="19093"/>
                  </a:lnTo>
                  <a:lnTo>
                    <a:pt x="22158" y="50811"/>
                  </a:lnTo>
                  <a:lnTo>
                    <a:pt x="6469" y="86185"/>
                  </a:lnTo>
                  <a:lnTo>
                    <a:pt x="0" y="137481"/>
                  </a:lnTo>
                  <a:lnTo>
                    <a:pt x="4726" y="167458"/>
                  </a:lnTo>
                  <a:lnTo>
                    <a:pt x="9261" y="180365"/>
                  </a:lnTo>
                  <a:lnTo>
                    <a:pt x="16965" y="187800"/>
                  </a:lnTo>
                  <a:lnTo>
                    <a:pt x="26780" y="191587"/>
                  </a:lnTo>
                  <a:lnTo>
                    <a:pt x="38002" y="192941"/>
                  </a:lnTo>
                  <a:lnTo>
                    <a:pt x="59831" y="188207"/>
                  </a:lnTo>
                  <a:lnTo>
                    <a:pt x="80061" y="177135"/>
                  </a:lnTo>
                  <a:lnTo>
                    <a:pt x="119457" y="131428"/>
                  </a:lnTo>
                  <a:lnTo>
                    <a:pt x="147511" y="69216"/>
                  </a:lnTo>
                  <a:lnTo>
                    <a:pt x="152924" y="32106"/>
                  </a:lnTo>
                  <a:lnTo>
                    <a:pt x="152514" y="26960"/>
                  </a:lnTo>
                  <a:lnTo>
                    <a:pt x="151070" y="27038"/>
                  </a:lnTo>
                  <a:lnTo>
                    <a:pt x="148939" y="30600"/>
                  </a:lnTo>
                  <a:lnTo>
                    <a:pt x="140349" y="63559"/>
                  </a:lnTo>
                  <a:lnTo>
                    <a:pt x="143142" y="90929"/>
                  </a:lnTo>
                  <a:lnTo>
                    <a:pt x="165732" y="1535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6727903" y="8028769"/>
              <a:ext cx="168264" cy="191229"/>
            </a:xfrm>
            <a:custGeom>
              <a:avLst/>
              <a:gdLst/>
              <a:ahLst/>
              <a:cxnLst/>
              <a:rect l="0" t="0" r="0" b="0"/>
              <a:pathLst>
                <a:path w="168264" h="191229">
                  <a:moveTo>
                    <a:pt x="10335" y="21057"/>
                  </a:moveTo>
                  <a:lnTo>
                    <a:pt x="3100" y="48614"/>
                  </a:lnTo>
                  <a:lnTo>
                    <a:pt x="458" y="111074"/>
                  </a:lnTo>
                  <a:lnTo>
                    <a:pt x="0" y="167052"/>
                  </a:lnTo>
                  <a:lnTo>
                    <a:pt x="1063" y="191228"/>
                  </a:lnTo>
                  <a:lnTo>
                    <a:pt x="2984" y="189486"/>
                  </a:lnTo>
                  <a:lnTo>
                    <a:pt x="7068" y="173123"/>
                  </a:lnTo>
                  <a:lnTo>
                    <a:pt x="15494" y="116659"/>
                  </a:lnTo>
                  <a:lnTo>
                    <a:pt x="36614" y="67801"/>
                  </a:lnTo>
                  <a:lnTo>
                    <a:pt x="57636" y="41017"/>
                  </a:lnTo>
                  <a:lnTo>
                    <a:pt x="75812" y="25639"/>
                  </a:lnTo>
                  <a:lnTo>
                    <a:pt x="116954" y="9416"/>
                  </a:lnTo>
                  <a:lnTo>
                    <a:pt x="16826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7064622" y="81972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7254135" y="814458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7401534" y="8144583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7730245" y="7789780"/>
              <a:ext cx="166129" cy="217933"/>
            </a:xfrm>
            <a:custGeom>
              <a:avLst/>
              <a:gdLst/>
              <a:ahLst/>
              <a:cxnLst/>
              <a:rect l="0" t="0" r="0" b="0"/>
              <a:pathLst>
                <a:path w="166129" h="217933">
                  <a:moveTo>
                    <a:pt x="92429" y="81062"/>
                  </a:moveTo>
                  <a:lnTo>
                    <a:pt x="100762" y="43584"/>
                  </a:lnTo>
                  <a:lnTo>
                    <a:pt x="101494" y="31510"/>
                  </a:lnTo>
                  <a:lnTo>
                    <a:pt x="96068" y="11855"/>
                  </a:lnTo>
                  <a:lnTo>
                    <a:pt x="91346" y="3339"/>
                  </a:lnTo>
                  <a:lnTo>
                    <a:pt x="83518" y="0"/>
                  </a:lnTo>
                  <a:lnTo>
                    <a:pt x="62342" y="2531"/>
                  </a:lnTo>
                  <a:lnTo>
                    <a:pt x="52484" y="9990"/>
                  </a:lnTo>
                  <a:lnTo>
                    <a:pt x="28601" y="46095"/>
                  </a:lnTo>
                  <a:lnTo>
                    <a:pt x="5529" y="101673"/>
                  </a:lnTo>
                  <a:lnTo>
                    <a:pt x="0" y="150340"/>
                  </a:lnTo>
                  <a:lnTo>
                    <a:pt x="3952" y="192445"/>
                  </a:lnTo>
                  <a:lnTo>
                    <a:pt x="10048" y="199771"/>
                  </a:lnTo>
                  <a:lnTo>
                    <a:pt x="18791" y="203485"/>
                  </a:lnTo>
                  <a:lnTo>
                    <a:pt x="29299" y="204791"/>
                  </a:lnTo>
                  <a:lnTo>
                    <a:pt x="53453" y="193764"/>
                  </a:lnTo>
                  <a:lnTo>
                    <a:pt x="78616" y="172095"/>
                  </a:lnTo>
                  <a:lnTo>
                    <a:pt x="110173" y="128182"/>
                  </a:lnTo>
                  <a:lnTo>
                    <a:pt x="126803" y="94373"/>
                  </a:lnTo>
                  <a:lnTo>
                    <a:pt x="129383" y="95785"/>
                  </a:lnTo>
                  <a:lnTo>
                    <a:pt x="132250" y="111002"/>
                  </a:lnTo>
                  <a:lnTo>
                    <a:pt x="140329" y="165310"/>
                  </a:lnTo>
                  <a:lnTo>
                    <a:pt x="166128" y="2179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8017050" y="7765557"/>
              <a:ext cx="37252" cy="252685"/>
            </a:xfrm>
            <a:custGeom>
              <a:avLst/>
              <a:gdLst/>
              <a:ahLst/>
              <a:cxnLst/>
              <a:rect l="0" t="0" r="0" b="0"/>
              <a:pathLst>
                <a:path w="37252" h="252685">
                  <a:moveTo>
                    <a:pt x="37251" y="0"/>
                  </a:moveTo>
                  <a:lnTo>
                    <a:pt x="22596" y="53027"/>
                  </a:lnTo>
                  <a:lnTo>
                    <a:pt x="10224" y="103238"/>
                  </a:lnTo>
                  <a:lnTo>
                    <a:pt x="3446" y="158216"/>
                  </a:lnTo>
                  <a:lnTo>
                    <a:pt x="0" y="187301"/>
                  </a:lnTo>
                  <a:lnTo>
                    <a:pt x="4200" y="238036"/>
                  </a:lnTo>
                  <a:lnTo>
                    <a:pt x="5666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8139430" y="7733971"/>
              <a:ext cx="30685" cy="273742"/>
            </a:xfrm>
            <a:custGeom>
              <a:avLst/>
              <a:gdLst/>
              <a:ahLst/>
              <a:cxnLst/>
              <a:rect l="0" t="0" r="0" b="0"/>
              <a:pathLst>
                <a:path w="30685" h="273742">
                  <a:moveTo>
                    <a:pt x="30684" y="0"/>
                  </a:moveTo>
                  <a:lnTo>
                    <a:pt x="16030" y="62093"/>
                  </a:lnTo>
                  <a:lnTo>
                    <a:pt x="3657" y="114648"/>
                  </a:lnTo>
                  <a:lnTo>
                    <a:pt x="0" y="177021"/>
                  </a:lnTo>
                  <a:lnTo>
                    <a:pt x="4866" y="240338"/>
                  </a:lnTo>
                  <a:lnTo>
                    <a:pt x="9628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8399360" y="7756492"/>
              <a:ext cx="139252" cy="221416"/>
            </a:xfrm>
            <a:custGeom>
              <a:avLst/>
              <a:gdLst/>
              <a:ahLst/>
              <a:cxnLst/>
              <a:rect l="0" t="0" r="0" b="0"/>
              <a:pathLst>
                <a:path w="139252" h="221416">
                  <a:moveTo>
                    <a:pt x="139251" y="9065"/>
                  </a:moveTo>
                  <a:lnTo>
                    <a:pt x="101774" y="731"/>
                  </a:lnTo>
                  <a:lnTo>
                    <a:pt x="89699" y="0"/>
                  </a:lnTo>
                  <a:lnTo>
                    <a:pt x="70045" y="5426"/>
                  </a:lnTo>
                  <a:lnTo>
                    <a:pt x="24983" y="28472"/>
                  </a:lnTo>
                  <a:lnTo>
                    <a:pt x="8428" y="53810"/>
                  </a:lnTo>
                  <a:lnTo>
                    <a:pt x="0" y="73404"/>
                  </a:lnTo>
                  <a:lnTo>
                    <a:pt x="794" y="82374"/>
                  </a:lnTo>
                  <a:lnTo>
                    <a:pt x="11034" y="98579"/>
                  </a:lnTo>
                  <a:lnTo>
                    <a:pt x="33524" y="110460"/>
                  </a:lnTo>
                  <a:lnTo>
                    <a:pt x="95693" y="133724"/>
                  </a:lnTo>
                  <a:lnTo>
                    <a:pt x="117552" y="149866"/>
                  </a:lnTo>
                  <a:lnTo>
                    <a:pt x="123615" y="159085"/>
                  </a:lnTo>
                  <a:lnTo>
                    <a:pt x="127233" y="178686"/>
                  </a:lnTo>
                  <a:lnTo>
                    <a:pt x="121880" y="187656"/>
                  </a:lnTo>
                  <a:lnTo>
                    <a:pt x="88741" y="210290"/>
                  </a:lnTo>
                  <a:lnTo>
                    <a:pt x="66500" y="220551"/>
                  </a:lnTo>
                  <a:lnTo>
                    <a:pt x="56825" y="221415"/>
                  </a:lnTo>
                  <a:lnTo>
                    <a:pt x="23438" y="2091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8596116" y="7691858"/>
              <a:ext cx="37253" cy="263212"/>
            </a:xfrm>
            <a:custGeom>
              <a:avLst/>
              <a:gdLst/>
              <a:ahLst/>
              <a:cxnLst/>
              <a:rect l="0" t="0" r="0" b="0"/>
              <a:pathLst>
                <a:path w="37253" h="263212">
                  <a:moveTo>
                    <a:pt x="37252" y="0"/>
                  </a:moveTo>
                  <a:lnTo>
                    <a:pt x="22598" y="58616"/>
                  </a:lnTo>
                  <a:lnTo>
                    <a:pt x="10225" y="112790"/>
                  </a:lnTo>
                  <a:lnTo>
                    <a:pt x="3447" y="165432"/>
                  </a:lnTo>
                  <a:lnTo>
                    <a:pt x="0" y="190508"/>
                  </a:lnTo>
                  <a:lnTo>
                    <a:pt x="4201" y="241788"/>
                  </a:lnTo>
                  <a:lnTo>
                    <a:pt x="5667" y="2632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8672351" y="7788304"/>
              <a:ext cx="171588" cy="166766"/>
            </a:xfrm>
            <a:custGeom>
              <a:avLst/>
              <a:gdLst/>
              <a:ahLst/>
              <a:cxnLst/>
              <a:rect l="0" t="0" r="0" b="0"/>
              <a:pathLst>
                <a:path w="171588" h="166766">
                  <a:moveTo>
                    <a:pt x="140002" y="19367"/>
                  </a:moveTo>
                  <a:lnTo>
                    <a:pt x="134412" y="2599"/>
                  </a:lnTo>
                  <a:lnTo>
                    <a:pt x="126917" y="0"/>
                  </a:lnTo>
                  <a:lnTo>
                    <a:pt x="102990" y="3351"/>
                  </a:lnTo>
                  <a:lnTo>
                    <a:pt x="54250" y="31021"/>
                  </a:lnTo>
                  <a:lnTo>
                    <a:pt x="35209" y="45603"/>
                  </a:lnTo>
                  <a:lnTo>
                    <a:pt x="12506" y="73544"/>
                  </a:lnTo>
                  <a:lnTo>
                    <a:pt x="2229" y="93748"/>
                  </a:lnTo>
                  <a:lnTo>
                    <a:pt x="0" y="117546"/>
                  </a:lnTo>
                  <a:lnTo>
                    <a:pt x="1044" y="130443"/>
                  </a:lnTo>
                  <a:lnTo>
                    <a:pt x="7589" y="139042"/>
                  </a:lnTo>
                  <a:lnTo>
                    <a:pt x="30459" y="148594"/>
                  </a:lnTo>
                  <a:lnTo>
                    <a:pt x="41237" y="148803"/>
                  </a:lnTo>
                  <a:lnTo>
                    <a:pt x="59452" y="142795"/>
                  </a:lnTo>
                  <a:lnTo>
                    <a:pt x="82860" y="126258"/>
                  </a:lnTo>
                  <a:lnTo>
                    <a:pt x="125877" y="71226"/>
                  </a:lnTo>
                  <a:lnTo>
                    <a:pt x="159005" y="8770"/>
                  </a:lnTo>
                  <a:lnTo>
                    <a:pt x="160859" y="6453"/>
                  </a:lnTo>
                  <a:lnTo>
                    <a:pt x="146763" y="53830"/>
                  </a:lnTo>
                  <a:lnTo>
                    <a:pt x="147594" y="101977"/>
                  </a:lnTo>
                  <a:lnTo>
                    <a:pt x="166810" y="155807"/>
                  </a:lnTo>
                  <a:lnTo>
                    <a:pt x="171587" y="1667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8941418" y="7691038"/>
              <a:ext cx="575380" cy="217774"/>
            </a:xfrm>
            <a:custGeom>
              <a:avLst/>
              <a:gdLst/>
              <a:ahLst/>
              <a:cxnLst/>
              <a:rect l="0" t="0" r="0" b="0"/>
              <a:pathLst>
                <a:path w="575380" h="217774">
                  <a:moveTo>
                    <a:pt x="28862" y="53461"/>
                  </a:moveTo>
                  <a:lnTo>
                    <a:pt x="13221" y="79848"/>
                  </a:lnTo>
                  <a:lnTo>
                    <a:pt x="2521" y="118081"/>
                  </a:lnTo>
                  <a:lnTo>
                    <a:pt x="0" y="170484"/>
                  </a:lnTo>
                  <a:lnTo>
                    <a:pt x="3556" y="201788"/>
                  </a:lnTo>
                  <a:lnTo>
                    <a:pt x="10822" y="210837"/>
                  </a:lnTo>
                  <a:lnTo>
                    <a:pt x="21515" y="215701"/>
                  </a:lnTo>
                  <a:lnTo>
                    <a:pt x="34492" y="217773"/>
                  </a:lnTo>
                  <a:lnTo>
                    <a:pt x="44313" y="215645"/>
                  </a:lnTo>
                  <a:lnTo>
                    <a:pt x="52031" y="210717"/>
                  </a:lnTo>
                  <a:lnTo>
                    <a:pt x="84123" y="167800"/>
                  </a:lnTo>
                  <a:lnTo>
                    <a:pt x="96578" y="136083"/>
                  </a:lnTo>
                  <a:lnTo>
                    <a:pt x="101380" y="80917"/>
                  </a:lnTo>
                  <a:lnTo>
                    <a:pt x="101774" y="64746"/>
                  </a:lnTo>
                  <a:lnTo>
                    <a:pt x="99697" y="56305"/>
                  </a:lnTo>
                  <a:lnTo>
                    <a:pt x="95973" y="53018"/>
                  </a:lnTo>
                  <a:lnTo>
                    <a:pt x="91150" y="53166"/>
                  </a:lnTo>
                  <a:lnTo>
                    <a:pt x="89105" y="56774"/>
                  </a:lnTo>
                  <a:lnTo>
                    <a:pt x="89952" y="70142"/>
                  </a:lnTo>
                  <a:lnTo>
                    <a:pt x="100467" y="84662"/>
                  </a:lnTo>
                  <a:lnTo>
                    <a:pt x="108184" y="91809"/>
                  </a:lnTo>
                  <a:lnTo>
                    <a:pt x="146992" y="107458"/>
                  </a:lnTo>
                  <a:lnTo>
                    <a:pt x="189946" y="113914"/>
                  </a:lnTo>
                  <a:lnTo>
                    <a:pt x="237975" y="107691"/>
                  </a:lnTo>
                  <a:lnTo>
                    <a:pt x="269416" y="97345"/>
                  </a:lnTo>
                  <a:lnTo>
                    <a:pt x="308949" y="66809"/>
                  </a:lnTo>
                  <a:lnTo>
                    <a:pt x="317122" y="46915"/>
                  </a:lnTo>
                  <a:lnTo>
                    <a:pt x="319301" y="35059"/>
                  </a:lnTo>
                  <a:lnTo>
                    <a:pt x="314905" y="28326"/>
                  </a:lnTo>
                  <a:lnTo>
                    <a:pt x="306125" y="25006"/>
                  </a:lnTo>
                  <a:lnTo>
                    <a:pt x="294422" y="23962"/>
                  </a:lnTo>
                  <a:lnTo>
                    <a:pt x="272061" y="29042"/>
                  </a:lnTo>
                  <a:lnTo>
                    <a:pt x="242861" y="45056"/>
                  </a:lnTo>
                  <a:lnTo>
                    <a:pt x="228087" y="59084"/>
                  </a:lnTo>
                  <a:lnTo>
                    <a:pt x="217623" y="77017"/>
                  </a:lnTo>
                  <a:lnTo>
                    <a:pt x="210744" y="118023"/>
                  </a:lnTo>
                  <a:lnTo>
                    <a:pt x="218493" y="147277"/>
                  </a:lnTo>
                  <a:lnTo>
                    <a:pt x="233635" y="172366"/>
                  </a:lnTo>
                  <a:lnTo>
                    <a:pt x="252063" y="187416"/>
                  </a:lnTo>
                  <a:lnTo>
                    <a:pt x="293348" y="196877"/>
                  </a:lnTo>
                  <a:lnTo>
                    <a:pt x="331446" y="194091"/>
                  </a:lnTo>
                  <a:lnTo>
                    <a:pt x="350907" y="185763"/>
                  </a:lnTo>
                  <a:lnTo>
                    <a:pt x="382465" y="161354"/>
                  </a:lnTo>
                  <a:lnTo>
                    <a:pt x="425361" y="105409"/>
                  </a:lnTo>
                  <a:lnTo>
                    <a:pt x="467543" y="42872"/>
                  </a:lnTo>
                  <a:lnTo>
                    <a:pt x="488604" y="16919"/>
                  </a:lnTo>
                  <a:lnTo>
                    <a:pt x="515252" y="0"/>
                  </a:lnTo>
                  <a:lnTo>
                    <a:pt x="525088" y="273"/>
                  </a:lnTo>
                  <a:lnTo>
                    <a:pt x="545375" y="9935"/>
                  </a:lnTo>
                  <a:lnTo>
                    <a:pt x="559850" y="25927"/>
                  </a:lnTo>
                  <a:lnTo>
                    <a:pt x="565348" y="35106"/>
                  </a:lnTo>
                  <a:lnTo>
                    <a:pt x="573086" y="87147"/>
                  </a:lnTo>
                  <a:lnTo>
                    <a:pt x="575379" y="137662"/>
                  </a:lnTo>
                  <a:lnTo>
                    <a:pt x="566557" y="167703"/>
                  </a:lnTo>
                  <a:lnTo>
                    <a:pt x="559290" y="182265"/>
                  </a:lnTo>
                  <a:lnTo>
                    <a:pt x="535619" y="201565"/>
                  </a:lnTo>
                  <a:lnTo>
                    <a:pt x="506771" y="211702"/>
                  </a:lnTo>
                  <a:lnTo>
                    <a:pt x="464223" y="210832"/>
                  </a:lnTo>
                  <a:lnTo>
                    <a:pt x="407888" y="2008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6232871" y="8513080"/>
              <a:ext cx="31586" cy="147400"/>
            </a:xfrm>
            <a:custGeom>
              <a:avLst/>
              <a:gdLst/>
              <a:ahLst/>
              <a:cxnLst/>
              <a:rect l="0" t="0" r="0" b="0"/>
              <a:pathLst>
                <a:path w="31586" h="147400">
                  <a:moveTo>
                    <a:pt x="31585" y="0"/>
                  </a:moveTo>
                  <a:lnTo>
                    <a:pt x="11799" y="48931"/>
                  </a:lnTo>
                  <a:lnTo>
                    <a:pt x="2331" y="108061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6253928" y="8460437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6324609" y="8533521"/>
              <a:ext cx="171475" cy="190130"/>
            </a:xfrm>
            <a:custGeom>
              <a:avLst/>
              <a:gdLst/>
              <a:ahLst/>
              <a:cxnLst/>
              <a:rect l="0" t="0" r="0" b="0"/>
              <a:pathLst>
                <a:path w="171475" h="190130">
                  <a:moveTo>
                    <a:pt x="13547" y="95372"/>
                  </a:moveTo>
                  <a:lnTo>
                    <a:pt x="2368" y="106551"/>
                  </a:lnTo>
                  <a:lnTo>
                    <a:pt x="245" y="106335"/>
                  </a:lnTo>
                  <a:lnTo>
                    <a:pt x="0" y="102681"/>
                  </a:lnTo>
                  <a:lnTo>
                    <a:pt x="1006" y="96735"/>
                  </a:lnTo>
                  <a:lnTo>
                    <a:pt x="33992" y="38505"/>
                  </a:lnTo>
                  <a:lnTo>
                    <a:pt x="50710" y="20965"/>
                  </a:lnTo>
                  <a:lnTo>
                    <a:pt x="73737" y="5371"/>
                  </a:lnTo>
                  <a:lnTo>
                    <a:pt x="99569" y="0"/>
                  </a:lnTo>
                  <a:lnTo>
                    <a:pt x="113009" y="205"/>
                  </a:lnTo>
                  <a:lnTo>
                    <a:pt x="124309" y="3852"/>
                  </a:lnTo>
                  <a:lnTo>
                    <a:pt x="143103" y="17262"/>
                  </a:lnTo>
                  <a:lnTo>
                    <a:pt x="161248" y="44542"/>
                  </a:lnTo>
                  <a:lnTo>
                    <a:pt x="168444" y="80442"/>
                  </a:lnTo>
                  <a:lnTo>
                    <a:pt x="170576" y="131893"/>
                  </a:lnTo>
                  <a:lnTo>
                    <a:pt x="171474" y="1901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6698024" y="8369474"/>
              <a:ext cx="208672" cy="291006"/>
            </a:xfrm>
            <a:custGeom>
              <a:avLst/>
              <a:gdLst/>
              <a:ahLst/>
              <a:cxnLst/>
              <a:rect l="0" t="0" r="0" b="0"/>
              <a:pathLst>
                <a:path w="208672" h="291006">
                  <a:moveTo>
                    <a:pt x="208671" y="38321"/>
                  </a:moveTo>
                  <a:lnTo>
                    <a:pt x="173773" y="9012"/>
                  </a:lnTo>
                  <a:lnTo>
                    <a:pt x="133340" y="0"/>
                  </a:lnTo>
                  <a:lnTo>
                    <a:pt x="104220" y="7252"/>
                  </a:lnTo>
                  <a:lnTo>
                    <a:pt x="78021" y="22173"/>
                  </a:lnTo>
                  <a:lnTo>
                    <a:pt x="50116" y="51474"/>
                  </a:lnTo>
                  <a:lnTo>
                    <a:pt x="19727" y="102704"/>
                  </a:lnTo>
                  <a:lnTo>
                    <a:pt x="7712" y="130107"/>
                  </a:lnTo>
                  <a:lnTo>
                    <a:pt x="0" y="185826"/>
                  </a:lnTo>
                  <a:lnTo>
                    <a:pt x="1783" y="224746"/>
                  </a:lnTo>
                  <a:lnTo>
                    <a:pt x="7926" y="246349"/>
                  </a:lnTo>
                  <a:lnTo>
                    <a:pt x="18456" y="263749"/>
                  </a:lnTo>
                  <a:lnTo>
                    <a:pt x="34053" y="276162"/>
                  </a:lnTo>
                  <a:lnTo>
                    <a:pt x="51514" y="284409"/>
                  </a:lnTo>
                  <a:lnTo>
                    <a:pt x="82329" y="2910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6936057" y="8481495"/>
              <a:ext cx="118292" cy="156396"/>
            </a:xfrm>
            <a:custGeom>
              <a:avLst/>
              <a:gdLst/>
              <a:ahLst/>
              <a:cxnLst/>
              <a:rect l="0" t="0" r="0" b="0"/>
              <a:pathLst>
                <a:path w="118292" h="156396">
                  <a:moveTo>
                    <a:pt x="54866" y="0"/>
                  </a:moveTo>
                  <a:lnTo>
                    <a:pt x="38098" y="11178"/>
                  </a:lnTo>
                  <a:lnTo>
                    <a:pt x="16492" y="40486"/>
                  </a:lnTo>
                  <a:lnTo>
                    <a:pt x="861" y="78807"/>
                  </a:lnTo>
                  <a:lnTo>
                    <a:pt x="0" y="125385"/>
                  </a:lnTo>
                  <a:lnTo>
                    <a:pt x="4250" y="137402"/>
                  </a:lnTo>
                  <a:lnTo>
                    <a:pt x="18332" y="153874"/>
                  </a:lnTo>
                  <a:lnTo>
                    <a:pt x="29340" y="156395"/>
                  </a:lnTo>
                  <a:lnTo>
                    <a:pt x="57169" y="152956"/>
                  </a:lnTo>
                  <a:lnTo>
                    <a:pt x="82795" y="134271"/>
                  </a:lnTo>
                  <a:lnTo>
                    <a:pt x="110714" y="97105"/>
                  </a:lnTo>
                  <a:lnTo>
                    <a:pt x="116664" y="85794"/>
                  </a:lnTo>
                  <a:lnTo>
                    <a:pt x="118291" y="73574"/>
                  </a:lnTo>
                  <a:lnTo>
                    <a:pt x="113861" y="47517"/>
                  </a:lnTo>
                  <a:lnTo>
                    <a:pt x="97853" y="26578"/>
                  </a:lnTo>
                  <a:lnTo>
                    <a:pt x="87034" y="17718"/>
                  </a:lnTo>
                  <a:lnTo>
                    <a:pt x="62533" y="10994"/>
                  </a:lnTo>
                  <a:lnTo>
                    <a:pt x="23280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7125707" y="8482959"/>
              <a:ext cx="128429" cy="135407"/>
            </a:xfrm>
            <a:custGeom>
              <a:avLst/>
              <a:gdLst/>
              <a:ahLst/>
              <a:cxnLst/>
              <a:rect l="0" t="0" r="0" b="0"/>
              <a:pathLst>
                <a:path w="128429" h="135407">
                  <a:moveTo>
                    <a:pt x="12615" y="72235"/>
                  </a:moveTo>
                  <a:lnTo>
                    <a:pt x="18203" y="89003"/>
                  </a:lnTo>
                  <a:lnTo>
                    <a:pt x="17828" y="106593"/>
                  </a:lnTo>
                  <a:lnTo>
                    <a:pt x="16090" y="116198"/>
                  </a:lnTo>
                  <a:lnTo>
                    <a:pt x="12592" y="119091"/>
                  </a:lnTo>
                  <a:lnTo>
                    <a:pt x="7920" y="117511"/>
                  </a:lnTo>
                  <a:lnTo>
                    <a:pt x="2466" y="112947"/>
                  </a:lnTo>
                  <a:lnTo>
                    <a:pt x="0" y="104056"/>
                  </a:lnTo>
                  <a:lnTo>
                    <a:pt x="379" y="78579"/>
                  </a:lnTo>
                  <a:lnTo>
                    <a:pt x="12759" y="42529"/>
                  </a:lnTo>
                  <a:lnTo>
                    <a:pt x="36833" y="9621"/>
                  </a:lnTo>
                  <a:lnTo>
                    <a:pt x="47478" y="3586"/>
                  </a:lnTo>
                  <a:lnTo>
                    <a:pt x="71783" y="0"/>
                  </a:lnTo>
                  <a:lnTo>
                    <a:pt x="91945" y="5425"/>
                  </a:lnTo>
                  <a:lnTo>
                    <a:pt x="100596" y="10148"/>
                  </a:lnTo>
                  <a:lnTo>
                    <a:pt x="113329" y="34112"/>
                  </a:lnTo>
                  <a:lnTo>
                    <a:pt x="125446" y="95510"/>
                  </a:lnTo>
                  <a:lnTo>
                    <a:pt x="128428" y="1354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7382418" y="8307450"/>
              <a:ext cx="145459" cy="279331"/>
            </a:xfrm>
            <a:custGeom>
              <a:avLst/>
              <a:gdLst/>
              <a:ahLst/>
              <a:cxnLst/>
              <a:rect l="0" t="0" r="0" b="0"/>
              <a:pathLst>
                <a:path w="145459" h="279331">
                  <a:moveTo>
                    <a:pt x="145458" y="5588"/>
                  </a:moveTo>
                  <a:lnTo>
                    <a:pt x="123101" y="0"/>
                  </a:lnTo>
                  <a:lnTo>
                    <a:pt x="99646" y="6614"/>
                  </a:lnTo>
                  <a:lnTo>
                    <a:pt x="52051" y="39456"/>
                  </a:lnTo>
                  <a:lnTo>
                    <a:pt x="25105" y="69436"/>
                  </a:lnTo>
                  <a:lnTo>
                    <a:pt x="7892" y="106135"/>
                  </a:lnTo>
                  <a:lnTo>
                    <a:pt x="0" y="160457"/>
                  </a:lnTo>
                  <a:lnTo>
                    <a:pt x="1562" y="219368"/>
                  </a:lnTo>
                  <a:lnTo>
                    <a:pt x="8587" y="2793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7348892" y="8415522"/>
              <a:ext cx="284270" cy="157777"/>
            </a:xfrm>
            <a:custGeom>
              <a:avLst/>
              <a:gdLst/>
              <a:ahLst/>
              <a:cxnLst/>
              <a:rect l="0" t="0" r="0" b="0"/>
              <a:pathLst>
                <a:path w="284270" h="157777">
                  <a:moveTo>
                    <a:pt x="0" y="76501"/>
                  </a:moveTo>
                  <a:lnTo>
                    <a:pt x="16767" y="82090"/>
                  </a:lnTo>
                  <a:lnTo>
                    <a:pt x="64620" y="78818"/>
                  </a:lnTo>
                  <a:lnTo>
                    <a:pt x="115852" y="76017"/>
                  </a:lnTo>
                  <a:lnTo>
                    <a:pt x="175743" y="65184"/>
                  </a:lnTo>
                  <a:lnTo>
                    <a:pt x="227546" y="52091"/>
                  </a:lnTo>
                  <a:lnTo>
                    <a:pt x="254380" y="38746"/>
                  </a:lnTo>
                  <a:lnTo>
                    <a:pt x="270205" y="21117"/>
                  </a:lnTo>
                  <a:lnTo>
                    <a:pt x="270213" y="13842"/>
                  </a:lnTo>
                  <a:lnTo>
                    <a:pt x="265540" y="7823"/>
                  </a:lnTo>
                  <a:lnTo>
                    <a:pt x="257745" y="2639"/>
                  </a:lnTo>
                  <a:lnTo>
                    <a:pt x="233486" y="0"/>
                  </a:lnTo>
                  <a:lnTo>
                    <a:pt x="218828" y="934"/>
                  </a:lnTo>
                  <a:lnTo>
                    <a:pt x="190063" y="14449"/>
                  </a:lnTo>
                  <a:lnTo>
                    <a:pt x="164022" y="37224"/>
                  </a:lnTo>
                  <a:lnTo>
                    <a:pt x="144648" y="66844"/>
                  </a:lnTo>
                  <a:lnTo>
                    <a:pt x="137598" y="93266"/>
                  </a:lnTo>
                  <a:lnTo>
                    <a:pt x="137355" y="105226"/>
                  </a:lnTo>
                  <a:lnTo>
                    <a:pt x="143324" y="124753"/>
                  </a:lnTo>
                  <a:lnTo>
                    <a:pt x="148192" y="133235"/>
                  </a:lnTo>
                  <a:lnTo>
                    <a:pt x="162959" y="145780"/>
                  </a:lnTo>
                  <a:lnTo>
                    <a:pt x="171810" y="150763"/>
                  </a:lnTo>
                  <a:lnTo>
                    <a:pt x="217803" y="157776"/>
                  </a:lnTo>
                  <a:lnTo>
                    <a:pt x="273089" y="152007"/>
                  </a:lnTo>
                  <a:lnTo>
                    <a:pt x="284269" y="15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7671919" y="8250550"/>
              <a:ext cx="224455" cy="318019"/>
            </a:xfrm>
            <a:custGeom>
              <a:avLst/>
              <a:gdLst/>
              <a:ahLst/>
              <a:cxnLst/>
              <a:rect l="0" t="0" r="0" b="0"/>
              <a:pathLst>
                <a:path w="224455" h="318019">
                  <a:moveTo>
                    <a:pt x="161283" y="199359"/>
                  </a:moveTo>
                  <a:lnTo>
                    <a:pt x="151708" y="175312"/>
                  </a:lnTo>
                  <a:lnTo>
                    <a:pt x="141040" y="160985"/>
                  </a:lnTo>
                  <a:lnTo>
                    <a:pt x="122261" y="153058"/>
                  </a:lnTo>
                  <a:lnTo>
                    <a:pt x="110702" y="150944"/>
                  </a:lnTo>
                  <a:lnTo>
                    <a:pt x="100656" y="151875"/>
                  </a:lnTo>
                  <a:lnTo>
                    <a:pt x="83256" y="159148"/>
                  </a:lnTo>
                  <a:lnTo>
                    <a:pt x="60305" y="176396"/>
                  </a:lnTo>
                  <a:lnTo>
                    <a:pt x="17464" y="231701"/>
                  </a:lnTo>
                  <a:lnTo>
                    <a:pt x="1947" y="262754"/>
                  </a:lnTo>
                  <a:lnTo>
                    <a:pt x="0" y="286806"/>
                  </a:lnTo>
                  <a:lnTo>
                    <a:pt x="1119" y="299771"/>
                  </a:lnTo>
                  <a:lnTo>
                    <a:pt x="6544" y="308414"/>
                  </a:lnTo>
                  <a:lnTo>
                    <a:pt x="14840" y="314177"/>
                  </a:lnTo>
                  <a:lnTo>
                    <a:pt x="25050" y="318018"/>
                  </a:lnTo>
                  <a:lnTo>
                    <a:pt x="51992" y="312928"/>
                  </a:lnTo>
                  <a:lnTo>
                    <a:pt x="79954" y="298968"/>
                  </a:lnTo>
                  <a:lnTo>
                    <a:pt x="130310" y="245665"/>
                  </a:lnTo>
                  <a:lnTo>
                    <a:pt x="163528" y="190612"/>
                  </a:lnTo>
                  <a:lnTo>
                    <a:pt x="184305" y="140485"/>
                  </a:lnTo>
                  <a:lnTo>
                    <a:pt x="198391" y="82869"/>
                  </a:lnTo>
                  <a:lnTo>
                    <a:pt x="209973" y="30573"/>
                  </a:lnTo>
                  <a:lnTo>
                    <a:pt x="217237" y="3850"/>
                  </a:lnTo>
                  <a:lnTo>
                    <a:pt x="214964" y="0"/>
                  </a:lnTo>
                  <a:lnTo>
                    <a:pt x="208769" y="2112"/>
                  </a:lnTo>
                  <a:lnTo>
                    <a:pt x="199959" y="8199"/>
                  </a:lnTo>
                  <a:lnTo>
                    <a:pt x="187052" y="27442"/>
                  </a:lnTo>
                  <a:lnTo>
                    <a:pt x="169233" y="83512"/>
                  </a:lnTo>
                  <a:lnTo>
                    <a:pt x="158050" y="133708"/>
                  </a:lnTo>
                  <a:lnTo>
                    <a:pt x="153365" y="193497"/>
                  </a:lnTo>
                  <a:lnTo>
                    <a:pt x="156985" y="217811"/>
                  </a:lnTo>
                  <a:lnTo>
                    <a:pt x="176777" y="256818"/>
                  </a:lnTo>
                  <a:lnTo>
                    <a:pt x="185650" y="264571"/>
                  </a:lnTo>
                  <a:lnTo>
                    <a:pt x="195076" y="268570"/>
                  </a:lnTo>
                  <a:lnTo>
                    <a:pt x="224454" y="2730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7941246" y="8352125"/>
              <a:ext cx="155170" cy="168494"/>
            </a:xfrm>
            <a:custGeom>
              <a:avLst/>
              <a:gdLst/>
              <a:ahLst/>
              <a:cxnLst/>
              <a:rect l="0" t="0" r="0" b="0"/>
              <a:pathLst>
                <a:path w="155170" h="168494">
                  <a:moveTo>
                    <a:pt x="28827" y="24085"/>
                  </a:moveTo>
                  <a:lnTo>
                    <a:pt x="40006" y="40853"/>
                  </a:lnTo>
                  <a:lnTo>
                    <a:pt x="47978" y="45792"/>
                  </a:lnTo>
                  <a:lnTo>
                    <a:pt x="69314" y="51280"/>
                  </a:lnTo>
                  <a:lnTo>
                    <a:pt x="102044" y="48780"/>
                  </a:lnTo>
                  <a:lnTo>
                    <a:pt x="133969" y="40630"/>
                  </a:lnTo>
                  <a:lnTo>
                    <a:pt x="142206" y="35115"/>
                  </a:lnTo>
                  <a:lnTo>
                    <a:pt x="154476" y="19628"/>
                  </a:lnTo>
                  <a:lnTo>
                    <a:pt x="153537" y="12924"/>
                  </a:lnTo>
                  <a:lnTo>
                    <a:pt x="148232" y="7286"/>
                  </a:lnTo>
                  <a:lnTo>
                    <a:pt x="140016" y="2357"/>
                  </a:lnTo>
                  <a:lnTo>
                    <a:pt x="118408" y="0"/>
                  </a:lnTo>
                  <a:lnTo>
                    <a:pt x="94377" y="4022"/>
                  </a:lnTo>
                  <a:lnTo>
                    <a:pt x="62287" y="19440"/>
                  </a:lnTo>
                  <a:lnTo>
                    <a:pt x="22517" y="52474"/>
                  </a:lnTo>
                  <a:lnTo>
                    <a:pt x="6550" y="78899"/>
                  </a:lnTo>
                  <a:lnTo>
                    <a:pt x="0" y="114545"/>
                  </a:lnTo>
                  <a:lnTo>
                    <a:pt x="4706" y="134869"/>
                  </a:lnTo>
                  <a:lnTo>
                    <a:pt x="9237" y="143564"/>
                  </a:lnTo>
                  <a:lnTo>
                    <a:pt x="23629" y="156346"/>
                  </a:lnTo>
                  <a:lnTo>
                    <a:pt x="32381" y="161392"/>
                  </a:lnTo>
                  <a:lnTo>
                    <a:pt x="83822" y="168493"/>
                  </a:lnTo>
                  <a:lnTo>
                    <a:pt x="143347" y="162757"/>
                  </a:lnTo>
                  <a:lnTo>
                    <a:pt x="155169" y="1609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8174024" y="8351909"/>
              <a:ext cx="154019" cy="157368"/>
            </a:xfrm>
            <a:custGeom>
              <a:avLst/>
              <a:gdLst/>
              <a:ahLst/>
              <a:cxnLst/>
              <a:rect l="0" t="0" r="0" b="0"/>
              <a:pathLst>
                <a:path w="154019" h="157368">
                  <a:moveTo>
                    <a:pt x="6619" y="34829"/>
                  </a:moveTo>
                  <a:lnTo>
                    <a:pt x="3499" y="86879"/>
                  </a:lnTo>
                  <a:lnTo>
                    <a:pt x="1405" y="136819"/>
                  </a:lnTo>
                  <a:lnTo>
                    <a:pt x="3131" y="157367"/>
                  </a:lnTo>
                  <a:lnTo>
                    <a:pt x="1954" y="156295"/>
                  </a:lnTo>
                  <a:lnTo>
                    <a:pt x="0" y="150901"/>
                  </a:lnTo>
                  <a:lnTo>
                    <a:pt x="2837" y="109775"/>
                  </a:lnTo>
                  <a:lnTo>
                    <a:pt x="16677" y="69903"/>
                  </a:lnTo>
                  <a:lnTo>
                    <a:pt x="49133" y="25684"/>
                  </a:lnTo>
                  <a:lnTo>
                    <a:pt x="64119" y="12047"/>
                  </a:lnTo>
                  <a:lnTo>
                    <a:pt x="82477" y="2087"/>
                  </a:lnTo>
                  <a:lnTo>
                    <a:pt x="108574" y="0"/>
                  </a:lnTo>
                  <a:lnTo>
                    <a:pt x="154018" y="32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8376148" y="8373547"/>
              <a:ext cx="176060" cy="154941"/>
            </a:xfrm>
            <a:custGeom>
              <a:avLst/>
              <a:gdLst/>
              <a:ahLst/>
              <a:cxnLst/>
              <a:rect l="0" t="0" r="0" b="0"/>
              <a:pathLst>
                <a:path w="176060" h="154941">
                  <a:moveTo>
                    <a:pt x="172992" y="23720"/>
                  </a:moveTo>
                  <a:lnTo>
                    <a:pt x="161814" y="12541"/>
                  </a:lnTo>
                  <a:lnTo>
                    <a:pt x="132506" y="0"/>
                  </a:lnTo>
                  <a:lnTo>
                    <a:pt x="104305" y="1869"/>
                  </a:lnTo>
                  <a:lnTo>
                    <a:pt x="73445" y="12838"/>
                  </a:lnTo>
                  <a:lnTo>
                    <a:pt x="32102" y="44152"/>
                  </a:lnTo>
                  <a:lnTo>
                    <a:pt x="12499" y="65556"/>
                  </a:lnTo>
                  <a:lnTo>
                    <a:pt x="2226" y="93006"/>
                  </a:lnTo>
                  <a:lnTo>
                    <a:pt x="0" y="121194"/>
                  </a:lnTo>
                  <a:lnTo>
                    <a:pt x="6809" y="141521"/>
                  </a:lnTo>
                  <a:lnTo>
                    <a:pt x="15410" y="147877"/>
                  </a:lnTo>
                  <a:lnTo>
                    <a:pt x="40565" y="154940"/>
                  </a:lnTo>
                  <a:lnTo>
                    <a:pt x="61883" y="151840"/>
                  </a:lnTo>
                  <a:lnTo>
                    <a:pt x="100221" y="130786"/>
                  </a:lnTo>
                  <a:lnTo>
                    <a:pt x="133185" y="95691"/>
                  </a:lnTo>
                  <a:lnTo>
                    <a:pt x="163735" y="44549"/>
                  </a:lnTo>
                  <a:lnTo>
                    <a:pt x="175839" y="13123"/>
                  </a:lnTo>
                  <a:lnTo>
                    <a:pt x="176059" y="8466"/>
                  </a:lnTo>
                  <a:lnTo>
                    <a:pt x="173867" y="7701"/>
                  </a:lnTo>
                  <a:lnTo>
                    <a:pt x="170066" y="9531"/>
                  </a:lnTo>
                  <a:lnTo>
                    <a:pt x="162723" y="24043"/>
                  </a:lnTo>
                  <a:lnTo>
                    <a:pt x="155131" y="58520"/>
                  </a:lnTo>
                  <a:lnTo>
                    <a:pt x="154066" y="71487"/>
                  </a:lnTo>
                  <a:lnTo>
                    <a:pt x="159122" y="92132"/>
                  </a:lnTo>
                  <a:lnTo>
                    <a:pt x="172992" y="1184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8608981" y="8317978"/>
              <a:ext cx="140201" cy="175845"/>
            </a:xfrm>
            <a:custGeom>
              <a:avLst/>
              <a:gdLst/>
              <a:ahLst/>
              <a:cxnLst/>
              <a:rect l="0" t="0" r="0" b="0"/>
              <a:pathLst>
                <a:path w="140201" h="175845">
                  <a:moveTo>
                    <a:pt x="140200" y="5589"/>
                  </a:moveTo>
                  <a:lnTo>
                    <a:pt x="123433" y="0"/>
                  </a:lnTo>
                  <a:lnTo>
                    <a:pt x="102723" y="3495"/>
                  </a:lnTo>
                  <a:lnTo>
                    <a:pt x="70995" y="18616"/>
                  </a:lnTo>
                  <a:lnTo>
                    <a:pt x="46775" y="41034"/>
                  </a:lnTo>
                  <a:lnTo>
                    <a:pt x="6567" y="100685"/>
                  </a:lnTo>
                  <a:lnTo>
                    <a:pt x="1979" y="111101"/>
                  </a:lnTo>
                  <a:lnTo>
                    <a:pt x="0" y="135151"/>
                  </a:lnTo>
                  <a:lnTo>
                    <a:pt x="1110" y="148115"/>
                  </a:lnTo>
                  <a:lnTo>
                    <a:pt x="6530" y="157929"/>
                  </a:lnTo>
                  <a:lnTo>
                    <a:pt x="25029" y="171951"/>
                  </a:lnTo>
                  <a:lnTo>
                    <a:pt x="45730" y="175844"/>
                  </a:lnTo>
                  <a:lnTo>
                    <a:pt x="108616" y="1635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8812353" y="8302510"/>
              <a:ext cx="63171" cy="147400"/>
            </a:xfrm>
            <a:custGeom>
              <a:avLst/>
              <a:gdLst/>
              <a:ahLst/>
              <a:cxnLst/>
              <a:rect l="0" t="0" r="0" b="0"/>
              <a:pathLst>
                <a:path w="63171" h="147400">
                  <a:moveTo>
                    <a:pt x="0" y="0"/>
                  </a:moveTo>
                  <a:lnTo>
                    <a:pt x="11453" y="54144"/>
                  </a:lnTo>
                  <a:lnTo>
                    <a:pt x="24749" y="103502"/>
                  </a:lnTo>
                  <a:lnTo>
                    <a:pt x="37906" y="122430"/>
                  </a:lnTo>
                  <a:lnTo>
                    <a:pt x="63170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8822881" y="8260397"/>
              <a:ext cx="136872" cy="389554"/>
            </a:xfrm>
            <a:custGeom>
              <a:avLst/>
              <a:gdLst/>
              <a:ahLst/>
              <a:cxnLst/>
              <a:rect l="0" t="0" r="0" b="0"/>
              <a:pathLst>
                <a:path w="136872" h="389554">
                  <a:moveTo>
                    <a:pt x="136871" y="0"/>
                  </a:moveTo>
                  <a:lnTo>
                    <a:pt x="116628" y="55140"/>
                  </a:lnTo>
                  <a:lnTo>
                    <a:pt x="99120" y="113273"/>
                  </a:lnTo>
                  <a:lnTo>
                    <a:pt x="81277" y="176748"/>
                  </a:lnTo>
                  <a:lnTo>
                    <a:pt x="65417" y="223555"/>
                  </a:lnTo>
                  <a:lnTo>
                    <a:pt x="49577" y="280594"/>
                  </a:lnTo>
                  <a:lnTo>
                    <a:pt x="26777" y="334062"/>
                  </a:lnTo>
                  <a:lnTo>
                    <a:pt x="0" y="3895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9276410" y="8037965"/>
              <a:ext cx="272938" cy="380359"/>
            </a:xfrm>
            <a:custGeom>
              <a:avLst/>
              <a:gdLst/>
              <a:ahLst/>
              <a:cxnLst/>
              <a:rect l="0" t="0" r="0" b="0"/>
              <a:pathLst>
                <a:path w="272938" h="380359">
                  <a:moveTo>
                    <a:pt x="272937" y="53975"/>
                  </a:moveTo>
                  <a:lnTo>
                    <a:pt x="217851" y="4477"/>
                  </a:lnTo>
                  <a:lnTo>
                    <a:pt x="191913" y="0"/>
                  </a:lnTo>
                  <a:lnTo>
                    <a:pt x="160887" y="4250"/>
                  </a:lnTo>
                  <a:lnTo>
                    <a:pt x="102668" y="32454"/>
                  </a:lnTo>
                  <a:lnTo>
                    <a:pt x="83788" y="49089"/>
                  </a:lnTo>
                  <a:lnTo>
                    <a:pt x="45330" y="111332"/>
                  </a:lnTo>
                  <a:lnTo>
                    <a:pt x="18015" y="173753"/>
                  </a:lnTo>
                  <a:lnTo>
                    <a:pt x="3261" y="232356"/>
                  </a:lnTo>
                  <a:lnTo>
                    <a:pt x="0" y="288992"/>
                  </a:lnTo>
                  <a:lnTo>
                    <a:pt x="5023" y="325600"/>
                  </a:lnTo>
                  <a:lnTo>
                    <a:pt x="30782" y="380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9180850" y="8199307"/>
              <a:ext cx="779110" cy="184554"/>
            </a:xfrm>
            <a:custGeom>
              <a:avLst/>
              <a:gdLst/>
              <a:ahLst/>
              <a:cxnLst/>
              <a:rect l="0" t="0" r="0" b="0"/>
              <a:pathLst>
                <a:path w="779110" h="184554">
                  <a:moveTo>
                    <a:pt x="0" y="134789"/>
                  </a:moveTo>
                  <a:lnTo>
                    <a:pt x="53875" y="107277"/>
                  </a:lnTo>
                  <a:lnTo>
                    <a:pt x="111036" y="89240"/>
                  </a:lnTo>
                  <a:lnTo>
                    <a:pt x="170947" y="71627"/>
                  </a:lnTo>
                  <a:lnTo>
                    <a:pt x="197639" y="66943"/>
                  </a:lnTo>
                  <a:lnTo>
                    <a:pt x="225100" y="68760"/>
                  </a:lnTo>
                  <a:lnTo>
                    <a:pt x="236634" y="74392"/>
                  </a:lnTo>
                  <a:lnTo>
                    <a:pt x="255690" y="93128"/>
                  </a:lnTo>
                  <a:lnTo>
                    <a:pt x="262598" y="120172"/>
                  </a:lnTo>
                  <a:lnTo>
                    <a:pt x="257502" y="179605"/>
                  </a:lnTo>
                  <a:lnTo>
                    <a:pt x="259406" y="184553"/>
                  </a:lnTo>
                  <a:lnTo>
                    <a:pt x="264184" y="183173"/>
                  </a:lnTo>
                  <a:lnTo>
                    <a:pt x="270879" y="177573"/>
                  </a:lnTo>
                  <a:lnTo>
                    <a:pt x="305412" y="119943"/>
                  </a:lnTo>
                  <a:lnTo>
                    <a:pt x="320572" y="103624"/>
                  </a:lnTo>
                  <a:lnTo>
                    <a:pt x="339008" y="92472"/>
                  </a:lnTo>
                  <a:lnTo>
                    <a:pt x="358900" y="89854"/>
                  </a:lnTo>
                  <a:lnTo>
                    <a:pt x="380610" y="93761"/>
                  </a:lnTo>
                  <a:lnTo>
                    <a:pt x="435794" y="112213"/>
                  </a:lnTo>
                  <a:lnTo>
                    <a:pt x="468597" y="117736"/>
                  </a:lnTo>
                  <a:lnTo>
                    <a:pt x="502674" y="116291"/>
                  </a:lnTo>
                  <a:lnTo>
                    <a:pt x="531077" y="105510"/>
                  </a:lnTo>
                  <a:lnTo>
                    <a:pt x="543564" y="97722"/>
                  </a:lnTo>
                  <a:lnTo>
                    <a:pt x="560558" y="76590"/>
                  </a:lnTo>
                  <a:lnTo>
                    <a:pt x="566728" y="64404"/>
                  </a:lnTo>
                  <a:lnTo>
                    <a:pt x="568501" y="52771"/>
                  </a:lnTo>
                  <a:lnTo>
                    <a:pt x="564233" y="30486"/>
                  </a:lnTo>
                  <a:lnTo>
                    <a:pt x="557480" y="23139"/>
                  </a:lnTo>
                  <a:lnTo>
                    <a:pt x="537498" y="14976"/>
                  </a:lnTo>
                  <a:lnTo>
                    <a:pt x="509900" y="20708"/>
                  </a:lnTo>
                  <a:lnTo>
                    <a:pt x="482816" y="34952"/>
                  </a:lnTo>
                  <a:lnTo>
                    <a:pt x="459821" y="63873"/>
                  </a:lnTo>
                  <a:lnTo>
                    <a:pt x="445741" y="88452"/>
                  </a:lnTo>
                  <a:lnTo>
                    <a:pt x="444162" y="118094"/>
                  </a:lnTo>
                  <a:lnTo>
                    <a:pt x="447017" y="134187"/>
                  </a:lnTo>
                  <a:lnTo>
                    <a:pt x="452429" y="146086"/>
                  </a:lnTo>
                  <a:lnTo>
                    <a:pt x="467801" y="162426"/>
                  </a:lnTo>
                  <a:lnTo>
                    <a:pt x="496187" y="178203"/>
                  </a:lnTo>
                  <a:lnTo>
                    <a:pt x="516496" y="180209"/>
                  </a:lnTo>
                  <a:lnTo>
                    <a:pt x="577023" y="168933"/>
                  </a:lnTo>
                  <a:lnTo>
                    <a:pt x="628880" y="152538"/>
                  </a:lnTo>
                  <a:lnTo>
                    <a:pt x="662457" y="130689"/>
                  </a:lnTo>
                  <a:lnTo>
                    <a:pt x="714940" y="74377"/>
                  </a:lnTo>
                  <a:lnTo>
                    <a:pt x="722292" y="66438"/>
                  </a:lnTo>
                  <a:lnTo>
                    <a:pt x="730461" y="42019"/>
                  </a:lnTo>
                  <a:lnTo>
                    <a:pt x="732639" y="27319"/>
                  </a:lnTo>
                  <a:lnTo>
                    <a:pt x="730581" y="16349"/>
                  </a:lnTo>
                  <a:lnTo>
                    <a:pt x="725700" y="7866"/>
                  </a:lnTo>
                  <a:lnTo>
                    <a:pt x="718936" y="1040"/>
                  </a:lnTo>
                  <a:lnTo>
                    <a:pt x="709748" y="0"/>
                  </a:lnTo>
                  <a:lnTo>
                    <a:pt x="687061" y="8201"/>
                  </a:lnTo>
                  <a:lnTo>
                    <a:pt x="659159" y="32550"/>
                  </a:lnTo>
                  <a:lnTo>
                    <a:pt x="637176" y="72219"/>
                  </a:lnTo>
                  <a:lnTo>
                    <a:pt x="629070" y="92942"/>
                  </a:lnTo>
                  <a:lnTo>
                    <a:pt x="629950" y="104550"/>
                  </a:lnTo>
                  <a:lnTo>
                    <a:pt x="640286" y="129928"/>
                  </a:lnTo>
                  <a:lnTo>
                    <a:pt x="662818" y="150566"/>
                  </a:lnTo>
                  <a:lnTo>
                    <a:pt x="689989" y="164027"/>
                  </a:lnTo>
                  <a:lnTo>
                    <a:pt x="752468" y="166296"/>
                  </a:lnTo>
                  <a:lnTo>
                    <a:pt x="779109" y="1663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9953648" y="7969821"/>
              <a:ext cx="216513" cy="406390"/>
            </a:xfrm>
            <a:custGeom>
              <a:avLst/>
              <a:gdLst/>
              <a:ahLst/>
              <a:cxnLst/>
              <a:rect l="0" t="0" r="0" b="0"/>
              <a:pathLst>
                <a:path w="216513" h="406390">
                  <a:moveTo>
                    <a:pt x="153710" y="290576"/>
                  </a:moveTo>
                  <a:lnTo>
                    <a:pt x="153710" y="268219"/>
                  </a:lnTo>
                  <a:lnTo>
                    <a:pt x="142532" y="237547"/>
                  </a:lnTo>
                  <a:lnTo>
                    <a:pt x="134559" y="231826"/>
                  </a:lnTo>
                  <a:lnTo>
                    <a:pt x="113224" y="228589"/>
                  </a:lnTo>
                  <a:lnTo>
                    <a:pt x="80492" y="233344"/>
                  </a:lnTo>
                  <a:lnTo>
                    <a:pt x="54157" y="247752"/>
                  </a:lnTo>
                  <a:lnTo>
                    <a:pt x="10016" y="301966"/>
                  </a:lnTo>
                  <a:lnTo>
                    <a:pt x="0" y="344123"/>
                  </a:lnTo>
                  <a:lnTo>
                    <a:pt x="2104" y="356689"/>
                  </a:lnTo>
                  <a:lnTo>
                    <a:pt x="13800" y="376891"/>
                  </a:lnTo>
                  <a:lnTo>
                    <a:pt x="23002" y="380874"/>
                  </a:lnTo>
                  <a:lnTo>
                    <a:pt x="45704" y="379062"/>
                  </a:lnTo>
                  <a:lnTo>
                    <a:pt x="79205" y="364887"/>
                  </a:lnTo>
                  <a:lnTo>
                    <a:pt x="105768" y="340280"/>
                  </a:lnTo>
                  <a:lnTo>
                    <a:pt x="151210" y="278734"/>
                  </a:lnTo>
                  <a:lnTo>
                    <a:pt x="174026" y="231305"/>
                  </a:lnTo>
                  <a:lnTo>
                    <a:pt x="195604" y="175917"/>
                  </a:lnTo>
                  <a:lnTo>
                    <a:pt x="210577" y="119342"/>
                  </a:lnTo>
                  <a:lnTo>
                    <a:pt x="215013" y="64365"/>
                  </a:lnTo>
                  <a:lnTo>
                    <a:pt x="216512" y="3866"/>
                  </a:lnTo>
                  <a:lnTo>
                    <a:pt x="215465" y="0"/>
                  </a:lnTo>
                  <a:lnTo>
                    <a:pt x="213598" y="3271"/>
                  </a:lnTo>
                  <a:lnTo>
                    <a:pt x="200071" y="60152"/>
                  </a:lnTo>
                  <a:lnTo>
                    <a:pt x="195912" y="115067"/>
                  </a:lnTo>
                  <a:lnTo>
                    <a:pt x="188961" y="175792"/>
                  </a:lnTo>
                  <a:lnTo>
                    <a:pt x="187551" y="237068"/>
                  </a:lnTo>
                  <a:lnTo>
                    <a:pt x="192853" y="291619"/>
                  </a:lnTo>
                  <a:lnTo>
                    <a:pt x="195236" y="352566"/>
                  </a:lnTo>
                  <a:lnTo>
                    <a:pt x="195824" y="4063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6159395" y="8744707"/>
            <a:ext cx="4011135" cy="995575"/>
            <a:chOff x="6159395" y="8744707"/>
            <a:chExt cx="4011135" cy="995575"/>
          </a:xfrm>
        </p:grpSpPr>
        <p:sp>
          <p:nvSpPr>
            <p:cNvPr id="384" name="Freeform 383"/>
            <p:cNvSpPr/>
            <p:nvPr/>
          </p:nvSpPr>
          <p:spPr>
            <a:xfrm>
              <a:off x="6211164" y="9014203"/>
              <a:ext cx="247992" cy="162174"/>
            </a:xfrm>
            <a:custGeom>
              <a:avLst/>
              <a:gdLst/>
              <a:ahLst/>
              <a:cxnLst/>
              <a:rect l="0" t="0" r="0" b="0"/>
              <a:pathLst>
                <a:path w="247992" h="162174">
                  <a:moveTo>
                    <a:pt x="11178" y="130587"/>
                  </a:moveTo>
                  <a:lnTo>
                    <a:pt x="0" y="119408"/>
                  </a:lnTo>
                  <a:lnTo>
                    <a:pt x="216" y="113776"/>
                  </a:lnTo>
                  <a:lnTo>
                    <a:pt x="9816" y="101278"/>
                  </a:lnTo>
                  <a:lnTo>
                    <a:pt x="60215" y="66956"/>
                  </a:lnTo>
                  <a:lnTo>
                    <a:pt x="116444" y="36433"/>
                  </a:lnTo>
                  <a:lnTo>
                    <a:pt x="172611" y="13462"/>
                  </a:lnTo>
                  <a:lnTo>
                    <a:pt x="220361" y="0"/>
                  </a:lnTo>
                  <a:lnTo>
                    <a:pt x="242189" y="1578"/>
                  </a:lnTo>
                  <a:lnTo>
                    <a:pt x="247074" y="7147"/>
                  </a:lnTo>
                  <a:lnTo>
                    <a:pt x="247991" y="15538"/>
                  </a:lnTo>
                  <a:lnTo>
                    <a:pt x="238240" y="57039"/>
                  </a:lnTo>
                  <a:lnTo>
                    <a:pt x="209408" y="97862"/>
                  </a:lnTo>
                  <a:lnTo>
                    <a:pt x="158676" y="148252"/>
                  </a:lnTo>
                  <a:lnTo>
                    <a:pt x="137520" y="1621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6359213" y="9323774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6646490" y="9065501"/>
              <a:ext cx="162722" cy="237217"/>
            </a:xfrm>
            <a:custGeom>
              <a:avLst/>
              <a:gdLst/>
              <a:ahLst/>
              <a:cxnLst/>
              <a:rect l="0" t="0" r="0" b="0"/>
              <a:pathLst>
                <a:path w="162722" h="237217">
                  <a:moveTo>
                    <a:pt x="133863" y="5589"/>
                  </a:moveTo>
                  <a:lnTo>
                    <a:pt x="117095" y="0"/>
                  </a:lnTo>
                  <a:lnTo>
                    <a:pt x="99504" y="3495"/>
                  </a:lnTo>
                  <a:lnTo>
                    <a:pt x="43204" y="31266"/>
                  </a:lnTo>
                  <a:lnTo>
                    <a:pt x="16794" y="52712"/>
                  </a:lnTo>
                  <a:lnTo>
                    <a:pt x="1503" y="70986"/>
                  </a:lnTo>
                  <a:lnTo>
                    <a:pt x="0" y="80773"/>
                  </a:lnTo>
                  <a:lnTo>
                    <a:pt x="2506" y="90807"/>
                  </a:lnTo>
                  <a:lnTo>
                    <a:pt x="7687" y="101006"/>
                  </a:lnTo>
                  <a:lnTo>
                    <a:pt x="35280" y="115457"/>
                  </a:lnTo>
                  <a:lnTo>
                    <a:pt x="93734" y="127050"/>
                  </a:lnTo>
                  <a:lnTo>
                    <a:pt x="146150" y="136724"/>
                  </a:lnTo>
                  <a:lnTo>
                    <a:pt x="159602" y="142146"/>
                  </a:lnTo>
                  <a:lnTo>
                    <a:pt x="162721" y="149269"/>
                  </a:lnTo>
                  <a:lnTo>
                    <a:pt x="158950" y="157528"/>
                  </a:lnTo>
                  <a:lnTo>
                    <a:pt x="111950" y="203889"/>
                  </a:lnTo>
                  <a:lnTo>
                    <a:pt x="53069" y="231768"/>
                  </a:lnTo>
                  <a:lnTo>
                    <a:pt x="39106" y="2372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6918284" y="8955277"/>
              <a:ext cx="19997" cy="294799"/>
            </a:xfrm>
            <a:custGeom>
              <a:avLst/>
              <a:gdLst/>
              <a:ahLst/>
              <a:cxnLst/>
              <a:rect l="0" t="0" r="0" b="0"/>
              <a:pathLst>
                <a:path w="19997" h="294799">
                  <a:moveTo>
                    <a:pt x="19996" y="0"/>
                  </a:moveTo>
                  <a:lnTo>
                    <a:pt x="12760" y="29895"/>
                  </a:lnTo>
                  <a:lnTo>
                    <a:pt x="9273" y="83988"/>
                  </a:lnTo>
                  <a:lnTo>
                    <a:pt x="2521" y="132379"/>
                  </a:lnTo>
                  <a:lnTo>
                    <a:pt x="0" y="184413"/>
                  </a:lnTo>
                  <a:lnTo>
                    <a:pt x="423" y="240254"/>
                  </a:lnTo>
                  <a:lnTo>
                    <a:pt x="9468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7009164" y="9054973"/>
              <a:ext cx="150216" cy="166585"/>
            </a:xfrm>
            <a:custGeom>
              <a:avLst/>
              <a:gdLst/>
              <a:ahLst/>
              <a:cxnLst/>
              <a:rect l="0" t="0" r="0" b="0"/>
              <a:pathLst>
                <a:path w="150216" h="166585">
                  <a:moveTo>
                    <a:pt x="129158" y="5589"/>
                  </a:moveTo>
                  <a:lnTo>
                    <a:pt x="112390" y="0"/>
                  </a:lnTo>
                  <a:lnTo>
                    <a:pt x="91679" y="3495"/>
                  </a:lnTo>
                  <a:lnTo>
                    <a:pt x="59952" y="18617"/>
                  </a:lnTo>
                  <a:lnTo>
                    <a:pt x="35732" y="41035"/>
                  </a:lnTo>
                  <a:lnTo>
                    <a:pt x="16858" y="69904"/>
                  </a:lnTo>
                  <a:lnTo>
                    <a:pt x="0" y="111100"/>
                  </a:lnTo>
                  <a:lnTo>
                    <a:pt x="162" y="148116"/>
                  </a:lnTo>
                  <a:lnTo>
                    <a:pt x="6895" y="156759"/>
                  </a:lnTo>
                  <a:lnTo>
                    <a:pt x="29975" y="166363"/>
                  </a:lnTo>
                  <a:lnTo>
                    <a:pt x="40810" y="166584"/>
                  </a:lnTo>
                  <a:lnTo>
                    <a:pt x="59087" y="160590"/>
                  </a:lnTo>
                  <a:lnTo>
                    <a:pt x="88119" y="138473"/>
                  </a:lnTo>
                  <a:lnTo>
                    <a:pt x="126590" y="78938"/>
                  </a:lnTo>
                  <a:lnTo>
                    <a:pt x="141394" y="47599"/>
                  </a:lnTo>
                  <a:lnTo>
                    <a:pt x="141995" y="42955"/>
                  </a:lnTo>
                  <a:lnTo>
                    <a:pt x="140055" y="42197"/>
                  </a:lnTo>
                  <a:lnTo>
                    <a:pt x="136423" y="44032"/>
                  </a:lnTo>
                  <a:lnTo>
                    <a:pt x="132387" y="61670"/>
                  </a:lnTo>
                  <a:lnTo>
                    <a:pt x="132933" y="87836"/>
                  </a:lnTo>
                  <a:lnTo>
                    <a:pt x="146107" y="133402"/>
                  </a:lnTo>
                  <a:lnTo>
                    <a:pt x="150215" y="1529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7257428" y="8976137"/>
              <a:ext cx="533851" cy="207796"/>
            </a:xfrm>
            <a:custGeom>
              <a:avLst/>
              <a:gdLst/>
              <a:ahLst/>
              <a:cxnLst/>
              <a:rect l="0" t="0" r="0" b="0"/>
              <a:pathLst>
                <a:path w="533851" h="207796">
                  <a:moveTo>
                    <a:pt x="7236" y="63368"/>
                  </a:moveTo>
                  <a:lnTo>
                    <a:pt x="0" y="90924"/>
                  </a:lnTo>
                  <a:lnTo>
                    <a:pt x="476" y="144027"/>
                  </a:lnTo>
                  <a:lnTo>
                    <a:pt x="11490" y="194594"/>
                  </a:lnTo>
                  <a:lnTo>
                    <a:pt x="18260" y="202324"/>
                  </a:lnTo>
                  <a:lnTo>
                    <a:pt x="27454" y="206309"/>
                  </a:lnTo>
                  <a:lnTo>
                    <a:pt x="38262" y="207795"/>
                  </a:lnTo>
                  <a:lnTo>
                    <a:pt x="46637" y="205276"/>
                  </a:lnTo>
                  <a:lnTo>
                    <a:pt x="53391" y="200087"/>
                  </a:lnTo>
                  <a:lnTo>
                    <a:pt x="59063" y="193119"/>
                  </a:lnTo>
                  <a:lnTo>
                    <a:pt x="67045" y="149776"/>
                  </a:lnTo>
                  <a:lnTo>
                    <a:pt x="72082" y="88841"/>
                  </a:lnTo>
                  <a:lnTo>
                    <a:pt x="76203" y="85030"/>
                  </a:lnTo>
                  <a:lnTo>
                    <a:pt x="81290" y="84829"/>
                  </a:lnTo>
                  <a:lnTo>
                    <a:pt x="96301" y="93963"/>
                  </a:lnTo>
                  <a:lnTo>
                    <a:pt x="124482" y="112597"/>
                  </a:lnTo>
                  <a:lnTo>
                    <a:pt x="148253" y="120343"/>
                  </a:lnTo>
                  <a:lnTo>
                    <a:pt x="211346" y="122194"/>
                  </a:lnTo>
                  <a:lnTo>
                    <a:pt x="235991" y="116420"/>
                  </a:lnTo>
                  <a:lnTo>
                    <a:pt x="258643" y="106054"/>
                  </a:lnTo>
                  <a:lnTo>
                    <a:pt x="264917" y="96505"/>
                  </a:lnTo>
                  <a:lnTo>
                    <a:pt x="268770" y="70297"/>
                  </a:lnTo>
                  <a:lnTo>
                    <a:pt x="265820" y="59798"/>
                  </a:lnTo>
                  <a:lnTo>
                    <a:pt x="260343" y="51630"/>
                  </a:lnTo>
                  <a:lnTo>
                    <a:pt x="253183" y="45014"/>
                  </a:lnTo>
                  <a:lnTo>
                    <a:pt x="243730" y="41774"/>
                  </a:lnTo>
                  <a:lnTo>
                    <a:pt x="220749" y="41292"/>
                  </a:lnTo>
                  <a:lnTo>
                    <a:pt x="211579" y="46312"/>
                  </a:lnTo>
                  <a:lnTo>
                    <a:pt x="198271" y="64366"/>
                  </a:lnTo>
                  <a:lnTo>
                    <a:pt x="194695" y="94227"/>
                  </a:lnTo>
                  <a:lnTo>
                    <a:pt x="199346" y="128556"/>
                  </a:lnTo>
                  <a:lnTo>
                    <a:pt x="213111" y="159411"/>
                  </a:lnTo>
                  <a:lnTo>
                    <a:pt x="234047" y="182482"/>
                  </a:lnTo>
                  <a:lnTo>
                    <a:pt x="246181" y="191911"/>
                  </a:lnTo>
                  <a:lnTo>
                    <a:pt x="258949" y="195857"/>
                  </a:lnTo>
                  <a:lnTo>
                    <a:pt x="285614" y="194002"/>
                  </a:lnTo>
                  <a:lnTo>
                    <a:pt x="306824" y="185378"/>
                  </a:lnTo>
                  <a:lnTo>
                    <a:pt x="339504" y="160778"/>
                  </a:lnTo>
                  <a:lnTo>
                    <a:pt x="373587" y="99201"/>
                  </a:lnTo>
                  <a:lnTo>
                    <a:pt x="399165" y="42871"/>
                  </a:lnTo>
                  <a:lnTo>
                    <a:pt x="405393" y="32156"/>
                  </a:lnTo>
                  <a:lnTo>
                    <a:pt x="427910" y="14010"/>
                  </a:lnTo>
                  <a:lnTo>
                    <a:pt x="442103" y="5896"/>
                  </a:lnTo>
                  <a:lnTo>
                    <a:pt x="470351" y="0"/>
                  </a:lnTo>
                  <a:lnTo>
                    <a:pt x="496164" y="2449"/>
                  </a:lnTo>
                  <a:lnTo>
                    <a:pt x="515436" y="11336"/>
                  </a:lnTo>
                  <a:lnTo>
                    <a:pt x="528680" y="32444"/>
                  </a:lnTo>
                  <a:lnTo>
                    <a:pt x="533850" y="46261"/>
                  </a:lnTo>
                  <a:lnTo>
                    <a:pt x="533355" y="77212"/>
                  </a:lnTo>
                  <a:lnTo>
                    <a:pt x="525336" y="106955"/>
                  </a:lnTo>
                  <a:lnTo>
                    <a:pt x="501124" y="145114"/>
                  </a:lnTo>
                  <a:lnTo>
                    <a:pt x="486445" y="159361"/>
                  </a:lnTo>
                  <a:lnTo>
                    <a:pt x="468222" y="169592"/>
                  </a:lnTo>
                  <a:lnTo>
                    <a:pt x="427053" y="176341"/>
                  </a:lnTo>
                  <a:lnTo>
                    <a:pt x="404001" y="171680"/>
                  </a:lnTo>
                  <a:lnTo>
                    <a:pt x="375733" y="1581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8103415" y="8976334"/>
              <a:ext cx="45644" cy="126342"/>
            </a:xfrm>
            <a:custGeom>
              <a:avLst/>
              <a:gdLst/>
              <a:ahLst/>
              <a:cxnLst/>
              <a:rect l="0" t="0" r="0" b="0"/>
              <a:pathLst>
                <a:path w="45644" h="126342">
                  <a:moveTo>
                    <a:pt x="45643" y="0"/>
                  </a:moveTo>
                  <a:lnTo>
                    <a:pt x="16334" y="34897"/>
                  </a:lnTo>
                  <a:lnTo>
                    <a:pt x="1734" y="80919"/>
                  </a:lnTo>
                  <a:lnTo>
                    <a:pt x="0" y="103425"/>
                  </a:lnTo>
                  <a:lnTo>
                    <a:pt x="3528" y="1263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8159586" y="888157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8129436" y="8906320"/>
              <a:ext cx="188078" cy="192595"/>
            </a:xfrm>
            <a:custGeom>
              <a:avLst/>
              <a:gdLst/>
              <a:ahLst/>
              <a:cxnLst/>
              <a:rect l="0" t="0" r="0" b="0"/>
              <a:pathLst>
                <a:path w="188078" h="192595">
                  <a:moveTo>
                    <a:pt x="40678" y="59485"/>
                  </a:moveTo>
                  <a:lnTo>
                    <a:pt x="25038" y="87041"/>
                  </a:lnTo>
                  <a:lnTo>
                    <a:pt x="9469" y="140145"/>
                  </a:lnTo>
                  <a:lnTo>
                    <a:pt x="0" y="192594"/>
                  </a:lnTo>
                  <a:lnTo>
                    <a:pt x="1967" y="145180"/>
                  </a:lnTo>
                  <a:lnTo>
                    <a:pt x="10101" y="91505"/>
                  </a:lnTo>
                  <a:lnTo>
                    <a:pt x="23330" y="32145"/>
                  </a:lnTo>
                  <a:lnTo>
                    <a:pt x="30283" y="22541"/>
                  </a:lnTo>
                  <a:lnTo>
                    <a:pt x="50486" y="8751"/>
                  </a:lnTo>
                  <a:lnTo>
                    <a:pt x="88168" y="0"/>
                  </a:lnTo>
                  <a:lnTo>
                    <a:pt x="141652" y="5448"/>
                  </a:lnTo>
                  <a:lnTo>
                    <a:pt x="188077" y="173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8275400" y="895527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8092257" y="8919017"/>
              <a:ext cx="282597" cy="467929"/>
            </a:xfrm>
            <a:custGeom>
              <a:avLst/>
              <a:gdLst/>
              <a:ahLst/>
              <a:cxnLst/>
              <a:rect l="0" t="0" r="0" b="0"/>
              <a:pathLst>
                <a:path w="282597" h="467929">
                  <a:moveTo>
                    <a:pt x="183143" y="36260"/>
                  </a:moveTo>
                  <a:lnTo>
                    <a:pt x="183143" y="13903"/>
                  </a:lnTo>
                  <a:lnTo>
                    <a:pt x="178463" y="7317"/>
                  </a:lnTo>
                  <a:lnTo>
                    <a:pt x="170664" y="2927"/>
                  </a:lnTo>
                  <a:lnTo>
                    <a:pt x="160785" y="0"/>
                  </a:lnTo>
                  <a:lnTo>
                    <a:pt x="134211" y="2986"/>
                  </a:lnTo>
                  <a:lnTo>
                    <a:pt x="106413" y="12113"/>
                  </a:lnTo>
                  <a:lnTo>
                    <a:pt x="56170" y="43796"/>
                  </a:lnTo>
                  <a:lnTo>
                    <a:pt x="30617" y="70079"/>
                  </a:lnTo>
                  <a:lnTo>
                    <a:pt x="5332" y="129116"/>
                  </a:lnTo>
                  <a:lnTo>
                    <a:pt x="0" y="151229"/>
                  </a:lnTo>
                  <a:lnTo>
                    <a:pt x="1530" y="172755"/>
                  </a:lnTo>
                  <a:lnTo>
                    <a:pt x="9230" y="190901"/>
                  </a:lnTo>
                  <a:lnTo>
                    <a:pt x="33235" y="221614"/>
                  </a:lnTo>
                  <a:lnTo>
                    <a:pt x="52956" y="229773"/>
                  </a:lnTo>
                  <a:lnTo>
                    <a:pt x="64766" y="231950"/>
                  </a:lnTo>
                  <a:lnTo>
                    <a:pt x="90366" y="228129"/>
                  </a:lnTo>
                  <a:lnTo>
                    <a:pt x="144929" y="206610"/>
                  </a:lnTo>
                  <a:lnTo>
                    <a:pt x="199597" y="170255"/>
                  </a:lnTo>
                  <a:lnTo>
                    <a:pt x="250646" y="111198"/>
                  </a:lnTo>
                  <a:lnTo>
                    <a:pt x="268004" y="73152"/>
                  </a:lnTo>
                  <a:lnTo>
                    <a:pt x="269378" y="26654"/>
                  </a:lnTo>
                  <a:lnTo>
                    <a:pt x="265199" y="19327"/>
                  </a:lnTo>
                  <a:lnTo>
                    <a:pt x="258904" y="17953"/>
                  </a:lnTo>
                  <a:lnTo>
                    <a:pt x="251197" y="20546"/>
                  </a:lnTo>
                  <a:lnTo>
                    <a:pt x="246060" y="30463"/>
                  </a:lnTo>
                  <a:lnTo>
                    <a:pt x="240000" y="80036"/>
                  </a:lnTo>
                  <a:lnTo>
                    <a:pt x="247839" y="140487"/>
                  </a:lnTo>
                  <a:lnTo>
                    <a:pt x="260653" y="197488"/>
                  </a:lnTo>
                  <a:lnTo>
                    <a:pt x="274449" y="253808"/>
                  </a:lnTo>
                  <a:lnTo>
                    <a:pt x="282596" y="295951"/>
                  </a:lnTo>
                  <a:lnTo>
                    <a:pt x="277471" y="338073"/>
                  </a:lnTo>
                  <a:lnTo>
                    <a:pt x="255371" y="391109"/>
                  </a:lnTo>
                  <a:lnTo>
                    <a:pt x="239810" y="413899"/>
                  </a:lnTo>
                  <a:lnTo>
                    <a:pt x="205912" y="444121"/>
                  </a:lnTo>
                  <a:lnTo>
                    <a:pt x="183904" y="456567"/>
                  </a:lnTo>
                  <a:lnTo>
                    <a:pt x="131626" y="466432"/>
                  </a:lnTo>
                  <a:lnTo>
                    <a:pt x="119971" y="467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8421467" y="8962383"/>
              <a:ext cx="149614" cy="182115"/>
            </a:xfrm>
            <a:custGeom>
              <a:avLst/>
              <a:gdLst/>
              <a:ahLst/>
              <a:cxnLst/>
              <a:rect l="0" t="0" r="0" b="0"/>
              <a:pathLst>
                <a:path w="149614" h="182115">
                  <a:moveTo>
                    <a:pt x="53974" y="35007"/>
                  </a:moveTo>
                  <a:lnTo>
                    <a:pt x="18057" y="96118"/>
                  </a:lnTo>
                  <a:lnTo>
                    <a:pt x="4475" y="118320"/>
                  </a:lnTo>
                  <a:lnTo>
                    <a:pt x="0" y="143005"/>
                  </a:lnTo>
                  <a:lnTo>
                    <a:pt x="443" y="156139"/>
                  </a:lnTo>
                  <a:lnTo>
                    <a:pt x="6588" y="166064"/>
                  </a:lnTo>
                  <a:lnTo>
                    <a:pt x="29014" y="180213"/>
                  </a:lnTo>
                  <a:lnTo>
                    <a:pt x="40844" y="182114"/>
                  </a:lnTo>
                  <a:lnTo>
                    <a:pt x="95745" y="168099"/>
                  </a:lnTo>
                  <a:lnTo>
                    <a:pt x="113872" y="154991"/>
                  </a:lnTo>
                  <a:lnTo>
                    <a:pt x="144574" y="117980"/>
                  </a:lnTo>
                  <a:lnTo>
                    <a:pt x="149613" y="88261"/>
                  </a:lnTo>
                  <a:lnTo>
                    <a:pt x="149318" y="70511"/>
                  </a:lnTo>
                  <a:lnTo>
                    <a:pt x="136513" y="38309"/>
                  </a:lnTo>
                  <a:lnTo>
                    <a:pt x="126548" y="23170"/>
                  </a:lnTo>
                  <a:lnTo>
                    <a:pt x="114055" y="13078"/>
                  </a:lnTo>
                  <a:lnTo>
                    <a:pt x="84576" y="1864"/>
                  </a:lnTo>
                  <a:lnTo>
                    <a:pt x="61336" y="0"/>
                  </a:lnTo>
                  <a:lnTo>
                    <a:pt x="32917" y="3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8801824" y="8786821"/>
              <a:ext cx="21058" cy="242156"/>
            </a:xfrm>
            <a:custGeom>
              <a:avLst/>
              <a:gdLst/>
              <a:ahLst/>
              <a:cxnLst/>
              <a:rect l="0" t="0" r="0" b="0"/>
              <a:pathLst>
                <a:path w="21058" h="242156">
                  <a:moveTo>
                    <a:pt x="21057" y="0"/>
                  </a:moveTo>
                  <a:lnTo>
                    <a:pt x="12724" y="62478"/>
                  </a:lnTo>
                  <a:lnTo>
                    <a:pt x="5373" y="119186"/>
                  </a:lnTo>
                  <a:lnTo>
                    <a:pt x="1062" y="176618"/>
                  </a:lnTo>
                  <a:lnTo>
                    <a:pt x="209" y="227476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8728125" y="8885268"/>
              <a:ext cx="316926" cy="166770"/>
            </a:xfrm>
            <a:custGeom>
              <a:avLst/>
              <a:gdLst/>
              <a:ahLst/>
              <a:cxnLst/>
              <a:rect l="0" t="0" r="0" b="0"/>
              <a:pathLst>
                <a:path w="316926" h="166770">
                  <a:moveTo>
                    <a:pt x="0" y="27895"/>
                  </a:moveTo>
                  <a:lnTo>
                    <a:pt x="44367" y="19490"/>
                  </a:lnTo>
                  <a:lnTo>
                    <a:pt x="103093" y="9937"/>
                  </a:lnTo>
                  <a:lnTo>
                    <a:pt x="154028" y="867"/>
                  </a:lnTo>
                  <a:lnTo>
                    <a:pt x="207854" y="0"/>
                  </a:lnTo>
                  <a:lnTo>
                    <a:pt x="231200" y="8088"/>
                  </a:lnTo>
                  <a:lnTo>
                    <a:pt x="234852" y="14691"/>
                  </a:lnTo>
                  <a:lnTo>
                    <a:pt x="233777" y="22601"/>
                  </a:lnTo>
                  <a:lnTo>
                    <a:pt x="218616" y="47384"/>
                  </a:lnTo>
                  <a:lnTo>
                    <a:pt x="171820" y="107058"/>
                  </a:lnTo>
                  <a:lnTo>
                    <a:pt x="169529" y="116936"/>
                  </a:lnTo>
                  <a:lnTo>
                    <a:pt x="173222" y="140389"/>
                  </a:lnTo>
                  <a:lnTo>
                    <a:pt x="180992" y="149684"/>
                  </a:lnTo>
                  <a:lnTo>
                    <a:pt x="205223" y="163132"/>
                  </a:lnTo>
                  <a:lnTo>
                    <a:pt x="229250" y="166769"/>
                  </a:lnTo>
                  <a:lnTo>
                    <a:pt x="250458" y="163316"/>
                  </a:lnTo>
                  <a:lnTo>
                    <a:pt x="275550" y="148218"/>
                  </a:lnTo>
                  <a:lnTo>
                    <a:pt x="297803" y="126587"/>
                  </a:lnTo>
                  <a:lnTo>
                    <a:pt x="312121" y="104124"/>
                  </a:lnTo>
                  <a:lnTo>
                    <a:pt x="316925" y="75422"/>
                  </a:lnTo>
                  <a:lnTo>
                    <a:pt x="313991" y="46678"/>
                  </a:lnTo>
                  <a:lnTo>
                    <a:pt x="304888" y="26104"/>
                  </a:lnTo>
                  <a:lnTo>
                    <a:pt x="289924" y="12282"/>
                  </a:lnTo>
                  <a:lnTo>
                    <a:pt x="281020" y="6957"/>
                  </a:lnTo>
                  <a:lnTo>
                    <a:pt x="261768" y="4161"/>
                  </a:lnTo>
                  <a:lnTo>
                    <a:pt x="231627" y="68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9259374" y="8744707"/>
              <a:ext cx="132047" cy="216697"/>
            </a:xfrm>
            <a:custGeom>
              <a:avLst/>
              <a:gdLst/>
              <a:ahLst/>
              <a:cxnLst/>
              <a:rect l="0" t="0" r="0" b="0"/>
              <a:pathLst>
                <a:path w="132047" h="216697">
                  <a:moveTo>
                    <a:pt x="37290" y="31585"/>
                  </a:moveTo>
                  <a:lnTo>
                    <a:pt x="11457" y="92316"/>
                  </a:lnTo>
                  <a:lnTo>
                    <a:pt x="0" y="149796"/>
                  </a:lnTo>
                  <a:lnTo>
                    <a:pt x="2194" y="200102"/>
                  </a:lnTo>
                  <a:lnTo>
                    <a:pt x="9213" y="209440"/>
                  </a:lnTo>
                  <a:lnTo>
                    <a:pt x="19742" y="214496"/>
                  </a:lnTo>
                  <a:lnTo>
                    <a:pt x="32610" y="216696"/>
                  </a:lnTo>
                  <a:lnTo>
                    <a:pt x="53147" y="212903"/>
                  </a:lnTo>
                  <a:lnTo>
                    <a:pt x="61899" y="208616"/>
                  </a:lnTo>
                  <a:lnTo>
                    <a:pt x="74744" y="194494"/>
                  </a:lnTo>
                  <a:lnTo>
                    <a:pt x="108384" y="133264"/>
                  </a:lnTo>
                  <a:lnTo>
                    <a:pt x="124513" y="80006"/>
                  </a:lnTo>
                  <a:lnTo>
                    <a:pt x="131054" y="19793"/>
                  </a:lnTo>
                  <a:lnTo>
                    <a:pt x="1320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9444062" y="8810126"/>
              <a:ext cx="109688" cy="166209"/>
            </a:xfrm>
            <a:custGeom>
              <a:avLst/>
              <a:gdLst/>
              <a:ahLst/>
              <a:cxnLst/>
              <a:rect l="0" t="0" r="0" b="0"/>
              <a:pathLst>
                <a:path w="109688" h="166209">
                  <a:moveTo>
                    <a:pt x="0" y="145151"/>
                  </a:moveTo>
                  <a:lnTo>
                    <a:pt x="20298" y="81700"/>
                  </a:lnTo>
                  <a:lnTo>
                    <a:pt x="54573" y="23607"/>
                  </a:lnTo>
                  <a:lnTo>
                    <a:pt x="64458" y="11479"/>
                  </a:lnTo>
                  <a:lnTo>
                    <a:pt x="74558" y="4564"/>
                  </a:lnTo>
                  <a:lnTo>
                    <a:pt x="95139" y="0"/>
                  </a:lnTo>
                  <a:lnTo>
                    <a:pt x="102031" y="5099"/>
                  </a:lnTo>
                  <a:lnTo>
                    <a:pt x="109687" y="26363"/>
                  </a:lnTo>
                  <a:lnTo>
                    <a:pt x="108410" y="60042"/>
                  </a:lnTo>
                  <a:lnTo>
                    <a:pt x="94244" y="113449"/>
                  </a:lnTo>
                  <a:lnTo>
                    <a:pt x="73700" y="1662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9633576" y="8839464"/>
              <a:ext cx="21057" cy="94757"/>
            </a:xfrm>
            <a:custGeom>
              <a:avLst/>
              <a:gdLst/>
              <a:ahLst/>
              <a:cxnLst/>
              <a:rect l="0" t="0" r="0" b="0"/>
              <a:pathLst>
                <a:path w="21057" h="94757">
                  <a:moveTo>
                    <a:pt x="21056" y="0"/>
                  </a:moveTo>
                  <a:lnTo>
                    <a:pt x="6585" y="33621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9728332" y="876576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9696747" y="8824126"/>
              <a:ext cx="134627" cy="99566"/>
            </a:xfrm>
            <a:custGeom>
              <a:avLst/>
              <a:gdLst/>
              <a:ahLst/>
              <a:cxnLst/>
              <a:rect l="0" t="0" r="0" b="0"/>
              <a:pathLst>
                <a:path w="134627" h="99566">
                  <a:moveTo>
                    <a:pt x="31585" y="99565"/>
                  </a:moveTo>
                  <a:lnTo>
                    <a:pt x="53942" y="99565"/>
                  </a:lnTo>
                  <a:lnTo>
                    <a:pt x="71158" y="93326"/>
                  </a:lnTo>
                  <a:lnTo>
                    <a:pt x="131748" y="41002"/>
                  </a:lnTo>
                  <a:lnTo>
                    <a:pt x="134626" y="32447"/>
                  </a:lnTo>
                  <a:lnTo>
                    <a:pt x="131583" y="13583"/>
                  </a:lnTo>
                  <a:lnTo>
                    <a:pt x="122817" y="7149"/>
                  </a:lnTo>
                  <a:lnTo>
                    <a:pt x="94359" y="0"/>
                  </a:lnTo>
                  <a:lnTo>
                    <a:pt x="55644" y="1564"/>
                  </a:lnTo>
                  <a:lnTo>
                    <a:pt x="14631" y="12573"/>
                  </a:lnTo>
                  <a:lnTo>
                    <a:pt x="0" y="258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9854674" y="8802178"/>
              <a:ext cx="123182" cy="142572"/>
            </a:xfrm>
            <a:custGeom>
              <a:avLst/>
              <a:gdLst/>
              <a:ahLst/>
              <a:cxnLst/>
              <a:rect l="0" t="0" r="0" b="0"/>
              <a:pathLst>
                <a:path w="123182" h="142572">
                  <a:moveTo>
                    <a:pt x="0" y="142571"/>
                  </a:moveTo>
                  <a:lnTo>
                    <a:pt x="9575" y="104053"/>
                  </a:lnTo>
                  <a:lnTo>
                    <a:pt x="27534" y="76826"/>
                  </a:lnTo>
                  <a:lnTo>
                    <a:pt x="77561" y="17172"/>
                  </a:lnTo>
                  <a:lnTo>
                    <a:pt x="96473" y="660"/>
                  </a:lnTo>
                  <a:lnTo>
                    <a:pt x="104089" y="0"/>
                  </a:lnTo>
                  <a:lnTo>
                    <a:pt x="110337" y="4240"/>
                  </a:lnTo>
                  <a:lnTo>
                    <a:pt x="115672" y="11745"/>
                  </a:lnTo>
                  <a:lnTo>
                    <a:pt x="123181" y="50255"/>
                  </a:lnTo>
                  <a:lnTo>
                    <a:pt x="117592" y="108894"/>
                  </a:lnTo>
                  <a:lnTo>
                    <a:pt x="115814" y="121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6159395" y="9467260"/>
              <a:ext cx="115591" cy="246070"/>
            </a:xfrm>
            <a:custGeom>
              <a:avLst/>
              <a:gdLst/>
              <a:ahLst/>
              <a:cxnLst/>
              <a:rect l="0" t="0" r="0" b="0"/>
              <a:pathLst>
                <a:path w="115591" h="246070">
                  <a:moveTo>
                    <a:pt x="115590" y="24970"/>
                  </a:moveTo>
                  <a:lnTo>
                    <a:pt x="97609" y="9329"/>
                  </a:lnTo>
                  <a:lnTo>
                    <a:pt x="80692" y="1251"/>
                  </a:lnTo>
                  <a:lnTo>
                    <a:pt x="58355" y="0"/>
                  </a:lnTo>
                  <a:lnTo>
                    <a:pt x="45848" y="1305"/>
                  </a:lnTo>
                  <a:lnTo>
                    <a:pt x="36340" y="5683"/>
                  </a:lnTo>
                  <a:lnTo>
                    <a:pt x="22656" y="19907"/>
                  </a:lnTo>
                  <a:lnTo>
                    <a:pt x="8375" y="47647"/>
                  </a:lnTo>
                  <a:lnTo>
                    <a:pt x="909" y="110336"/>
                  </a:lnTo>
                  <a:lnTo>
                    <a:pt x="0" y="165575"/>
                  </a:lnTo>
                  <a:lnTo>
                    <a:pt x="5432" y="201941"/>
                  </a:lnTo>
                  <a:lnTo>
                    <a:pt x="17497" y="220997"/>
                  </a:lnTo>
                  <a:lnTo>
                    <a:pt x="25628" y="229354"/>
                  </a:lnTo>
                  <a:lnTo>
                    <a:pt x="44021" y="238641"/>
                  </a:lnTo>
                  <a:lnTo>
                    <a:pt x="73476" y="246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6340400" y="9499986"/>
              <a:ext cx="145156" cy="176114"/>
            </a:xfrm>
            <a:custGeom>
              <a:avLst/>
              <a:gdLst/>
              <a:ahLst/>
              <a:cxnLst/>
              <a:rect l="0" t="0" r="0" b="0"/>
              <a:pathLst>
                <a:path w="145156" h="176114">
                  <a:moveTo>
                    <a:pt x="113569" y="13302"/>
                  </a:moveTo>
                  <a:lnTo>
                    <a:pt x="102391" y="2123"/>
                  </a:lnTo>
                  <a:lnTo>
                    <a:pt x="94418" y="0"/>
                  </a:lnTo>
                  <a:lnTo>
                    <a:pt x="73083" y="760"/>
                  </a:lnTo>
                  <a:lnTo>
                    <a:pt x="64351" y="4941"/>
                  </a:lnTo>
                  <a:lnTo>
                    <a:pt x="32146" y="40970"/>
                  </a:lnTo>
                  <a:lnTo>
                    <a:pt x="9116" y="87872"/>
                  </a:lnTo>
                  <a:lnTo>
                    <a:pt x="2805" y="110785"/>
                  </a:lnTo>
                  <a:lnTo>
                    <a:pt x="0" y="140465"/>
                  </a:lnTo>
                  <a:lnTo>
                    <a:pt x="4993" y="163795"/>
                  </a:lnTo>
                  <a:lnTo>
                    <a:pt x="9599" y="173292"/>
                  </a:lnTo>
                  <a:lnTo>
                    <a:pt x="17350" y="176113"/>
                  </a:lnTo>
                  <a:lnTo>
                    <a:pt x="27196" y="174485"/>
                  </a:lnTo>
                  <a:lnTo>
                    <a:pt x="38440" y="169890"/>
                  </a:lnTo>
                  <a:lnTo>
                    <a:pt x="54052" y="155426"/>
                  </a:lnTo>
                  <a:lnTo>
                    <a:pt x="89713" y="97066"/>
                  </a:lnTo>
                  <a:lnTo>
                    <a:pt x="107351" y="39713"/>
                  </a:lnTo>
                  <a:lnTo>
                    <a:pt x="103840" y="94869"/>
                  </a:lnTo>
                  <a:lnTo>
                    <a:pt x="108867" y="141324"/>
                  </a:lnTo>
                  <a:lnTo>
                    <a:pt x="113944" y="151292"/>
                  </a:lnTo>
                  <a:lnTo>
                    <a:pt x="120838" y="157938"/>
                  </a:lnTo>
                  <a:lnTo>
                    <a:pt x="145155" y="1712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6565175" y="9502271"/>
              <a:ext cx="278349" cy="168944"/>
            </a:xfrm>
            <a:custGeom>
              <a:avLst/>
              <a:gdLst/>
              <a:ahLst/>
              <a:cxnLst/>
              <a:rect l="0" t="0" r="0" b="0"/>
              <a:pathLst>
                <a:path w="278349" h="168944">
                  <a:moveTo>
                    <a:pt x="15137" y="488"/>
                  </a:moveTo>
                  <a:lnTo>
                    <a:pt x="6803" y="49419"/>
                  </a:lnTo>
                  <a:lnTo>
                    <a:pt x="0" y="112303"/>
                  </a:lnTo>
                  <a:lnTo>
                    <a:pt x="6849" y="100876"/>
                  </a:lnTo>
                  <a:lnTo>
                    <a:pt x="28617" y="49366"/>
                  </a:lnTo>
                  <a:lnTo>
                    <a:pt x="34652" y="36582"/>
                  </a:lnTo>
                  <a:lnTo>
                    <a:pt x="42184" y="29230"/>
                  </a:lnTo>
                  <a:lnTo>
                    <a:pt x="50716" y="25499"/>
                  </a:lnTo>
                  <a:lnTo>
                    <a:pt x="59913" y="24181"/>
                  </a:lnTo>
                  <a:lnTo>
                    <a:pt x="76371" y="28956"/>
                  </a:lnTo>
                  <a:lnTo>
                    <a:pt x="84035" y="33504"/>
                  </a:lnTo>
                  <a:lnTo>
                    <a:pt x="95670" y="54157"/>
                  </a:lnTo>
                  <a:lnTo>
                    <a:pt x="116425" y="115050"/>
                  </a:lnTo>
                  <a:lnTo>
                    <a:pt x="123714" y="136803"/>
                  </a:lnTo>
                  <a:lnTo>
                    <a:pt x="126126" y="139327"/>
                  </a:lnTo>
                  <a:lnTo>
                    <a:pt x="127734" y="136331"/>
                  </a:lnTo>
                  <a:lnTo>
                    <a:pt x="135904" y="86723"/>
                  </a:lnTo>
                  <a:lnTo>
                    <a:pt x="149952" y="35719"/>
                  </a:lnTo>
                  <a:lnTo>
                    <a:pt x="161232" y="17705"/>
                  </a:lnTo>
                  <a:lnTo>
                    <a:pt x="180283" y="5021"/>
                  </a:lnTo>
                  <a:lnTo>
                    <a:pt x="191915" y="0"/>
                  </a:lnTo>
                  <a:lnTo>
                    <a:pt x="203179" y="163"/>
                  </a:lnTo>
                  <a:lnTo>
                    <a:pt x="225053" y="9702"/>
                  </a:lnTo>
                  <a:lnTo>
                    <a:pt x="240234" y="25640"/>
                  </a:lnTo>
                  <a:lnTo>
                    <a:pt x="255357" y="57463"/>
                  </a:lnTo>
                  <a:lnTo>
                    <a:pt x="270948" y="115727"/>
                  </a:lnTo>
                  <a:lnTo>
                    <a:pt x="278348" y="1689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6917223" y="9481207"/>
              <a:ext cx="146885" cy="259075"/>
            </a:xfrm>
            <a:custGeom>
              <a:avLst/>
              <a:gdLst/>
              <a:ahLst/>
              <a:cxnLst/>
              <a:rect l="0" t="0" r="0" b="0"/>
              <a:pathLst>
                <a:path w="146885" h="259075">
                  <a:moveTo>
                    <a:pt x="0" y="21552"/>
                  </a:moveTo>
                  <a:lnTo>
                    <a:pt x="3120" y="80910"/>
                  </a:lnTo>
                  <a:lnTo>
                    <a:pt x="9065" y="131673"/>
                  </a:lnTo>
                  <a:lnTo>
                    <a:pt x="11409" y="185590"/>
                  </a:lnTo>
                  <a:lnTo>
                    <a:pt x="16509" y="222624"/>
                  </a:lnTo>
                  <a:lnTo>
                    <a:pt x="13966" y="253247"/>
                  </a:lnTo>
                  <a:lnTo>
                    <a:pt x="11650" y="259074"/>
                  </a:lnTo>
                  <a:lnTo>
                    <a:pt x="8937" y="258278"/>
                  </a:lnTo>
                  <a:lnTo>
                    <a:pt x="5958" y="253069"/>
                  </a:lnTo>
                  <a:lnTo>
                    <a:pt x="1765" y="201024"/>
                  </a:lnTo>
                  <a:lnTo>
                    <a:pt x="6112" y="148688"/>
                  </a:lnTo>
                  <a:lnTo>
                    <a:pt x="14810" y="97956"/>
                  </a:lnTo>
                  <a:lnTo>
                    <a:pt x="30385" y="57059"/>
                  </a:lnTo>
                  <a:lnTo>
                    <a:pt x="70392" y="4965"/>
                  </a:lnTo>
                  <a:lnTo>
                    <a:pt x="80854" y="1135"/>
                  </a:lnTo>
                  <a:lnTo>
                    <a:pt x="108075" y="0"/>
                  </a:lnTo>
                  <a:lnTo>
                    <a:pt x="120013" y="3675"/>
                  </a:lnTo>
                  <a:lnTo>
                    <a:pt x="139517" y="17116"/>
                  </a:lnTo>
                  <a:lnTo>
                    <a:pt x="144484" y="25613"/>
                  </a:lnTo>
                  <a:lnTo>
                    <a:pt x="146884" y="44414"/>
                  </a:lnTo>
                  <a:lnTo>
                    <a:pt x="141657" y="80319"/>
                  </a:lnTo>
                  <a:lnTo>
                    <a:pt x="129639" y="103823"/>
                  </a:lnTo>
                  <a:lnTo>
                    <a:pt x="103142" y="133666"/>
                  </a:lnTo>
                  <a:lnTo>
                    <a:pt x="68337" y="164710"/>
                  </a:lnTo>
                  <a:lnTo>
                    <a:pt x="59596" y="168464"/>
                  </a:lnTo>
                  <a:lnTo>
                    <a:pt x="40525" y="169515"/>
                  </a:lnTo>
                  <a:lnTo>
                    <a:pt x="26590" y="166082"/>
                  </a:lnTo>
                  <a:lnTo>
                    <a:pt x="10529" y="158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7129926" y="9429059"/>
              <a:ext cx="113682" cy="221100"/>
            </a:xfrm>
            <a:custGeom>
              <a:avLst/>
              <a:gdLst/>
              <a:ahLst/>
              <a:cxnLst/>
              <a:rect l="0" t="0" r="0" b="0"/>
              <a:pathLst>
                <a:path w="113682" h="221100">
                  <a:moveTo>
                    <a:pt x="113681" y="0"/>
                  </a:moveTo>
                  <a:lnTo>
                    <a:pt x="64750" y="17692"/>
                  </a:lnTo>
                  <a:lnTo>
                    <a:pt x="11208" y="54058"/>
                  </a:lnTo>
                  <a:lnTo>
                    <a:pt x="4421" y="64114"/>
                  </a:lnTo>
                  <a:lnTo>
                    <a:pt x="0" y="84648"/>
                  </a:lnTo>
                  <a:lnTo>
                    <a:pt x="3969" y="93867"/>
                  </a:lnTo>
                  <a:lnTo>
                    <a:pt x="20856" y="110349"/>
                  </a:lnTo>
                  <a:lnTo>
                    <a:pt x="75891" y="132758"/>
                  </a:lnTo>
                  <a:lnTo>
                    <a:pt x="100395" y="145181"/>
                  </a:lnTo>
                  <a:lnTo>
                    <a:pt x="107163" y="152940"/>
                  </a:lnTo>
                  <a:lnTo>
                    <a:pt x="110505" y="161621"/>
                  </a:lnTo>
                  <a:lnTo>
                    <a:pt x="111564" y="170919"/>
                  </a:lnTo>
                  <a:lnTo>
                    <a:pt x="107590" y="180627"/>
                  </a:lnTo>
                  <a:lnTo>
                    <a:pt x="90697" y="200772"/>
                  </a:lnTo>
                  <a:lnTo>
                    <a:pt x="67590" y="212065"/>
                  </a:lnTo>
                  <a:lnTo>
                    <a:pt x="29453" y="2210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7422591" y="9492230"/>
              <a:ext cx="231628" cy="21059"/>
            </a:xfrm>
            <a:custGeom>
              <a:avLst/>
              <a:gdLst/>
              <a:ahLst/>
              <a:cxnLst/>
              <a:rect l="0" t="0" r="0" b="0"/>
              <a:pathLst>
                <a:path w="231628" h="21059">
                  <a:moveTo>
                    <a:pt x="0" y="21058"/>
                  </a:moveTo>
                  <a:lnTo>
                    <a:pt x="62478" y="21058"/>
                  </a:lnTo>
                  <a:lnTo>
                    <a:pt x="119186" y="15468"/>
                  </a:lnTo>
                  <a:lnTo>
                    <a:pt x="172575" y="6403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7591047" y="9386945"/>
              <a:ext cx="146537" cy="193750"/>
            </a:xfrm>
            <a:custGeom>
              <a:avLst/>
              <a:gdLst/>
              <a:ahLst/>
              <a:cxnLst/>
              <a:rect l="0" t="0" r="0" b="0"/>
              <a:pathLst>
                <a:path w="146537" h="193750">
                  <a:moveTo>
                    <a:pt x="0" y="0"/>
                  </a:moveTo>
                  <a:lnTo>
                    <a:pt x="63428" y="28681"/>
                  </a:lnTo>
                  <a:lnTo>
                    <a:pt x="110257" y="60203"/>
                  </a:lnTo>
                  <a:lnTo>
                    <a:pt x="138344" y="86468"/>
                  </a:lnTo>
                  <a:lnTo>
                    <a:pt x="143702" y="96250"/>
                  </a:lnTo>
                  <a:lnTo>
                    <a:pt x="146536" y="116477"/>
                  </a:lnTo>
                  <a:lnTo>
                    <a:pt x="140776" y="134046"/>
                  </a:lnTo>
                  <a:lnTo>
                    <a:pt x="129248" y="149654"/>
                  </a:lnTo>
                  <a:lnTo>
                    <a:pt x="103027" y="170424"/>
                  </a:lnTo>
                  <a:lnTo>
                    <a:pt x="46756" y="192358"/>
                  </a:lnTo>
                  <a:lnTo>
                    <a:pt x="39359" y="193749"/>
                  </a:lnTo>
                  <a:lnTo>
                    <a:pt x="35598" y="193507"/>
                  </a:lnTo>
                  <a:lnTo>
                    <a:pt x="31585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7856831" y="9271132"/>
              <a:ext cx="50072" cy="305327"/>
            </a:xfrm>
            <a:custGeom>
              <a:avLst/>
              <a:gdLst/>
              <a:ahLst/>
              <a:cxnLst/>
              <a:rect l="0" t="0" r="0" b="0"/>
              <a:pathLst>
                <a:path w="50072" h="305327">
                  <a:moveTo>
                    <a:pt x="50071" y="0"/>
                  </a:moveTo>
                  <a:lnTo>
                    <a:pt x="30284" y="54144"/>
                  </a:lnTo>
                  <a:lnTo>
                    <a:pt x="15227" y="109091"/>
                  </a:lnTo>
                  <a:lnTo>
                    <a:pt x="2158" y="172240"/>
                  </a:lnTo>
                  <a:lnTo>
                    <a:pt x="0" y="218970"/>
                  </a:lnTo>
                  <a:lnTo>
                    <a:pt x="6039" y="280859"/>
                  </a:lnTo>
                  <a:lnTo>
                    <a:pt x="7957" y="305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7957214" y="9380879"/>
              <a:ext cx="160259" cy="163995"/>
            </a:xfrm>
            <a:custGeom>
              <a:avLst/>
              <a:gdLst/>
              <a:ahLst/>
              <a:cxnLst/>
              <a:rect l="0" t="0" r="0" b="0"/>
              <a:pathLst>
                <a:path w="160259" h="163995">
                  <a:moveTo>
                    <a:pt x="139201" y="6066"/>
                  </a:moveTo>
                  <a:lnTo>
                    <a:pt x="105579" y="0"/>
                  </a:lnTo>
                  <a:lnTo>
                    <a:pt x="80584" y="2590"/>
                  </a:lnTo>
                  <a:lnTo>
                    <a:pt x="40205" y="21804"/>
                  </a:lnTo>
                  <a:lnTo>
                    <a:pt x="21893" y="39967"/>
                  </a:lnTo>
                  <a:lnTo>
                    <a:pt x="606" y="80223"/>
                  </a:lnTo>
                  <a:lnTo>
                    <a:pt x="0" y="122666"/>
                  </a:lnTo>
                  <a:lnTo>
                    <a:pt x="10653" y="146015"/>
                  </a:lnTo>
                  <a:lnTo>
                    <a:pt x="18408" y="155518"/>
                  </a:lnTo>
                  <a:lnTo>
                    <a:pt x="28256" y="159513"/>
                  </a:lnTo>
                  <a:lnTo>
                    <a:pt x="51678" y="157713"/>
                  </a:lnTo>
                  <a:lnTo>
                    <a:pt x="71446" y="149114"/>
                  </a:lnTo>
                  <a:lnTo>
                    <a:pt x="79993" y="143546"/>
                  </a:lnTo>
                  <a:lnTo>
                    <a:pt x="92609" y="128000"/>
                  </a:lnTo>
                  <a:lnTo>
                    <a:pt x="126085" y="68850"/>
                  </a:lnTo>
                  <a:lnTo>
                    <a:pt x="142199" y="27046"/>
                  </a:lnTo>
                  <a:lnTo>
                    <a:pt x="142370" y="23562"/>
                  </a:lnTo>
                  <a:lnTo>
                    <a:pt x="140143" y="24749"/>
                  </a:lnTo>
                  <a:lnTo>
                    <a:pt x="136320" y="29050"/>
                  </a:lnTo>
                  <a:lnTo>
                    <a:pt x="130938" y="68639"/>
                  </a:lnTo>
                  <a:lnTo>
                    <a:pt x="134933" y="119233"/>
                  </a:lnTo>
                  <a:lnTo>
                    <a:pt x="143543" y="141371"/>
                  </a:lnTo>
                  <a:lnTo>
                    <a:pt x="160258" y="1639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8182166" y="9239546"/>
              <a:ext cx="160013" cy="291854"/>
            </a:xfrm>
            <a:custGeom>
              <a:avLst/>
              <a:gdLst/>
              <a:ahLst/>
              <a:cxnLst/>
              <a:rect l="0" t="0" r="0" b="0"/>
              <a:pathLst>
                <a:path w="160013" h="291854">
                  <a:moveTo>
                    <a:pt x="40591" y="0"/>
                  </a:moveTo>
                  <a:lnTo>
                    <a:pt x="16872" y="53028"/>
                  </a:lnTo>
                  <a:lnTo>
                    <a:pt x="10560" y="103239"/>
                  </a:lnTo>
                  <a:lnTo>
                    <a:pt x="6193" y="158217"/>
                  </a:lnTo>
                  <a:lnTo>
                    <a:pt x="0" y="219726"/>
                  </a:lnTo>
                  <a:lnTo>
                    <a:pt x="1832" y="227203"/>
                  </a:lnTo>
                  <a:lnTo>
                    <a:pt x="5393" y="228678"/>
                  </a:lnTo>
                  <a:lnTo>
                    <a:pt x="10107" y="226151"/>
                  </a:lnTo>
                  <a:lnTo>
                    <a:pt x="61828" y="168756"/>
                  </a:lnTo>
                  <a:lnTo>
                    <a:pt x="68787" y="161637"/>
                  </a:lnTo>
                  <a:lnTo>
                    <a:pt x="106527" y="146028"/>
                  </a:lnTo>
                  <a:lnTo>
                    <a:pt x="119644" y="147655"/>
                  </a:lnTo>
                  <a:lnTo>
                    <a:pt x="143575" y="161941"/>
                  </a:lnTo>
                  <a:lnTo>
                    <a:pt x="151361" y="173472"/>
                  </a:lnTo>
                  <a:lnTo>
                    <a:pt x="160012" y="201881"/>
                  </a:lnTo>
                  <a:lnTo>
                    <a:pt x="159292" y="239581"/>
                  </a:lnTo>
                  <a:lnTo>
                    <a:pt x="148329" y="258949"/>
                  </a:lnTo>
                  <a:lnTo>
                    <a:pt x="131758" y="274186"/>
                  </a:lnTo>
                  <a:lnTo>
                    <a:pt x="112695" y="284857"/>
                  </a:lnTo>
                  <a:lnTo>
                    <a:pt x="65465" y="291853"/>
                  </a:lnTo>
                  <a:lnTo>
                    <a:pt x="39558" y="287250"/>
                  </a:lnTo>
                  <a:lnTo>
                    <a:pt x="29374" y="282747"/>
                  </a:lnTo>
                  <a:lnTo>
                    <a:pt x="23754" y="277406"/>
                  </a:lnTo>
                  <a:lnTo>
                    <a:pt x="21177" y="271504"/>
                  </a:lnTo>
                  <a:lnTo>
                    <a:pt x="19534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8368794" y="9387294"/>
              <a:ext cx="148397" cy="124475"/>
            </a:xfrm>
            <a:custGeom>
              <a:avLst/>
              <a:gdLst/>
              <a:ahLst/>
              <a:cxnLst/>
              <a:rect l="0" t="0" r="0" b="0"/>
              <a:pathLst>
                <a:path w="148397" h="124475">
                  <a:moveTo>
                    <a:pt x="54004" y="20708"/>
                  </a:moveTo>
                  <a:lnTo>
                    <a:pt x="15631" y="50017"/>
                  </a:lnTo>
                  <a:lnTo>
                    <a:pt x="0" y="81385"/>
                  </a:lnTo>
                  <a:lnTo>
                    <a:pt x="454" y="92744"/>
                  </a:lnTo>
                  <a:lnTo>
                    <a:pt x="10317" y="114725"/>
                  </a:lnTo>
                  <a:lnTo>
                    <a:pt x="20200" y="120821"/>
                  </a:lnTo>
                  <a:lnTo>
                    <a:pt x="46779" y="124474"/>
                  </a:lnTo>
                  <a:lnTo>
                    <a:pt x="83449" y="119954"/>
                  </a:lnTo>
                  <a:lnTo>
                    <a:pt x="122130" y="100027"/>
                  </a:lnTo>
                  <a:lnTo>
                    <a:pt x="140045" y="81698"/>
                  </a:lnTo>
                  <a:lnTo>
                    <a:pt x="146460" y="71896"/>
                  </a:lnTo>
                  <a:lnTo>
                    <a:pt x="148396" y="60683"/>
                  </a:lnTo>
                  <a:lnTo>
                    <a:pt x="144310" y="35745"/>
                  </a:lnTo>
                  <a:lnTo>
                    <a:pt x="136435" y="24883"/>
                  </a:lnTo>
                  <a:lnTo>
                    <a:pt x="112087" y="6577"/>
                  </a:lnTo>
                  <a:lnTo>
                    <a:pt x="84888" y="0"/>
                  </a:lnTo>
                  <a:lnTo>
                    <a:pt x="60712" y="976"/>
                  </a:lnTo>
                  <a:lnTo>
                    <a:pt x="32947" y="10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8576813" y="9334303"/>
              <a:ext cx="151313" cy="189514"/>
            </a:xfrm>
            <a:custGeom>
              <a:avLst/>
              <a:gdLst/>
              <a:ahLst/>
              <a:cxnLst/>
              <a:rect l="0" t="0" r="0" b="0"/>
              <a:pathLst>
                <a:path w="151313" h="189514">
                  <a:moveTo>
                    <a:pt x="24970" y="189513"/>
                  </a:moveTo>
                  <a:lnTo>
                    <a:pt x="9329" y="171532"/>
                  </a:lnTo>
                  <a:lnTo>
                    <a:pt x="1250" y="154615"/>
                  </a:lnTo>
                  <a:lnTo>
                    <a:pt x="0" y="132279"/>
                  </a:lnTo>
                  <a:lnTo>
                    <a:pt x="5683" y="106754"/>
                  </a:lnTo>
                  <a:lnTo>
                    <a:pt x="34808" y="58479"/>
                  </a:lnTo>
                  <a:lnTo>
                    <a:pt x="69027" y="25719"/>
                  </a:lnTo>
                  <a:lnTo>
                    <a:pt x="104835" y="9440"/>
                  </a:lnTo>
                  <a:lnTo>
                    <a:pt x="1513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8759710" y="9176376"/>
              <a:ext cx="147400" cy="368498"/>
            </a:xfrm>
            <a:custGeom>
              <a:avLst/>
              <a:gdLst/>
              <a:ahLst/>
              <a:cxnLst/>
              <a:rect l="0" t="0" r="0" b="0"/>
              <a:pathLst>
                <a:path w="147400" h="368498">
                  <a:moveTo>
                    <a:pt x="147399" y="0"/>
                  </a:moveTo>
                  <a:lnTo>
                    <a:pt x="118091" y="34897"/>
                  </a:lnTo>
                  <a:lnTo>
                    <a:pt x="97070" y="91164"/>
                  </a:lnTo>
                  <a:lnTo>
                    <a:pt x="72435" y="142564"/>
                  </a:lnTo>
                  <a:lnTo>
                    <a:pt x="50968" y="200559"/>
                  </a:lnTo>
                  <a:lnTo>
                    <a:pt x="35509" y="254136"/>
                  </a:lnTo>
                  <a:lnTo>
                    <a:pt x="13037" y="311636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8843938" y="9134261"/>
              <a:ext cx="200043" cy="473784"/>
            </a:xfrm>
            <a:custGeom>
              <a:avLst/>
              <a:gdLst/>
              <a:ahLst/>
              <a:cxnLst/>
              <a:rect l="0" t="0" r="0" b="0"/>
              <a:pathLst>
                <a:path w="200043" h="473784">
                  <a:moveTo>
                    <a:pt x="200042" y="0"/>
                  </a:moveTo>
                  <a:lnTo>
                    <a:pt x="182061" y="21491"/>
                  </a:lnTo>
                  <a:lnTo>
                    <a:pt x="156890" y="68369"/>
                  </a:lnTo>
                  <a:lnTo>
                    <a:pt x="134094" y="120993"/>
                  </a:lnTo>
                  <a:lnTo>
                    <a:pt x="112521" y="181690"/>
                  </a:lnTo>
                  <a:lnTo>
                    <a:pt x="98363" y="227370"/>
                  </a:lnTo>
                  <a:lnTo>
                    <a:pt x="77238" y="287948"/>
                  </a:lnTo>
                  <a:lnTo>
                    <a:pt x="61750" y="337352"/>
                  </a:lnTo>
                  <a:lnTo>
                    <a:pt x="44866" y="394798"/>
                  </a:lnTo>
                  <a:lnTo>
                    <a:pt x="13476" y="452030"/>
                  </a:lnTo>
                  <a:lnTo>
                    <a:pt x="0" y="4737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9141427" y="9171022"/>
              <a:ext cx="126670" cy="321209"/>
            </a:xfrm>
            <a:custGeom>
              <a:avLst/>
              <a:gdLst/>
              <a:ahLst/>
              <a:cxnLst/>
              <a:rect l="0" t="0" r="0" b="0"/>
              <a:pathLst>
                <a:path w="126670" h="321209">
                  <a:moveTo>
                    <a:pt x="113123" y="100110"/>
                  </a:moveTo>
                  <a:lnTo>
                    <a:pt x="124301" y="77753"/>
                  </a:lnTo>
                  <a:lnTo>
                    <a:pt x="126669" y="54299"/>
                  </a:lnTo>
                  <a:lnTo>
                    <a:pt x="122652" y="30616"/>
                  </a:lnTo>
                  <a:lnTo>
                    <a:pt x="113069" y="12293"/>
                  </a:lnTo>
                  <a:lnTo>
                    <a:pt x="104898" y="6470"/>
                  </a:lnTo>
                  <a:lnTo>
                    <a:pt x="83341" y="0"/>
                  </a:lnTo>
                  <a:lnTo>
                    <a:pt x="73381" y="615"/>
                  </a:lnTo>
                  <a:lnTo>
                    <a:pt x="56075" y="7537"/>
                  </a:lnTo>
                  <a:lnTo>
                    <a:pt x="33179" y="30177"/>
                  </a:lnTo>
                  <a:lnTo>
                    <a:pt x="17166" y="59112"/>
                  </a:lnTo>
                  <a:lnTo>
                    <a:pt x="2444" y="117141"/>
                  </a:lnTo>
                  <a:lnTo>
                    <a:pt x="0" y="166507"/>
                  </a:lnTo>
                  <a:lnTo>
                    <a:pt x="5943" y="225703"/>
                  </a:lnTo>
                  <a:lnTo>
                    <a:pt x="14824" y="286968"/>
                  </a:lnTo>
                  <a:lnTo>
                    <a:pt x="18366" y="3212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9096622" y="9324499"/>
              <a:ext cx="321424" cy="178261"/>
            </a:xfrm>
            <a:custGeom>
              <a:avLst/>
              <a:gdLst/>
              <a:ahLst/>
              <a:cxnLst/>
              <a:rect l="0" t="0" r="0" b="0"/>
              <a:pathLst>
                <a:path w="321424" h="178261">
                  <a:moveTo>
                    <a:pt x="0" y="30861"/>
                  </a:moveTo>
                  <a:lnTo>
                    <a:pt x="59358" y="19408"/>
                  </a:lnTo>
                  <a:lnTo>
                    <a:pt x="115709" y="11701"/>
                  </a:lnTo>
                  <a:lnTo>
                    <a:pt x="174762" y="2943"/>
                  </a:lnTo>
                  <a:lnTo>
                    <a:pt x="231486" y="0"/>
                  </a:lnTo>
                  <a:lnTo>
                    <a:pt x="282162" y="5008"/>
                  </a:lnTo>
                  <a:lnTo>
                    <a:pt x="309641" y="19561"/>
                  </a:lnTo>
                  <a:lnTo>
                    <a:pt x="315222" y="29177"/>
                  </a:lnTo>
                  <a:lnTo>
                    <a:pt x="321423" y="55459"/>
                  </a:lnTo>
                  <a:lnTo>
                    <a:pt x="319325" y="103140"/>
                  </a:lnTo>
                  <a:lnTo>
                    <a:pt x="299645" y="159918"/>
                  </a:lnTo>
                  <a:lnTo>
                    <a:pt x="294798" y="1782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9475648" y="9197432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0" y="0"/>
                  </a:moveTo>
                  <a:lnTo>
                    <a:pt x="10529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9454591" y="9278888"/>
              <a:ext cx="215163" cy="393923"/>
            </a:xfrm>
            <a:custGeom>
              <a:avLst/>
              <a:gdLst/>
              <a:ahLst/>
              <a:cxnLst/>
              <a:rect l="0" t="0" r="0" b="0"/>
              <a:pathLst>
                <a:path w="215163" h="393923">
                  <a:moveTo>
                    <a:pt x="178985" y="13301"/>
                  </a:moveTo>
                  <a:lnTo>
                    <a:pt x="167806" y="2123"/>
                  </a:lnTo>
                  <a:lnTo>
                    <a:pt x="159834" y="0"/>
                  </a:lnTo>
                  <a:lnTo>
                    <a:pt x="138498" y="760"/>
                  </a:lnTo>
                  <a:lnTo>
                    <a:pt x="105767" y="13355"/>
                  </a:lnTo>
                  <a:lnTo>
                    <a:pt x="63266" y="48147"/>
                  </a:lnTo>
                  <a:lnTo>
                    <a:pt x="33954" y="85497"/>
                  </a:lnTo>
                  <a:lnTo>
                    <a:pt x="21720" y="112458"/>
                  </a:lnTo>
                  <a:lnTo>
                    <a:pt x="21741" y="143159"/>
                  </a:lnTo>
                  <a:lnTo>
                    <a:pt x="25023" y="159534"/>
                  </a:lnTo>
                  <a:lnTo>
                    <a:pt x="31890" y="171621"/>
                  </a:lnTo>
                  <a:lnTo>
                    <a:pt x="51998" y="188171"/>
                  </a:lnTo>
                  <a:lnTo>
                    <a:pt x="63911" y="190712"/>
                  </a:lnTo>
                  <a:lnTo>
                    <a:pt x="89626" y="187296"/>
                  </a:lnTo>
                  <a:lnTo>
                    <a:pt x="110414" y="174860"/>
                  </a:lnTo>
                  <a:lnTo>
                    <a:pt x="126282" y="157634"/>
                  </a:lnTo>
                  <a:lnTo>
                    <a:pt x="149976" y="107654"/>
                  </a:lnTo>
                  <a:lnTo>
                    <a:pt x="161161" y="65173"/>
                  </a:lnTo>
                  <a:lnTo>
                    <a:pt x="165932" y="58411"/>
                  </a:lnTo>
                  <a:lnTo>
                    <a:pt x="171453" y="57413"/>
                  </a:lnTo>
                  <a:lnTo>
                    <a:pt x="177473" y="60256"/>
                  </a:lnTo>
                  <a:lnTo>
                    <a:pt x="187282" y="75893"/>
                  </a:lnTo>
                  <a:lnTo>
                    <a:pt x="206767" y="137443"/>
                  </a:lnTo>
                  <a:lnTo>
                    <a:pt x="215162" y="179806"/>
                  </a:lnTo>
                  <a:lnTo>
                    <a:pt x="211281" y="228882"/>
                  </a:lnTo>
                  <a:lnTo>
                    <a:pt x="196370" y="291628"/>
                  </a:lnTo>
                  <a:lnTo>
                    <a:pt x="174777" y="327395"/>
                  </a:lnTo>
                  <a:lnTo>
                    <a:pt x="130450" y="370921"/>
                  </a:lnTo>
                  <a:lnTo>
                    <a:pt x="95974" y="391574"/>
                  </a:lnTo>
                  <a:lnTo>
                    <a:pt x="46764" y="393922"/>
                  </a:lnTo>
                  <a:lnTo>
                    <a:pt x="23513" y="386796"/>
                  </a:lnTo>
                  <a:lnTo>
                    <a:pt x="0" y="371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9759917" y="9186904"/>
              <a:ext cx="198397" cy="231628"/>
            </a:xfrm>
            <a:custGeom>
              <a:avLst/>
              <a:gdLst/>
              <a:ahLst/>
              <a:cxnLst/>
              <a:rect l="0" t="0" r="0" b="0"/>
              <a:pathLst>
                <a:path w="198397" h="231628">
                  <a:moveTo>
                    <a:pt x="0" y="0"/>
                  </a:moveTo>
                  <a:lnTo>
                    <a:pt x="0" y="52773"/>
                  </a:lnTo>
                  <a:lnTo>
                    <a:pt x="0" y="99104"/>
                  </a:lnTo>
                  <a:lnTo>
                    <a:pt x="5590" y="155446"/>
                  </a:lnTo>
                  <a:lnTo>
                    <a:pt x="9066" y="207365"/>
                  </a:lnTo>
                  <a:lnTo>
                    <a:pt x="11894" y="214283"/>
                  </a:lnTo>
                  <a:lnTo>
                    <a:pt x="16118" y="214214"/>
                  </a:lnTo>
                  <a:lnTo>
                    <a:pt x="21274" y="209490"/>
                  </a:lnTo>
                  <a:lnTo>
                    <a:pt x="44801" y="155475"/>
                  </a:lnTo>
                  <a:lnTo>
                    <a:pt x="76311" y="101291"/>
                  </a:lnTo>
                  <a:lnTo>
                    <a:pt x="118353" y="46094"/>
                  </a:lnTo>
                  <a:lnTo>
                    <a:pt x="128034" y="37748"/>
                  </a:lnTo>
                  <a:lnTo>
                    <a:pt x="151271" y="28475"/>
                  </a:lnTo>
                  <a:lnTo>
                    <a:pt x="164019" y="26002"/>
                  </a:lnTo>
                  <a:lnTo>
                    <a:pt x="173687" y="30202"/>
                  </a:lnTo>
                  <a:lnTo>
                    <a:pt x="181303" y="38852"/>
                  </a:lnTo>
                  <a:lnTo>
                    <a:pt x="191713" y="62891"/>
                  </a:lnTo>
                  <a:lnTo>
                    <a:pt x="198396" y="116451"/>
                  </a:lnTo>
                  <a:lnTo>
                    <a:pt x="196434" y="154997"/>
                  </a:lnTo>
                  <a:lnTo>
                    <a:pt x="190425" y="213910"/>
                  </a:lnTo>
                  <a:lnTo>
                    <a:pt x="189514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10056152" y="9113204"/>
              <a:ext cx="40678" cy="273742"/>
            </a:xfrm>
            <a:custGeom>
              <a:avLst/>
              <a:gdLst/>
              <a:ahLst/>
              <a:cxnLst/>
              <a:rect l="0" t="0" r="0" b="0"/>
              <a:pathLst>
                <a:path w="40678" h="273742">
                  <a:moveTo>
                    <a:pt x="40677" y="0"/>
                  </a:moveTo>
                  <a:lnTo>
                    <a:pt x="13167" y="63429"/>
                  </a:lnTo>
                  <a:lnTo>
                    <a:pt x="3411" y="99513"/>
                  </a:lnTo>
                  <a:lnTo>
                    <a:pt x="0" y="158817"/>
                  </a:lnTo>
                  <a:lnTo>
                    <a:pt x="159" y="217853"/>
                  </a:lnTo>
                  <a:lnTo>
                    <a:pt x="9092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9991544" y="9250075"/>
              <a:ext cx="178986" cy="9555"/>
            </a:xfrm>
            <a:custGeom>
              <a:avLst/>
              <a:gdLst/>
              <a:ahLst/>
              <a:cxnLst/>
              <a:rect l="0" t="0" r="0" b="0"/>
              <a:pathLst>
                <a:path w="178986" h="9555">
                  <a:moveTo>
                    <a:pt x="0" y="0"/>
                  </a:moveTo>
                  <a:lnTo>
                    <a:pt x="28727" y="7236"/>
                  </a:lnTo>
                  <a:lnTo>
                    <a:pt x="79092" y="9554"/>
                  </a:lnTo>
                  <a:lnTo>
                    <a:pt x="133789" y="9070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6260708" y="10002204"/>
            <a:ext cx="3423659" cy="979152"/>
            <a:chOff x="6260708" y="10002204"/>
            <a:chExt cx="3423659" cy="979152"/>
          </a:xfrm>
        </p:grpSpPr>
        <p:sp>
          <p:nvSpPr>
            <p:cNvPr id="426" name="Freeform 425"/>
            <p:cNvSpPr/>
            <p:nvPr/>
          </p:nvSpPr>
          <p:spPr>
            <a:xfrm>
              <a:off x="6260708" y="10309220"/>
              <a:ext cx="9339" cy="29897"/>
            </a:xfrm>
            <a:custGeom>
              <a:avLst/>
              <a:gdLst/>
              <a:ahLst/>
              <a:cxnLst/>
              <a:rect l="0" t="0" r="0" b="0"/>
              <a:pathLst>
                <a:path w="9339" h="29897">
                  <a:moveTo>
                    <a:pt x="3748" y="19368"/>
                  </a:moveTo>
                  <a:lnTo>
                    <a:pt x="9338" y="2600"/>
                  </a:lnTo>
                  <a:lnTo>
                    <a:pt x="8645" y="0"/>
                  </a:lnTo>
                  <a:lnTo>
                    <a:pt x="5843" y="607"/>
                  </a:lnTo>
                  <a:lnTo>
                    <a:pt x="1635" y="3351"/>
                  </a:lnTo>
                  <a:lnTo>
                    <a:pt x="0" y="7520"/>
                  </a:lnTo>
                  <a:lnTo>
                    <a:pt x="3748" y="298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6428622" y="10142002"/>
              <a:ext cx="121598" cy="344514"/>
            </a:xfrm>
            <a:custGeom>
              <a:avLst/>
              <a:gdLst/>
              <a:ahLst/>
              <a:cxnLst/>
              <a:rect l="0" t="0" r="0" b="0"/>
              <a:pathLst>
                <a:path w="121598" h="344514">
                  <a:moveTo>
                    <a:pt x="109575" y="18130"/>
                  </a:moveTo>
                  <a:lnTo>
                    <a:pt x="98397" y="6951"/>
                  </a:lnTo>
                  <a:lnTo>
                    <a:pt x="80430" y="1463"/>
                  </a:lnTo>
                  <a:lnTo>
                    <a:pt x="69088" y="0"/>
                  </a:lnTo>
                  <a:lnTo>
                    <a:pt x="50246" y="4613"/>
                  </a:lnTo>
                  <a:lnTo>
                    <a:pt x="32904" y="16801"/>
                  </a:lnTo>
                  <a:lnTo>
                    <a:pt x="13498" y="37816"/>
                  </a:lnTo>
                  <a:lnTo>
                    <a:pt x="2534" y="68993"/>
                  </a:lnTo>
                  <a:lnTo>
                    <a:pt x="0" y="103907"/>
                  </a:lnTo>
                  <a:lnTo>
                    <a:pt x="6672" y="135022"/>
                  </a:lnTo>
                  <a:lnTo>
                    <a:pt x="23677" y="158210"/>
                  </a:lnTo>
                  <a:lnTo>
                    <a:pt x="48002" y="175143"/>
                  </a:lnTo>
                  <a:lnTo>
                    <a:pt x="105038" y="195547"/>
                  </a:lnTo>
                  <a:lnTo>
                    <a:pt x="117079" y="199579"/>
                  </a:lnTo>
                  <a:lnTo>
                    <a:pt x="121597" y="208116"/>
                  </a:lnTo>
                  <a:lnTo>
                    <a:pt x="121099" y="219657"/>
                  </a:lnTo>
                  <a:lnTo>
                    <a:pt x="111187" y="244568"/>
                  </a:lnTo>
                  <a:lnTo>
                    <a:pt x="63386" y="301852"/>
                  </a:lnTo>
                  <a:lnTo>
                    <a:pt x="4290" y="344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6506611" y="10146941"/>
              <a:ext cx="73702" cy="265876"/>
            </a:xfrm>
            <a:custGeom>
              <a:avLst/>
              <a:gdLst/>
              <a:ahLst/>
              <a:cxnLst/>
              <a:rect l="0" t="0" r="0" b="0"/>
              <a:pathLst>
                <a:path w="73702" h="265876">
                  <a:moveTo>
                    <a:pt x="0" y="23719"/>
                  </a:moveTo>
                  <a:lnTo>
                    <a:pt x="17981" y="8079"/>
                  </a:lnTo>
                  <a:lnTo>
                    <a:pt x="34898" y="0"/>
                  </a:lnTo>
                  <a:lnTo>
                    <a:pt x="41983" y="888"/>
                  </a:lnTo>
                  <a:lnTo>
                    <a:pt x="47876" y="4988"/>
                  </a:lnTo>
                  <a:lnTo>
                    <a:pt x="52975" y="11232"/>
                  </a:lnTo>
                  <a:lnTo>
                    <a:pt x="60150" y="59143"/>
                  </a:lnTo>
                  <a:lnTo>
                    <a:pt x="62276" y="114024"/>
                  </a:lnTo>
                  <a:lnTo>
                    <a:pt x="62995" y="176565"/>
                  </a:lnTo>
                  <a:lnTo>
                    <a:pt x="66256" y="230860"/>
                  </a:lnTo>
                  <a:lnTo>
                    <a:pt x="73701" y="2658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6538197" y="10282706"/>
              <a:ext cx="256841" cy="134307"/>
            </a:xfrm>
            <a:custGeom>
              <a:avLst/>
              <a:gdLst/>
              <a:ahLst/>
              <a:cxnLst/>
              <a:rect l="0" t="0" r="0" b="0"/>
              <a:pathLst>
                <a:path w="256841" h="134307">
                  <a:moveTo>
                    <a:pt x="0" y="3768"/>
                  </a:moveTo>
                  <a:lnTo>
                    <a:pt x="16768" y="14946"/>
                  </a:lnTo>
                  <a:lnTo>
                    <a:pt x="55142" y="21898"/>
                  </a:lnTo>
                  <a:lnTo>
                    <a:pt x="103699" y="15841"/>
                  </a:lnTo>
                  <a:lnTo>
                    <a:pt x="163308" y="0"/>
                  </a:lnTo>
                  <a:lnTo>
                    <a:pt x="170873" y="2425"/>
                  </a:lnTo>
                  <a:lnTo>
                    <a:pt x="174748" y="8722"/>
                  </a:lnTo>
                  <a:lnTo>
                    <a:pt x="175932" y="27027"/>
                  </a:lnTo>
                  <a:lnTo>
                    <a:pt x="169672" y="88935"/>
                  </a:lnTo>
                  <a:lnTo>
                    <a:pt x="175236" y="115320"/>
                  </a:lnTo>
                  <a:lnTo>
                    <a:pt x="179995" y="127269"/>
                  </a:lnTo>
                  <a:lnTo>
                    <a:pt x="187847" y="132895"/>
                  </a:lnTo>
                  <a:lnTo>
                    <a:pt x="197761" y="134306"/>
                  </a:lnTo>
                  <a:lnTo>
                    <a:pt x="209050" y="132907"/>
                  </a:lnTo>
                  <a:lnTo>
                    <a:pt x="230951" y="121995"/>
                  </a:lnTo>
                  <a:lnTo>
                    <a:pt x="241705" y="114171"/>
                  </a:lnTo>
                  <a:lnTo>
                    <a:pt x="248874" y="104276"/>
                  </a:lnTo>
                  <a:lnTo>
                    <a:pt x="256840" y="80803"/>
                  </a:lnTo>
                  <a:lnTo>
                    <a:pt x="255455" y="70333"/>
                  </a:lnTo>
                  <a:lnTo>
                    <a:pt x="244557" y="52459"/>
                  </a:lnTo>
                  <a:lnTo>
                    <a:pt x="218690" y="29244"/>
                  </a:lnTo>
                  <a:lnTo>
                    <a:pt x="198971" y="20939"/>
                  </a:lnTo>
                  <a:lnTo>
                    <a:pt x="168456" y="142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6801410" y="10273147"/>
              <a:ext cx="151271" cy="265078"/>
            </a:xfrm>
            <a:custGeom>
              <a:avLst/>
              <a:gdLst/>
              <a:ahLst/>
              <a:cxnLst/>
              <a:rect l="0" t="0" r="0" b="0"/>
              <a:pathLst>
                <a:path w="151271" h="265078">
                  <a:moveTo>
                    <a:pt x="42113" y="34384"/>
                  </a:moveTo>
                  <a:lnTo>
                    <a:pt x="53566" y="83315"/>
                  </a:lnTo>
                  <a:lnTo>
                    <a:pt x="60325" y="137399"/>
                  </a:lnTo>
                  <a:lnTo>
                    <a:pt x="59208" y="199048"/>
                  </a:lnTo>
                  <a:lnTo>
                    <a:pt x="48349" y="261101"/>
                  </a:lnTo>
                  <a:lnTo>
                    <a:pt x="46271" y="265077"/>
                  </a:lnTo>
                  <a:lnTo>
                    <a:pt x="44885" y="263049"/>
                  </a:lnTo>
                  <a:lnTo>
                    <a:pt x="34024" y="205944"/>
                  </a:lnTo>
                  <a:lnTo>
                    <a:pt x="32309" y="158526"/>
                  </a:lnTo>
                  <a:lnTo>
                    <a:pt x="31729" y="95691"/>
                  </a:lnTo>
                  <a:lnTo>
                    <a:pt x="37217" y="52419"/>
                  </a:lnTo>
                  <a:lnTo>
                    <a:pt x="46176" y="30311"/>
                  </a:lnTo>
                  <a:lnTo>
                    <a:pt x="51841" y="21140"/>
                  </a:lnTo>
                  <a:lnTo>
                    <a:pt x="67494" y="7830"/>
                  </a:lnTo>
                  <a:lnTo>
                    <a:pt x="76581" y="2644"/>
                  </a:lnTo>
                  <a:lnTo>
                    <a:pt x="99157" y="0"/>
                  </a:lnTo>
                  <a:lnTo>
                    <a:pt x="111728" y="932"/>
                  </a:lnTo>
                  <a:lnTo>
                    <a:pt x="135054" y="11328"/>
                  </a:lnTo>
                  <a:lnTo>
                    <a:pt x="146188" y="19013"/>
                  </a:lnTo>
                  <a:lnTo>
                    <a:pt x="151270" y="29986"/>
                  </a:lnTo>
                  <a:lnTo>
                    <a:pt x="150680" y="57775"/>
                  </a:lnTo>
                  <a:lnTo>
                    <a:pt x="139497" y="83384"/>
                  </a:lnTo>
                  <a:lnTo>
                    <a:pt x="103724" y="128420"/>
                  </a:lnTo>
                  <a:lnTo>
                    <a:pt x="73237" y="149334"/>
                  </a:lnTo>
                  <a:lnTo>
                    <a:pt x="36387" y="157351"/>
                  </a:lnTo>
                  <a:lnTo>
                    <a:pt x="26598" y="156137"/>
                  </a:lnTo>
                  <a:lnTo>
                    <a:pt x="18902" y="152986"/>
                  </a:lnTo>
                  <a:lnTo>
                    <a:pt x="0" y="1396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6990923" y="10244359"/>
              <a:ext cx="167993" cy="294562"/>
            </a:xfrm>
            <a:custGeom>
              <a:avLst/>
              <a:gdLst/>
              <a:ahLst/>
              <a:cxnLst/>
              <a:rect l="0" t="0" r="0" b="0"/>
              <a:pathLst>
                <a:path w="167993" h="294562">
                  <a:moveTo>
                    <a:pt x="21057" y="0"/>
                  </a:moveTo>
                  <a:lnTo>
                    <a:pt x="44776" y="43963"/>
                  </a:lnTo>
                  <a:lnTo>
                    <a:pt x="51088" y="94169"/>
                  </a:lnTo>
                  <a:lnTo>
                    <a:pt x="49215" y="156079"/>
                  </a:lnTo>
                  <a:lnTo>
                    <a:pt x="43516" y="213715"/>
                  </a:lnTo>
                  <a:lnTo>
                    <a:pt x="41221" y="268990"/>
                  </a:lnTo>
                  <a:lnTo>
                    <a:pt x="36647" y="292686"/>
                  </a:lnTo>
                  <a:lnTo>
                    <a:pt x="33789" y="294561"/>
                  </a:lnTo>
                  <a:lnTo>
                    <a:pt x="30715" y="289960"/>
                  </a:lnTo>
                  <a:lnTo>
                    <a:pt x="25350" y="269252"/>
                  </a:lnTo>
                  <a:lnTo>
                    <a:pt x="21905" y="208297"/>
                  </a:lnTo>
                  <a:lnTo>
                    <a:pt x="21309" y="157254"/>
                  </a:lnTo>
                  <a:lnTo>
                    <a:pt x="23509" y="123703"/>
                  </a:lnTo>
                  <a:lnTo>
                    <a:pt x="43984" y="67157"/>
                  </a:lnTo>
                  <a:lnTo>
                    <a:pt x="50380" y="55299"/>
                  </a:lnTo>
                  <a:lnTo>
                    <a:pt x="73083" y="35886"/>
                  </a:lnTo>
                  <a:lnTo>
                    <a:pt x="87326" y="27434"/>
                  </a:lnTo>
                  <a:lnTo>
                    <a:pt x="101501" y="24139"/>
                  </a:lnTo>
                  <a:lnTo>
                    <a:pt x="129729" y="26716"/>
                  </a:lnTo>
                  <a:lnTo>
                    <a:pt x="151633" y="35662"/>
                  </a:lnTo>
                  <a:lnTo>
                    <a:pt x="160751" y="41322"/>
                  </a:lnTo>
                  <a:lnTo>
                    <a:pt x="165659" y="50945"/>
                  </a:lnTo>
                  <a:lnTo>
                    <a:pt x="167992" y="77235"/>
                  </a:lnTo>
                  <a:lnTo>
                    <a:pt x="157140" y="119331"/>
                  </a:lnTo>
                  <a:lnTo>
                    <a:pt x="124106" y="167071"/>
                  </a:lnTo>
                  <a:lnTo>
                    <a:pt x="94094" y="197292"/>
                  </a:lnTo>
                  <a:lnTo>
                    <a:pt x="73405" y="209738"/>
                  </a:lnTo>
                  <a:lnTo>
                    <a:pt x="46272" y="209811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7217263" y="10252327"/>
              <a:ext cx="161114" cy="181547"/>
            </a:xfrm>
            <a:custGeom>
              <a:avLst/>
              <a:gdLst/>
              <a:ahLst/>
              <a:cxnLst/>
              <a:rect l="0" t="0" r="0" b="0"/>
              <a:pathLst>
                <a:path w="161114" h="181547">
                  <a:moveTo>
                    <a:pt x="26344" y="65732"/>
                  </a:moveTo>
                  <a:lnTo>
                    <a:pt x="44324" y="81373"/>
                  </a:lnTo>
                  <a:lnTo>
                    <a:pt x="61242" y="89451"/>
                  </a:lnTo>
                  <a:lnTo>
                    <a:pt x="101674" y="89398"/>
                  </a:lnTo>
                  <a:lnTo>
                    <a:pt x="124555" y="81710"/>
                  </a:lnTo>
                  <a:lnTo>
                    <a:pt x="142523" y="69324"/>
                  </a:lnTo>
                  <a:lnTo>
                    <a:pt x="158307" y="52121"/>
                  </a:lnTo>
                  <a:lnTo>
                    <a:pt x="161113" y="42620"/>
                  </a:lnTo>
                  <a:lnTo>
                    <a:pt x="157991" y="22706"/>
                  </a:lnTo>
                  <a:lnTo>
                    <a:pt x="150373" y="14821"/>
                  </a:lnTo>
                  <a:lnTo>
                    <a:pt x="126311" y="2941"/>
                  </a:lnTo>
                  <a:lnTo>
                    <a:pt x="102359" y="0"/>
                  </a:lnTo>
                  <a:lnTo>
                    <a:pt x="58387" y="7645"/>
                  </a:lnTo>
                  <a:lnTo>
                    <a:pt x="32068" y="22655"/>
                  </a:lnTo>
                  <a:lnTo>
                    <a:pt x="9452" y="47509"/>
                  </a:lnTo>
                  <a:lnTo>
                    <a:pt x="1289" y="73231"/>
                  </a:lnTo>
                  <a:lnTo>
                    <a:pt x="0" y="101821"/>
                  </a:lnTo>
                  <a:lnTo>
                    <a:pt x="7226" y="126225"/>
                  </a:lnTo>
                  <a:lnTo>
                    <a:pt x="21356" y="145651"/>
                  </a:lnTo>
                  <a:lnTo>
                    <a:pt x="39335" y="160913"/>
                  </a:lnTo>
                  <a:lnTo>
                    <a:pt x="69187" y="174913"/>
                  </a:lnTo>
                  <a:lnTo>
                    <a:pt x="110571" y="1815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7420523" y="10097950"/>
              <a:ext cx="233696" cy="326268"/>
            </a:xfrm>
            <a:custGeom>
              <a:avLst/>
              <a:gdLst/>
              <a:ahLst/>
              <a:cxnLst/>
              <a:rect l="0" t="0" r="0" b="0"/>
              <a:pathLst>
                <a:path w="233696" h="326268">
                  <a:moveTo>
                    <a:pt x="181053" y="167467"/>
                  </a:moveTo>
                  <a:lnTo>
                    <a:pt x="164285" y="161878"/>
                  </a:lnTo>
                  <a:lnTo>
                    <a:pt x="116432" y="166320"/>
                  </a:lnTo>
                  <a:lnTo>
                    <a:pt x="66370" y="176355"/>
                  </a:lnTo>
                  <a:lnTo>
                    <a:pt x="43905" y="187405"/>
                  </a:lnTo>
                  <a:lnTo>
                    <a:pt x="18104" y="217958"/>
                  </a:lnTo>
                  <a:lnTo>
                    <a:pt x="1230" y="256647"/>
                  </a:lnTo>
                  <a:lnTo>
                    <a:pt x="0" y="303335"/>
                  </a:lnTo>
                  <a:lnTo>
                    <a:pt x="5369" y="314198"/>
                  </a:lnTo>
                  <a:lnTo>
                    <a:pt x="13627" y="321440"/>
                  </a:lnTo>
                  <a:lnTo>
                    <a:pt x="23812" y="326267"/>
                  </a:lnTo>
                  <a:lnTo>
                    <a:pt x="36451" y="324807"/>
                  </a:lnTo>
                  <a:lnTo>
                    <a:pt x="66092" y="310705"/>
                  </a:lnTo>
                  <a:lnTo>
                    <a:pt x="115970" y="263525"/>
                  </a:lnTo>
                  <a:lnTo>
                    <a:pt x="156499" y="206026"/>
                  </a:lnTo>
                  <a:lnTo>
                    <a:pt x="181792" y="144278"/>
                  </a:lnTo>
                  <a:lnTo>
                    <a:pt x="188681" y="95605"/>
                  </a:lnTo>
                  <a:lnTo>
                    <a:pt x="182603" y="35162"/>
                  </a:lnTo>
                  <a:lnTo>
                    <a:pt x="176672" y="6499"/>
                  </a:lnTo>
                  <a:lnTo>
                    <a:pt x="169943" y="494"/>
                  </a:lnTo>
                  <a:lnTo>
                    <a:pt x="160779" y="0"/>
                  </a:lnTo>
                  <a:lnTo>
                    <a:pt x="149989" y="3179"/>
                  </a:lnTo>
                  <a:lnTo>
                    <a:pt x="141626" y="12318"/>
                  </a:lnTo>
                  <a:lnTo>
                    <a:pt x="129215" y="41190"/>
                  </a:lnTo>
                  <a:lnTo>
                    <a:pt x="126038" y="71180"/>
                  </a:lnTo>
                  <a:lnTo>
                    <a:pt x="129695" y="100106"/>
                  </a:lnTo>
                  <a:lnTo>
                    <a:pt x="151107" y="156804"/>
                  </a:lnTo>
                  <a:lnTo>
                    <a:pt x="165404" y="182615"/>
                  </a:lnTo>
                  <a:lnTo>
                    <a:pt x="224653" y="234376"/>
                  </a:lnTo>
                  <a:lnTo>
                    <a:pt x="233695" y="2411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7882769" y="10146585"/>
              <a:ext cx="171533" cy="160265"/>
            </a:xfrm>
            <a:custGeom>
              <a:avLst/>
              <a:gdLst/>
              <a:ahLst/>
              <a:cxnLst/>
              <a:rect l="0" t="0" r="0" b="0"/>
              <a:pathLst>
                <a:path w="171533" h="160265">
                  <a:moveTo>
                    <a:pt x="171532" y="13547"/>
                  </a:moveTo>
                  <a:lnTo>
                    <a:pt x="149175" y="2368"/>
                  </a:lnTo>
                  <a:lnTo>
                    <a:pt x="125720" y="0"/>
                  </a:lnTo>
                  <a:lnTo>
                    <a:pt x="78125" y="8011"/>
                  </a:lnTo>
                  <a:lnTo>
                    <a:pt x="45590" y="23085"/>
                  </a:lnTo>
                  <a:lnTo>
                    <a:pt x="19312" y="47959"/>
                  </a:lnTo>
                  <a:lnTo>
                    <a:pt x="2297" y="77554"/>
                  </a:lnTo>
                  <a:lnTo>
                    <a:pt x="0" y="104386"/>
                  </a:lnTo>
                  <a:lnTo>
                    <a:pt x="1026" y="119730"/>
                  </a:lnTo>
                  <a:lnTo>
                    <a:pt x="6388" y="132298"/>
                  </a:lnTo>
                  <a:lnTo>
                    <a:pt x="24825" y="152503"/>
                  </a:lnTo>
                  <a:lnTo>
                    <a:pt x="35123" y="157657"/>
                  </a:lnTo>
                  <a:lnTo>
                    <a:pt x="55923" y="160264"/>
                  </a:lnTo>
                  <a:lnTo>
                    <a:pt x="76866" y="151283"/>
                  </a:lnTo>
                  <a:lnTo>
                    <a:pt x="95533" y="135594"/>
                  </a:lnTo>
                  <a:lnTo>
                    <a:pt x="117049" y="96926"/>
                  </a:lnTo>
                  <a:lnTo>
                    <a:pt x="123921" y="75171"/>
                  </a:lnTo>
                  <a:lnTo>
                    <a:pt x="126619" y="44804"/>
                  </a:lnTo>
                  <a:lnTo>
                    <a:pt x="125212" y="44913"/>
                  </a:lnTo>
                  <a:lnTo>
                    <a:pt x="123104" y="48495"/>
                  </a:lnTo>
                  <a:lnTo>
                    <a:pt x="123883" y="61835"/>
                  </a:lnTo>
                  <a:lnTo>
                    <a:pt x="138265" y="121248"/>
                  </a:lnTo>
                  <a:lnTo>
                    <a:pt x="161004" y="1504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8256777" y="10118018"/>
              <a:ext cx="221916" cy="313239"/>
            </a:xfrm>
            <a:custGeom>
              <a:avLst/>
              <a:gdLst/>
              <a:ahLst/>
              <a:cxnLst/>
              <a:rect l="0" t="0" r="0" b="0"/>
              <a:pathLst>
                <a:path w="221916" h="313239">
                  <a:moveTo>
                    <a:pt x="18623" y="0"/>
                  </a:moveTo>
                  <a:lnTo>
                    <a:pt x="3968" y="62092"/>
                  </a:lnTo>
                  <a:lnTo>
                    <a:pt x="0" y="113477"/>
                  </a:lnTo>
                  <a:lnTo>
                    <a:pt x="6149" y="171807"/>
                  </a:lnTo>
                  <a:lnTo>
                    <a:pt x="13299" y="233718"/>
                  </a:lnTo>
                  <a:lnTo>
                    <a:pt x="26255" y="296806"/>
                  </a:lnTo>
                  <a:lnTo>
                    <a:pt x="27863" y="313238"/>
                  </a:lnTo>
                  <a:lnTo>
                    <a:pt x="28896" y="266768"/>
                  </a:lnTo>
                  <a:lnTo>
                    <a:pt x="29037" y="222679"/>
                  </a:lnTo>
                  <a:lnTo>
                    <a:pt x="30287" y="160735"/>
                  </a:lnTo>
                  <a:lnTo>
                    <a:pt x="37546" y="110536"/>
                  </a:lnTo>
                  <a:lnTo>
                    <a:pt x="53599" y="48003"/>
                  </a:lnTo>
                  <a:lnTo>
                    <a:pt x="66923" y="26014"/>
                  </a:lnTo>
                  <a:lnTo>
                    <a:pt x="84543" y="12342"/>
                  </a:lnTo>
                  <a:lnTo>
                    <a:pt x="125372" y="3657"/>
                  </a:lnTo>
                  <a:lnTo>
                    <a:pt x="157703" y="10985"/>
                  </a:lnTo>
                  <a:lnTo>
                    <a:pt x="186891" y="25940"/>
                  </a:lnTo>
                  <a:lnTo>
                    <a:pt x="203762" y="44283"/>
                  </a:lnTo>
                  <a:lnTo>
                    <a:pt x="219838" y="74342"/>
                  </a:lnTo>
                  <a:lnTo>
                    <a:pt x="221915" y="95042"/>
                  </a:lnTo>
                  <a:lnTo>
                    <a:pt x="217769" y="115940"/>
                  </a:lnTo>
                  <a:lnTo>
                    <a:pt x="208127" y="136927"/>
                  </a:lnTo>
                  <a:lnTo>
                    <a:pt x="189805" y="154832"/>
                  </a:lnTo>
                  <a:lnTo>
                    <a:pt x="153181" y="174948"/>
                  </a:lnTo>
                  <a:lnTo>
                    <a:pt x="124049" y="181870"/>
                  </a:lnTo>
                  <a:lnTo>
                    <a:pt x="71697" y="178019"/>
                  </a:lnTo>
                  <a:lnTo>
                    <a:pt x="18623" y="1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8464912" y="10086432"/>
              <a:ext cx="179140" cy="181803"/>
            </a:xfrm>
            <a:custGeom>
              <a:avLst/>
              <a:gdLst/>
              <a:ahLst/>
              <a:cxnLst/>
              <a:rect l="0" t="0" r="0" b="0"/>
              <a:pathLst>
                <a:path w="179140" h="181803">
                  <a:moveTo>
                    <a:pt x="52643" y="0"/>
                  </a:moveTo>
                  <a:lnTo>
                    <a:pt x="38071" y="51025"/>
                  </a:lnTo>
                  <a:lnTo>
                    <a:pt x="14892" y="105072"/>
                  </a:lnTo>
                  <a:lnTo>
                    <a:pt x="7399" y="126247"/>
                  </a:lnTo>
                  <a:lnTo>
                    <a:pt x="8442" y="137977"/>
                  </a:lnTo>
                  <a:lnTo>
                    <a:pt x="18960" y="163488"/>
                  </a:lnTo>
                  <a:lnTo>
                    <a:pt x="29018" y="172164"/>
                  </a:lnTo>
                  <a:lnTo>
                    <a:pt x="55790" y="181802"/>
                  </a:lnTo>
                  <a:lnTo>
                    <a:pt x="109338" y="176050"/>
                  </a:lnTo>
                  <a:lnTo>
                    <a:pt x="147300" y="159528"/>
                  </a:lnTo>
                  <a:lnTo>
                    <a:pt x="173366" y="134225"/>
                  </a:lnTo>
                  <a:lnTo>
                    <a:pt x="177578" y="123408"/>
                  </a:lnTo>
                  <a:lnTo>
                    <a:pt x="179139" y="98912"/>
                  </a:lnTo>
                  <a:lnTo>
                    <a:pt x="175578" y="88169"/>
                  </a:lnTo>
                  <a:lnTo>
                    <a:pt x="162263" y="69991"/>
                  </a:lnTo>
                  <a:lnTo>
                    <a:pt x="132169" y="60354"/>
                  </a:lnTo>
                  <a:lnTo>
                    <a:pt x="78545" y="54928"/>
                  </a:lnTo>
                  <a:lnTo>
                    <a:pt x="36141" y="56440"/>
                  </a:lnTo>
                  <a:lnTo>
                    <a:pt x="0" y="631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8633368" y="10107489"/>
              <a:ext cx="161258" cy="189514"/>
            </a:xfrm>
            <a:custGeom>
              <a:avLst/>
              <a:gdLst/>
              <a:ahLst/>
              <a:cxnLst/>
              <a:rect l="0" t="0" r="0" b="0"/>
              <a:pathLst>
                <a:path w="161258" h="189514">
                  <a:moveTo>
                    <a:pt x="147399" y="0"/>
                  </a:moveTo>
                  <a:lnTo>
                    <a:pt x="95349" y="3120"/>
                  </a:lnTo>
                  <a:lnTo>
                    <a:pt x="35862" y="14654"/>
                  </a:lnTo>
                  <a:lnTo>
                    <a:pt x="26248" y="20298"/>
                  </a:lnTo>
                  <a:lnTo>
                    <a:pt x="12445" y="35928"/>
                  </a:lnTo>
                  <a:lnTo>
                    <a:pt x="10637" y="43839"/>
                  </a:lnTo>
                  <a:lnTo>
                    <a:pt x="11770" y="51453"/>
                  </a:lnTo>
                  <a:lnTo>
                    <a:pt x="14866" y="58868"/>
                  </a:lnTo>
                  <a:lnTo>
                    <a:pt x="37023" y="73347"/>
                  </a:lnTo>
                  <a:lnTo>
                    <a:pt x="91672" y="96117"/>
                  </a:lnTo>
                  <a:lnTo>
                    <a:pt x="146993" y="118650"/>
                  </a:lnTo>
                  <a:lnTo>
                    <a:pt x="157657" y="124724"/>
                  </a:lnTo>
                  <a:lnTo>
                    <a:pt x="161257" y="131112"/>
                  </a:lnTo>
                  <a:lnTo>
                    <a:pt x="160147" y="137711"/>
                  </a:lnTo>
                  <a:lnTo>
                    <a:pt x="155898" y="144450"/>
                  </a:lnTo>
                  <a:lnTo>
                    <a:pt x="116382" y="165113"/>
                  </a:lnTo>
                  <a:lnTo>
                    <a:pt x="60220" y="180464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8759710" y="10128546"/>
              <a:ext cx="168457" cy="177471"/>
            </a:xfrm>
            <a:custGeom>
              <a:avLst/>
              <a:gdLst/>
              <a:ahLst/>
              <a:cxnLst/>
              <a:rect l="0" t="0" r="0" b="0"/>
              <a:pathLst>
                <a:path w="168457" h="177471">
                  <a:moveTo>
                    <a:pt x="168456" y="0"/>
                  </a:moveTo>
                  <a:lnTo>
                    <a:pt x="109839" y="9065"/>
                  </a:lnTo>
                  <a:lnTo>
                    <a:pt x="75049" y="15685"/>
                  </a:lnTo>
                  <a:lnTo>
                    <a:pt x="69920" y="22155"/>
                  </a:lnTo>
                  <a:lnTo>
                    <a:pt x="68840" y="31148"/>
                  </a:lnTo>
                  <a:lnTo>
                    <a:pt x="70460" y="41822"/>
                  </a:lnTo>
                  <a:lnTo>
                    <a:pt x="75049" y="50109"/>
                  </a:lnTo>
                  <a:lnTo>
                    <a:pt x="89507" y="62434"/>
                  </a:lnTo>
                  <a:lnTo>
                    <a:pt x="147863" y="98544"/>
                  </a:lnTo>
                  <a:lnTo>
                    <a:pt x="152388" y="108980"/>
                  </a:lnTo>
                  <a:lnTo>
                    <a:pt x="151176" y="133053"/>
                  </a:lnTo>
                  <a:lnTo>
                    <a:pt x="139719" y="153112"/>
                  </a:lnTo>
                  <a:lnTo>
                    <a:pt x="131750" y="161736"/>
                  </a:lnTo>
                  <a:lnTo>
                    <a:pt x="110418" y="171318"/>
                  </a:lnTo>
                  <a:lnTo>
                    <a:pt x="58596" y="177470"/>
                  </a:lnTo>
                  <a:lnTo>
                    <a:pt x="34232" y="172073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9001865" y="10149604"/>
              <a:ext cx="21059" cy="147399"/>
            </a:xfrm>
            <a:custGeom>
              <a:avLst/>
              <a:gdLst/>
              <a:ahLst/>
              <a:cxnLst/>
              <a:rect l="0" t="0" r="0" b="0"/>
              <a:pathLst>
                <a:path w="21059" h="147399">
                  <a:moveTo>
                    <a:pt x="0" y="0"/>
                  </a:moveTo>
                  <a:lnTo>
                    <a:pt x="0" y="54143"/>
                  </a:lnTo>
                  <a:lnTo>
                    <a:pt x="2340" y="81385"/>
                  </a:lnTo>
                  <a:lnTo>
                    <a:pt x="16667" y="127643"/>
                  </a:lnTo>
                  <a:lnTo>
                    <a:pt x="21058" y="1473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9054508" y="10012733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2105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9149265" y="10002204"/>
              <a:ext cx="193610" cy="275212"/>
            </a:xfrm>
            <a:custGeom>
              <a:avLst/>
              <a:gdLst/>
              <a:ahLst/>
              <a:cxnLst/>
              <a:rect l="0" t="0" r="0" b="0"/>
              <a:pathLst>
                <a:path w="193610" h="275212">
                  <a:moveTo>
                    <a:pt x="31585" y="0"/>
                  </a:moveTo>
                  <a:lnTo>
                    <a:pt x="32755" y="44367"/>
                  </a:lnTo>
                  <a:lnTo>
                    <a:pt x="38821" y="106603"/>
                  </a:lnTo>
                  <a:lnTo>
                    <a:pt x="40650" y="153054"/>
                  </a:lnTo>
                  <a:lnTo>
                    <a:pt x="41679" y="214065"/>
                  </a:lnTo>
                  <a:lnTo>
                    <a:pt x="41824" y="219919"/>
                  </a:lnTo>
                  <a:lnTo>
                    <a:pt x="41985" y="207707"/>
                  </a:lnTo>
                  <a:lnTo>
                    <a:pt x="48295" y="191360"/>
                  </a:lnTo>
                  <a:lnTo>
                    <a:pt x="71410" y="161803"/>
                  </a:lnTo>
                  <a:lnTo>
                    <a:pt x="108376" y="146078"/>
                  </a:lnTo>
                  <a:lnTo>
                    <a:pt x="133565" y="144082"/>
                  </a:lnTo>
                  <a:lnTo>
                    <a:pt x="145195" y="145188"/>
                  </a:lnTo>
                  <a:lnTo>
                    <a:pt x="167476" y="155776"/>
                  </a:lnTo>
                  <a:lnTo>
                    <a:pt x="178332" y="163512"/>
                  </a:lnTo>
                  <a:lnTo>
                    <a:pt x="185568" y="174519"/>
                  </a:lnTo>
                  <a:lnTo>
                    <a:pt x="193609" y="202346"/>
                  </a:lnTo>
                  <a:lnTo>
                    <a:pt x="191073" y="216785"/>
                  </a:lnTo>
                  <a:lnTo>
                    <a:pt x="175778" y="245308"/>
                  </a:lnTo>
                  <a:lnTo>
                    <a:pt x="156502" y="264224"/>
                  </a:lnTo>
                  <a:lnTo>
                    <a:pt x="146449" y="270906"/>
                  </a:lnTo>
                  <a:lnTo>
                    <a:pt x="113441" y="275211"/>
                  </a:lnTo>
                  <a:lnTo>
                    <a:pt x="61298" y="271057"/>
                  </a:lnTo>
                  <a:lnTo>
                    <a:pt x="36602" y="264359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9412477" y="10023261"/>
              <a:ext cx="10529" cy="189514"/>
            </a:xfrm>
            <a:custGeom>
              <a:avLst/>
              <a:gdLst/>
              <a:ahLst/>
              <a:cxnLst/>
              <a:rect l="0" t="0" r="0" b="0"/>
              <a:pathLst>
                <a:path w="10529" h="189514">
                  <a:moveTo>
                    <a:pt x="10528" y="0"/>
                  </a:moveTo>
                  <a:lnTo>
                    <a:pt x="2196" y="55170"/>
                  </a:lnTo>
                  <a:lnTo>
                    <a:pt x="976" y="97050"/>
                  </a:lnTo>
                  <a:lnTo>
                    <a:pt x="290" y="158477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9480589" y="10045302"/>
              <a:ext cx="203778" cy="230644"/>
            </a:xfrm>
            <a:custGeom>
              <a:avLst/>
              <a:gdLst/>
              <a:ahLst/>
              <a:cxnLst/>
              <a:rect l="0" t="0" r="0" b="0"/>
              <a:pathLst>
                <a:path w="203778" h="230644">
                  <a:moveTo>
                    <a:pt x="58230" y="72716"/>
                  </a:moveTo>
                  <a:lnTo>
                    <a:pt x="116847" y="92960"/>
                  </a:lnTo>
                  <a:lnTo>
                    <a:pt x="143553" y="96141"/>
                  </a:lnTo>
                  <a:lnTo>
                    <a:pt x="193238" y="88652"/>
                  </a:lnTo>
                  <a:lnTo>
                    <a:pt x="199708" y="82170"/>
                  </a:lnTo>
                  <a:lnTo>
                    <a:pt x="202852" y="73170"/>
                  </a:lnTo>
                  <a:lnTo>
                    <a:pt x="203777" y="62490"/>
                  </a:lnTo>
                  <a:lnTo>
                    <a:pt x="199715" y="51860"/>
                  </a:lnTo>
                  <a:lnTo>
                    <a:pt x="182724" y="30691"/>
                  </a:lnTo>
                  <a:lnTo>
                    <a:pt x="152439" y="10221"/>
                  </a:lnTo>
                  <a:lnTo>
                    <a:pt x="115649" y="2337"/>
                  </a:lnTo>
                  <a:lnTo>
                    <a:pt x="75113" y="0"/>
                  </a:lnTo>
                  <a:lnTo>
                    <a:pt x="50526" y="5692"/>
                  </a:lnTo>
                  <a:lnTo>
                    <a:pt x="29069" y="17191"/>
                  </a:lnTo>
                  <a:lnTo>
                    <a:pt x="11735" y="34000"/>
                  </a:lnTo>
                  <a:lnTo>
                    <a:pt x="2470" y="56288"/>
                  </a:lnTo>
                  <a:lnTo>
                    <a:pt x="0" y="68784"/>
                  </a:lnTo>
                  <a:lnTo>
                    <a:pt x="3494" y="95145"/>
                  </a:lnTo>
                  <a:lnTo>
                    <a:pt x="24801" y="150196"/>
                  </a:lnTo>
                  <a:lnTo>
                    <a:pt x="55864" y="186530"/>
                  </a:lnTo>
                  <a:lnTo>
                    <a:pt x="94703" y="213933"/>
                  </a:lnTo>
                  <a:lnTo>
                    <a:pt x="141436" y="225692"/>
                  </a:lnTo>
                  <a:lnTo>
                    <a:pt x="195100" y="2306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6324877" y="10788507"/>
              <a:ext cx="244907" cy="192849"/>
            </a:xfrm>
            <a:custGeom>
              <a:avLst/>
              <a:gdLst/>
              <a:ahLst/>
              <a:cxnLst/>
              <a:rect l="0" t="0" r="0" b="0"/>
              <a:pathLst>
                <a:path w="244907" h="192849">
                  <a:moveTo>
                    <a:pt x="192263" y="55977"/>
                  </a:moveTo>
                  <a:lnTo>
                    <a:pt x="162955" y="17604"/>
                  </a:lnTo>
                  <a:lnTo>
                    <a:pt x="137176" y="1973"/>
                  </a:lnTo>
                  <a:lnTo>
                    <a:pt x="117477" y="0"/>
                  </a:lnTo>
                  <a:lnTo>
                    <a:pt x="98194" y="4192"/>
                  </a:lnTo>
                  <a:lnTo>
                    <a:pt x="81824" y="13854"/>
                  </a:lnTo>
                  <a:lnTo>
                    <a:pt x="45016" y="69233"/>
                  </a:lnTo>
                  <a:lnTo>
                    <a:pt x="12331" y="128650"/>
                  </a:lnTo>
                  <a:lnTo>
                    <a:pt x="0" y="160958"/>
                  </a:lnTo>
                  <a:lnTo>
                    <a:pt x="917" y="170418"/>
                  </a:lnTo>
                  <a:lnTo>
                    <a:pt x="11294" y="187168"/>
                  </a:lnTo>
                  <a:lnTo>
                    <a:pt x="20144" y="190231"/>
                  </a:lnTo>
                  <a:lnTo>
                    <a:pt x="42456" y="187395"/>
                  </a:lnTo>
                  <a:lnTo>
                    <a:pt x="75736" y="167055"/>
                  </a:lnTo>
                  <a:lnTo>
                    <a:pt x="110017" y="127572"/>
                  </a:lnTo>
                  <a:lnTo>
                    <a:pt x="140849" y="67847"/>
                  </a:lnTo>
                  <a:lnTo>
                    <a:pt x="152983" y="35318"/>
                  </a:lnTo>
                  <a:lnTo>
                    <a:pt x="156718" y="35185"/>
                  </a:lnTo>
                  <a:lnTo>
                    <a:pt x="171117" y="79167"/>
                  </a:lnTo>
                  <a:lnTo>
                    <a:pt x="196405" y="139197"/>
                  </a:lnTo>
                  <a:lnTo>
                    <a:pt x="244906" y="1928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6654011" y="10697085"/>
              <a:ext cx="10529" cy="273742"/>
            </a:xfrm>
            <a:custGeom>
              <a:avLst/>
              <a:gdLst/>
              <a:ahLst/>
              <a:cxnLst/>
              <a:rect l="0" t="0" r="0" b="0"/>
              <a:pathLst>
                <a:path w="10529" h="273742">
                  <a:moveTo>
                    <a:pt x="10528" y="0"/>
                  </a:moveTo>
                  <a:lnTo>
                    <a:pt x="3293" y="29896"/>
                  </a:lnTo>
                  <a:lnTo>
                    <a:pt x="976" y="83987"/>
                  </a:lnTo>
                  <a:lnTo>
                    <a:pt x="289" y="134719"/>
                  </a:lnTo>
                  <a:lnTo>
                    <a:pt x="86" y="197714"/>
                  </a:lnTo>
                  <a:lnTo>
                    <a:pt x="17" y="256991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6706653" y="10721001"/>
              <a:ext cx="30686" cy="218241"/>
            </a:xfrm>
            <a:custGeom>
              <a:avLst/>
              <a:gdLst/>
              <a:ahLst/>
              <a:cxnLst/>
              <a:rect l="0" t="0" r="0" b="0"/>
              <a:pathLst>
                <a:path w="30686" h="218241">
                  <a:moveTo>
                    <a:pt x="0" y="18198"/>
                  </a:moveTo>
                  <a:lnTo>
                    <a:pt x="5589" y="1430"/>
                  </a:lnTo>
                  <a:lnTo>
                    <a:pt x="8405" y="0"/>
                  </a:lnTo>
                  <a:lnTo>
                    <a:pt x="11453" y="2557"/>
                  </a:lnTo>
                  <a:lnTo>
                    <a:pt x="24749" y="31876"/>
                  </a:lnTo>
                  <a:lnTo>
                    <a:pt x="30685" y="93237"/>
                  </a:lnTo>
                  <a:lnTo>
                    <a:pt x="28199" y="131289"/>
                  </a:lnTo>
                  <a:lnTo>
                    <a:pt x="22468" y="186767"/>
                  </a:lnTo>
                  <a:lnTo>
                    <a:pt x="21057" y="2182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6843523" y="10760256"/>
              <a:ext cx="21058" cy="189514"/>
            </a:xfrm>
            <a:custGeom>
              <a:avLst/>
              <a:gdLst/>
              <a:ahLst/>
              <a:cxnLst/>
              <a:rect l="0" t="0" r="0" b="0"/>
              <a:pathLst>
                <a:path w="21058" h="189514">
                  <a:moveTo>
                    <a:pt x="0" y="0"/>
                  </a:moveTo>
                  <a:lnTo>
                    <a:pt x="8334" y="60383"/>
                  </a:lnTo>
                  <a:lnTo>
                    <a:pt x="12998" y="118107"/>
                  </a:lnTo>
                  <a:lnTo>
                    <a:pt x="18669" y="164066"/>
                  </a:lnTo>
                  <a:lnTo>
                    <a:pt x="21057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6896166" y="10707613"/>
              <a:ext cx="1" cy="21059"/>
            </a:xfrm>
            <a:custGeom>
              <a:avLst/>
              <a:gdLst/>
              <a:ahLst/>
              <a:cxnLst/>
              <a:rect l="0" t="0" r="0" b="0"/>
              <a:pathLst>
                <a:path w="1" h="21059">
                  <a:moveTo>
                    <a:pt x="0" y="0"/>
                  </a:moveTo>
                  <a:lnTo>
                    <a:pt x="0" y="210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6944871" y="10790697"/>
              <a:ext cx="182923" cy="169602"/>
            </a:xfrm>
            <a:custGeom>
              <a:avLst/>
              <a:gdLst/>
              <a:ahLst/>
              <a:cxnLst/>
              <a:rect l="0" t="0" r="0" b="0"/>
              <a:pathLst>
                <a:path w="182923" h="169602">
                  <a:moveTo>
                    <a:pt x="151336" y="32730"/>
                  </a:moveTo>
                  <a:lnTo>
                    <a:pt x="116439" y="3422"/>
                  </a:lnTo>
                  <a:lnTo>
                    <a:pt x="107015" y="323"/>
                  </a:lnTo>
                  <a:lnTo>
                    <a:pt x="87184" y="0"/>
                  </a:lnTo>
                  <a:lnTo>
                    <a:pt x="66673" y="9995"/>
                  </a:lnTo>
                  <a:lnTo>
                    <a:pt x="30498" y="39418"/>
                  </a:lnTo>
                  <a:lnTo>
                    <a:pt x="13627" y="66297"/>
                  </a:lnTo>
                  <a:lnTo>
                    <a:pt x="1220" y="96489"/>
                  </a:lnTo>
                  <a:lnTo>
                    <a:pt x="0" y="117219"/>
                  </a:lnTo>
                  <a:lnTo>
                    <a:pt x="4527" y="138131"/>
                  </a:lnTo>
                  <a:lnTo>
                    <a:pt x="14338" y="159125"/>
                  </a:lnTo>
                  <a:lnTo>
                    <a:pt x="23739" y="164956"/>
                  </a:lnTo>
                  <a:lnTo>
                    <a:pt x="49783" y="168316"/>
                  </a:lnTo>
                  <a:lnTo>
                    <a:pt x="74616" y="162790"/>
                  </a:lnTo>
                  <a:lnTo>
                    <a:pt x="105207" y="146525"/>
                  </a:lnTo>
                  <a:lnTo>
                    <a:pt x="121476" y="131269"/>
                  </a:lnTo>
                  <a:lnTo>
                    <a:pt x="152531" y="75573"/>
                  </a:lnTo>
                  <a:lnTo>
                    <a:pt x="164689" y="43474"/>
                  </a:lnTo>
                  <a:lnTo>
                    <a:pt x="165849" y="22297"/>
                  </a:lnTo>
                  <a:lnTo>
                    <a:pt x="164521" y="11737"/>
                  </a:lnTo>
                  <a:lnTo>
                    <a:pt x="162466" y="9376"/>
                  </a:lnTo>
                  <a:lnTo>
                    <a:pt x="159926" y="12482"/>
                  </a:lnTo>
                  <a:lnTo>
                    <a:pt x="157063" y="19231"/>
                  </a:lnTo>
                  <a:lnTo>
                    <a:pt x="153637" y="79326"/>
                  </a:lnTo>
                  <a:lnTo>
                    <a:pt x="161246" y="127775"/>
                  </a:lnTo>
                  <a:lnTo>
                    <a:pt x="182922" y="1696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7218552" y="10770784"/>
              <a:ext cx="182983" cy="143257"/>
            </a:xfrm>
            <a:custGeom>
              <a:avLst/>
              <a:gdLst/>
              <a:ahLst/>
              <a:cxnLst/>
              <a:rect l="0" t="0" r="0" b="0"/>
              <a:pathLst>
                <a:path w="182983" h="143257">
                  <a:moveTo>
                    <a:pt x="25055" y="0"/>
                  </a:moveTo>
                  <a:lnTo>
                    <a:pt x="16721" y="60384"/>
                  </a:lnTo>
                  <a:lnTo>
                    <a:pt x="12057" y="114988"/>
                  </a:lnTo>
                  <a:lnTo>
                    <a:pt x="6410" y="141183"/>
                  </a:lnTo>
                  <a:lnTo>
                    <a:pt x="3266" y="143256"/>
                  </a:lnTo>
                  <a:lnTo>
                    <a:pt x="0" y="141127"/>
                  </a:lnTo>
                  <a:lnTo>
                    <a:pt x="993" y="104597"/>
                  </a:lnTo>
                  <a:lnTo>
                    <a:pt x="12979" y="54586"/>
                  </a:lnTo>
                  <a:lnTo>
                    <a:pt x="23977" y="32450"/>
                  </a:lnTo>
                  <a:lnTo>
                    <a:pt x="46022" y="17152"/>
                  </a:lnTo>
                  <a:lnTo>
                    <a:pt x="60090" y="11435"/>
                  </a:lnTo>
                  <a:lnTo>
                    <a:pt x="75318" y="12303"/>
                  </a:lnTo>
                  <a:lnTo>
                    <a:pt x="121185" y="33541"/>
                  </a:lnTo>
                  <a:lnTo>
                    <a:pt x="142258" y="48443"/>
                  </a:lnTo>
                  <a:lnTo>
                    <a:pt x="156303" y="69103"/>
                  </a:lnTo>
                  <a:lnTo>
                    <a:pt x="179369" y="127109"/>
                  </a:lnTo>
                  <a:lnTo>
                    <a:pt x="182982" y="136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7478185" y="10760256"/>
              <a:ext cx="323433" cy="175004"/>
            </a:xfrm>
            <a:custGeom>
              <a:avLst/>
              <a:gdLst/>
              <a:ahLst/>
              <a:cxnLst/>
              <a:rect l="0" t="0" r="0" b="0"/>
              <a:pathLst>
                <a:path w="323433" h="175004">
                  <a:moveTo>
                    <a:pt x="154976" y="0"/>
                  </a:moveTo>
                  <a:lnTo>
                    <a:pt x="106045" y="3120"/>
                  </a:lnTo>
                  <a:lnTo>
                    <a:pt x="52504" y="14655"/>
                  </a:lnTo>
                  <a:lnTo>
                    <a:pt x="24528" y="30338"/>
                  </a:lnTo>
                  <a:lnTo>
                    <a:pt x="11991" y="46239"/>
                  </a:lnTo>
                  <a:lnTo>
                    <a:pt x="7011" y="55392"/>
                  </a:lnTo>
                  <a:lnTo>
                    <a:pt x="0" y="96222"/>
                  </a:lnTo>
                  <a:lnTo>
                    <a:pt x="7719" y="125433"/>
                  </a:lnTo>
                  <a:lnTo>
                    <a:pt x="22848" y="150504"/>
                  </a:lnTo>
                  <a:lnTo>
                    <a:pt x="41270" y="165547"/>
                  </a:lnTo>
                  <a:lnTo>
                    <a:pt x="93730" y="175003"/>
                  </a:lnTo>
                  <a:lnTo>
                    <a:pt x="125416" y="170975"/>
                  </a:lnTo>
                  <a:lnTo>
                    <a:pt x="179943" y="154916"/>
                  </a:lnTo>
                  <a:lnTo>
                    <a:pt x="216186" y="132858"/>
                  </a:lnTo>
                  <a:lnTo>
                    <a:pt x="259078" y="92034"/>
                  </a:lnTo>
                  <a:lnTo>
                    <a:pt x="277848" y="62364"/>
                  </a:lnTo>
                  <a:lnTo>
                    <a:pt x="282514" y="52105"/>
                  </a:lnTo>
                  <a:lnTo>
                    <a:pt x="284579" y="31347"/>
                  </a:lnTo>
                  <a:lnTo>
                    <a:pt x="283492" y="20898"/>
                  </a:lnTo>
                  <a:lnTo>
                    <a:pt x="276918" y="16271"/>
                  </a:lnTo>
                  <a:lnTo>
                    <a:pt x="254016" y="17371"/>
                  </a:lnTo>
                  <a:lnTo>
                    <a:pt x="233699" y="25658"/>
                  </a:lnTo>
                  <a:lnTo>
                    <a:pt x="225006" y="31143"/>
                  </a:lnTo>
                  <a:lnTo>
                    <a:pt x="212226" y="46597"/>
                  </a:lnTo>
                  <a:lnTo>
                    <a:pt x="207181" y="55631"/>
                  </a:lnTo>
                  <a:lnTo>
                    <a:pt x="200080" y="101881"/>
                  </a:lnTo>
                  <a:lnTo>
                    <a:pt x="207778" y="130678"/>
                  </a:lnTo>
                  <a:lnTo>
                    <a:pt x="214744" y="143271"/>
                  </a:lnTo>
                  <a:lnTo>
                    <a:pt x="226407" y="150496"/>
                  </a:lnTo>
                  <a:lnTo>
                    <a:pt x="258082" y="155404"/>
                  </a:lnTo>
                  <a:lnTo>
                    <a:pt x="312400" y="149263"/>
                  </a:lnTo>
                  <a:lnTo>
                    <a:pt x="323432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8024861" y="10570743"/>
              <a:ext cx="229912" cy="311551"/>
            </a:xfrm>
            <a:custGeom>
              <a:avLst/>
              <a:gdLst/>
              <a:ahLst/>
              <a:cxnLst/>
              <a:rect l="0" t="0" r="0" b="0"/>
              <a:pathLst>
                <a:path w="229912" h="311551">
                  <a:moveTo>
                    <a:pt x="8383" y="0"/>
                  </a:moveTo>
                  <a:lnTo>
                    <a:pt x="1148" y="31066"/>
                  </a:lnTo>
                  <a:lnTo>
                    <a:pt x="0" y="91223"/>
                  </a:lnTo>
                  <a:lnTo>
                    <a:pt x="6549" y="140763"/>
                  </a:lnTo>
                  <a:lnTo>
                    <a:pt x="19243" y="199424"/>
                  </a:lnTo>
                  <a:lnTo>
                    <a:pt x="33015" y="256071"/>
                  </a:lnTo>
                  <a:lnTo>
                    <a:pt x="49086" y="298272"/>
                  </a:lnTo>
                  <a:lnTo>
                    <a:pt x="53066" y="302963"/>
                  </a:lnTo>
                  <a:lnTo>
                    <a:pt x="55719" y="301411"/>
                  </a:lnTo>
                  <a:lnTo>
                    <a:pt x="58667" y="287209"/>
                  </a:lnTo>
                  <a:lnTo>
                    <a:pt x="63679" y="233724"/>
                  </a:lnTo>
                  <a:lnTo>
                    <a:pt x="70394" y="200973"/>
                  </a:lnTo>
                  <a:lnTo>
                    <a:pt x="81177" y="178619"/>
                  </a:lnTo>
                  <a:lnTo>
                    <a:pt x="103127" y="164004"/>
                  </a:lnTo>
                  <a:lnTo>
                    <a:pt x="132379" y="155950"/>
                  </a:lnTo>
                  <a:lnTo>
                    <a:pt x="164878" y="156269"/>
                  </a:lnTo>
                  <a:lnTo>
                    <a:pt x="189460" y="163430"/>
                  </a:lnTo>
                  <a:lnTo>
                    <a:pt x="208185" y="175581"/>
                  </a:lnTo>
                  <a:lnTo>
                    <a:pt x="224305" y="192680"/>
                  </a:lnTo>
                  <a:lnTo>
                    <a:pt x="229911" y="221336"/>
                  </a:lnTo>
                  <a:lnTo>
                    <a:pt x="229768" y="238804"/>
                  </a:lnTo>
                  <a:lnTo>
                    <a:pt x="220250" y="264453"/>
                  </a:lnTo>
                  <a:lnTo>
                    <a:pt x="195161" y="292046"/>
                  </a:lnTo>
                  <a:lnTo>
                    <a:pt x="185544" y="299983"/>
                  </a:lnTo>
                  <a:lnTo>
                    <a:pt x="162381" y="308801"/>
                  </a:lnTo>
                  <a:lnTo>
                    <a:pt x="137658" y="311550"/>
                  </a:lnTo>
                  <a:lnTo>
                    <a:pt x="114972" y="308873"/>
                  </a:lnTo>
                  <a:lnTo>
                    <a:pt x="93190" y="297544"/>
                  </a:lnTo>
                  <a:lnTo>
                    <a:pt x="82469" y="289610"/>
                  </a:lnTo>
                  <a:lnTo>
                    <a:pt x="70556" y="271435"/>
                  </a:lnTo>
                  <a:lnTo>
                    <a:pt x="61025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8339220" y="10623386"/>
              <a:ext cx="9880" cy="221099"/>
            </a:xfrm>
            <a:custGeom>
              <a:avLst/>
              <a:gdLst/>
              <a:ahLst/>
              <a:cxnLst/>
              <a:rect l="0" t="0" r="0" b="0"/>
              <a:pathLst>
                <a:path w="9880" h="221099">
                  <a:moveTo>
                    <a:pt x="9879" y="0"/>
                  </a:moveTo>
                  <a:lnTo>
                    <a:pt x="1545" y="60384"/>
                  </a:lnTo>
                  <a:lnTo>
                    <a:pt x="0" y="111868"/>
                  </a:lnTo>
                  <a:lnTo>
                    <a:pt x="5068" y="165596"/>
                  </a:lnTo>
                  <a:lnTo>
                    <a:pt x="9879" y="22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8285928" y="10665499"/>
              <a:ext cx="455634" cy="169190"/>
            </a:xfrm>
            <a:custGeom>
              <a:avLst/>
              <a:gdLst/>
              <a:ahLst/>
              <a:cxnLst/>
              <a:rect l="0" t="0" r="0" b="0"/>
              <a:pathLst>
                <a:path w="455634" h="169190">
                  <a:moveTo>
                    <a:pt x="0" y="52644"/>
                  </a:moveTo>
                  <a:lnTo>
                    <a:pt x="11178" y="63822"/>
                  </a:lnTo>
                  <a:lnTo>
                    <a:pt x="32263" y="69309"/>
                  </a:lnTo>
                  <a:lnTo>
                    <a:pt x="77019" y="69280"/>
                  </a:lnTo>
                  <a:lnTo>
                    <a:pt x="138956" y="58789"/>
                  </a:lnTo>
                  <a:lnTo>
                    <a:pt x="164703" y="61614"/>
                  </a:lnTo>
                  <a:lnTo>
                    <a:pt x="176483" y="65643"/>
                  </a:lnTo>
                  <a:lnTo>
                    <a:pt x="183166" y="73008"/>
                  </a:lnTo>
                  <a:lnTo>
                    <a:pt x="186451" y="82598"/>
                  </a:lnTo>
                  <a:lnTo>
                    <a:pt x="194497" y="137199"/>
                  </a:lnTo>
                  <a:lnTo>
                    <a:pt x="199855" y="148788"/>
                  </a:lnTo>
                  <a:lnTo>
                    <a:pt x="215166" y="164784"/>
                  </a:lnTo>
                  <a:lnTo>
                    <a:pt x="224163" y="168348"/>
                  </a:lnTo>
                  <a:lnTo>
                    <a:pt x="243517" y="169189"/>
                  </a:lnTo>
                  <a:lnTo>
                    <a:pt x="279733" y="157495"/>
                  </a:lnTo>
                  <a:lnTo>
                    <a:pt x="300191" y="142527"/>
                  </a:lnTo>
                  <a:lnTo>
                    <a:pt x="315912" y="123008"/>
                  </a:lnTo>
                  <a:lnTo>
                    <a:pt x="329000" y="93899"/>
                  </a:lnTo>
                  <a:lnTo>
                    <a:pt x="329297" y="94185"/>
                  </a:lnTo>
                  <a:lnTo>
                    <a:pt x="328326" y="97885"/>
                  </a:lnTo>
                  <a:lnTo>
                    <a:pt x="332548" y="119861"/>
                  </a:lnTo>
                  <a:lnTo>
                    <a:pt x="352387" y="148598"/>
                  </a:lnTo>
                  <a:lnTo>
                    <a:pt x="361266" y="154048"/>
                  </a:lnTo>
                  <a:lnTo>
                    <a:pt x="380492" y="156984"/>
                  </a:lnTo>
                  <a:lnTo>
                    <a:pt x="390532" y="152619"/>
                  </a:lnTo>
                  <a:lnTo>
                    <a:pt x="411046" y="135291"/>
                  </a:lnTo>
                  <a:lnTo>
                    <a:pt x="436736" y="93640"/>
                  </a:lnTo>
                  <a:lnTo>
                    <a:pt x="455633" y="31842"/>
                  </a:lnTo>
                  <a:lnTo>
                    <a:pt x="45272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2" name="Group 461"/>
          <p:cNvGrpSpPr/>
          <p:nvPr/>
        </p:nvGrpSpPr>
        <p:grpSpPr>
          <a:xfrm>
            <a:off x="8959769" y="10504910"/>
            <a:ext cx="989663" cy="434332"/>
            <a:chOff x="8959769" y="10504910"/>
            <a:chExt cx="989663" cy="434332"/>
          </a:xfrm>
        </p:grpSpPr>
        <p:sp>
          <p:nvSpPr>
            <p:cNvPr id="456" name="Freeform 455"/>
            <p:cNvSpPr/>
            <p:nvPr/>
          </p:nvSpPr>
          <p:spPr>
            <a:xfrm>
              <a:off x="8959769" y="10560214"/>
              <a:ext cx="97046" cy="379028"/>
            </a:xfrm>
            <a:custGeom>
              <a:avLst/>
              <a:gdLst/>
              <a:ahLst/>
              <a:cxnLst/>
              <a:rect l="0" t="0" r="0" b="0"/>
              <a:pathLst>
                <a:path w="97046" h="379028">
                  <a:moveTo>
                    <a:pt x="52625" y="0"/>
                  </a:moveTo>
                  <a:lnTo>
                    <a:pt x="60959" y="54145"/>
                  </a:lnTo>
                  <a:lnTo>
                    <a:pt x="70100" y="115796"/>
                  </a:lnTo>
                  <a:lnTo>
                    <a:pt x="76094" y="169146"/>
                  </a:lnTo>
                  <a:lnTo>
                    <a:pt x="93785" y="224744"/>
                  </a:lnTo>
                  <a:lnTo>
                    <a:pt x="96443" y="229379"/>
                  </a:lnTo>
                  <a:lnTo>
                    <a:pt x="97045" y="227788"/>
                  </a:lnTo>
                  <a:lnTo>
                    <a:pt x="95042" y="175707"/>
                  </a:lnTo>
                  <a:lnTo>
                    <a:pt x="94829" y="116533"/>
                  </a:lnTo>
                  <a:lnTo>
                    <a:pt x="93595" y="63255"/>
                  </a:lnTo>
                  <a:lnTo>
                    <a:pt x="89162" y="36302"/>
                  </a:lnTo>
                  <a:lnTo>
                    <a:pt x="82832" y="28881"/>
                  </a:lnTo>
                  <a:lnTo>
                    <a:pt x="73933" y="25103"/>
                  </a:lnTo>
                  <a:lnTo>
                    <a:pt x="63321" y="23755"/>
                  </a:lnTo>
                  <a:lnTo>
                    <a:pt x="45291" y="28495"/>
                  </a:lnTo>
                  <a:lnTo>
                    <a:pt x="37207" y="33036"/>
                  </a:lnTo>
                  <a:lnTo>
                    <a:pt x="25106" y="47439"/>
                  </a:lnTo>
                  <a:lnTo>
                    <a:pt x="7805" y="90869"/>
                  </a:lnTo>
                  <a:lnTo>
                    <a:pt x="1527" y="144509"/>
                  </a:lnTo>
                  <a:lnTo>
                    <a:pt x="288" y="200164"/>
                  </a:lnTo>
                  <a:lnTo>
                    <a:pt x="43" y="256218"/>
                  </a:lnTo>
                  <a:lnTo>
                    <a:pt x="0" y="309494"/>
                  </a:lnTo>
                  <a:lnTo>
                    <a:pt x="11166" y="352965"/>
                  </a:lnTo>
                  <a:lnTo>
                    <a:pt x="19137" y="361653"/>
                  </a:lnTo>
                  <a:lnTo>
                    <a:pt x="63154" y="3790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9149265" y="10749728"/>
              <a:ext cx="143418" cy="141911"/>
            </a:xfrm>
            <a:custGeom>
              <a:avLst/>
              <a:gdLst/>
              <a:ahLst/>
              <a:cxnLst/>
              <a:rect l="0" t="0" r="0" b="0"/>
              <a:pathLst>
                <a:path w="143418" h="141911">
                  <a:moveTo>
                    <a:pt x="73699" y="0"/>
                  </a:moveTo>
                  <a:lnTo>
                    <a:pt x="24201" y="58563"/>
                  </a:lnTo>
                  <a:lnTo>
                    <a:pt x="16605" y="82569"/>
                  </a:lnTo>
                  <a:lnTo>
                    <a:pt x="14580" y="97160"/>
                  </a:lnTo>
                  <a:lnTo>
                    <a:pt x="16738" y="109227"/>
                  </a:lnTo>
                  <a:lnTo>
                    <a:pt x="28496" y="128874"/>
                  </a:lnTo>
                  <a:lnTo>
                    <a:pt x="38884" y="135049"/>
                  </a:lnTo>
                  <a:lnTo>
                    <a:pt x="66024" y="141910"/>
                  </a:lnTo>
                  <a:lnTo>
                    <a:pt x="94465" y="135601"/>
                  </a:lnTo>
                  <a:lnTo>
                    <a:pt x="108599" y="129006"/>
                  </a:lnTo>
                  <a:lnTo>
                    <a:pt x="130545" y="106078"/>
                  </a:lnTo>
                  <a:lnTo>
                    <a:pt x="139672" y="91775"/>
                  </a:lnTo>
                  <a:lnTo>
                    <a:pt x="143417" y="77562"/>
                  </a:lnTo>
                  <a:lnTo>
                    <a:pt x="141340" y="49290"/>
                  </a:lnTo>
                  <a:lnTo>
                    <a:pt x="136340" y="38709"/>
                  </a:lnTo>
                  <a:lnTo>
                    <a:pt x="121427" y="23833"/>
                  </a:lnTo>
                  <a:lnTo>
                    <a:pt x="93300" y="8880"/>
                  </a:lnTo>
                  <a:lnTo>
                    <a:pt x="51561" y="2631"/>
                  </a:ln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9286135" y="10685921"/>
              <a:ext cx="221100" cy="172001"/>
            </a:xfrm>
            <a:custGeom>
              <a:avLst/>
              <a:gdLst/>
              <a:ahLst/>
              <a:cxnLst/>
              <a:rect l="0" t="0" r="0" b="0"/>
              <a:pathLst>
                <a:path w="221100" h="172001">
                  <a:moveTo>
                    <a:pt x="0" y="95392"/>
                  </a:moveTo>
                  <a:lnTo>
                    <a:pt x="24046" y="104968"/>
                  </a:lnTo>
                  <a:lnTo>
                    <a:pt x="38373" y="115635"/>
                  </a:lnTo>
                  <a:lnTo>
                    <a:pt x="54004" y="140384"/>
                  </a:lnTo>
                  <a:lnTo>
                    <a:pt x="55977" y="159843"/>
                  </a:lnTo>
                  <a:lnTo>
                    <a:pt x="54865" y="169944"/>
                  </a:lnTo>
                  <a:lnTo>
                    <a:pt x="54124" y="172000"/>
                  </a:lnTo>
                  <a:lnTo>
                    <a:pt x="52838" y="129758"/>
                  </a:lnTo>
                  <a:lnTo>
                    <a:pt x="72454" y="66368"/>
                  </a:lnTo>
                  <a:lnTo>
                    <a:pt x="82505" y="43888"/>
                  </a:lnTo>
                  <a:lnTo>
                    <a:pt x="98670" y="22199"/>
                  </a:lnTo>
                  <a:lnTo>
                    <a:pt x="123792" y="7100"/>
                  </a:lnTo>
                  <a:lnTo>
                    <a:pt x="138680" y="1436"/>
                  </a:lnTo>
                  <a:lnTo>
                    <a:pt x="150945" y="0"/>
                  </a:lnTo>
                  <a:lnTo>
                    <a:pt x="170812" y="4642"/>
                  </a:lnTo>
                  <a:lnTo>
                    <a:pt x="195151" y="20411"/>
                  </a:lnTo>
                  <a:lnTo>
                    <a:pt x="206837" y="42570"/>
                  </a:lnTo>
                  <a:lnTo>
                    <a:pt x="216873" y="84811"/>
                  </a:lnTo>
                  <a:lnTo>
                    <a:pt x="221099" y="1375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9513322" y="10504910"/>
              <a:ext cx="193954" cy="329047"/>
            </a:xfrm>
            <a:custGeom>
              <a:avLst/>
              <a:gdLst/>
              <a:ahLst/>
              <a:cxnLst/>
              <a:rect l="0" t="0" r="0" b="0"/>
              <a:pathLst>
                <a:path w="193954" h="329047">
                  <a:moveTo>
                    <a:pt x="193953" y="23719"/>
                  </a:moveTo>
                  <a:lnTo>
                    <a:pt x="175973" y="8079"/>
                  </a:lnTo>
                  <a:lnTo>
                    <a:pt x="159055" y="0"/>
                  </a:lnTo>
                  <a:lnTo>
                    <a:pt x="113033" y="54"/>
                  </a:lnTo>
                  <a:lnTo>
                    <a:pt x="87409" y="7742"/>
                  </a:lnTo>
                  <a:lnTo>
                    <a:pt x="56709" y="28343"/>
                  </a:lnTo>
                  <a:lnTo>
                    <a:pt x="38200" y="46831"/>
                  </a:lnTo>
                  <a:lnTo>
                    <a:pt x="21202" y="79310"/>
                  </a:lnTo>
                  <a:lnTo>
                    <a:pt x="4978" y="138381"/>
                  </a:lnTo>
                  <a:lnTo>
                    <a:pt x="0" y="167098"/>
                  </a:lnTo>
                  <a:lnTo>
                    <a:pt x="6336" y="223660"/>
                  </a:lnTo>
                  <a:lnTo>
                    <a:pt x="14641" y="251792"/>
                  </a:lnTo>
                  <a:lnTo>
                    <a:pt x="42330" y="301740"/>
                  </a:lnTo>
                  <a:lnTo>
                    <a:pt x="57082" y="329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9517762" y="10669468"/>
              <a:ext cx="236855" cy="122375"/>
            </a:xfrm>
            <a:custGeom>
              <a:avLst/>
              <a:gdLst/>
              <a:ahLst/>
              <a:cxnLst/>
              <a:rect l="0" t="0" r="0" b="0"/>
              <a:pathLst>
                <a:path w="236855" h="122375">
                  <a:moveTo>
                    <a:pt x="0" y="59203"/>
                  </a:moveTo>
                  <a:lnTo>
                    <a:pt x="62092" y="64792"/>
                  </a:lnTo>
                  <a:lnTo>
                    <a:pt x="116793" y="62678"/>
                  </a:lnTo>
                  <a:lnTo>
                    <a:pt x="175018" y="51484"/>
                  </a:lnTo>
                  <a:lnTo>
                    <a:pt x="220315" y="34887"/>
                  </a:lnTo>
                  <a:lnTo>
                    <a:pt x="231105" y="28954"/>
                  </a:lnTo>
                  <a:lnTo>
                    <a:pt x="235958" y="22659"/>
                  </a:lnTo>
                  <a:lnTo>
                    <a:pt x="236854" y="16123"/>
                  </a:lnTo>
                  <a:lnTo>
                    <a:pt x="235112" y="9426"/>
                  </a:lnTo>
                  <a:lnTo>
                    <a:pt x="229271" y="4961"/>
                  </a:lnTo>
                  <a:lnTo>
                    <a:pt x="210302" y="0"/>
                  </a:lnTo>
                  <a:lnTo>
                    <a:pt x="167727" y="8386"/>
                  </a:lnTo>
                  <a:lnTo>
                    <a:pt x="134835" y="25688"/>
                  </a:lnTo>
                  <a:lnTo>
                    <a:pt x="121148" y="45087"/>
                  </a:lnTo>
                  <a:lnTo>
                    <a:pt x="115860" y="56811"/>
                  </a:lnTo>
                  <a:lnTo>
                    <a:pt x="114675" y="68137"/>
                  </a:lnTo>
                  <a:lnTo>
                    <a:pt x="119597" y="90080"/>
                  </a:lnTo>
                  <a:lnTo>
                    <a:pt x="125355" y="98505"/>
                  </a:lnTo>
                  <a:lnTo>
                    <a:pt x="141111" y="110986"/>
                  </a:lnTo>
                  <a:lnTo>
                    <a:pt x="159812" y="117312"/>
                  </a:lnTo>
                  <a:lnTo>
                    <a:pt x="189513" y="1223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9784671" y="10507573"/>
              <a:ext cx="164761" cy="297371"/>
            </a:xfrm>
            <a:custGeom>
              <a:avLst/>
              <a:gdLst/>
              <a:ahLst/>
              <a:cxnLst/>
              <a:rect l="0" t="0" r="0" b="0"/>
              <a:pathLst>
                <a:path w="164761" h="297371">
                  <a:moveTo>
                    <a:pt x="164760" y="0"/>
                  </a:moveTo>
                  <a:lnTo>
                    <a:pt x="141040" y="43962"/>
                  </a:lnTo>
                  <a:lnTo>
                    <a:pt x="134727" y="96508"/>
                  </a:lnTo>
                  <a:lnTo>
                    <a:pt x="134804" y="156756"/>
                  </a:lnTo>
                  <a:lnTo>
                    <a:pt x="138968" y="194451"/>
                  </a:lnTo>
                  <a:lnTo>
                    <a:pt x="137037" y="203333"/>
                  </a:lnTo>
                  <a:lnTo>
                    <a:pt x="132240" y="205745"/>
                  </a:lnTo>
                  <a:lnTo>
                    <a:pt x="118721" y="200236"/>
                  </a:lnTo>
                  <a:lnTo>
                    <a:pt x="104914" y="189989"/>
                  </a:lnTo>
                  <a:lnTo>
                    <a:pt x="84739" y="186994"/>
                  </a:lnTo>
                  <a:lnTo>
                    <a:pt x="72808" y="187833"/>
                  </a:lnTo>
                  <a:lnTo>
                    <a:pt x="33660" y="205782"/>
                  </a:lnTo>
                  <a:lnTo>
                    <a:pt x="3603" y="238917"/>
                  </a:lnTo>
                  <a:lnTo>
                    <a:pt x="0" y="251694"/>
                  </a:lnTo>
                  <a:lnTo>
                    <a:pt x="2235" y="278369"/>
                  </a:lnTo>
                  <a:lnTo>
                    <a:pt x="10787" y="287355"/>
                  </a:lnTo>
                  <a:lnTo>
                    <a:pt x="39005" y="297338"/>
                  </a:lnTo>
                  <a:lnTo>
                    <a:pt x="94354" y="297370"/>
                  </a:lnTo>
                  <a:lnTo>
                    <a:pt x="122160" y="289701"/>
                  </a:lnTo>
                  <a:lnTo>
                    <a:pt x="154231" y="2737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6338156" y="11055054"/>
            <a:ext cx="3392725" cy="466655"/>
            <a:chOff x="6338156" y="11055054"/>
            <a:chExt cx="3392725" cy="466655"/>
          </a:xfrm>
        </p:grpSpPr>
        <p:sp>
          <p:nvSpPr>
            <p:cNvPr id="463" name="Freeform 462"/>
            <p:cNvSpPr/>
            <p:nvPr/>
          </p:nvSpPr>
          <p:spPr>
            <a:xfrm>
              <a:off x="6338156" y="11349852"/>
              <a:ext cx="157928" cy="21058"/>
            </a:xfrm>
            <a:custGeom>
              <a:avLst/>
              <a:gdLst/>
              <a:ahLst/>
              <a:cxnLst/>
              <a:rect l="0" t="0" r="0" b="0"/>
              <a:pathLst>
                <a:path w="157928" h="21058">
                  <a:moveTo>
                    <a:pt x="0" y="21057"/>
                  </a:moveTo>
                  <a:lnTo>
                    <a:pt x="58617" y="21057"/>
                  </a:lnTo>
                  <a:lnTo>
                    <a:pt x="111621" y="18718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6389975" y="11281091"/>
              <a:ext cx="32410" cy="205632"/>
            </a:xfrm>
            <a:custGeom>
              <a:avLst/>
              <a:gdLst/>
              <a:ahLst/>
              <a:cxnLst/>
              <a:rect l="0" t="0" r="0" b="0"/>
              <a:pathLst>
                <a:path w="32410" h="205632">
                  <a:moveTo>
                    <a:pt x="21880" y="5590"/>
                  </a:moveTo>
                  <a:lnTo>
                    <a:pt x="5113" y="0"/>
                  </a:lnTo>
                  <a:lnTo>
                    <a:pt x="1343" y="3033"/>
                  </a:lnTo>
                  <a:lnTo>
                    <a:pt x="0" y="9735"/>
                  </a:lnTo>
                  <a:lnTo>
                    <a:pt x="6249" y="48523"/>
                  </a:lnTo>
                  <a:lnTo>
                    <a:pt x="19013" y="103574"/>
                  </a:lnTo>
                  <a:lnTo>
                    <a:pt x="21314" y="157136"/>
                  </a:lnTo>
                  <a:lnTo>
                    <a:pt x="32409" y="2056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6662710" y="11203639"/>
              <a:ext cx="149229" cy="296533"/>
            </a:xfrm>
            <a:custGeom>
              <a:avLst/>
              <a:gdLst/>
              <a:ahLst/>
              <a:cxnLst/>
              <a:rect l="0" t="0" r="0" b="0"/>
              <a:pathLst>
                <a:path w="149229" h="296533">
                  <a:moveTo>
                    <a:pt x="149228" y="61985"/>
                  </a:moveTo>
                  <a:lnTo>
                    <a:pt x="146109" y="19294"/>
                  </a:lnTo>
                  <a:lnTo>
                    <a:pt x="143639" y="8957"/>
                  </a:lnTo>
                  <a:lnTo>
                    <a:pt x="137313" y="3237"/>
                  </a:lnTo>
                  <a:lnTo>
                    <a:pt x="128417" y="593"/>
                  </a:lnTo>
                  <a:lnTo>
                    <a:pt x="117806" y="0"/>
                  </a:lnTo>
                  <a:lnTo>
                    <a:pt x="74928" y="15933"/>
                  </a:lnTo>
                  <a:lnTo>
                    <a:pt x="41945" y="37292"/>
                  </a:lnTo>
                  <a:lnTo>
                    <a:pt x="17354" y="64027"/>
                  </a:lnTo>
                  <a:lnTo>
                    <a:pt x="841" y="94176"/>
                  </a:lnTo>
                  <a:lnTo>
                    <a:pt x="0" y="104503"/>
                  </a:lnTo>
                  <a:lnTo>
                    <a:pt x="5305" y="125335"/>
                  </a:lnTo>
                  <a:lnTo>
                    <a:pt x="12335" y="133464"/>
                  </a:lnTo>
                  <a:lnTo>
                    <a:pt x="32625" y="145616"/>
                  </a:lnTo>
                  <a:lnTo>
                    <a:pt x="75945" y="153445"/>
                  </a:lnTo>
                  <a:lnTo>
                    <a:pt x="102620" y="149038"/>
                  </a:lnTo>
                  <a:lnTo>
                    <a:pt x="117985" y="142789"/>
                  </a:lnTo>
                  <a:lnTo>
                    <a:pt x="109216" y="143912"/>
                  </a:lnTo>
                  <a:lnTo>
                    <a:pt x="67799" y="162570"/>
                  </a:lnTo>
                  <a:lnTo>
                    <a:pt x="27226" y="195651"/>
                  </a:lnTo>
                  <a:lnTo>
                    <a:pt x="11173" y="222083"/>
                  </a:lnTo>
                  <a:lnTo>
                    <a:pt x="9102" y="241934"/>
                  </a:lnTo>
                  <a:lnTo>
                    <a:pt x="13250" y="261285"/>
                  </a:lnTo>
                  <a:lnTo>
                    <a:pt x="22893" y="277685"/>
                  </a:lnTo>
                  <a:lnTo>
                    <a:pt x="41216" y="289653"/>
                  </a:lnTo>
                  <a:lnTo>
                    <a:pt x="63788" y="296532"/>
                  </a:lnTo>
                  <a:lnTo>
                    <a:pt x="107114" y="2936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6876410" y="11328795"/>
              <a:ext cx="122242" cy="156153"/>
            </a:xfrm>
            <a:custGeom>
              <a:avLst/>
              <a:gdLst/>
              <a:ahLst/>
              <a:cxnLst/>
              <a:rect l="0" t="0" r="0" b="0"/>
              <a:pathLst>
                <a:path w="122242" h="156153">
                  <a:moveTo>
                    <a:pt x="30285" y="31586"/>
                  </a:moveTo>
                  <a:lnTo>
                    <a:pt x="13517" y="42764"/>
                  </a:lnTo>
                  <a:lnTo>
                    <a:pt x="8578" y="50736"/>
                  </a:lnTo>
                  <a:lnTo>
                    <a:pt x="1626" y="84313"/>
                  </a:lnTo>
                  <a:lnTo>
                    <a:pt x="0" y="110392"/>
                  </a:lnTo>
                  <a:lnTo>
                    <a:pt x="5516" y="134461"/>
                  </a:lnTo>
                  <a:lnTo>
                    <a:pt x="10263" y="145793"/>
                  </a:lnTo>
                  <a:lnTo>
                    <a:pt x="19276" y="152177"/>
                  </a:lnTo>
                  <a:lnTo>
                    <a:pt x="44889" y="156152"/>
                  </a:lnTo>
                  <a:lnTo>
                    <a:pt x="66411" y="150899"/>
                  </a:lnTo>
                  <a:lnTo>
                    <a:pt x="99292" y="128464"/>
                  </a:lnTo>
                  <a:lnTo>
                    <a:pt x="110867" y="105838"/>
                  </a:lnTo>
                  <a:lnTo>
                    <a:pt x="122241" y="49242"/>
                  </a:lnTo>
                  <a:lnTo>
                    <a:pt x="114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7075150" y="11318267"/>
              <a:ext cx="52644" cy="157928"/>
            </a:xfrm>
            <a:custGeom>
              <a:avLst/>
              <a:gdLst/>
              <a:ahLst/>
              <a:cxnLst/>
              <a:rect l="0" t="0" r="0" b="0"/>
              <a:pathLst>
                <a:path w="52644" h="157928">
                  <a:moveTo>
                    <a:pt x="0" y="157927"/>
                  </a:moveTo>
                  <a:lnTo>
                    <a:pt x="3120" y="108996"/>
                  </a:lnTo>
                  <a:lnTo>
                    <a:pt x="10746" y="78858"/>
                  </a:lnTo>
                  <a:lnTo>
                    <a:pt x="37998" y="27622"/>
                  </a:lnTo>
                  <a:lnTo>
                    <a:pt x="5264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7209798" y="11322870"/>
              <a:ext cx="115035" cy="133718"/>
            </a:xfrm>
            <a:custGeom>
              <a:avLst/>
              <a:gdLst/>
              <a:ahLst/>
              <a:cxnLst/>
              <a:rect l="0" t="0" r="0" b="0"/>
              <a:pathLst>
                <a:path w="115035" h="133718">
                  <a:moveTo>
                    <a:pt x="54866" y="5925"/>
                  </a:moveTo>
                  <a:lnTo>
                    <a:pt x="30819" y="23906"/>
                  </a:lnTo>
                  <a:lnTo>
                    <a:pt x="10566" y="50247"/>
                  </a:lnTo>
                  <a:lnTo>
                    <a:pt x="862" y="70077"/>
                  </a:lnTo>
                  <a:lnTo>
                    <a:pt x="0" y="112151"/>
                  </a:lnTo>
                  <a:lnTo>
                    <a:pt x="5421" y="122366"/>
                  </a:lnTo>
                  <a:lnTo>
                    <a:pt x="13713" y="129177"/>
                  </a:lnTo>
                  <a:lnTo>
                    <a:pt x="23921" y="133717"/>
                  </a:lnTo>
                  <a:lnTo>
                    <a:pt x="35405" y="133234"/>
                  </a:lnTo>
                  <a:lnTo>
                    <a:pt x="60645" y="123338"/>
                  </a:lnTo>
                  <a:lnTo>
                    <a:pt x="89984" y="103625"/>
                  </a:lnTo>
                  <a:lnTo>
                    <a:pt x="102839" y="86782"/>
                  </a:lnTo>
                  <a:lnTo>
                    <a:pt x="111281" y="66428"/>
                  </a:lnTo>
                  <a:lnTo>
                    <a:pt x="115034" y="41784"/>
                  </a:lnTo>
                  <a:lnTo>
                    <a:pt x="112526" y="31001"/>
                  </a:lnTo>
                  <a:lnTo>
                    <a:pt x="100379" y="12781"/>
                  </a:lnTo>
                  <a:lnTo>
                    <a:pt x="80163" y="3122"/>
                  </a:lnTo>
                  <a:lnTo>
                    <a:pt x="57920" y="0"/>
                  </a:lnTo>
                  <a:lnTo>
                    <a:pt x="23280" y="59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7359420" y="11316128"/>
              <a:ext cx="168895" cy="205581"/>
            </a:xfrm>
            <a:custGeom>
              <a:avLst/>
              <a:gdLst/>
              <a:ahLst/>
              <a:cxnLst/>
              <a:rect l="0" t="0" r="0" b="0"/>
              <a:pathLst>
                <a:path w="168895" h="205581">
                  <a:moveTo>
                    <a:pt x="0" y="65309"/>
                  </a:moveTo>
                  <a:lnTo>
                    <a:pt x="16768" y="70899"/>
                  </a:lnTo>
                  <a:lnTo>
                    <a:pt x="31239" y="86121"/>
                  </a:lnTo>
                  <a:lnTo>
                    <a:pt x="38373" y="96731"/>
                  </a:lnTo>
                  <a:lnTo>
                    <a:pt x="48415" y="145200"/>
                  </a:lnTo>
                  <a:lnTo>
                    <a:pt x="51390" y="198425"/>
                  </a:lnTo>
                  <a:lnTo>
                    <a:pt x="49467" y="205526"/>
                  </a:lnTo>
                  <a:lnTo>
                    <a:pt x="45847" y="205580"/>
                  </a:lnTo>
                  <a:lnTo>
                    <a:pt x="41093" y="200937"/>
                  </a:lnTo>
                  <a:lnTo>
                    <a:pt x="34402" y="155279"/>
                  </a:lnTo>
                  <a:lnTo>
                    <a:pt x="38009" y="106655"/>
                  </a:lnTo>
                  <a:lnTo>
                    <a:pt x="46487" y="62612"/>
                  </a:lnTo>
                  <a:lnTo>
                    <a:pt x="73175" y="19927"/>
                  </a:lnTo>
                  <a:lnTo>
                    <a:pt x="97643" y="4195"/>
                  </a:lnTo>
                  <a:lnTo>
                    <a:pt x="110719" y="0"/>
                  </a:lnTo>
                  <a:lnTo>
                    <a:pt x="134606" y="1578"/>
                  </a:lnTo>
                  <a:lnTo>
                    <a:pt x="145890" y="5274"/>
                  </a:lnTo>
                  <a:lnTo>
                    <a:pt x="161546" y="18741"/>
                  </a:lnTo>
                  <a:lnTo>
                    <a:pt x="167359" y="27245"/>
                  </a:lnTo>
                  <a:lnTo>
                    <a:pt x="168894" y="36423"/>
                  </a:lnTo>
                  <a:lnTo>
                    <a:pt x="164361" y="55981"/>
                  </a:lnTo>
                  <a:lnTo>
                    <a:pt x="148655" y="81133"/>
                  </a:lnTo>
                  <a:lnTo>
                    <a:pt x="112416" y="103403"/>
                  </a:lnTo>
                  <a:lnTo>
                    <a:pt x="70223" y="113642"/>
                  </a:lnTo>
                  <a:lnTo>
                    <a:pt x="51487" y="112917"/>
                  </a:lnTo>
                  <a:lnTo>
                    <a:pt x="31585" y="1074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7548933" y="11286265"/>
              <a:ext cx="184358" cy="158344"/>
            </a:xfrm>
            <a:custGeom>
              <a:avLst/>
              <a:gdLst/>
              <a:ahLst/>
              <a:cxnLst/>
              <a:rect l="0" t="0" r="0" b="0"/>
              <a:pathLst>
                <a:path w="184358" h="158344">
                  <a:moveTo>
                    <a:pt x="0" y="74116"/>
                  </a:moveTo>
                  <a:lnTo>
                    <a:pt x="48931" y="74116"/>
                  </a:lnTo>
                  <a:lnTo>
                    <a:pt x="108062" y="68526"/>
                  </a:lnTo>
                  <a:lnTo>
                    <a:pt x="150692" y="53872"/>
                  </a:lnTo>
                  <a:lnTo>
                    <a:pt x="172649" y="38213"/>
                  </a:lnTo>
                  <a:lnTo>
                    <a:pt x="181780" y="29123"/>
                  </a:lnTo>
                  <a:lnTo>
                    <a:pt x="184357" y="20724"/>
                  </a:lnTo>
                  <a:lnTo>
                    <a:pt x="182566" y="12785"/>
                  </a:lnTo>
                  <a:lnTo>
                    <a:pt x="177863" y="5152"/>
                  </a:lnTo>
                  <a:lnTo>
                    <a:pt x="170048" y="1234"/>
                  </a:lnTo>
                  <a:lnTo>
                    <a:pt x="148886" y="0"/>
                  </a:lnTo>
                  <a:lnTo>
                    <a:pt x="116254" y="5881"/>
                  </a:lnTo>
                  <a:lnTo>
                    <a:pt x="84358" y="26212"/>
                  </a:lnTo>
                  <a:lnTo>
                    <a:pt x="69468" y="44637"/>
                  </a:lnTo>
                  <a:lnTo>
                    <a:pt x="50377" y="85060"/>
                  </a:lnTo>
                  <a:lnTo>
                    <a:pt x="52026" y="109005"/>
                  </a:lnTo>
                  <a:lnTo>
                    <a:pt x="55741" y="121943"/>
                  </a:lnTo>
                  <a:lnTo>
                    <a:pt x="75467" y="142555"/>
                  </a:lnTo>
                  <a:lnTo>
                    <a:pt x="101391" y="156006"/>
                  </a:lnTo>
                  <a:lnTo>
                    <a:pt x="147399" y="1583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7779638" y="11286681"/>
              <a:ext cx="179907" cy="136872"/>
            </a:xfrm>
            <a:custGeom>
              <a:avLst/>
              <a:gdLst/>
              <a:ahLst/>
              <a:cxnLst/>
              <a:rect l="0" t="0" r="0" b="0"/>
              <a:pathLst>
                <a:path w="179907" h="136872">
                  <a:moveTo>
                    <a:pt x="148321" y="0"/>
                  </a:moveTo>
                  <a:lnTo>
                    <a:pt x="94176" y="3120"/>
                  </a:lnTo>
                  <a:lnTo>
                    <a:pt x="69274" y="9575"/>
                  </a:lnTo>
                  <a:lnTo>
                    <a:pt x="40932" y="27534"/>
                  </a:lnTo>
                  <a:lnTo>
                    <a:pt x="13167" y="54562"/>
                  </a:lnTo>
                  <a:lnTo>
                    <a:pt x="1295" y="74553"/>
                  </a:lnTo>
                  <a:lnTo>
                    <a:pt x="0" y="85967"/>
                  </a:lnTo>
                  <a:lnTo>
                    <a:pt x="4802" y="111127"/>
                  </a:lnTo>
                  <a:lnTo>
                    <a:pt x="11697" y="119708"/>
                  </a:lnTo>
                  <a:lnTo>
                    <a:pt x="31837" y="129242"/>
                  </a:lnTo>
                  <a:lnTo>
                    <a:pt x="59506" y="127242"/>
                  </a:lnTo>
                  <a:lnTo>
                    <a:pt x="87790" y="118553"/>
                  </a:lnTo>
                  <a:lnTo>
                    <a:pt x="108160" y="106893"/>
                  </a:lnTo>
                  <a:lnTo>
                    <a:pt x="132781" y="81585"/>
                  </a:lnTo>
                  <a:lnTo>
                    <a:pt x="141414" y="58876"/>
                  </a:lnTo>
                  <a:lnTo>
                    <a:pt x="143716" y="46270"/>
                  </a:lnTo>
                  <a:lnTo>
                    <a:pt x="142912" y="41375"/>
                  </a:lnTo>
                  <a:lnTo>
                    <a:pt x="140035" y="41621"/>
                  </a:lnTo>
                  <a:lnTo>
                    <a:pt x="135778" y="45295"/>
                  </a:lnTo>
                  <a:lnTo>
                    <a:pt x="134110" y="52424"/>
                  </a:lnTo>
                  <a:lnTo>
                    <a:pt x="135377" y="72822"/>
                  </a:lnTo>
                  <a:lnTo>
                    <a:pt x="148255" y="105024"/>
                  </a:lnTo>
                  <a:lnTo>
                    <a:pt x="160380" y="119987"/>
                  </a:lnTo>
                  <a:lnTo>
                    <a:pt x="179906" y="136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8065697" y="11280680"/>
              <a:ext cx="173667" cy="132344"/>
            </a:xfrm>
            <a:custGeom>
              <a:avLst/>
              <a:gdLst/>
              <a:ahLst/>
              <a:cxnLst/>
              <a:rect l="0" t="0" r="0" b="0"/>
              <a:pathLst>
                <a:path w="173667" h="132344">
                  <a:moveTo>
                    <a:pt x="20189" y="16530"/>
                  </a:moveTo>
                  <a:lnTo>
                    <a:pt x="9011" y="33298"/>
                  </a:lnTo>
                  <a:lnTo>
                    <a:pt x="2059" y="66082"/>
                  </a:lnTo>
                  <a:lnTo>
                    <a:pt x="0" y="105431"/>
                  </a:lnTo>
                  <a:lnTo>
                    <a:pt x="880" y="109722"/>
                  </a:lnTo>
                  <a:lnTo>
                    <a:pt x="2638" y="107904"/>
                  </a:lnTo>
                  <a:lnTo>
                    <a:pt x="18311" y="54039"/>
                  </a:lnTo>
                  <a:lnTo>
                    <a:pt x="29493" y="34760"/>
                  </a:lnTo>
                  <a:lnTo>
                    <a:pt x="60121" y="10752"/>
                  </a:lnTo>
                  <a:lnTo>
                    <a:pt x="98831" y="0"/>
                  </a:lnTo>
                  <a:lnTo>
                    <a:pt x="111222" y="2000"/>
                  </a:lnTo>
                  <a:lnTo>
                    <a:pt x="134347" y="13581"/>
                  </a:lnTo>
                  <a:lnTo>
                    <a:pt x="153204" y="36666"/>
                  </a:lnTo>
                  <a:lnTo>
                    <a:pt x="167045" y="65254"/>
                  </a:lnTo>
                  <a:lnTo>
                    <a:pt x="173666" y="104146"/>
                  </a:lnTo>
                  <a:lnTo>
                    <a:pt x="167588" y="1323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8520481" y="11181397"/>
              <a:ext cx="155002" cy="168456"/>
            </a:xfrm>
            <a:custGeom>
              <a:avLst/>
              <a:gdLst/>
              <a:ahLst/>
              <a:cxnLst/>
              <a:rect l="0" t="0" r="0" b="0"/>
              <a:pathLst>
                <a:path w="155002" h="168456">
                  <a:moveTo>
                    <a:pt x="18130" y="0"/>
                  </a:moveTo>
                  <a:lnTo>
                    <a:pt x="6952" y="22356"/>
                  </a:lnTo>
                  <a:lnTo>
                    <a:pt x="0" y="69794"/>
                  </a:lnTo>
                  <a:lnTo>
                    <a:pt x="3530" y="117125"/>
                  </a:lnTo>
                  <a:lnTo>
                    <a:pt x="7227" y="124876"/>
                  </a:lnTo>
                  <a:lnTo>
                    <a:pt x="12031" y="127704"/>
                  </a:lnTo>
                  <a:lnTo>
                    <a:pt x="17574" y="127250"/>
                  </a:lnTo>
                  <a:lnTo>
                    <a:pt x="21269" y="119928"/>
                  </a:lnTo>
                  <a:lnTo>
                    <a:pt x="30319" y="67102"/>
                  </a:lnTo>
                  <a:lnTo>
                    <a:pt x="38755" y="42691"/>
                  </a:lnTo>
                  <a:lnTo>
                    <a:pt x="54203" y="16244"/>
                  </a:lnTo>
                  <a:lnTo>
                    <a:pt x="63236" y="8489"/>
                  </a:lnTo>
                  <a:lnTo>
                    <a:pt x="72767" y="4489"/>
                  </a:lnTo>
                  <a:lnTo>
                    <a:pt x="82631" y="2992"/>
                  </a:lnTo>
                  <a:lnTo>
                    <a:pt x="91547" y="6674"/>
                  </a:lnTo>
                  <a:lnTo>
                    <a:pt x="107692" y="23243"/>
                  </a:lnTo>
                  <a:lnTo>
                    <a:pt x="124346" y="53290"/>
                  </a:lnTo>
                  <a:lnTo>
                    <a:pt x="133218" y="109355"/>
                  </a:lnTo>
                  <a:lnTo>
                    <a:pt x="145023" y="150411"/>
                  </a:lnTo>
                  <a:lnTo>
                    <a:pt x="155001" y="1684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8732547" y="11154750"/>
              <a:ext cx="164035" cy="163518"/>
            </a:xfrm>
            <a:custGeom>
              <a:avLst/>
              <a:gdLst/>
              <a:ahLst/>
              <a:cxnLst/>
              <a:rect l="0" t="0" r="0" b="0"/>
              <a:pathLst>
                <a:path w="164035" h="163518">
                  <a:moveTo>
                    <a:pt x="111391" y="5589"/>
                  </a:moveTo>
                  <a:lnTo>
                    <a:pt x="94624" y="0"/>
                  </a:lnTo>
                  <a:lnTo>
                    <a:pt x="73913" y="6614"/>
                  </a:lnTo>
                  <a:lnTo>
                    <a:pt x="33668" y="33868"/>
                  </a:lnTo>
                  <a:lnTo>
                    <a:pt x="10503" y="71550"/>
                  </a:lnTo>
                  <a:lnTo>
                    <a:pt x="0" y="114170"/>
                  </a:lnTo>
                  <a:lnTo>
                    <a:pt x="3783" y="139245"/>
                  </a:lnTo>
                  <a:lnTo>
                    <a:pt x="8067" y="150845"/>
                  </a:lnTo>
                  <a:lnTo>
                    <a:pt x="15602" y="157409"/>
                  </a:lnTo>
                  <a:lnTo>
                    <a:pt x="25304" y="160614"/>
                  </a:lnTo>
                  <a:lnTo>
                    <a:pt x="36453" y="161582"/>
                  </a:lnTo>
                  <a:lnTo>
                    <a:pt x="58198" y="153298"/>
                  </a:lnTo>
                  <a:lnTo>
                    <a:pt x="87051" y="128903"/>
                  </a:lnTo>
                  <a:lnTo>
                    <a:pt x="107299" y="99449"/>
                  </a:lnTo>
                  <a:lnTo>
                    <a:pt x="127230" y="42472"/>
                  </a:lnTo>
                  <a:lnTo>
                    <a:pt x="128969" y="45386"/>
                  </a:lnTo>
                  <a:lnTo>
                    <a:pt x="137350" y="97678"/>
                  </a:lnTo>
                  <a:lnTo>
                    <a:pt x="158903" y="152420"/>
                  </a:lnTo>
                  <a:lnTo>
                    <a:pt x="164034" y="1635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8981844" y="11055054"/>
              <a:ext cx="30551" cy="252685"/>
            </a:xfrm>
            <a:custGeom>
              <a:avLst/>
              <a:gdLst/>
              <a:ahLst/>
              <a:cxnLst/>
              <a:rect l="0" t="0" r="0" b="0"/>
              <a:pathLst>
                <a:path w="30551" h="252685">
                  <a:moveTo>
                    <a:pt x="30550" y="0"/>
                  </a:moveTo>
                  <a:lnTo>
                    <a:pt x="14909" y="27556"/>
                  </a:lnTo>
                  <a:lnTo>
                    <a:pt x="2460" y="83779"/>
                  </a:lnTo>
                  <a:lnTo>
                    <a:pt x="0" y="135568"/>
                  </a:lnTo>
                  <a:lnTo>
                    <a:pt x="2391" y="190297"/>
                  </a:lnTo>
                  <a:lnTo>
                    <a:pt x="9493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8949224" y="11146119"/>
              <a:ext cx="221099" cy="182677"/>
            </a:xfrm>
            <a:custGeom>
              <a:avLst/>
              <a:gdLst/>
              <a:ahLst/>
              <a:cxnLst/>
              <a:rect l="0" t="0" r="0" b="0"/>
              <a:pathLst>
                <a:path w="221099" h="182677">
                  <a:moveTo>
                    <a:pt x="0" y="24748"/>
                  </a:moveTo>
                  <a:lnTo>
                    <a:pt x="57263" y="21629"/>
                  </a:lnTo>
                  <a:lnTo>
                    <a:pt x="112566" y="10095"/>
                  </a:lnTo>
                  <a:lnTo>
                    <a:pt x="152025" y="0"/>
                  </a:lnTo>
                  <a:lnTo>
                    <a:pt x="164520" y="1230"/>
                  </a:lnTo>
                  <a:lnTo>
                    <a:pt x="187763" y="11956"/>
                  </a:lnTo>
                  <a:lnTo>
                    <a:pt x="203553" y="28421"/>
                  </a:lnTo>
                  <a:lnTo>
                    <a:pt x="209401" y="37725"/>
                  </a:lnTo>
                  <a:lnTo>
                    <a:pt x="212780" y="66781"/>
                  </a:lnTo>
                  <a:lnTo>
                    <a:pt x="211225" y="116361"/>
                  </a:lnTo>
                  <a:lnTo>
                    <a:pt x="213883" y="154448"/>
                  </a:lnTo>
                  <a:lnTo>
                    <a:pt x="221098" y="1826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9287459" y="11160339"/>
              <a:ext cx="130679" cy="131488"/>
            </a:xfrm>
            <a:custGeom>
              <a:avLst/>
              <a:gdLst/>
              <a:ahLst/>
              <a:cxnLst/>
              <a:rect l="0" t="0" r="0" b="0"/>
              <a:pathLst>
                <a:path w="130679" h="131488">
                  <a:moveTo>
                    <a:pt x="40790" y="0"/>
                  </a:moveTo>
                  <a:lnTo>
                    <a:pt x="9551" y="37478"/>
                  </a:lnTo>
                  <a:lnTo>
                    <a:pt x="2417" y="49552"/>
                  </a:lnTo>
                  <a:lnTo>
                    <a:pt x="0" y="61110"/>
                  </a:lnTo>
                  <a:lnTo>
                    <a:pt x="3554" y="83313"/>
                  </a:lnTo>
                  <a:lnTo>
                    <a:pt x="24298" y="115543"/>
                  </a:lnTo>
                  <a:lnTo>
                    <a:pt x="45939" y="127391"/>
                  </a:lnTo>
                  <a:lnTo>
                    <a:pt x="69985" y="131487"/>
                  </a:lnTo>
                  <a:lnTo>
                    <a:pt x="92370" y="129408"/>
                  </a:lnTo>
                  <a:lnTo>
                    <a:pt x="110898" y="121466"/>
                  </a:lnTo>
                  <a:lnTo>
                    <a:pt x="119114" y="116073"/>
                  </a:lnTo>
                  <a:lnTo>
                    <a:pt x="124591" y="107797"/>
                  </a:lnTo>
                  <a:lnTo>
                    <a:pt x="130678" y="86125"/>
                  </a:lnTo>
                  <a:lnTo>
                    <a:pt x="124024" y="60895"/>
                  </a:lnTo>
                  <a:lnTo>
                    <a:pt x="117336" y="47616"/>
                  </a:lnTo>
                  <a:lnTo>
                    <a:pt x="97428" y="29741"/>
                  </a:lnTo>
                  <a:lnTo>
                    <a:pt x="61847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9531055" y="11086640"/>
              <a:ext cx="199826" cy="242156"/>
            </a:xfrm>
            <a:custGeom>
              <a:avLst/>
              <a:gdLst/>
              <a:ahLst/>
              <a:cxnLst/>
              <a:rect l="0" t="0" r="0" b="0"/>
              <a:pathLst>
                <a:path w="199826" h="242156">
                  <a:moveTo>
                    <a:pt x="39349" y="242155"/>
                  </a:moveTo>
                  <a:lnTo>
                    <a:pt x="22581" y="236566"/>
                  </a:lnTo>
                  <a:lnTo>
                    <a:pt x="16472" y="230240"/>
                  </a:lnTo>
                  <a:lnTo>
                    <a:pt x="6565" y="210733"/>
                  </a:lnTo>
                  <a:lnTo>
                    <a:pt x="0" y="173443"/>
                  </a:lnTo>
                  <a:lnTo>
                    <a:pt x="3644" y="138348"/>
                  </a:lnTo>
                  <a:lnTo>
                    <a:pt x="17722" y="105722"/>
                  </a:lnTo>
                  <a:lnTo>
                    <a:pt x="26101" y="100897"/>
                  </a:lnTo>
                  <a:lnTo>
                    <a:pt x="36366" y="100020"/>
                  </a:lnTo>
                  <a:lnTo>
                    <a:pt x="57911" y="105285"/>
                  </a:lnTo>
                  <a:lnTo>
                    <a:pt x="90806" y="127728"/>
                  </a:lnTo>
                  <a:lnTo>
                    <a:pt x="149267" y="186273"/>
                  </a:lnTo>
                  <a:lnTo>
                    <a:pt x="167751" y="188852"/>
                  </a:lnTo>
                  <a:lnTo>
                    <a:pt x="175253" y="184393"/>
                  </a:lnTo>
                  <a:lnTo>
                    <a:pt x="186709" y="166960"/>
                  </a:lnTo>
                  <a:lnTo>
                    <a:pt x="199735" y="119659"/>
                  </a:lnTo>
                  <a:lnTo>
                    <a:pt x="199825" y="61190"/>
                  </a:lnTo>
                  <a:lnTo>
                    <a:pt x="192170" y="32654"/>
                  </a:lnTo>
                  <a:lnTo>
                    <a:pt x="1762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4" name="Group 483"/>
          <p:cNvGrpSpPr/>
          <p:nvPr/>
        </p:nvGrpSpPr>
        <p:grpSpPr>
          <a:xfrm>
            <a:off x="7190964" y="1126549"/>
            <a:ext cx="1905659" cy="832898"/>
            <a:chOff x="7190964" y="1126549"/>
            <a:chExt cx="1905659" cy="832898"/>
          </a:xfrm>
        </p:grpSpPr>
        <p:sp>
          <p:nvSpPr>
            <p:cNvPr id="480" name="Freeform 479"/>
            <p:cNvSpPr/>
            <p:nvPr/>
          </p:nvSpPr>
          <p:spPr>
            <a:xfrm>
              <a:off x="7190964" y="1126549"/>
              <a:ext cx="147400" cy="745063"/>
            </a:xfrm>
            <a:custGeom>
              <a:avLst/>
              <a:gdLst/>
              <a:ahLst/>
              <a:cxnLst/>
              <a:rect l="0" t="0" r="0" b="0"/>
              <a:pathLst>
                <a:path w="147400" h="745063">
                  <a:moveTo>
                    <a:pt x="0" y="0"/>
                  </a:moveTo>
                  <a:lnTo>
                    <a:pt x="3119" y="42692"/>
                  </a:lnTo>
                  <a:lnTo>
                    <a:pt x="17958" y="96003"/>
                  </a:lnTo>
                  <a:lnTo>
                    <a:pt x="31667" y="151458"/>
                  </a:lnTo>
                  <a:lnTo>
                    <a:pt x="45258" y="201244"/>
                  </a:lnTo>
                  <a:lnTo>
                    <a:pt x="60982" y="256160"/>
                  </a:lnTo>
                  <a:lnTo>
                    <a:pt x="73051" y="313766"/>
                  </a:lnTo>
                  <a:lnTo>
                    <a:pt x="87156" y="370998"/>
                  </a:lnTo>
                  <a:lnTo>
                    <a:pt x="103033" y="429290"/>
                  </a:lnTo>
                  <a:lnTo>
                    <a:pt x="115147" y="483606"/>
                  </a:lnTo>
                  <a:lnTo>
                    <a:pt x="123024" y="536745"/>
                  </a:lnTo>
                  <a:lnTo>
                    <a:pt x="128478" y="589534"/>
                  </a:lnTo>
                  <a:lnTo>
                    <a:pt x="134383" y="639101"/>
                  </a:lnTo>
                  <a:lnTo>
                    <a:pt x="141968" y="697771"/>
                  </a:lnTo>
                  <a:lnTo>
                    <a:pt x="146326" y="745062"/>
                  </a:lnTo>
                  <a:lnTo>
                    <a:pt x="147399" y="7264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7664746" y="1126549"/>
              <a:ext cx="52644" cy="736996"/>
            </a:xfrm>
            <a:custGeom>
              <a:avLst/>
              <a:gdLst/>
              <a:ahLst/>
              <a:cxnLst/>
              <a:rect l="0" t="0" r="0" b="0"/>
              <a:pathLst>
                <a:path w="52644" h="736996">
                  <a:moveTo>
                    <a:pt x="0" y="0"/>
                  </a:moveTo>
                  <a:lnTo>
                    <a:pt x="0" y="55329"/>
                  </a:lnTo>
                  <a:lnTo>
                    <a:pt x="0" y="114958"/>
                  </a:lnTo>
                  <a:lnTo>
                    <a:pt x="0" y="163913"/>
                  </a:lnTo>
                  <a:lnTo>
                    <a:pt x="0" y="219753"/>
                  </a:lnTo>
                  <a:lnTo>
                    <a:pt x="0" y="273342"/>
                  </a:lnTo>
                  <a:lnTo>
                    <a:pt x="0" y="326266"/>
                  </a:lnTo>
                  <a:lnTo>
                    <a:pt x="0" y="382111"/>
                  </a:lnTo>
                  <a:lnTo>
                    <a:pt x="3120" y="436872"/>
                  </a:lnTo>
                  <a:lnTo>
                    <a:pt x="8334" y="485853"/>
                  </a:lnTo>
                  <a:lnTo>
                    <a:pt x="15685" y="549217"/>
                  </a:lnTo>
                  <a:lnTo>
                    <a:pt x="28401" y="601897"/>
                  </a:lnTo>
                  <a:lnTo>
                    <a:pt x="38702" y="654072"/>
                  </a:lnTo>
                  <a:lnTo>
                    <a:pt x="49542" y="708570"/>
                  </a:lnTo>
                  <a:lnTo>
                    <a:pt x="52643" y="7369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7927959" y="1747731"/>
              <a:ext cx="1" cy="31586"/>
            </a:xfrm>
            <a:custGeom>
              <a:avLst/>
              <a:gdLst/>
              <a:ahLst/>
              <a:cxnLst/>
              <a:rect l="0" t="0" r="0" b="0"/>
              <a:pathLst>
                <a:path w="1" h="31586">
                  <a:moveTo>
                    <a:pt x="0" y="0"/>
                  </a:move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8224268" y="1149760"/>
              <a:ext cx="872355" cy="809687"/>
            </a:xfrm>
            <a:custGeom>
              <a:avLst/>
              <a:gdLst/>
              <a:ahLst/>
              <a:cxnLst/>
              <a:rect l="0" t="0" r="0" b="0"/>
              <a:pathLst>
                <a:path w="872355" h="809687">
                  <a:moveTo>
                    <a:pt x="51132" y="39960"/>
                  </a:moveTo>
                  <a:lnTo>
                    <a:pt x="62310" y="28782"/>
                  </a:lnTo>
                  <a:lnTo>
                    <a:pt x="91618" y="16241"/>
                  </a:lnTo>
                  <a:lnTo>
                    <a:pt x="146706" y="5116"/>
                  </a:lnTo>
                  <a:lnTo>
                    <a:pt x="209301" y="0"/>
                  </a:lnTo>
                  <a:lnTo>
                    <a:pt x="272301" y="4074"/>
                  </a:lnTo>
                  <a:lnTo>
                    <a:pt x="329832" y="12690"/>
                  </a:lnTo>
                  <a:lnTo>
                    <a:pt x="383923" y="28241"/>
                  </a:lnTo>
                  <a:lnTo>
                    <a:pt x="437792" y="55626"/>
                  </a:lnTo>
                  <a:lnTo>
                    <a:pt x="470244" y="84766"/>
                  </a:lnTo>
                  <a:lnTo>
                    <a:pt x="510147" y="143982"/>
                  </a:lnTo>
                  <a:lnTo>
                    <a:pt x="526127" y="182046"/>
                  </a:lnTo>
                  <a:lnTo>
                    <a:pt x="533603" y="245235"/>
                  </a:lnTo>
                  <a:lnTo>
                    <a:pt x="533728" y="296664"/>
                  </a:lnTo>
                  <a:lnTo>
                    <a:pt x="525706" y="348947"/>
                  </a:lnTo>
                  <a:lnTo>
                    <a:pt x="506691" y="402653"/>
                  </a:lnTo>
                  <a:lnTo>
                    <a:pt x="472461" y="460160"/>
                  </a:lnTo>
                  <a:lnTo>
                    <a:pt x="431513" y="509045"/>
                  </a:lnTo>
                  <a:lnTo>
                    <a:pt x="382855" y="560054"/>
                  </a:lnTo>
                  <a:lnTo>
                    <a:pt x="330224" y="611043"/>
                  </a:lnTo>
                  <a:lnTo>
                    <a:pt x="271865" y="655136"/>
                  </a:lnTo>
                  <a:lnTo>
                    <a:pt x="215840" y="688608"/>
                  </a:lnTo>
                  <a:lnTo>
                    <a:pt x="157645" y="706975"/>
                  </a:lnTo>
                  <a:lnTo>
                    <a:pt x="94875" y="720541"/>
                  </a:lnTo>
                  <a:lnTo>
                    <a:pt x="54734" y="720075"/>
                  </a:lnTo>
                  <a:lnTo>
                    <a:pt x="43005" y="717979"/>
                  </a:lnTo>
                  <a:lnTo>
                    <a:pt x="20613" y="703170"/>
                  </a:lnTo>
                  <a:lnTo>
                    <a:pt x="9729" y="692670"/>
                  </a:lnTo>
                  <a:lnTo>
                    <a:pt x="3642" y="679821"/>
                  </a:lnTo>
                  <a:lnTo>
                    <a:pt x="0" y="649946"/>
                  </a:lnTo>
                  <a:lnTo>
                    <a:pt x="4525" y="611421"/>
                  </a:lnTo>
                  <a:lnTo>
                    <a:pt x="16379" y="588741"/>
                  </a:lnTo>
                  <a:lnTo>
                    <a:pt x="42784" y="559361"/>
                  </a:lnTo>
                  <a:lnTo>
                    <a:pt x="79073" y="535838"/>
                  </a:lnTo>
                  <a:lnTo>
                    <a:pt x="138149" y="512518"/>
                  </a:lnTo>
                  <a:lnTo>
                    <a:pt x="191949" y="505971"/>
                  </a:lnTo>
                  <a:lnTo>
                    <a:pt x="246753" y="504031"/>
                  </a:lnTo>
                  <a:lnTo>
                    <a:pt x="305625" y="509045"/>
                  </a:lnTo>
                  <a:lnTo>
                    <a:pt x="367523" y="517940"/>
                  </a:lnTo>
                  <a:lnTo>
                    <a:pt x="430316" y="539163"/>
                  </a:lnTo>
                  <a:lnTo>
                    <a:pt x="487785" y="562089"/>
                  </a:lnTo>
                  <a:lnTo>
                    <a:pt x="541859" y="589289"/>
                  </a:lnTo>
                  <a:lnTo>
                    <a:pt x="594925" y="619575"/>
                  </a:lnTo>
                  <a:lnTo>
                    <a:pt x="656853" y="661250"/>
                  </a:lnTo>
                  <a:lnTo>
                    <a:pt x="714146" y="703277"/>
                  </a:lnTo>
                  <a:lnTo>
                    <a:pt x="776174" y="747496"/>
                  </a:lnTo>
                  <a:lnTo>
                    <a:pt x="833408" y="790872"/>
                  </a:lnTo>
                  <a:lnTo>
                    <a:pt x="859255" y="808505"/>
                  </a:lnTo>
                  <a:lnTo>
                    <a:pt x="863621" y="809686"/>
                  </a:lnTo>
                  <a:lnTo>
                    <a:pt x="872354" y="8085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5" name="Freeform 484"/>
          <p:cNvSpPr/>
          <p:nvPr/>
        </p:nvSpPr>
        <p:spPr>
          <a:xfrm>
            <a:off x="3495461" y="9687863"/>
            <a:ext cx="379027" cy="21058"/>
          </a:xfrm>
          <a:custGeom>
            <a:avLst/>
            <a:gdLst/>
            <a:ahLst/>
            <a:cxnLst/>
            <a:rect l="0" t="0" r="0" b="0"/>
            <a:pathLst>
              <a:path w="379027" h="21058">
                <a:moveTo>
                  <a:pt x="0" y="0"/>
                </a:moveTo>
                <a:lnTo>
                  <a:pt x="54144" y="0"/>
                </a:lnTo>
                <a:lnTo>
                  <a:pt x="114681" y="0"/>
                </a:lnTo>
                <a:lnTo>
                  <a:pt x="165651" y="0"/>
                </a:lnTo>
                <a:lnTo>
                  <a:pt x="217798" y="5589"/>
                </a:lnTo>
                <a:lnTo>
                  <a:pt x="279415" y="9552"/>
                </a:lnTo>
                <a:lnTo>
                  <a:pt x="336647" y="13455"/>
                </a:lnTo>
                <a:lnTo>
                  <a:pt x="379026" y="210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Freeform 485"/>
          <p:cNvSpPr/>
          <p:nvPr/>
        </p:nvSpPr>
        <p:spPr>
          <a:xfrm>
            <a:off x="1884601" y="10596143"/>
            <a:ext cx="442198" cy="389556"/>
          </a:xfrm>
          <a:custGeom>
            <a:avLst/>
            <a:gdLst/>
            <a:ahLst/>
            <a:cxnLst/>
            <a:rect l="0" t="0" r="0" b="0"/>
            <a:pathLst>
              <a:path w="442198" h="389556">
                <a:moveTo>
                  <a:pt x="442197" y="0"/>
                </a:moveTo>
                <a:lnTo>
                  <a:pt x="387152" y="44322"/>
                </a:lnTo>
                <a:lnTo>
                  <a:pt x="335744" y="84665"/>
                </a:lnTo>
                <a:lnTo>
                  <a:pt x="276143" y="128523"/>
                </a:lnTo>
                <a:lnTo>
                  <a:pt x="221445" y="182026"/>
                </a:lnTo>
                <a:lnTo>
                  <a:pt x="197025" y="208352"/>
                </a:lnTo>
                <a:lnTo>
                  <a:pt x="133654" y="266635"/>
                </a:lnTo>
                <a:lnTo>
                  <a:pt x="70198" y="329891"/>
                </a:lnTo>
                <a:lnTo>
                  <a:pt x="15844" y="381120"/>
                </a:lnTo>
                <a:lnTo>
                  <a:pt x="0" y="38955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9" name="Group 508"/>
          <p:cNvGrpSpPr/>
          <p:nvPr/>
        </p:nvGrpSpPr>
        <p:grpSpPr>
          <a:xfrm>
            <a:off x="810694" y="10553757"/>
            <a:ext cx="1387941" cy="1678187"/>
            <a:chOff x="810694" y="10553757"/>
            <a:chExt cx="1387941" cy="1678187"/>
          </a:xfrm>
        </p:grpSpPr>
        <p:sp>
          <p:nvSpPr>
            <p:cNvPr id="487" name="Freeform 486"/>
            <p:cNvSpPr/>
            <p:nvPr/>
          </p:nvSpPr>
          <p:spPr>
            <a:xfrm>
              <a:off x="887158" y="11101512"/>
              <a:ext cx="148020" cy="252684"/>
            </a:xfrm>
            <a:custGeom>
              <a:avLst/>
              <a:gdLst/>
              <a:ahLst/>
              <a:cxnLst/>
              <a:rect l="0" t="0" r="0" b="0"/>
              <a:pathLst>
                <a:path w="148020" h="252684">
                  <a:moveTo>
                    <a:pt x="39350" y="0"/>
                  </a:moveTo>
                  <a:lnTo>
                    <a:pt x="22582" y="5588"/>
                  </a:lnTo>
                  <a:lnTo>
                    <a:pt x="11230" y="17691"/>
                  </a:lnTo>
                  <a:lnTo>
                    <a:pt x="3456" y="35938"/>
                  </a:lnTo>
                  <a:lnTo>
                    <a:pt x="0" y="59645"/>
                  </a:lnTo>
                  <a:lnTo>
                    <a:pt x="4704" y="82660"/>
                  </a:lnTo>
                  <a:lnTo>
                    <a:pt x="9233" y="93711"/>
                  </a:lnTo>
                  <a:lnTo>
                    <a:pt x="23625" y="109109"/>
                  </a:lnTo>
                  <a:lnTo>
                    <a:pt x="32376" y="114853"/>
                  </a:lnTo>
                  <a:lnTo>
                    <a:pt x="41720" y="116343"/>
                  </a:lnTo>
                  <a:lnTo>
                    <a:pt x="61460" y="111759"/>
                  </a:lnTo>
                  <a:lnTo>
                    <a:pt x="66958" y="106091"/>
                  </a:lnTo>
                  <a:lnTo>
                    <a:pt x="69454" y="98804"/>
                  </a:lnTo>
                  <a:lnTo>
                    <a:pt x="67377" y="68659"/>
                  </a:lnTo>
                  <a:lnTo>
                    <a:pt x="65053" y="56301"/>
                  </a:lnTo>
                  <a:lnTo>
                    <a:pt x="65844" y="50402"/>
                  </a:lnTo>
                  <a:lnTo>
                    <a:pt x="68711" y="48808"/>
                  </a:lnTo>
                  <a:lnTo>
                    <a:pt x="72962" y="50086"/>
                  </a:lnTo>
                  <a:lnTo>
                    <a:pt x="110026" y="90791"/>
                  </a:lnTo>
                  <a:lnTo>
                    <a:pt x="141579" y="146067"/>
                  </a:lnTo>
                  <a:lnTo>
                    <a:pt x="146107" y="157040"/>
                  </a:lnTo>
                  <a:lnTo>
                    <a:pt x="148019" y="181709"/>
                  </a:lnTo>
                  <a:lnTo>
                    <a:pt x="143799" y="205931"/>
                  </a:lnTo>
                  <a:lnTo>
                    <a:pt x="125146" y="237426"/>
                  </a:lnTo>
                  <a:lnTo>
                    <a:pt x="113049" y="2526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1021264" y="11017827"/>
              <a:ext cx="139796" cy="138694"/>
            </a:xfrm>
            <a:custGeom>
              <a:avLst/>
              <a:gdLst/>
              <a:ahLst/>
              <a:cxnLst/>
              <a:rect l="0" t="0" r="0" b="0"/>
              <a:pathLst>
                <a:path w="139796" h="138694">
                  <a:moveTo>
                    <a:pt x="10529" y="94213"/>
                  </a:moveTo>
                  <a:lnTo>
                    <a:pt x="47615" y="128959"/>
                  </a:lnTo>
                  <a:lnTo>
                    <a:pt x="65616" y="138122"/>
                  </a:lnTo>
                  <a:lnTo>
                    <a:pt x="75330" y="138693"/>
                  </a:lnTo>
                  <a:lnTo>
                    <a:pt x="95481" y="133088"/>
                  </a:lnTo>
                  <a:lnTo>
                    <a:pt x="113016" y="116560"/>
                  </a:lnTo>
                  <a:lnTo>
                    <a:pt x="132922" y="80947"/>
                  </a:lnTo>
                  <a:lnTo>
                    <a:pt x="139795" y="54392"/>
                  </a:lnTo>
                  <a:lnTo>
                    <a:pt x="138950" y="26991"/>
                  </a:lnTo>
                  <a:lnTo>
                    <a:pt x="134748" y="16643"/>
                  </a:lnTo>
                  <a:lnTo>
                    <a:pt x="120719" y="2026"/>
                  </a:lnTo>
                  <a:lnTo>
                    <a:pt x="110895" y="0"/>
                  </a:lnTo>
                  <a:lnTo>
                    <a:pt x="87502" y="3987"/>
                  </a:lnTo>
                  <a:lnTo>
                    <a:pt x="30410" y="38766"/>
                  </a:lnTo>
                  <a:lnTo>
                    <a:pt x="0" y="62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1273948" y="10880413"/>
              <a:ext cx="84229" cy="147400"/>
            </a:xfrm>
            <a:custGeom>
              <a:avLst/>
              <a:gdLst/>
              <a:ahLst/>
              <a:cxnLst/>
              <a:rect l="0" t="0" r="0" b="0"/>
              <a:pathLst>
                <a:path w="84229" h="147400">
                  <a:moveTo>
                    <a:pt x="0" y="0"/>
                  </a:moveTo>
                  <a:lnTo>
                    <a:pt x="15641" y="17981"/>
                  </a:lnTo>
                  <a:lnTo>
                    <a:pt x="46843" y="75523"/>
                  </a:lnTo>
                  <a:lnTo>
                    <a:pt x="70821" y="121157"/>
                  </a:lnTo>
                  <a:lnTo>
                    <a:pt x="84228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1410819" y="10785291"/>
              <a:ext cx="136871" cy="99864"/>
            </a:xfrm>
            <a:custGeom>
              <a:avLst/>
              <a:gdLst/>
              <a:ahLst/>
              <a:cxnLst/>
              <a:rect l="0" t="0" r="0" b="0"/>
              <a:pathLst>
                <a:path w="136871" h="99864">
                  <a:moveTo>
                    <a:pt x="0" y="53007"/>
                  </a:moveTo>
                  <a:lnTo>
                    <a:pt x="14654" y="96970"/>
                  </a:lnTo>
                  <a:lnTo>
                    <a:pt x="14448" y="99863"/>
                  </a:lnTo>
                  <a:lnTo>
                    <a:pt x="11972" y="98283"/>
                  </a:lnTo>
                  <a:lnTo>
                    <a:pt x="7981" y="93719"/>
                  </a:lnTo>
                  <a:lnTo>
                    <a:pt x="2365" y="59351"/>
                  </a:lnTo>
                  <a:lnTo>
                    <a:pt x="7290" y="34770"/>
                  </a:lnTo>
                  <a:lnTo>
                    <a:pt x="11879" y="23302"/>
                  </a:lnTo>
                  <a:lnTo>
                    <a:pt x="26336" y="7439"/>
                  </a:lnTo>
                  <a:lnTo>
                    <a:pt x="35105" y="1572"/>
                  </a:lnTo>
                  <a:lnTo>
                    <a:pt x="45630" y="0"/>
                  </a:lnTo>
                  <a:lnTo>
                    <a:pt x="69803" y="4492"/>
                  </a:lnTo>
                  <a:lnTo>
                    <a:pt x="104130" y="25764"/>
                  </a:lnTo>
                  <a:lnTo>
                    <a:pt x="119590" y="44408"/>
                  </a:lnTo>
                  <a:lnTo>
                    <a:pt x="136870" y="740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1558218" y="10564558"/>
              <a:ext cx="84229" cy="210571"/>
            </a:xfrm>
            <a:custGeom>
              <a:avLst/>
              <a:gdLst/>
              <a:ahLst/>
              <a:cxnLst/>
              <a:rect l="0" t="0" r="0" b="0"/>
              <a:pathLst>
                <a:path w="84229" h="210571">
                  <a:moveTo>
                    <a:pt x="0" y="0"/>
                  </a:moveTo>
                  <a:lnTo>
                    <a:pt x="14572" y="57264"/>
                  </a:lnTo>
                  <a:lnTo>
                    <a:pt x="33814" y="112567"/>
                  </a:lnTo>
                  <a:lnTo>
                    <a:pt x="56115" y="164522"/>
                  </a:lnTo>
                  <a:lnTo>
                    <a:pt x="69139" y="195366"/>
                  </a:lnTo>
                  <a:lnTo>
                    <a:pt x="84228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1526632" y="10553757"/>
              <a:ext cx="349115" cy="158201"/>
            </a:xfrm>
            <a:custGeom>
              <a:avLst/>
              <a:gdLst/>
              <a:ahLst/>
              <a:cxnLst/>
              <a:rect l="0" t="0" r="0" b="0"/>
              <a:pathLst>
                <a:path w="349115" h="158201">
                  <a:moveTo>
                    <a:pt x="0" y="158200"/>
                  </a:moveTo>
                  <a:lnTo>
                    <a:pt x="19151" y="132983"/>
                  </a:lnTo>
                  <a:lnTo>
                    <a:pt x="76671" y="75946"/>
                  </a:lnTo>
                  <a:lnTo>
                    <a:pt x="138301" y="38279"/>
                  </a:lnTo>
                  <a:lnTo>
                    <a:pt x="163633" y="24573"/>
                  </a:lnTo>
                  <a:lnTo>
                    <a:pt x="175769" y="23492"/>
                  </a:lnTo>
                  <a:lnTo>
                    <a:pt x="198612" y="31649"/>
                  </a:lnTo>
                  <a:lnTo>
                    <a:pt x="206108" y="39907"/>
                  </a:lnTo>
                  <a:lnTo>
                    <a:pt x="224714" y="94471"/>
                  </a:lnTo>
                  <a:lnTo>
                    <a:pt x="240757" y="120860"/>
                  </a:lnTo>
                  <a:lnTo>
                    <a:pt x="249412" y="126287"/>
                  </a:lnTo>
                  <a:lnTo>
                    <a:pt x="271507" y="132318"/>
                  </a:lnTo>
                  <a:lnTo>
                    <a:pt x="282780" y="130416"/>
                  </a:lnTo>
                  <a:lnTo>
                    <a:pt x="304665" y="118945"/>
                  </a:lnTo>
                  <a:lnTo>
                    <a:pt x="331127" y="92757"/>
                  </a:lnTo>
                  <a:lnTo>
                    <a:pt x="348196" y="62770"/>
                  </a:lnTo>
                  <a:lnTo>
                    <a:pt x="349114" y="52466"/>
                  </a:lnTo>
                  <a:lnTo>
                    <a:pt x="343895" y="31658"/>
                  </a:lnTo>
                  <a:lnTo>
                    <a:pt x="327537" y="13831"/>
                  </a:lnTo>
                  <a:lnTo>
                    <a:pt x="316624" y="5802"/>
                  </a:lnTo>
                  <a:lnTo>
                    <a:pt x="295140" y="0"/>
                  </a:lnTo>
                  <a:lnTo>
                    <a:pt x="235984" y="5808"/>
                  </a:lnTo>
                  <a:lnTo>
                    <a:pt x="184265" y="18220"/>
                  </a:lnTo>
                  <a:lnTo>
                    <a:pt x="157928" y="318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834499" y="11540318"/>
              <a:ext cx="165709" cy="223386"/>
            </a:xfrm>
            <a:custGeom>
              <a:avLst/>
              <a:gdLst/>
              <a:ahLst/>
              <a:cxnLst/>
              <a:rect l="0" t="0" r="0" b="0"/>
              <a:pathLst>
                <a:path w="165709" h="223386">
                  <a:moveTo>
                    <a:pt x="7781" y="161317"/>
                  </a:moveTo>
                  <a:lnTo>
                    <a:pt x="30138" y="155728"/>
                  </a:lnTo>
                  <a:lnTo>
                    <a:pt x="60808" y="135483"/>
                  </a:lnTo>
                  <a:lnTo>
                    <a:pt x="86534" y="101670"/>
                  </a:lnTo>
                  <a:lnTo>
                    <a:pt x="97796" y="56427"/>
                  </a:lnTo>
                  <a:lnTo>
                    <a:pt x="95543" y="17156"/>
                  </a:lnTo>
                  <a:lnTo>
                    <a:pt x="89686" y="9058"/>
                  </a:lnTo>
                  <a:lnTo>
                    <a:pt x="81101" y="3659"/>
                  </a:lnTo>
                  <a:lnTo>
                    <a:pt x="70699" y="60"/>
                  </a:lnTo>
                  <a:lnTo>
                    <a:pt x="61425" y="0"/>
                  </a:lnTo>
                  <a:lnTo>
                    <a:pt x="44881" y="6173"/>
                  </a:lnTo>
                  <a:lnTo>
                    <a:pt x="29729" y="26074"/>
                  </a:lnTo>
                  <a:lnTo>
                    <a:pt x="6527" y="75331"/>
                  </a:lnTo>
                  <a:lnTo>
                    <a:pt x="0" y="124921"/>
                  </a:lnTo>
                  <a:lnTo>
                    <a:pt x="3656" y="178478"/>
                  </a:lnTo>
                  <a:lnTo>
                    <a:pt x="15306" y="204429"/>
                  </a:lnTo>
                  <a:lnTo>
                    <a:pt x="23326" y="214625"/>
                  </a:lnTo>
                  <a:lnTo>
                    <a:pt x="34522" y="220253"/>
                  </a:lnTo>
                  <a:lnTo>
                    <a:pt x="62560" y="223385"/>
                  </a:lnTo>
                  <a:lnTo>
                    <a:pt x="91398" y="214639"/>
                  </a:lnTo>
                  <a:lnTo>
                    <a:pt x="150203" y="181294"/>
                  </a:lnTo>
                  <a:lnTo>
                    <a:pt x="165708" y="1718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1020968" y="11348606"/>
              <a:ext cx="147696" cy="226688"/>
            </a:xfrm>
            <a:custGeom>
              <a:avLst/>
              <a:gdLst/>
              <a:ahLst/>
              <a:cxnLst/>
              <a:rect l="0" t="0" r="0" b="0"/>
              <a:pathLst>
                <a:path w="147696" h="226688">
                  <a:moveTo>
                    <a:pt x="84524" y="5589"/>
                  </a:moveTo>
                  <a:lnTo>
                    <a:pt x="62168" y="0"/>
                  </a:lnTo>
                  <a:lnTo>
                    <a:pt x="52072" y="1863"/>
                  </a:lnTo>
                  <a:lnTo>
                    <a:pt x="31497" y="13292"/>
                  </a:lnTo>
                  <a:lnTo>
                    <a:pt x="5771" y="45046"/>
                  </a:lnTo>
                  <a:lnTo>
                    <a:pt x="0" y="67579"/>
                  </a:lnTo>
                  <a:lnTo>
                    <a:pt x="99" y="78501"/>
                  </a:lnTo>
                  <a:lnTo>
                    <a:pt x="9567" y="103115"/>
                  </a:lnTo>
                  <a:lnTo>
                    <a:pt x="44242" y="151456"/>
                  </a:lnTo>
                  <a:lnTo>
                    <a:pt x="105742" y="201370"/>
                  </a:lnTo>
                  <a:lnTo>
                    <a:pt x="147695" y="2266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1063378" y="11480536"/>
              <a:ext cx="63172" cy="52645"/>
            </a:xfrm>
            <a:custGeom>
              <a:avLst/>
              <a:gdLst/>
              <a:ahLst/>
              <a:cxnLst/>
              <a:rect l="0" t="0" r="0" b="0"/>
              <a:pathLst>
                <a:path w="63172" h="52645">
                  <a:moveTo>
                    <a:pt x="0" y="52644"/>
                  </a:move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1212592" y="11185739"/>
              <a:ext cx="103471" cy="263214"/>
            </a:xfrm>
            <a:custGeom>
              <a:avLst/>
              <a:gdLst/>
              <a:ahLst/>
              <a:cxnLst/>
              <a:rect l="0" t="0" r="0" b="0"/>
              <a:pathLst>
                <a:path w="103471" h="263214">
                  <a:moveTo>
                    <a:pt x="71885" y="0"/>
                  </a:moveTo>
                  <a:lnTo>
                    <a:pt x="29193" y="3119"/>
                  </a:lnTo>
                  <a:lnTo>
                    <a:pt x="18857" y="5589"/>
                  </a:lnTo>
                  <a:lnTo>
                    <a:pt x="11966" y="13084"/>
                  </a:lnTo>
                  <a:lnTo>
                    <a:pt x="4310" y="37011"/>
                  </a:lnTo>
                  <a:lnTo>
                    <a:pt x="0" y="83365"/>
                  </a:lnTo>
                  <a:lnTo>
                    <a:pt x="9901" y="128556"/>
                  </a:lnTo>
                  <a:lnTo>
                    <a:pt x="34208" y="176172"/>
                  </a:lnTo>
                  <a:lnTo>
                    <a:pt x="89468" y="238399"/>
                  </a:lnTo>
                  <a:lnTo>
                    <a:pt x="97247" y="249454"/>
                  </a:lnTo>
                  <a:lnTo>
                    <a:pt x="103470" y="263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1242363" y="11182009"/>
              <a:ext cx="305327" cy="193244"/>
            </a:xfrm>
            <a:custGeom>
              <a:avLst/>
              <a:gdLst/>
              <a:ahLst/>
              <a:cxnLst/>
              <a:rect l="0" t="0" r="0" b="0"/>
              <a:pathLst>
                <a:path w="305327" h="193244">
                  <a:moveTo>
                    <a:pt x="0" y="193243"/>
                  </a:moveTo>
                  <a:lnTo>
                    <a:pt x="57362" y="156156"/>
                  </a:lnTo>
                  <a:lnTo>
                    <a:pt x="110030" y="118456"/>
                  </a:lnTo>
                  <a:lnTo>
                    <a:pt x="153094" y="84516"/>
                  </a:lnTo>
                  <a:lnTo>
                    <a:pt x="193497" y="42304"/>
                  </a:lnTo>
                  <a:lnTo>
                    <a:pt x="198018" y="31786"/>
                  </a:lnTo>
                  <a:lnTo>
                    <a:pt x="199922" y="7620"/>
                  </a:lnTo>
                  <a:lnTo>
                    <a:pt x="195282" y="1645"/>
                  </a:lnTo>
                  <a:lnTo>
                    <a:pt x="187510" y="0"/>
                  </a:lnTo>
                  <a:lnTo>
                    <a:pt x="177649" y="1243"/>
                  </a:lnTo>
                  <a:lnTo>
                    <a:pt x="160453" y="11984"/>
                  </a:lnTo>
                  <a:lnTo>
                    <a:pt x="152592" y="19761"/>
                  </a:lnTo>
                  <a:lnTo>
                    <a:pt x="143858" y="40880"/>
                  </a:lnTo>
                  <a:lnTo>
                    <a:pt x="141146" y="65864"/>
                  </a:lnTo>
                  <a:lnTo>
                    <a:pt x="143840" y="92566"/>
                  </a:lnTo>
                  <a:lnTo>
                    <a:pt x="148536" y="102729"/>
                  </a:lnTo>
                  <a:lnTo>
                    <a:pt x="163112" y="117139"/>
                  </a:lnTo>
                  <a:lnTo>
                    <a:pt x="184408" y="124324"/>
                  </a:lnTo>
                  <a:lnTo>
                    <a:pt x="196638" y="126240"/>
                  </a:lnTo>
                  <a:lnTo>
                    <a:pt x="222705" y="119010"/>
                  </a:lnTo>
                  <a:lnTo>
                    <a:pt x="271978" y="85774"/>
                  </a:lnTo>
                  <a:lnTo>
                    <a:pt x="305326" y="563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1534288" y="11017283"/>
              <a:ext cx="160801" cy="168069"/>
            </a:xfrm>
            <a:custGeom>
              <a:avLst/>
              <a:gdLst/>
              <a:ahLst/>
              <a:cxnLst/>
              <a:rect l="0" t="0" r="0" b="0"/>
              <a:pathLst>
                <a:path w="160801" h="168069">
                  <a:moveTo>
                    <a:pt x="66044" y="0"/>
                  </a:moveTo>
                  <a:lnTo>
                    <a:pt x="49276" y="5589"/>
                  </a:lnTo>
                  <a:lnTo>
                    <a:pt x="34805" y="17692"/>
                  </a:lnTo>
                  <a:lnTo>
                    <a:pt x="16624" y="44236"/>
                  </a:lnTo>
                  <a:lnTo>
                    <a:pt x="0" y="90237"/>
                  </a:lnTo>
                  <a:lnTo>
                    <a:pt x="1986" y="116924"/>
                  </a:lnTo>
                  <a:lnTo>
                    <a:pt x="11837" y="142044"/>
                  </a:lnTo>
                  <a:lnTo>
                    <a:pt x="27914" y="161006"/>
                  </a:lnTo>
                  <a:lnTo>
                    <a:pt x="38284" y="165829"/>
                  </a:lnTo>
                  <a:lnTo>
                    <a:pt x="62285" y="168068"/>
                  </a:lnTo>
                  <a:lnTo>
                    <a:pt x="96515" y="162752"/>
                  </a:lnTo>
                  <a:lnTo>
                    <a:pt x="118191" y="147594"/>
                  </a:lnTo>
                  <a:lnTo>
                    <a:pt x="160800" y="947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1674031" y="10848827"/>
              <a:ext cx="136872" cy="178986"/>
            </a:xfrm>
            <a:custGeom>
              <a:avLst/>
              <a:gdLst/>
              <a:ahLst/>
              <a:cxnLst/>
              <a:rect l="0" t="0" r="0" b="0"/>
              <a:pathLst>
                <a:path w="136872" h="178986">
                  <a:moveTo>
                    <a:pt x="0" y="0"/>
                  </a:moveTo>
                  <a:lnTo>
                    <a:pt x="14572" y="42692"/>
                  </a:lnTo>
                  <a:lnTo>
                    <a:pt x="46156" y="86426"/>
                  </a:lnTo>
                  <a:lnTo>
                    <a:pt x="101796" y="143838"/>
                  </a:lnTo>
                  <a:lnTo>
                    <a:pt x="136871" y="1789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1674031" y="10869884"/>
              <a:ext cx="115815" cy="157929"/>
            </a:xfrm>
            <a:custGeom>
              <a:avLst/>
              <a:gdLst/>
              <a:ahLst/>
              <a:cxnLst/>
              <a:rect l="0" t="0" r="0" b="0"/>
              <a:pathLst>
                <a:path w="115815" h="157929">
                  <a:moveTo>
                    <a:pt x="115814" y="0"/>
                  </a:moveTo>
                  <a:lnTo>
                    <a:pt x="63274" y="55660"/>
                  </a:lnTo>
                  <a:lnTo>
                    <a:pt x="28090" y="106852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810694" y="11985905"/>
              <a:ext cx="201393" cy="246039"/>
            </a:xfrm>
            <a:custGeom>
              <a:avLst/>
              <a:gdLst/>
              <a:ahLst/>
              <a:cxnLst/>
              <a:rect l="0" t="0" r="0" b="0"/>
              <a:pathLst>
                <a:path w="201393" h="246039">
                  <a:moveTo>
                    <a:pt x="21057" y="0"/>
                  </a:moveTo>
                  <a:lnTo>
                    <a:pt x="66839" y="55658"/>
                  </a:lnTo>
                  <a:lnTo>
                    <a:pt x="124702" y="105683"/>
                  </a:lnTo>
                  <a:lnTo>
                    <a:pt x="182091" y="152390"/>
                  </a:lnTo>
                  <a:lnTo>
                    <a:pt x="200312" y="180463"/>
                  </a:lnTo>
                  <a:lnTo>
                    <a:pt x="201392" y="190499"/>
                  </a:lnTo>
                  <a:lnTo>
                    <a:pt x="196352" y="211008"/>
                  </a:lnTo>
                  <a:lnTo>
                    <a:pt x="183194" y="225583"/>
                  </a:lnTo>
                  <a:lnTo>
                    <a:pt x="163308" y="235960"/>
                  </a:lnTo>
                  <a:lnTo>
                    <a:pt x="120398" y="246038"/>
                  </a:lnTo>
                  <a:lnTo>
                    <a:pt x="66503" y="240149"/>
                  </a:lnTo>
                  <a:lnTo>
                    <a:pt x="32573" y="227914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1046983" y="11942152"/>
              <a:ext cx="205909" cy="153275"/>
            </a:xfrm>
            <a:custGeom>
              <a:avLst/>
              <a:gdLst/>
              <a:ahLst/>
              <a:cxnLst/>
              <a:rect l="0" t="0" r="0" b="0"/>
              <a:pathLst>
                <a:path w="205909" h="153275">
                  <a:moveTo>
                    <a:pt x="58509" y="22696"/>
                  </a:moveTo>
                  <a:lnTo>
                    <a:pt x="27227" y="32271"/>
                  </a:lnTo>
                  <a:lnTo>
                    <a:pt x="11071" y="42940"/>
                  </a:lnTo>
                  <a:lnTo>
                    <a:pt x="5827" y="51400"/>
                  </a:lnTo>
                  <a:lnTo>
                    <a:pt x="0" y="73278"/>
                  </a:lnTo>
                  <a:lnTo>
                    <a:pt x="2309" y="106314"/>
                  </a:lnTo>
                  <a:lnTo>
                    <a:pt x="15991" y="138329"/>
                  </a:lnTo>
                  <a:lnTo>
                    <a:pt x="24314" y="145409"/>
                  </a:lnTo>
                  <a:lnTo>
                    <a:pt x="46041" y="153274"/>
                  </a:lnTo>
                  <a:lnTo>
                    <a:pt x="57216" y="151863"/>
                  </a:lnTo>
                  <a:lnTo>
                    <a:pt x="78992" y="140934"/>
                  </a:lnTo>
                  <a:lnTo>
                    <a:pt x="94129" y="124379"/>
                  </a:lnTo>
                  <a:lnTo>
                    <a:pt x="103586" y="104153"/>
                  </a:lnTo>
                  <a:lnTo>
                    <a:pt x="107740" y="67629"/>
                  </a:lnTo>
                  <a:lnTo>
                    <a:pt x="104566" y="45005"/>
                  </a:lnTo>
                  <a:lnTo>
                    <a:pt x="96137" y="26373"/>
                  </a:lnTo>
                  <a:lnTo>
                    <a:pt x="90613" y="18128"/>
                  </a:lnTo>
                  <a:lnTo>
                    <a:pt x="75117" y="5848"/>
                  </a:lnTo>
                  <a:lnTo>
                    <a:pt x="66072" y="936"/>
                  </a:lnTo>
                  <a:lnTo>
                    <a:pt x="62381" y="0"/>
                  </a:lnTo>
                  <a:lnTo>
                    <a:pt x="62260" y="1717"/>
                  </a:lnTo>
                  <a:lnTo>
                    <a:pt x="78877" y="21281"/>
                  </a:lnTo>
                  <a:lnTo>
                    <a:pt x="103539" y="40865"/>
                  </a:lnTo>
                  <a:lnTo>
                    <a:pt x="126096" y="48319"/>
                  </a:lnTo>
                  <a:lnTo>
                    <a:pt x="138662" y="50307"/>
                  </a:lnTo>
                  <a:lnTo>
                    <a:pt x="161983" y="46276"/>
                  </a:lnTo>
                  <a:lnTo>
                    <a:pt x="181707" y="36686"/>
                  </a:lnTo>
                  <a:lnTo>
                    <a:pt x="205908" y="121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1221306" y="11773108"/>
              <a:ext cx="178985" cy="136713"/>
            </a:xfrm>
            <a:custGeom>
              <a:avLst/>
              <a:gdLst/>
              <a:ahLst/>
              <a:cxnLst/>
              <a:rect l="0" t="0" r="0" b="0"/>
              <a:pathLst>
                <a:path w="178985" h="136713">
                  <a:moveTo>
                    <a:pt x="0" y="75927"/>
                  </a:moveTo>
                  <a:lnTo>
                    <a:pt x="49498" y="135519"/>
                  </a:lnTo>
                  <a:lnTo>
                    <a:pt x="52886" y="136712"/>
                  </a:lnTo>
                  <a:lnTo>
                    <a:pt x="53974" y="133998"/>
                  </a:lnTo>
                  <a:lnTo>
                    <a:pt x="53530" y="128679"/>
                  </a:lnTo>
                  <a:lnTo>
                    <a:pt x="32973" y="73630"/>
                  </a:lnTo>
                  <a:lnTo>
                    <a:pt x="27523" y="48000"/>
                  </a:lnTo>
                  <a:lnTo>
                    <a:pt x="29000" y="24911"/>
                  </a:lnTo>
                  <a:lnTo>
                    <a:pt x="33371" y="16179"/>
                  </a:lnTo>
                  <a:lnTo>
                    <a:pt x="47587" y="3358"/>
                  </a:lnTo>
                  <a:lnTo>
                    <a:pt x="71842" y="0"/>
                  </a:lnTo>
                  <a:lnTo>
                    <a:pt x="135239" y="10339"/>
                  </a:lnTo>
                  <a:lnTo>
                    <a:pt x="178984" y="232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1431876" y="11512122"/>
              <a:ext cx="105286" cy="84229"/>
            </a:xfrm>
            <a:custGeom>
              <a:avLst/>
              <a:gdLst/>
              <a:ahLst/>
              <a:cxnLst/>
              <a:rect l="0" t="0" r="0" b="0"/>
              <a:pathLst>
                <a:path w="105286" h="84229">
                  <a:moveTo>
                    <a:pt x="0" y="0"/>
                  </a:moveTo>
                  <a:lnTo>
                    <a:pt x="9575" y="24047"/>
                  </a:lnTo>
                  <a:lnTo>
                    <a:pt x="27533" y="45469"/>
                  </a:lnTo>
                  <a:lnTo>
                    <a:pt x="54561" y="65465"/>
                  </a:lnTo>
                  <a:lnTo>
                    <a:pt x="88896" y="80175"/>
                  </a:lnTo>
                  <a:lnTo>
                    <a:pt x="105285" y="842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1684560" y="11596350"/>
              <a:ext cx="31586" cy="94758"/>
            </a:xfrm>
            <a:custGeom>
              <a:avLst/>
              <a:gdLst/>
              <a:ahLst/>
              <a:cxnLst/>
              <a:rect l="0" t="0" r="0" b="0"/>
              <a:pathLst>
                <a:path w="31586" h="94758">
                  <a:moveTo>
                    <a:pt x="0" y="0"/>
                  </a:moveTo>
                  <a:lnTo>
                    <a:pt x="23719" y="58617"/>
                  </a:lnTo>
                  <a:lnTo>
                    <a:pt x="31585" y="947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1684560" y="11312081"/>
              <a:ext cx="94757" cy="126343"/>
            </a:xfrm>
            <a:custGeom>
              <a:avLst/>
              <a:gdLst/>
              <a:ahLst/>
              <a:cxnLst/>
              <a:rect l="0" t="0" r="0" b="0"/>
              <a:pathLst>
                <a:path w="94757" h="126343">
                  <a:moveTo>
                    <a:pt x="0" y="0"/>
                  </a:moveTo>
                  <a:lnTo>
                    <a:pt x="35916" y="53875"/>
                  </a:lnTo>
                  <a:lnTo>
                    <a:pt x="81156" y="111842"/>
                  </a:lnTo>
                  <a:lnTo>
                    <a:pt x="94756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1745825" y="11111859"/>
              <a:ext cx="299961" cy="212059"/>
            </a:xfrm>
            <a:custGeom>
              <a:avLst/>
              <a:gdLst/>
              <a:ahLst/>
              <a:cxnLst/>
              <a:rect l="0" t="0" r="0" b="0"/>
              <a:pathLst>
                <a:path w="299961" h="212059">
                  <a:moveTo>
                    <a:pt x="75605" y="73880"/>
                  </a:moveTo>
                  <a:lnTo>
                    <a:pt x="64427" y="57112"/>
                  </a:lnTo>
                  <a:lnTo>
                    <a:pt x="57624" y="53342"/>
                  </a:lnTo>
                  <a:lnTo>
                    <a:pt x="40708" y="52274"/>
                  </a:lnTo>
                  <a:lnTo>
                    <a:pt x="32453" y="55966"/>
                  </a:lnTo>
                  <a:lnTo>
                    <a:pt x="17042" y="69427"/>
                  </a:lnTo>
                  <a:lnTo>
                    <a:pt x="801" y="102327"/>
                  </a:lnTo>
                  <a:lnTo>
                    <a:pt x="0" y="112732"/>
                  </a:lnTo>
                  <a:lnTo>
                    <a:pt x="5348" y="130532"/>
                  </a:lnTo>
                  <a:lnTo>
                    <a:pt x="21763" y="143122"/>
                  </a:lnTo>
                  <a:lnTo>
                    <a:pt x="32691" y="148117"/>
                  </a:lnTo>
                  <a:lnTo>
                    <a:pt x="57312" y="150548"/>
                  </a:lnTo>
                  <a:lnTo>
                    <a:pt x="116835" y="148166"/>
                  </a:lnTo>
                  <a:lnTo>
                    <a:pt x="156452" y="153343"/>
                  </a:lnTo>
                  <a:lnTo>
                    <a:pt x="176268" y="162229"/>
                  </a:lnTo>
                  <a:lnTo>
                    <a:pt x="184828" y="167874"/>
                  </a:lnTo>
                  <a:lnTo>
                    <a:pt x="188194" y="175147"/>
                  </a:lnTo>
                  <a:lnTo>
                    <a:pt x="188099" y="183506"/>
                  </a:lnTo>
                  <a:lnTo>
                    <a:pt x="185696" y="192587"/>
                  </a:lnTo>
                  <a:lnTo>
                    <a:pt x="179415" y="199812"/>
                  </a:lnTo>
                  <a:lnTo>
                    <a:pt x="159957" y="210958"/>
                  </a:lnTo>
                  <a:lnTo>
                    <a:pt x="149387" y="212058"/>
                  </a:lnTo>
                  <a:lnTo>
                    <a:pt x="128284" y="207042"/>
                  </a:lnTo>
                  <a:lnTo>
                    <a:pt x="110326" y="193894"/>
                  </a:lnTo>
                  <a:lnTo>
                    <a:pt x="95716" y="175183"/>
                  </a:lnTo>
                  <a:lnTo>
                    <a:pt x="85323" y="151269"/>
                  </a:lnTo>
                  <a:lnTo>
                    <a:pt x="84074" y="105908"/>
                  </a:lnTo>
                  <a:lnTo>
                    <a:pt x="91112" y="55424"/>
                  </a:lnTo>
                  <a:lnTo>
                    <a:pt x="100435" y="30193"/>
                  </a:lnTo>
                  <a:lnTo>
                    <a:pt x="106196" y="20189"/>
                  </a:lnTo>
                  <a:lnTo>
                    <a:pt x="113547" y="14689"/>
                  </a:lnTo>
                  <a:lnTo>
                    <a:pt x="121956" y="12192"/>
                  </a:lnTo>
                  <a:lnTo>
                    <a:pt x="131072" y="11698"/>
                  </a:lnTo>
                  <a:lnTo>
                    <a:pt x="138320" y="14878"/>
                  </a:lnTo>
                  <a:lnTo>
                    <a:pt x="149492" y="27770"/>
                  </a:lnTo>
                  <a:lnTo>
                    <a:pt x="178257" y="83073"/>
                  </a:lnTo>
                  <a:lnTo>
                    <a:pt x="193758" y="112479"/>
                  </a:lnTo>
                  <a:lnTo>
                    <a:pt x="199997" y="120670"/>
                  </a:lnTo>
                  <a:lnTo>
                    <a:pt x="219408" y="129771"/>
                  </a:lnTo>
                  <a:lnTo>
                    <a:pt x="231135" y="132198"/>
                  </a:lnTo>
                  <a:lnTo>
                    <a:pt x="241293" y="130306"/>
                  </a:lnTo>
                  <a:lnTo>
                    <a:pt x="258819" y="118845"/>
                  </a:lnTo>
                  <a:lnTo>
                    <a:pt x="281839" y="92663"/>
                  </a:lnTo>
                  <a:lnTo>
                    <a:pt x="297888" y="62678"/>
                  </a:lnTo>
                  <a:lnTo>
                    <a:pt x="299960" y="41994"/>
                  </a:lnTo>
                  <a:lnTo>
                    <a:pt x="295811" y="22274"/>
                  </a:lnTo>
                  <a:lnTo>
                    <a:pt x="286168" y="5710"/>
                  </a:lnTo>
                  <a:lnTo>
                    <a:pt x="279152" y="1528"/>
                  </a:lnTo>
                  <a:lnTo>
                    <a:pt x="261996" y="0"/>
                  </a:lnTo>
                  <a:lnTo>
                    <a:pt x="254848" y="4739"/>
                  </a:lnTo>
                  <a:lnTo>
                    <a:pt x="243786" y="22484"/>
                  </a:lnTo>
                  <a:lnTo>
                    <a:pt x="236571" y="58781"/>
                  </a:lnTo>
                  <a:lnTo>
                    <a:pt x="241122" y="79257"/>
                  </a:lnTo>
                  <a:lnTo>
                    <a:pt x="245611" y="87994"/>
                  </a:lnTo>
                  <a:lnTo>
                    <a:pt x="249774" y="92648"/>
                  </a:lnTo>
                  <a:lnTo>
                    <a:pt x="253719" y="94580"/>
                  </a:lnTo>
                  <a:lnTo>
                    <a:pt x="265118" y="949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2010943" y="10926707"/>
              <a:ext cx="187692" cy="206390"/>
            </a:xfrm>
            <a:custGeom>
              <a:avLst/>
              <a:gdLst/>
              <a:ahLst/>
              <a:cxnLst/>
              <a:rect l="0" t="0" r="0" b="0"/>
              <a:pathLst>
                <a:path w="187692" h="206390">
                  <a:moveTo>
                    <a:pt x="0" y="69519"/>
                  </a:moveTo>
                  <a:lnTo>
                    <a:pt x="9576" y="45473"/>
                  </a:lnTo>
                  <a:lnTo>
                    <a:pt x="39403" y="9926"/>
                  </a:lnTo>
                  <a:lnTo>
                    <a:pt x="59237" y="2089"/>
                  </a:lnTo>
                  <a:lnTo>
                    <a:pt x="71077" y="0"/>
                  </a:lnTo>
                  <a:lnTo>
                    <a:pt x="90471" y="3917"/>
                  </a:lnTo>
                  <a:lnTo>
                    <a:pt x="98919" y="8236"/>
                  </a:lnTo>
                  <a:lnTo>
                    <a:pt x="111424" y="22395"/>
                  </a:lnTo>
                  <a:lnTo>
                    <a:pt x="116397" y="31084"/>
                  </a:lnTo>
                  <a:lnTo>
                    <a:pt x="117372" y="41556"/>
                  </a:lnTo>
                  <a:lnTo>
                    <a:pt x="101758" y="105024"/>
                  </a:lnTo>
                  <a:lnTo>
                    <a:pt x="104104" y="106057"/>
                  </a:lnTo>
                  <a:lnTo>
                    <a:pt x="108007" y="104406"/>
                  </a:lnTo>
                  <a:lnTo>
                    <a:pt x="141447" y="102083"/>
                  </a:lnTo>
                  <a:lnTo>
                    <a:pt x="165810" y="107779"/>
                  </a:lnTo>
                  <a:lnTo>
                    <a:pt x="177221" y="112573"/>
                  </a:lnTo>
                  <a:lnTo>
                    <a:pt x="183658" y="119278"/>
                  </a:lnTo>
                  <a:lnTo>
                    <a:pt x="186779" y="127259"/>
                  </a:lnTo>
                  <a:lnTo>
                    <a:pt x="187691" y="136088"/>
                  </a:lnTo>
                  <a:lnTo>
                    <a:pt x="182464" y="155257"/>
                  </a:lnTo>
                  <a:lnTo>
                    <a:pt x="177795" y="165283"/>
                  </a:lnTo>
                  <a:lnTo>
                    <a:pt x="163248" y="179541"/>
                  </a:lnTo>
                  <a:lnTo>
                    <a:pt x="115814" y="2063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0" name="Freeform 509"/>
          <p:cNvSpPr/>
          <p:nvPr/>
        </p:nvSpPr>
        <p:spPr>
          <a:xfrm>
            <a:off x="21057" y="10680371"/>
            <a:ext cx="21031" cy="579068"/>
          </a:xfrm>
          <a:custGeom>
            <a:avLst/>
            <a:gdLst/>
            <a:ahLst/>
            <a:cxnLst/>
            <a:rect l="0" t="0" r="0" b="0"/>
            <a:pathLst>
              <a:path w="21031" h="579068">
                <a:moveTo>
                  <a:pt x="0" y="579067"/>
                </a:moveTo>
                <a:lnTo>
                  <a:pt x="0" y="520451"/>
                </a:lnTo>
                <a:lnTo>
                  <a:pt x="1170" y="467446"/>
                </a:lnTo>
                <a:lnTo>
                  <a:pt x="9065" y="405575"/>
                </a:lnTo>
                <a:lnTo>
                  <a:pt x="18669" y="345044"/>
                </a:lnTo>
                <a:lnTo>
                  <a:pt x="20585" y="290815"/>
                </a:lnTo>
                <a:lnTo>
                  <a:pt x="15781" y="232489"/>
                </a:lnTo>
                <a:lnTo>
                  <a:pt x="20362" y="170692"/>
                </a:lnTo>
                <a:lnTo>
                  <a:pt x="20920" y="115562"/>
                </a:lnTo>
                <a:lnTo>
                  <a:pt x="21030" y="59612"/>
                </a:lnTo>
                <a:lnTo>
                  <a:pt x="1052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Freeform 510"/>
          <p:cNvSpPr/>
          <p:nvPr/>
        </p:nvSpPr>
        <p:spPr>
          <a:xfrm>
            <a:off x="5759088" y="6142918"/>
            <a:ext cx="73701" cy="63172"/>
          </a:xfrm>
          <a:custGeom>
            <a:avLst/>
            <a:gdLst/>
            <a:ahLst/>
            <a:cxnLst/>
            <a:rect l="0" t="0" r="0" b="0"/>
            <a:pathLst>
              <a:path w="73701" h="63172">
                <a:moveTo>
                  <a:pt x="0" y="63171"/>
                </a:moveTo>
                <a:lnTo>
                  <a:pt x="17981" y="39124"/>
                </a:lnTo>
                <a:lnTo>
                  <a:pt x="737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Freeform 511"/>
          <p:cNvSpPr/>
          <p:nvPr/>
        </p:nvSpPr>
        <p:spPr>
          <a:xfrm>
            <a:off x="5780145" y="6764099"/>
            <a:ext cx="189514" cy="84229"/>
          </a:xfrm>
          <a:custGeom>
            <a:avLst/>
            <a:gdLst/>
            <a:ahLst/>
            <a:cxnLst/>
            <a:rect l="0" t="0" r="0" b="0"/>
            <a:pathLst>
              <a:path w="189514" h="84229">
                <a:moveTo>
                  <a:pt x="0" y="84228"/>
                </a:moveTo>
                <a:lnTo>
                  <a:pt x="34898" y="54920"/>
                </a:lnTo>
                <a:lnTo>
                  <a:pt x="89995" y="29003"/>
                </a:lnTo>
                <a:lnTo>
                  <a:pt x="147152" y="11404"/>
                </a:lnTo>
                <a:lnTo>
                  <a:pt x="18951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8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25" y="237154"/>
            <a:ext cx="8970963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Intro - Locate the border states...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85347" y="1105492"/>
            <a:ext cx="2905867" cy="1568748"/>
            <a:chOff x="5485347" y="1105492"/>
            <a:chExt cx="2905867" cy="1568748"/>
          </a:xfrm>
        </p:grpSpPr>
        <p:sp>
          <p:nvSpPr>
            <p:cNvPr id="3" name="Freeform 2"/>
            <p:cNvSpPr/>
            <p:nvPr/>
          </p:nvSpPr>
          <p:spPr>
            <a:xfrm>
              <a:off x="5485347" y="1105492"/>
              <a:ext cx="2905867" cy="47329"/>
            </a:xfrm>
            <a:custGeom>
              <a:avLst/>
              <a:gdLst/>
              <a:ahLst/>
              <a:cxnLst/>
              <a:rect l="0" t="0" r="0" b="0"/>
              <a:pathLst>
                <a:path w="2905867" h="47329">
                  <a:moveTo>
                    <a:pt x="0" y="0"/>
                  </a:moveTo>
                  <a:lnTo>
                    <a:pt x="60384" y="8334"/>
                  </a:lnTo>
                  <a:lnTo>
                    <a:pt x="111869" y="9878"/>
                  </a:lnTo>
                  <a:lnTo>
                    <a:pt x="159879" y="10336"/>
                  </a:lnTo>
                  <a:lnTo>
                    <a:pt x="211148" y="10472"/>
                  </a:lnTo>
                  <a:lnTo>
                    <a:pt x="266504" y="10512"/>
                  </a:lnTo>
                  <a:lnTo>
                    <a:pt x="327359" y="10524"/>
                  </a:lnTo>
                  <a:lnTo>
                    <a:pt x="389844" y="10527"/>
                  </a:lnTo>
                  <a:lnTo>
                    <a:pt x="432967" y="10528"/>
                  </a:lnTo>
                  <a:lnTo>
                    <a:pt x="479429" y="10528"/>
                  </a:lnTo>
                  <a:lnTo>
                    <a:pt x="527375" y="10529"/>
                  </a:lnTo>
                  <a:lnTo>
                    <a:pt x="575980" y="10529"/>
                  </a:lnTo>
                  <a:lnTo>
                    <a:pt x="624879" y="10529"/>
                  </a:lnTo>
                  <a:lnTo>
                    <a:pt x="673908" y="10529"/>
                  </a:lnTo>
                  <a:lnTo>
                    <a:pt x="722994" y="11699"/>
                  </a:lnTo>
                  <a:lnTo>
                    <a:pt x="772107" y="16118"/>
                  </a:lnTo>
                  <a:lnTo>
                    <a:pt x="824350" y="18862"/>
                  </a:lnTo>
                  <a:lnTo>
                    <a:pt x="878765" y="20082"/>
                  </a:lnTo>
                  <a:lnTo>
                    <a:pt x="934145" y="20624"/>
                  </a:lnTo>
                  <a:lnTo>
                    <a:pt x="989954" y="20864"/>
                  </a:lnTo>
                  <a:lnTo>
                    <a:pt x="1047123" y="20972"/>
                  </a:lnTo>
                  <a:lnTo>
                    <a:pt x="1107627" y="21019"/>
                  </a:lnTo>
                  <a:lnTo>
                    <a:pt x="1166492" y="21040"/>
                  </a:lnTo>
                  <a:lnTo>
                    <a:pt x="1225020" y="22220"/>
                  </a:lnTo>
                  <a:lnTo>
                    <a:pt x="1286128" y="26643"/>
                  </a:lnTo>
                  <a:lnTo>
                    <a:pt x="1348382" y="29389"/>
                  </a:lnTo>
                  <a:lnTo>
                    <a:pt x="1411145" y="31779"/>
                  </a:lnTo>
                  <a:lnTo>
                    <a:pt x="1474134" y="36741"/>
                  </a:lnTo>
                  <a:lnTo>
                    <a:pt x="1506842" y="38532"/>
                  </a:lnTo>
                  <a:lnTo>
                    <a:pt x="1540344" y="39726"/>
                  </a:lnTo>
                  <a:lnTo>
                    <a:pt x="1574378" y="40522"/>
                  </a:lnTo>
                  <a:lnTo>
                    <a:pt x="1607596" y="41053"/>
                  </a:lnTo>
                  <a:lnTo>
                    <a:pt x="1640269" y="41407"/>
                  </a:lnTo>
                  <a:lnTo>
                    <a:pt x="1672580" y="41643"/>
                  </a:lnTo>
                  <a:lnTo>
                    <a:pt x="1704650" y="41800"/>
                  </a:lnTo>
                  <a:lnTo>
                    <a:pt x="1736558" y="41905"/>
                  </a:lnTo>
                  <a:lnTo>
                    <a:pt x="1768358" y="41974"/>
                  </a:lnTo>
                  <a:lnTo>
                    <a:pt x="1801257" y="42021"/>
                  </a:lnTo>
                  <a:lnTo>
                    <a:pt x="1834888" y="42052"/>
                  </a:lnTo>
                  <a:lnTo>
                    <a:pt x="1869006" y="42073"/>
                  </a:lnTo>
                  <a:lnTo>
                    <a:pt x="1902281" y="42087"/>
                  </a:lnTo>
                  <a:lnTo>
                    <a:pt x="1934992" y="42096"/>
                  </a:lnTo>
                  <a:lnTo>
                    <a:pt x="1967328" y="42102"/>
                  </a:lnTo>
                  <a:lnTo>
                    <a:pt x="1999414" y="42106"/>
                  </a:lnTo>
                  <a:lnTo>
                    <a:pt x="2031333" y="42109"/>
                  </a:lnTo>
                  <a:lnTo>
                    <a:pt x="2093705" y="42112"/>
                  </a:lnTo>
                  <a:lnTo>
                    <a:pt x="2152621" y="42113"/>
                  </a:lnTo>
                  <a:lnTo>
                    <a:pt x="2213121" y="42114"/>
                  </a:lnTo>
                  <a:lnTo>
                    <a:pt x="2273935" y="42114"/>
                  </a:lnTo>
                  <a:lnTo>
                    <a:pt x="2332160" y="42114"/>
                  </a:lnTo>
                  <a:lnTo>
                    <a:pt x="2386113" y="42114"/>
                  </a:lnTo>
                  <a:lnTo>
                    <a:pt x="2437388" y="42114"/>
                  </a:lnTo>
                  <a:lnTo>
                    <a:pt x="2487474" y="42114"/>
                  </a:lnTo>
                  <a:lnTo>
                    <a:pt x="2537030" y="42114"/>
                  </a:lnTo>
                  <a:lnTo>
                    <a:pt x="2585181" y="42114"/>
                  </a:lnTo>
                  <a:lnTo>
                    <a:pt x="2629979" y="42114"/>
                  </a:lnTo>
                  <a:lnTo>
                    <a:pt x="2673284" y="42114"/>
                  </a:lnTo>
                  <a:lnTo>
                    <a:pt x="2734008" y="42114"/>
                  </a:lnTo>
                  <a:lnTo>
                    <a:pt x="2785925" y="42114"/>
                  </a:lnTo>
                  <a:lnTo>
                    <a:pt x="2834063" y="45234"/>
                  </a:lnTo>
                  <a:lnTo>
                    <a:pt x="2876012" y="47328"/>
                  </a:lnTo>
                  <a:lnTo>
                    <a:pt x="2905866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590840" y="1221306"/>
              <a:ext cx="84134" cy="1410819"/>
            </a:xfrm>
            <a:custGeom>
              <a:avLst/>
              <a:gdLst/>
              <a:ahLst/>
              <a:cxnLst/>
              <a:rect l="0" t="0" r="0" b="0"/>
              <a:pathLst>
                <a:path w="84134" h="1410819">
                  <a:moveTo>
                    <a:pt x="0" y="0"/>
                  </a:moveTo>
                  <a:lnTo>
                    <a:pt x="0" y="57264"/>
                  </a:lnTo>
                  <a:lnTo>
                    <a:pt x="0" y="118156"/>
                  </a:lnTo>
                  <a:lnTo>
                    <a:pt x="1169" y="175244"/>
                  </a:lnTo>
                  <a:lnTo>
                    <a:pt x="8333" y="231581"/>
                  </a:lnTo>
                  <a:lnTo>
                    <a:pt x="10095" y="293359"/>
                  </a:lnTo>
                  <a:lnTo>
                    <a:pt x="10400" y="344544"/>
                  </a:lnTo>
                  <a:lnTo>
                    <a:pt x="16079" y="396755"/>
                  </a:lnTo>
                  <a:lnTo>
                    <a:pt x="19581" y="449269"/>
                  </a:lnTo>
                  <a:lnTo>
                    <a:pt x="26209" y="501874"/>
                  </a:lnTo>
                  <a:lnTo>
                    <a:pt x="35581" y="560095"/>
                  </a:lnTo>
                  <a:lnTo>
                    <a:pt x="40178" y="621799"/>
                  </a:lnTo>
                  <a:lnTo>
                    <a:pt x="47129" y="684535"/>
                  </a:lnTo>
                  <a:lnTo>
                    <a:pt x="51009" y="747577"/>
                  </a:lnTo>
                  <a:lnTo>
                    <a:pt x="57747" y="810710"/>
                  </a:lnTo>
                  <a:lnTo>
                    <a:pt x="61564" y="868281"/>
                  </a:lnTo>
                  <a:lnTo>
                    <a:pt x="68284" y="927973"/>
                  </a:lnTo>
                  <a:lnTo>
                    <a:pt x="72094" y="984524"/>
                  </a:lnTo>
                  <a:lnTo>
                    <a:pt x="78813" y="1043913"/>
                  </a:lnTo>
                  <a:lnTo>
                    <a:pt x="82623" y="1100375"/>
                  </a:lnTo>
                  <a:lnTo>
                    <a:pt x="83752" y="1154149"/>
                  </a:lnTo>
                  <a:lnTo>
                    <a:pt x="84133" y="1216315"/>
                  </a:lnTo>
                  <a:lnTo>
                    <a:pt x="81089" y="1273656"/>
                  </a:lnTo>
                  <a:lnTo>
                    <a:pt x="75159" y="1335631"/>
                  </a:lnTo>
                  <a:lnTo>
                    <a:pt x="65582" y="1385048"/>
                  </a:lnTo>
                  <a:lnTo>
                    <a:pt x="52642" y="14108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432912" y="2295213"/>
              <a:ext cx="252685" cy="336912"/>
            </a:xfrm>
            <a:custGeom>
              <a:avLst/>
              <a:gdLst/>
              <a:ahLst/>
              <a:cxnLst/>
              <a:rect l="0" t="0" r="0" b="0"/>
              <a:pathLst>
                <a:path w="252685" h="336912">
                  <a:moveTo>
                    <a:pt x="0" y="0"/>
                  </a:moveTo>
                  <a:lnTo>
                    <a:pt x="10745" y="40857"/>
                  </a:lnTo>
                  <a:lnTo>
                    <a:pt x="44236" y="95201"/>
                  </a:lnTo>
                  <a:lnTo>
                    <a:pt x="87800" y="157769"/>
                  </a:lnTo>
                  <a:lnTo>
                    <a:pt x="131752" y="213870"/>
                  </a:lnTo>
                  <a:lnTo>
                    <a:pt x="189636" y="274909"/>
                  </a:lnTo>
                  <a:lnTo>
                    <a:pt x="233669" y="326269"/>
                  </a:lnTo>
                  <a:lnTo>
                    <a:pt x="252684" y="3369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632953" y="2337327"/>
              <a:ext cx="315856" cy="336913"/>
            </a:xfrm>
            <a:custGeom>
              <a:avLst/>
              <a:gdLst/>
              <a:ahLst/>
              <a:cxnLst/>
              <a:rect l="0" t="0" r="0" b="0"/>
              <a:pathLst>
                <a:path w="315856" h="336913">
                  <a:moveTo>
                    <a:pt x="315855" y="0"/>
                  </a:moveTo>
                  <a:lnTo>
                    <a:pt x="289831" y="48930"/>
                  </a:lnTo>
                  <a:lnTo>
                    <a:pt x="246114" y="108061"/>
                  </a:lnTo>
                  <a:lnTo>
                    <a:pt x="186915" y="170554"/>
                  </a:lnTo>
                  <a:lnTo>
                    <a:pt x="132848" y="219433"/>
                  </a:lnTo>
                  <a:lnTo>
                    <a:pt x="74557" y="273521"/>
                  </a:lnTo>
                  <a:lnTo>
                    <a:pt x="22057" y="322320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58046" y="2790052"/>
            <a:ext cx="1471452" cy="484312"/>
            <a:chOff x="5558046" y="2790052"/>
            <a:chExt cx="1471452" cy="484312"/>
          </a:xfrm>
        </p:grpSpPr>
        <p:sp>
          <p:nvSpPr>
            <p:cNvPr id="8" name="Freeform 7"/>
            <p:cNvSpPr/>
            <p:nvPr/>
          </p:nvSpPr>
          <p:spPr>
            <a:xfrm>
              <a:off x="5558046" y="2815572"/>
              <a:ext cx="292918" cy="435370"/>
            </a:xfrm>
            <a:custGeom>
              <a:avLst/>
              <a:gdLst/>
              <a:ahLst/>
              <a:cxnLst/>
              <a:rect l="0" t="0" r="0" b="0"/>
              <a:pathLst>
                <a:path w="292918" h="435370">
                  <a:moveTo>
                    <a:pt x="201042" y="6065"/>
                  </a:moveTo>
                  <a:lnTo>
                    <a:pt x="168590" y="0"/>
                  </a:lnTo>
                  <a:lnTo>
                    <a:pt x="111111" y="10625"/>
                  </a:lnTo>
                  <a:lnTo>
                    <a:pt x="66295" y="32226"/>
                  </a:lnTo>
                  <a:lnTo>
                    <a:pt x="40105" y="55671"/>
                  </a:lnTo>
                  <a:lnTo>
                    <a:pt x="6645" y="107978"/>
                  </a:lnTo>
                  <a:lnTo>
                    <a:pt x="1254" y="119630"/>
                  </a:lnTo>
                  <a:lnTo>
                    <a:pt x="0" y="129739"/>
                  </a:lnTo>
                  <a:lnTo>
                    <a:pt x="4845" y="147209"/>
                  </a:lnTo>
                  <a:lnTo>
                    <a:pt x="17918" y="159653"/>
                  </a:lnTo>
                  <a:lnTo>
                    <a:pt x="37765" y="169083"/>
                  </a:lnTo>
                  <a:lnTo>
                    <a:pt x="91928" y="184669"/>
                  </a:lnTo>
                  <a:lnTo>
                    <a:pt x="155131" y="202547"/>
                  </a:lnTo>
                  <a:lnTo>
                    <a:pt x="211071" y="225727"/>
                  </a:lnTo>
                  <a:lnTo>
                    <a:pt x="269109" y="265950"/>
                  </a:lnTo>
                  <a:lnTo>
                    <a:pt x="286071" y="292469"/>
                  </a:lnTo>
                  <a:lnTo>
                    <a:pt x="292917" y="328142"/>
                  </a:lnTo>
                  <a:lnTo>
                    <a:pt x="285159" y="354711"/>
                  </a:lnTo>
                  <a:lnTo>
                    <a:pt x="257173" y="398718"/>
                  </a:lnTo>
                  <a:lnTo>
                    <a:pt x="230542" y="416945"/>
                  </a:lnTo>
                  <a:lnTo>
                    <a:pt x="194835" y="429754"/>
                  </a:lnTo>
                  <a:lnTo>
                    <a:pt x="143441" y="435369"/>
                  </a:lnTo>
                  <a:lnTo>
                    <a:pt x="100527" y="431444"/>
                  </a:lnTo>
                  <a:lnTo>
                    <a:pt x="79940" y="422850"/>
                  </a:lnTo>
                  <a:lnTo>
                    <a:pt x="22058" y="385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853845" y="2790052"/>
              <a:ext cx="10512" cy="421141"/>
            </a:xfrm>
            <a:custGeom>
              <a:avLst/>
              <a:gdLst/>
              <a:ahLst/>
              <a:cxnLst/>
              <a:rect l="0" t="0" r="0" b="0"/>
              <a:pathLst>
                <a:path w="10512" h="421141">
                  <a:moveTo>
                    <a:pt x="0" y="0"/>
                  </a:moveTo>
                  <a:lnTo>
                    <a:pt x="8333" y="55170"/>
                  </a:lnTo>
                  <a:lnTo>
                    <a:pt x="9878" y="110323"/>
                  </a:lnTo>
                  <a:lnTo>
                    <a:pt x="10335" y="159420"/>
                  </a:lnTo>
                  <a:lnTo>
                    <a:pt x="10471" y="211012"/>
                  </a:lnTo>
                  <a:lnTo>
                    <a:pt x="10511" y="263343"/>
                  </a:lnTo>
                  <a:lnTo>
                    <a:pt x="7403" y="319013"/>
                  </a:lnTo>
                  <a:lnTo>
                    <a:pt x="2194" y="373723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769617" y="2958508"/>
              <a:ext cx="284270" cy="10529"/>
            </a:xfrm>
            <a:custGeom>
              <a:avLst/>
              <a:gdLst/>
              <a:ahLst/>
              <a:cxnLst/>
              <a:rect l="0" t="0" r="0" b="0"/>
              <a:pathLst>
                <a:path w="284270" h="10529">
                  <a:moveTo>
                    <a:pt x="0" y="10528"/>
                  </a:moveTo>
                  <a:lnTo>
                    <a:pt x="27556" y="3293"/>
                  </a:lnTo>
                  <a:lnTo>
                    <a:pt x="90018" y="651"/>
                  </a:lnTo>
                  <a:lnTo>
                    <a:pt x="142875" y="193"/>
                  </a:lnTo>
                  <a:lnTo>
                    <a:pt x="194412" y="57"/>
                  </a:lnTo>
                  <a:lnTo>
                    <a:pt x="244776" y="17"/>
                  </a:lnTo>
                  <a:lnTo>
                    <a:pt x="2842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992891" y="2956539"/>
              <a:ext cx="271566" cy="317825"/>
            </a:xfrm>
            <a:custGeom>
              <a:avLst/>
              <a:gdLst/>
              <a:ahLst/>
              <a:cxnLst/>
              <a:rect l="0" t="0" r="0" b="0"/>
              <a:pathLst>
                <a:path w="271566" h="317825">
                  <a:moveTo>
                    <a:pt x="166280" y="33554"/>
                  </a:moveTo>
                  <a:lnTo>
                    <a:pt x="155102" y="16787"/>
                  </a:lnTo>
                  <a:lnTo>
                    <a:pt x="140256" y="5435"/>
                  </a:lnTo>
                  <a:lnTo>
                    <a:pt x="131383" y="770"/>
                  </a:lnTo>
                  <a:lnTo>
                    <a:pt x="121958" y="0"/>
                  </a:lnTo>
                  <a:lnTo>
                    <a:pt x="102128" y="5383"/>
                  </a:lnTo>
                  <a:lnTo>
                    <a:pt x="76822" y="21568"/>
                  </a:lnTo>
                  <a:lnTo>
                    <a:pt x="41245" y="63639"/>
                  </a:lnTo>
                  <a:lnTo>
                    <a:pt x="16468" y="123174"/>
                  </a:lnTo>
                  <a:lnTo>
                    <a:pt x="1088" y="186516"/>
                  </a:lnTo>
                  <a:lnTo>
                    <a:pt x="0" y="202209"/>
                  </a:lnTo>
                  <a:lnTo>
                    <a:pt x="8150" y="229005"/>
                  </a:lnTo>
                  <a:lnTo>
                    <a:pt x="15236" y="241064"/>
                  </a:lnTo>
                  <a:lnTo>
                    <a:pt x="24640" y="249103"/>
                  </a:lnTo>
                  <a:lnTo>
                    <a:pt x="47567" y="258036"/>
                  </a:lnTo>
                  <a:lnTo>
                    <a:pt x="70235" y="255766"/>
                  </a:lnTo>
                  <a:lnTo>
                    <a:pt x="90838" y="246959"/>
                  </a:lnTo>
                  <a:lnTo>
                    <a:pt x="130494" y="215497"/>
                  </a:lnTo>
                  <a:lnTo>
                    <a:pt x="157955" y="172222"/>
                  </a:lnTo>
                  <a:lnTo>
                    <a:pt x="170702" y="137032"/>
                  </a:lnTo>
                  <a:lnTo>
                    <a:pt x="173829" y="91771"/>
                  </a:lnTo>
                  <a:lnTo>
                    <a:pt x="169037" y="57563"/>
                  </a:lnTo>
                  <a:lnTo>
                    <a:pt x="168118" y="58919"/>
                  </a:lnTo>
                  <a:lnTo>
                    <a:pt x="168267" y="75243"/>
                  </a:lnTo>
                  <a:lnTo>
                    <a:pt x="177894" y="136676"/>
                  </a:lnTo>
                  <a:lnTo>
                    <a:pt x="185472" y="194564"/>
                  </a:lnTo>
                  <a:lnTo>
                    <a:pt x="195374" y="249889"/>
                  </a:lnTo>
                  <a:lnTo>
                    <a:pt x="211715" y="295826"/>
                  </a:lnTo>
                  <a:lnTo>
                    <a:pt x="217627" y="306668"/>
                  </a:lnTo>
                  <a:lnTo>
                    <a:pt x="226248" y="312726"/>
                  </a:lnTo>
                  <a:lnTo>
                    <a:pt x="271565" y="317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338156" y="2800580"/>
              <a:ext cx="10529" cy="431670"/>
            </a:xfrm>
            <a:custGeom>
              <a:avLst/>
              <a:gdLst/>
              <a:ahLst/>
              <a:cxnLst/>
              <a:rect l="0" t="0" r="0" b="0"/>
              <a:pathLst>
                <a:path w="10529" h="431670">
                  <a:moveTo>
                    <a:pt x="10528" y="0"/>
                  </a:moveTo>
                  <a:lnTo>
                    <a:pt x="2195" y="55170"/>
                  </a:lnTo>
                  <a:lnTo>
                    <a:pt x="650" y="110324"/>
                  </a:lnTo>
                  <a:lnTo>
                    <a:pt x="128" y="170882"/>
                  </a:lnTo>
                  <a:lnTo>
                    <a:pt x="38" y="219348"/>
                  </a:lnTo>
                  <a:lnTo>
                    <a:pt x="8" y="279721"/>
                  </a:lnTo>
                  <a:lnTo>
                    <a:pt x="1" y="336707"/>
                  </a:lnTo>
                  <a:lnTo>
                    <a:pt x="0" y="393024"/>
                  </a:lnTo>
                  <a:lnTo>
                    <a:pt x="0" y="431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222342" y="2959146"/>
              <a:ext cx="326385" cy="41477"/>
            </a:xfrm>
            <a:custGeom>
              <a:avLst/>
              <a:gdLst/>
              <a:ahLst/>
              <a:cxnLst/>
              <a:rect l="0" t="0" r="0" b="0"/>
              <a:pathLst>
                <a:path w="326385" h="41477">
                  <a:moveTo>
                    <a:pt x="0" y="41476"/>
                  </a:moveTo>
                  <a:lnTo>
                    <a:pt x="26386" y="25835"/>
                  </a:lnTo>
                  <a:lnTo>
                    <a:pt x="83313" y="6632"/>
                  </a:lnTo>
                  <a:lnTo>
                    <a:pt x="132310" y="1516"/>
                  </a:lnTo>
                  <a:lnTo>
                    <a:pt x="191282" y="0"/>
                  </a:lnTo>
                  <a:lnTo>
                    <a:pt x="247619" y="5140"/>
                  </a:lnTo>
                  <a:lnTo>
                    <a:pt x="307563" y="17598"/>
                  </a:lnTo>
                  <a:lnTo>
                    <a:pt x="326384" y="204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482064" y="2942216"/>
              <a:ext cx="266704" cy="304394"/>
            </a:xfrm>
            <a:custGeom>
              <a:avLst/>
              <a:gdLst/>
              <a:ahLst/>
              <a:cxnLst/>
              <a:rect l="0" t="0" r="0" b="0"/>
              <a:pathLst>
                <a:path w="266704" h="304394">
                  <a:moveTo>
                    <a:pt x="24547" y="153162"/>
                  </a:moveTo>
                  <a:lnTo>
                    <a:pt x="81811" y="153162"/>
                  </a:lnTo>
                  <a:lnTo>
                    <a:pt x="131202" y="150043"/>
                  </a:lnTo>
                  <a:lnTo>
                    <a:pt x="164366" y="142417"/>
                  </a:lnTo>
                  <a:lnTo>
                    <a:pt x="207005" y="118393"/>
                  </a:lnTo>
                  <a:lnTo>
                    <a:pt x="234328" y="89048"/>
                  </a:lnTo>
                  <a:lnTo>
                    <a:pt x="245684" y="68515"/>
                  </a:lnTo>
                  <a:lnTo>
                    <a:pt x="248393" y="47691"/>
                  </a:lnTo>
                  <a:lnTo>
                    <a:pt x="247478" y="37225"/>
                  </a:lnTo>
                  <a:lnTo>
                    <a:pt x="237101" y="19357"/>
                  </a:lnTo>
                  <a:lnTo>
                    <a:pt x="229421" y="11316"/>
                  </a:lnTo>
                  <a:lnTo>
                    <a:pt x="208409" y="2382"/>
                  </a:lnTo>
                  <a:lnTo>
                    <a:pt x="196255" y="0"/>
                  </a:lnTo>
                  <a:lnTo>
                    <a:pt x="137061" y="11817"/>
                  </a:lnTo>
                  <a:lnTo>
                    <a:pt x="111989" y="19372"/>
                  </a:lnTo>
                  <a:lnTo>
                    <a:pt x="92266" y="32869"/>
                  </a:lnTo>
                  <a:lnTo>
                    <a:pt x="47157" y="74194"/>
                  </a:lnTo>
                  <a:lnTo>
                    <a:pt x="16578" y="131180"/>
                  </a:lnTo>
                  <a:lnTo>
                    <a:pt x="1779" y="163417"/>
                  </a:lnTo>
                  <a:lnTo>
                    <a:pt x="0" y="187746"/>
                  </a:lnTo>
                  <a:lnTo>
                    <a:pt x="8390" y="235903"/>
                  </a:lnTo>
                  <a:lnTo>
                    <a:pt x="23995" y="257786"/>
                  </a:lnTo>
                  <a:lnTo>
                    <a:pt x="55969" y="283598"/>
                  </a:lnTo>
                  <a:lnTo>
                    <a:pt x="80627" y="294192"/>
                  </a:lnTo>
                  <a:lnTo>
                    <a:pt x="132800" y="304393"/>
                  </a:lnTo>
                  <a:lnTo>
                    <a:pt x="185824" y="302217"/>
                  </a:lnTo>
                  <a:lnTo>
                    <a:pt x="243664" y="300888"/>
                  </a:lnTo>
                  <a:lnTo>
                    <a:pt x="266703" y="3005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761488" y="2902847"/>
              <a:ext cx="268010" cy="312677"/>
            </a:xfrm>
            <a:custGeom>
              <a:avLst/>
              <a:gdLst/>
              <a:ahLst/>
              <a:cxnLst/>
              <a:rect l="0" t="0" r="0" b="0"/>
              <a:pathLst>
                <a:path w="268010" h="312677">
                  <a:moveTo>
                    <a:pt x="187320" y="13547"/>
                  </a:moveTo>
                  <a:lnTo>
                    <a:pt x="176142" y="2368"/>
                  </a:lnTo>
                  <a:lnTo>
                    <a:pt x="155056" y="0"/>
                  </a:lnTo>
                  <a:lnTo>
                    <a:pt x="105039" y="8011"/>
                  </a:lnTo>
                  <a:lnTo>
                    <a:pt x="48061" y="36500"/>
                  </a:lnTo>
                  <a:lnTo>
                    <a:pt x="18807" y="59862"/>
                  </a:lnTo>
                  <a:lnTo>
                    <a:pt x="2851" y="78585"/>
                  </a:lnTo>
                  <a:lnTo>
                    <a:pt x="0" y="89661"/>
                  </a:lnTo>
                  <a:lnTo>
                    <a:pt x="3072" y="114446"/>
                  </a:lnTo>
                  <a:lnTo>
                    <a:pt x="10675" y="125267"/>
                  </a:lnTo>
                  <a:lnTo>
                    <a:pt x="73773" y="173146"/>
                  </a:lnTo>
                  <a:lnTo>
                    <a:pt x="130037" y="195337"/>
                  </a:lnTo>
                  <a:lnTo>
                    <a:pt x="186710" y="221829"/>
                  </a:lnTo>
                  <a:lnTo>
                    <a:pt x="234903" y="248881"/>
                  </a:lnTo>
                  <a:lnTo>
                    <a:pt x="264460" y="272269"/>
                  </a:lnTo>
                  <a:lnTo>
                    <a:pt x="267993" y="279615"/>
                  </a:lnTo>
                  <a:lnTo>
                    <a:pt x="268009" y="286852"/>
                  </a:lnTo>
                  <a:lnTo>
                    <a:pt x="265678" y="294016"/>
                  </a:lnTo>
                  <a:lnTo>
                    <a:pt x="259446" y="298792"/>
                  </a:lnTo>
                  <a:lnTo>
                    <a:pt x="202812" y="312676"/>
                  </a:lnTo>
                  <a:lnTo>
                    <a:pt x="150966" y="311448"/>
                  </a:lnTo>
                  <a:lnTo>
                    <a:pt x="91151" y="309264"/>
                  </a:lnTo>
                  <a:lnTo>
                    <a:pt x="29393" y="2978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296249" y="2663710"/>
            <a:ext cx="1263421" cy="536954"/>
            <a:chOff x="7296249" y="2663710"/>
            <a:chExt cx="1263421" cy="536954"/>
          </a:xfrm>
        </p:grpSpPr>
        <p:sp>
          <p:nvSpPr>
            <p:cNvPr id="17" name="Freeform 16"/>
            <p:cNvSpPr/>
            <p:nvPr/>
          </p:nvSpPr>
          <p:spPr>
            <a:xfrm>
              <a:off x="7380553" y="2684767"/>
              <a:ext cx="20982" cy="515897"/>
            </a:xfrm>
            <a:custGeom>
              <a:avLst/>
              <a:gdLst/>
              <a:ahLst/>
              <a:cxnLst/>
              <a:rect l="0" t="0" r="0" b="0"/>
              <a:pathLst>
                <a:path w="20982" h="515897">
                  <a:moveTo>
                    <a:pt x="20981" y="0"/>
                  </a:moveTo>
                  <a:lnTo>
                    <a:pt x="9802" y="16768"/>
                  </a:lnTo>
                  <a:lnTo>
                    <a:pt x="1875" y="76751"/>
                  </a:lnTo>
                  <a:lnTo>
                    <a:pt x="308" y="136087"/>
                  </a:lnTo>
                  <a:lnTo>
                    <a:pt x="0" y="198457"/>
                  </a:lnTo>
                  <a:lnTo>
                    <a:pt x="7174" y="259867"/>
                  </a:lnTo>
                  <a:lnTo>
                    <a:pt x="10651" y="308754"/>
                  </a:lnTo>
                  <a:lnTo>
                    <a:pt x="18594" y="367788"/>
                  </a:lnTo>
                  <a:lnTo>
                    <a:pt x="20274" y="416640"/>
                  </a:lnTo>
                  <a:lnTo>
                    <a:pt x="20772" y="469330"/>
                  </a:lnTo>
                  <a:lnTo>
                    <a:pt x="20981" y="5158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296249" y="2800580"/>
              <a:ext cx="273742" cy="94758"/>
            </a:xfrm>
            <a:custGeom>
              <a:avLst/>
              <a:gdLst/>
              <a:ahLst/>
              <a:cxnLst/>
              <a:rect l="0" t="0" r="0" b="0"/>
              <a:pathLst>
                <a:path w="273742" h="94758">
                  <a:moveTo>
                    <a:pt x="273741" y="0"/>
                  </a:moveTo>
                  <a:lnTo>
                    <a:pt x="218599" y="20244"/>
                  </a:lnTo>
                  <a:lnTo>
                    <a:pt x="158985" y="44665"/>
                  </a:lnTo>
                  <a:lnTo>
                    <a:pt x="98188" y="69140"/>
                  </a:lnTo>
                  <a:lnTo>
                    <a:pt x="47082" y="84021"/>
                  </a:lnTo>
                  <a:lnTo>
                    <a:pt x="0" y="94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591047" y="2737409"/>
              <a:ext cx="252685" cy="421141"/>
            </a:xfrm>
            <a:custGeom>
              <a:avLst/>
              <a:gdLst/>
              <a:ahLst/>
              <a:cxnLst/>
              <a:rect l="0" t="0" r="0" b="0"/>
              <a:pathLst>
                <a:path w="252685" h="421141">
                  <a:moveTo>
                    <a:pt x="0" y="0"/>
                  </a:moveTo>
                  <a:lnTo>
                    <a:pt x="11178" y="16768"/>
                  </a:lnTo>
                  <a:lnTo>
                    <a:pt x="26341" y="77922"/>
                  </a:lnTo>
                  <a:lnTo>
                    <a:pt x="31201" y="128893"/>
                  </a:lnTo>
                  <a:lnTo>
                    <a:pt x="39611" y="188631"/>
                  </a:lnTo>
                  <a:lnTo>
                    <a:pt x="47208" y="251080"/>
                  </a:lnTo>
                  <a:lnTo>
                    <a:pt x="51032" y="313560"/>
                  </a:lnTo>
                  <a:lnTo>
                    <a:pt x="52165" y="372757"/>
                  </a:lnTo>
                  <a:lnTo>
                    <a:pt x="51154" y="381866"/>
                  </a:lnTo>
                  <a:lnTo>
                    <a:pt x="49311" y="384429"/>
                  </a:lnTo>
                  <a:lnTo>
                    <a:pt x="46912" y="382628"/>
                  </a:lnTo>
                  <a:lnTo>
                    <a:pt x="43536" y="346558"/>
                  </a:lnTo>
                  <a:lnTo>
                    <a:pt x="50800" y="288298"/>
                  </a:lnTo>
                  <a:lnTo>
                    <a:pt x="63501" y="231730"/>
                  </a:lnTo>
                  <a:lnTo>
                    <a:pt x="76917" y="192663"/>
                  </a:lnTo>
                  <a:lnTo>
                    <a:pt x="102411" y="153611"/>
                  </a:lnTo>
                  <a:lnTo>
                    <a:pt x="128610" y="136242"/>
                  </a:lnTo>
                  <a:lnTo>
                    <a:pt x="154647" y="133861"/>
                  </a:lnTo>
                  <a:lnTo>
                    <a:pt x="169779" y="134865"/>
                  </a:lnTo>
                  <a:lnTo>
                    <a:pt x="195950" y="148457"/>
                  </a:lnTo>
                  <a:lnTo>
                    <a:pt x="216940" y="170096"/>
                  </a:lnTo>
                  <a:lnTo>
                    <a:pt x="244193" y="230226"/>
                  </a:lnTo>
                  <a:lnTo>
                    <a:pt x="251006" y="291445"/>
                  </a:lnTo>
                  <a:lnTo>
                    <a:pt x="252187" y="347227"/>
                  </a:lnTo>
                  <a:lnTo>
                    <a:pt x="252585" y="399825"/>
                  </a:lnTo>
                  <a:lnTo>
                    <a:pt x="252684" y="421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902657" y="2871507"/>
              <a:ext cx="351687" cy="268554"/>
            </a:xfrm>
            <a:custGeom>
              <a:avLst/>
              <a:gdLst/>
              <a:ahLst/>
              <a:cxnLst/>
              <a:rect l="0" t="0" r="0" b="0"/>
              <a:pathLst>
                <a:path w="351687" h="268554">
                  <a:moveTo>
                    <a:pt x="183229" y="13301"/>
                  </a:moveTo>
                  <a:lnTo>
                    <a:pt x="172051" y="2123"/>
                  </a:lnTo>
                  <a:lnTo>
                    <a:pt x="165249" y="0"/>
                  </a:lnTo>
                  <a:lnTo>
                    <a:pt x="148332" y="761"/>
                  </a:lnTo>
                  <a:lnTo>
                    <a:pt x="95574" y="26422"/>
                  </a:lnTo>
                  <a:lnTo>
                    <a:pt x="36452" y="76418"/>
                  </a:lnTo>
                  <a:lnTo>
                    <a:pt x="23239" y="91656"/>
                  </a:lnTo>
                  <a:lnTo>
                    <a:pt x="9223" y="123475"/>
                  </a:lnTo>
                  <a:lnTo>
                    <a:pt x="0" y="173457"/>
                  </a:lnTo>
                  <a:lnTo>
                    <a:pt x="1578" y="204195"/>
                  </a:lnTo>
                  <a:lnTo>
                    <a:pt x="7147" y="215433"/>
                  </a:lnTo>
                  <a:lnTo>
                    <a:pt x="25812" y="231039"/>
                  </a:lnTo>
                  <a:lnTo>
                    <a:pt x="46585" y="235636"/>
                  </a:lnTo>
                  <a:lnTo>
                    <a:pt x="68686" y="232610"/>
                  </a:lnTo>
                  <a:lnTo>
                    <a:pt x="94107" y="223466"/>
                  </a:lnTo>
                  <a:lnTo>
                    <a:pt x="117883" y="202244"/>
                  </a:lnTo>
                  <a:lnTo>
                    <a:pt x="156153" y="140961"/>
                  </a:lnTo>
                  <a:lnTo>
                    <a:pt x="177837" y="79766"/>
                  </a:lnTo>
                  <a:lnTo>
                    <a:pt x="187352" y="39104"/>
                  </a:lnTo>
                  <a:lnTo>
                    <a:pt x="187147" y="37522"/>
                  </a:lnTo>
                  <a:lnTo>
                    <a:pt x="185842" y="39977"/>
                  </a:lnTo>
                  <a:lnTo>
                    <a:pt x="193321" y="101586"/>
                  </a:lnTo>
                  <a:lnTo>
                    <a:pt x="208577" y="158393"/>
                  </a:lnTo>
                  <a:lnTo>
                    <a:pt x="222195" y="197841"/>
                  </a:lnTo>
                  <a:lnTo>
                    <a:pt x="253929" y="245891"/>
                  </a:lnTo>
                  <a:lnTo>
                    <a:pt x="270804" y="260174"/>
                  </a:lnTo>
                  <a:lnTo>
                    <a:pt x="280217" y="265621"/>
                  </a:lnTo>
                  <a:lnTo>
                    <a:pt x="303154" y="268553"/>
                  </a:lnTo>
                  <a:lnTo>
                    <a:pt x="325436" y="265957"/>
                  </a:lnTo>
                  <a:lnTo>
                    <a:pt x="351686" y="2554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338570" y="2663710"/>
              <a:ext cx="42116" cy="494840"/>
            </a:xfrm>
            <a:custGeom>
              <a:avLst/>
              <a:gdLst/>
              <a:ahLst/>
              <a:cxnLst/>
              <a:rect l="0" t="0" r="0" b="0"/>
              <a:pathLst>
                <a:path w="42116" h="494840">
                  <a:moveTo>
                    <a:pt x="0" y="0"/>
                  </a:moveTo>
                  <a:lnTo>
                    <a:pt x="3119" y="42692"/>
                  </a:lnTo>
                  <a:lnTo>
                    <a:pt x="9553" y="103238"/>
                  </a:lnTo>
                  <a:lnTo>
                    <a:pt x="10336" y="161336"/>
                  </a:lnTo>
                  <a:lnTo>
                    <a:pt x="13591" y="211580"/>
                  </a:lnTo>
                  <a:lnTo>
                    <a:pt x="18845" y="263512"/>
                  </a:lnTo>
                  <a:lnTo>
                    <a:pt x="23521" y="315943"/>
                  </a:lnTo>
                  <a:lnTo>
                    <a:pt x="29196" y="365404"/>
                  </a:lnTo>
                  <a:lnTo>
                    <a:pt x="30877" y="415934"/>
                  </a:lnTo>
                  <a:lnTo>
                    <a:pt x="37035" y="479123"/>
                  </a:lnTo>
                  <a:lnTo>
                    <a:pt x="39857" y="490584"/>
                  </a:lnTo>
                  <a:lnTo>
                    <a:pt x="42115" y="4948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254343" y="2752877"/>
              <a:ext cx="305327" cy="89819"/>
            </a:xfrm>
            <a:custGeom>
              <a:avLst/>
              <a:gdLst/>
              <a:ahLst/>
              <a:cxnLst/>
              <a:rect l="0" t="0" r="0" b="0"/>
              <a:pathLst>
                <a:path w="305327" h="89819">
                  <a:moveTo>
                    <a:pt x="305326" y="5590"/>
                  </a:moveTo>
                  <a:lnTo>
                    <a:pt x="277380" y="0"/>
                  </a:lnTo>
                  <a:lnTo>
                    <a:pt x="254300" y="3495"/>
                  </a:lnTo>
                  <a:lnTo>
                    <a:pt x="199711" y="19214"/>
                  </a:lnTo>
                  <a:lnTo>
                    <a:pt x="139838" y="40819"/>
                  </a:lnTo>
                  <a:lnTo>
                    <a:pt x="90046" y="54892"/>
                  </a:lnTo>
                  <a:lnTo>
                    <a:pt x="30178" y="76896"/>
                  </a:lnTo>
                  <a:lnTo>
                    <a:pt x="0" y="898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800995" y="3400705"/>
            <a:ext cx="4798077" cy="1366517"/>
            <a:chOff x="4800995" y="3400705"/>
            <a:chExt cx="4798077" cy="1366517"/>
          </a:xfrm>
        </p:grpSpPr>
        <p:sp>
          <p:nvSpPr>
            <p:cNvPr id="24" name="Freeform 23"/>
            <p:cNvSpPr/>
            <p:nvPr/>
          </p:nvSpPr>
          <p:spPr>
            <a:xfrm>
              <a:off x="4800995" y="3400705"/>
              <a:ext cx="231628" cy="580050"/>
            </a:xfrm>
            <a:custGeom>
              <a:avLst/>
              <a:gdLst/>
              <a:ahLst/>
              <a:cxnLst/>
              <a:rect l="0" t="0" r="0" b="0"/>
              <a:pathLst>
                <a:path w="231628" h="580050">
                  <a:moveTo>
                    <a:pt x="0" y="0"/>
                  </a:moveTo>
                  <a:lnTo>
                    <a:pt x="8333" y="54144"/>
                  </a:lnTo>
                  <a:lnTo>
                    <a:pt x="12998" y="101441"/>
                  </a:lnTo>
                  <a:lnTo>
                    <a:pt x="21789" y="159908"/>
                  </a:lnTo>
                  <a:lnTo>
                    <a:pt x="28683" y="221685"/>
                  </a:lnTo>
                  <a:lnTo>
                    <a:pt x="31465" y="264643"/>
                  </a:lnTo>
                  <a:lnTo>
                    <a:pt x="36602" y="311031"/>
                  </a:lnTo>
                  <a:lnTo>
                    <a:pt x="45903" y="355825"/>
                  </a:lnTo>
                  <a:lnTo>
                    <a:pt x="58055" y="417385"/>
                  </a:lnTo>
                  <a:lnTo>
                    <a:pt x="64775" y="469550"/>
                  </a:lnTo>
                  <a:lnTo>
                    <a:pt x="71055" y="517762"/>
                  </a:lnTo>
                  <a:lnTo>
                    <a:pt x="69796" y="562852"/>
                  </a:lnTo>
                  <a:lnTo>
                    <a:pt x="67588" y="575276"/>
                  </a:lnTo>
                  <a:lnTo>
                    <a:pt x="64946" y="580049"/>
                  </a:lnTo>
                  <a:lnTo>
                    <a:pt x="62015" y="579722"/>
                  </a:lnTo>
                  <a:lnTo>
                    <a:pt x="58891" y="575994"/>
                  </a:lnTo>
                  <a:lnTo>
                    <a:pt x="53877" y="521918"/>
                  </a:lnTo>
                  <a:lnTo>
                    <a:pt x="56006" y="463750"/>
                  </a:lnTo>
                  <a:lnTo>
                    <a:pt x="67345" y="407200"/>
                  </a:lnTo>
                  <a:lnTo>
                    <a:pt x="95768" y="348377"/>
                  </a:lnTo>
                  <a:lnTo>
                    <a:pt x="123032" y="311101"/>
                  </a:lnTo>
                  <a:lnTo>
                    <a:pt x="143198" y="298924"/>
                  </a:lnTo>
                  <a:lnTo>
                    <a:pt x="155127" y="294039"/>
                  </a:lnTo>
                  <a:lnTo>
                    <a:pt x="166589" y="294292"/>
                  </a:lnTo>
                  <a:lnTo>
                    <a:pt x="188683" y="303932"/>
                  </a:lnTo>
                  <a:lnTo>
                    <a:pt x="195979" y="314925"/>
                  </a:lnTo>
                  <a:lnTo>
                    <a:pt x="206247" y="361593"/>
                  </a:lnTo>
                  <a:lnTo>
                    <a:pt x="209716" y="420469"/>
                  </a:lnTo>
                  <a:lnTo>
                    <a:pt x="210317" y="469294"/>
                  </a:lnTo>
                  <a:lnTo>
                    <a:pt x="216109" y="531907"/>
                  </a:lnTo>
                  <a:lnTo>
                    <a:pt x="231627" y="5790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184782" y="3671427"/>
              <a:ext cx="247924" cy="246069"/>
            </a:xfrm>
            <a:custGeom>
              <a:avLst/>
              <a:gdLst/>
              <a:ahLst/>
              <a:cxnLst/>
              <a:rect l="0" t="0" r="0" b="0"/>
              <a:pathLst>
                <a:path w="247924" h="246069">
                  <a:moveTo>
                    <a:pt x="142638" y="13547"/>
                  </a:moveTo>
                  <a:lnTo>
                    <a:pt x="125870" y="2369"/>
                  </a:lnTo>
                  <a:lnTo>
                    <a:pt x="108279" y="0"/>
                  </a:lnTo>
                  <a:lnTo>
                    <a:pt x="88763" y="4017"/>
                  </a:lnTo>
                  <a:lnTo>
                    <a:pt x="68391" y="13601"/>
                  </a:lnTo>
                  <a:lnTo>
                    <a:pt x="37191" y="43329"/>
                  </a:lnTo>
                  <a:lnTo>
                    <a:pt x="11309" y="87362"/>
                  </a:lnTo>
                  <a:lnTo>
                    <a:pt x="0" y="143043"/>
                  </a:lnTo>
                  <a:lnTo>
                    <a:pt x="2239" y="198405"/>
                  </a:lnTo>
                  <a:lnTo>
                    <a:pt x="8094" y="212825"/>
                  </a:lnTo>
                  <a:lnTo>
                    <a:pt x="27079" y="235086"/>
                  </a:lnTo>
                  <a:lnTo>
                    <a:pt x="37522" y="240789"/>
                  </a:lnTo>
                  <a:lnTo>
                    <a:pt x="58485" y="244005"/>
                  </a:lnTo>
                  <a:lnTo>
                    <a:pt x="76381" y="238415"/>
                  </a:lnTo>
                  <a:lnTo>
                    <a:pt x="84429" y="233649"/>
                  </a:lnTo>
                  <a:lnTo>
                    <a:pt x="96490" y="212756"/>
                  </a:lnTo>
                  <a:lnTo>
                    <a:pt x="116370" y="150525"/>
                  </a:lnTo>
                  <a:lnTo>
                    <a:pt x="120552" y="97103"/>
                  </a:lnTo>
                  <a:lnTo>
                    <a:pt x="121377" y="35901"/>
                  </a:lnTo>
                  <a:lnTo>
                    <a:pt x="120276" y="29620"/>
                  </a:lnTo>
                  <a:lnTo>
                    <a:pt x="118371" y="30111"/>
                  </a:lnTo>
                  <a:lnTo>
                    <a:pt x="115932" y="35118"/>
                  </a:lnTo>
                  <a:lnTo>
                    <a:pt x="113186" y="91248"/>
                  </a:lnTo>
                  <a:lnTo>
                    <a:pt x="120913" y="137825"/>
                  </a:lnTo>
                  <a:lnTo>
                    <a:pt x="138671" y="191530"/>
                  </a:lnTo>
                  <a:lnTo>
                    <a:pt x="156083" y="218993"/>
                  </a:lnTo>
                  <a:lnTo>
                    <a:pt x="178639" y="236658"/>
                  </a:lnTo>
                  <a:lnTo>
                    <a:pt x="203092" y="246068"/>
                  </a:lnTo>
                  <a:lnTo>
                    <a:pt x="247923" y="2451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435924" y="3442819"/>
              <a:ext cx="205876" cy="459810"/>
            </a:xfrm>
            <a:custGeom>
              <a:avLst/>
              <a:gdLst/>
              <a:ahLst/>
              <a:cxnLst/>
              <a:rect l="0" t="0" r="0" b="0"/>
              <a:pathLst>
                <a:path w="205876" h="459810">
                  <a:moveTo>
                    <a:pt x="175765" y="0"/>
                  </a:moveTo>
                  <a:lnTo>
                    <a:pt x="183001" y="45537"/>
                  </a:lnTo>
                  <a:lnTo>
                    <a:pt x="184830" y="90039"/>
                  </a:lnTo>
                  <a:lnTo>
                    <a:pt x="191450" y="145351"/>
                  </a:lnTo>
                  <a:lnTo>
                    <a:pt x="195230" y="202554"/>
                  </a:lnTo>
                  <a:lnTo>
                    <a:pt x="196351" y="258368"/>
                  </a:lnTo>
                  <a:lnTo>
                    <a:pt x="196683" y="311950"/>
                  </a:lnTo>
                  <a:lnTo>
                    <a:pt x="204030" y="375222"/>
                  </a:lnTo>
                  <a:lnTo>
                    <a:pt x="205875" y="408530"/>
                  </a:lnTo>
                  <a:lnTo>
                    <a:pt x="204027" y="415073"/>
                  </a:lnTo>
                  <a:lnTo>
                    <a:pt x="200456" y="414756"/>
                  </a:lnTo>
                  <a:lnTo>
                    <a:pt x="191418" y="403095"/>
                  </a:lnTo>
                  <a:lnTo>
                    <a:pt x="166548" y="345611"/>
                  </a:lnTo>
                  <a:lnTo>
                    <a:pt x="141449" y="309593"/>
                  </a:lnTo>
                  <a:lnTo>
                    <a:pt x="121909" y="291235"/>
                  </a:lnTo>
                  <a:lnTo>
                    <a:pt x="110615" y="286574"/>
                  </a:lnTo>
                  <a:lnTo>
                    <a:pt x="85589" y="284514"/>
                  </a:lnTo>
                  <a:lnTo>
                    <a:pt x="65107" y="290617"/>
                  </a:lnTo>
                  <a:lnTo>
                    <a:pt x="47035" y="303468"/>
                  </a:lnTo>
                  <a:lnTo>
                    <a:pt x="19470" y="335841"/>
                  </a:lnTo>
                  <a:lnTo>
                    <a:pt x="7645" y="357493"/>
                  </a:lnTo>
                  <a:lnTo>
                    <a:pt x="0" y="395002"/>
                  </a:lnTo>
                  <a:lnTo>
                    <a:pt x="4451" y="418882"/>
                  </a:lnTo>
                  <a:lnTo>
                    <a:pt x="8913" y="430163"/>
                  </a:lnTo>
                  <a:lnTo>
                    <a:pt x="16567" y="438853"/>
                  </a:lnTo>
                  <a:lnTo>
                    <a:pt x="37550" y="451629"/>
                  </a:lnTo>
                  <a:lnTo>
                    <a:pt x="81260" y="459809"/>
                  </a:lnTo>
                  <a:lnTo>
                    <a:pt x="120078" y="456644"/>
                  </a:lnTo>
                  <a:lnTo>
                    <a:pt x="165237" y="442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947161" y="3567558"/>
              <a:ext cx="221155" cy="339782"/>
            </a:xfrm>
            <a:custGeom>
              <a:avLst/>
              <a:gdLst/>
              <a:ahLst/>
              <a:cxnLst/>
              <a:rect l="0" t="0" r="0" b="0"/>
              <a:pathLst>
                <a:path w="221155" h="339782">
                  <a:moveTo>
                    <a:pt x="148839" y="12131"/>
                  </a:moveTo>
                  <a:lnTo>
                    <a:pt x="137661" y="953"/>
                  </a:lnTo>
                  <a:lnTo>
                    <a:pt x="130859" y="0"/>
                  </a:lnTo>
                  <a:lnTo>
                    <a:pt x="113942" y="5180"/>
                  </a:lnTo>
                  <a:lnTo>
                    <a:pt x="61055" y="37241"/>
                  </a:lnTo>
                  <a:lnTo>
                    <a:pt x="18935" y="70514"/>
                  </a:lnTo>
                  <a:lnTo>
                    <a:pt x="6096" y="91501"/>
                  </a:lnTo>
                  <a:lnTo>
                    <a:pt x="1035" y="103649"/>
                  </a:lnTo>
                  <a:lnTo>
                    <a:pt x="0" y="114087"/>
                  </a:lnTo>
                  <a:lnTo>
                    <a:pt x="5090" y="131924"/>
                  </a:lnTo>
                  <a:lnTo>
                    <a:pt x="13232" y="138787"/>
                  </a:lnTo>
                  <a:lnTo>
                    <a:pt x="73457" y="162157"/>
                  </a:lnTo>
                  <a:lnTo>
                    <a:pt x="122994" y="173307"/>
                  </a:lnTo>
                  <a:lnTo>
                    <a:pt x="159769" y="189608"/>
                  </a:lnTo>
                  <a:lnTo>
                    <a:pt x="196661" y="214846"/>
                  </a:lnTo>
                  <a:lnTo>
                    <a:pt x="214157" y="237537"/>
                  </a:lnTo>
                  <a:lnTo>
                    <a:pt x="220461" y="250140"/>
                  </a:lnTo>
                  <a:lnTo>
                    <a:pt x="221154" y="263220"/>
                  </a:lnTo>
                  <a:lnTo>
                    <a:pt x="212565" y="290232"/>
                  </a:lnTo>
                  <a:lnTo>
                    <a:pt x="193930" y="311597"/>
                  </a:lnTo>
                  <a:lnTo>
                    <a:pt x="168880" y="327721"/>
                  </a:lnTo>
                  <a:lnTo>
                    <a:pt x="138249" y="338787"/>
                  </a:lnTo>
                  <a:lnTo>
                    <a:pt x="82840" y="339781"/>
                  </a:lnTo>
                  <a:lnTo>
                    <a:pt x="54083" y="3385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264456" y="3421762"/>
              <a:ext cx="21058" cy="526426"/>
            </a:xfrm>
            <a:custGeom>
              <a:avLst/>
              <a:gdLst/>
              <a:ahLst/>
              <a:cxnLst/>
              <a:rect l="0" t="0" r="0" b="0"/>
              <a:pathLst>
                <a:path w="21058" h="526426">
                  <a:moveTo>
                    <a:pt x="0" y="0"/>
                  </a:moveTo>
                  <a:lnTo>
                    <a:pt x="8334" y="55170"/>
                  </a:lnTo>
                  <a:lnTo>
                    <a:pt x="9879" y="113443"/>
                  </a:lnTo>
                  <a:lnTo>
                    <a:pt x="10336" y="170873"/>
                  </a:lnTo>
                  <a:lnTo>
                    <a:pt x="10472" y="232343"/>
                  </a:lnTo>
                  <a:lnTo>
                    <a:pt x="7393" y="291890"/>
                  </a:lnTo>
                  <a:lnTo>
                    <a:pt x="2191" y="343459"/>
                  </a:lnTo>
                  <a:lnTo>
                    <a:pt x="433" y="402806"/>
                  </a:lnTo>
                  <a:lnTo>
                    <a:pt x="128" y="451062"/>
                  </a:lnTo>
                  <a:lnTo>
                    <a:pt x="16683" y="513265"/>
                  </a:lnTo>
                  <a:lnTo>
                    <a:pt x="21057" y="5264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340860" y="3635259"/>
              <a:ext cx="313152" cy="269463"/>
            </a:xfrm>
            <a:custGeom>
              <a:avLst/>
              <a:gdLst/>
              <a:ahLst/>
              <a:cxnLst/>
              <a:rect l="0" t="0" r="0" b="0"/>
              <a:pathLst>
                <a:path w="313152" h="269463">
                  <a:moveTo>
                    <a:pt x="197337" y="18130"/>
                  </a:moveTo>
                  <a:lnTo>
                    <a:pt x="186159" y="6951"/>
                  </a:lnTo>
                  <a:lnTo>
                    <a:pt x="168192" y="1463"/>
                  </a:lnTo>
                  <a:lnTo>
                    <a:pt x="156850" y="0"/>
                  </a:lnTo>
                  <a:lnTo>
                    <a:pt x="118530" y="9118"/>
                  </a:lnTo>
                  <a:lnTo>
                    <a:pt x="88719" y="26638"/>
                  </a:lnTo>
                  <a:lnTo>
                    <a:pt x="36116" y="85091"/>
                  </a:lnTo>
                  <a:lnTo>
                    <a:pt x="10986" y="124163"/>
                  </a:lnTo>
                  <a:lnTo>
                    <a:pt x="3381" y="147144"/>
                  </a:lnTo>
                  <a:lnTo>
                    <a:pt x="0" y="176855"/>
                  </a:lnTo>
                  <a:lnTo>
                    <a:pt x="9275" y="220877"/>
                  </a:lnTo>
                  <a:lnTo>
                    <a:pt x="23677" y="240041"/>
                  </a:lnTo>
                  <a:lnTo>
                    <a:pt x="32431" y="246789"/>
                  </a:lnTo>
                  <a:lnTo>
                    <a:pt x="42946" y="248948"/>
                  </a:lnTo>
                  <a:lnTo>
                    <a:pt x="67107" y="245108"/>
                  </a:lnTo>
                  <a:lnTo>
                    <a:pt x="101429" y="224203"/>
                  </a:lnTo>
                  <a:lnTo>
                    <a:pt x="157084" y="161973"/>
                  </a:lnTo>
                  <a:lnTo>
                    <a:pt x="182846" y="102045"/>
                  </a:lnTo>
                  <a:lnTo>
                    <a:pt x="200787" y="49674"/>
                  </a:lnTo>
                  <a:lnTo>
                    <a:pt x="212533" y="7376"/>
                  </a:lnTo>
                  <a:lnTo>
                    <a:pt x="212147" y="7451"/>
                  </a:lnTo>
                  <a:lnTo>
                    <a:pt x="210720" y="11011"/>
                  </a:lnTo>
                  <a:lnTo>
                    <a:pt x="208429" y="68326"/>
                  </a:lnTo>
                  <a:lnTo>
                    <a:pt x="209202" y="129189"/>
                  </a:lnTo>
                  <a:lnTo>
                    <a:pt x="219351" y="183567"/>
                  </a:lnTo>
                  <a:lnTo>
                    <a:pt x="232622" y="228104"/>
                  </a:lnTo>
                  <a:lnTo>
                    <a:pt x="254195" y="260109"/>
                  </a:lnTo>
                  <a:lnTo>
                    <a:pt x="263318" y="266016"/>
                  </a:lnTo>
                  <a:lnTo>
                    <a:pt x="282814" y="269462"/>
                  </a:lnTo>
                  <a:lnTo>
                    <a:pt x="296939" y="267094"/>
                  </a:lnTo>
                  <a:lnTo>
                    <a:pt x="313151" y="2602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748767" y="3621803"/>
              <a:ext cx="200042" cy="269987"/>
            </a:xfrm>
            <a:custGeom>
              <a:avLst/>
              <a:gdLst/>
              <a:ahLst/>
              <a:cxnLst/>
              <a:rect l="0" t="0" r="0" b="0"/>
              <a:pathLst>
                <a:path w="200042" h="269987">
                  <a:moveTo>
                    <a:pt x="0" y="10529"/>
                  </a:moveTo>
                  <a:lnTo>
                    <a:pt x="20244" y="65670"/>
                  </a:lnTo>
                  <a:lnTo>
                    <a:pt x="41544" y="128404"/>
                  </a:lnTo>
                  <a:lnTo>
                    <a:pt x="66822" y="188398"/>
                  </a:lnTo>
                  <a:lnTo>
                    <a:pt x="99357" y="251416"/>
                  </a:lnTo>
                  <a:lnTo>
                    <a:pt x="112789" y="268108"/>
                  </a:lnTo>
                  <a:lnTo>
                    <a:pt x="119646" y="269986"/>
                  </a:lnTo>
                  <a:lnTo>
                    <a:pt x="126558" y="267728"/>
                  </a:lnTo>
                  <a:lnTo>
                    <a:pt x="133505" y="262713"/>
                  </a:lnTo>
                  <a:lnTo>
                    <a:pt x="154460" y="222121"/>
                  </a:lnTo>
                  <a:lnTo>
                    <a:pt x="166860" y="161162"/>
                  </a:lnTo>
                  <a:lnTo>
                    <a:pt x="176042" y="112353"/>
                  </a:lnTo>
                  <a:lnTo>
                    <a:pt x="189625" y="56465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041455" y="3569695"/>
              <a:ext cx="182628" cy="259454"/>
            </a:xfrm>
            <a:custGeom>
              <a:avLst/>
              <a:gdLst/>
              <a:ahLst/>
              <a:cxnLst/>
              <a:rect l="0" t="0" r="0" b="0"/>
              <a:pathLst>
                <a:path w="182628" h="259454">
                  <a:moveTo>
                    <a:pt x="2110" y="188979"/>
                  </a:moveTo>
                  <a:lnTo>
                    <a:pt x="20091" y="204620"/>
                  </a:lnTo>
                  <a:lnTo>
                    <a:pt x="37008" y="212698"/>
                  </a:lnTo>
                  <a:lnTo>
                    <a:pt x="59344" y="213948"/>
                  </a:lnTo>
                  <a:lnTo>
                    <a:pt x="71852" y="212644"/>
                  </a:lnTo>
                  <a:lnTo>
                    <a:pt x="95108" y="201836"/>
                  </a:lnTo>
                  <a:lnTo>
                    <a:pt x="127931" y="172901"/>
                  </a:lnTo>
                  <a:lnTo>
                    <a:pt x="153644" y="137812"/>
                  </a:lnTo>
                  <a:lnTo>
                    <a:pt x="178401" y="83336"/>
                  </a:lnTo>
                  <a:lnTo>
                    <a:pt x="182627" y="53509"/>
                  </a:lnTo>
                  <a:lnTo>
                    <a:pt x="179436" y="26994"/>
                  </a:lnTo>
                  <a:lnTo>
                    <a:pt x="170219" y="7411"/>
                  </a:lnTo>
                  <a:lnTo>
                    <a:pt x="163315" y="2423"/>
                  </a:lnTo>
                  <a:lnTo>
                    <a:pt x="155204" y="268"/>
                  </a:lnTo>
                  <a:lnTo>
                    <a:pt x="146287" y="0"/>
                  </a:lnTo>
                  <a:lnTo>
                    <a:pt x="127020" y="5943"/>
                  </a:lnTo>
                  <a:lnTo>
                    <a:pt x="99562" y="22442"/>
                  </a:lnTo>
                  <a:lnTo>
                    <a:pt x="76608" y="45268"/>
                  </a:lnTo>
                  <a:lnTo>
                    <a:pt x="25433" y="105074"/>
                  </a:lnTo>
                  <a:lnTo>
                    <a:pt x="11306" y="128291"/>
                  </a:lnTo>
                  <a:lnTo>
                    <a:pt x="1128" y="158107"/>
                  </a:lnTo>
                  <a:lnTo>
                    <a:pt x="0" y="202188"/>
                  </a:lnTo>
                  <a:lnTo>
                    <a:pt x="7412" y="224485"/>
                  </a:lnTo>
                  <a:lnTo>
                    <a:pt x="12663" y="233707"/>
                  </a:lnTo>
                  <a:lnTo>
                    <a:pt x="30978" y="247072"/>
                  </a:lnTo>
                  <a:lnTo>
                    <a:pt x="57054" y="255742"/>
                  </a:lnTo>
                  <a:lnTo>
                    <a:pt x="108857" y="259453"/>
                  </a:lnTo>
                  <a:lnTo>
                    <a:pt x="170566" y="252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327834" y="3505990"/>
              <a:ext cx="205896" cy="324887"/>
            </a:xfrm>
            <a:custGeom>
              <a:avLst/>
              <a:gdLst/>
              <a:ahLst/>
              <a:cxnLst/>
              <a:rect l="0" t="0" r="0" b="0"/>
              <a:pathLst>
                <a:path w="205896" h="324887">
                  <a:moveTo>
                    <a:pt x="147400" y="0"/>
                  </a:moveTo>
                  <a:lnTo>
                    <a:pt x="108882" y="2340"/>
                  </a:lnTo>
                  <a:lnTo>
                    <a:pt x="90896" y="11178"/>
                  </a:lnTo>
                  <a:lnTo>
                    <a:pt x="36837" y="58563"/>
                  </a:lnTo>
                  <a:lnTo>
                    <a:pt x="20143" y="91571"/>
                  </a:lnTo>
                  <a:lnTo>
                    <a:pt x="17921" y="117517"/>
                  </a:lnTo>
                  <a:lnTo>
                    <a:pt x="18966" y="130987"/>
                  </a:lnTo>
                  <a:lnTo>
                    <a:pt x="24343" y="142307"/>
                  </a:lnTo>
                  <a:lnTo>
                    <a:pt x="42794" y="161123"/>
                  </a:lnTo>
                  <a:lnTo>
                    <a:pt x="98834" y="191097"/>
                  </a:lnTo>
                  <a:lnTo>
                    <a:pt x="152364" y="215735"/>
                  </a:lnTo>
                  <a:lnTo>
                    <a:pt x="201803" y="248115"/>
                  </a:lnTo>
                  <a:lnTo>
                    <a:pt x="205895" y="257827"/>
                  </a:lnTo>
                  <a:lnTo>
                    <a:pt x="204203" y="281096"/>
                  </a:lnTo>
                  <a:lnTo>
                    <a:pt x="196967" y="291512"/>
                  </a:lnTo>
                  <a:lnTo>
                    <a:pt x="173329" y="309325"/>
                  </a:lnTo>
                  <a:lnTo>
                    <a:pt x="121547" y="321329"/>
                  </a:lnTo>
                  <a:lnTo>
                    <a:pt x="67339" y="324886"/>
                  </a:lnTo>
                  <a:lnTo>
                    <a:pt x="11294" y="317853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822674" y="3611275"/>
              <a:ext cx="200043" cy="42115"/>
            </a:xfrm>
            <a:custGeom>
              <a:avLst/>
              <a:gdLst/>
              <a:ahLst/>
              <a:cxnLst/>
              <a:rect l="0" t="0" r="0" b="0"/>
              <a:pathLst>
                <a:path w="200043" h="42115">
                  <a:moveTo>
                    <a:pt x="0" y="0"/>
                  </a:moveTo>
                  <a:lnTo>
                    <a:pt x="58617" y="14654"/>
                  </a:lnTo>
                  <a:lnTo>
                    <a:pt x="112790" y="28197"/>
                  </a:lnTo>
                  <a:lnTo>
                    <a:pt x="165432" y="39018"/>
                  </a:lnTo>
                  <a:lnTo>
                    <a:pt x="200042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938488" y="3558632"/>
              <a:ext cx="31586" cy="189514"/>
            </a:xfrm>
            <a:custGeom>
              <a:avLst/>
              <a:gdLst/>
              <a:ahLst/>
              <a:cxnLst/>
              <a:rect l="0" t="0" r="0" b="0"/>
              <a:pathLst>
                <a:path w="31586" h="189514">
                  <a:moveTo>
                    <a:pt x="0" y="0"/>
                  </a:moveTo>
                  <a:lnTo>
                    <a:pt x="3119" y="59358"/>
                  </a:lnTo>
                  <a:lnTo>
                    <a:pt x="14654" y="115710"/>
                  </a:lnTo>
                  <a:lnTo>
                    <a:pt x="28547" y="171346"/>
                  </a:lnTo>
                  <a:lnTo>
                    <a:pt x="31585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254343" y="3479747"/>
              <a:ext cx="421140" cy="284720"/>
            </a:xfrm>
            <a:custGeom>
              <a:avLst/>
              <a:gdLst/>
              <a:ahLst/>
              <a:cxnLst/>
              <a:rect l="0" t="0" r="0" b="0"/>
              <a:pathLst>
                <a:path w="421140" h="284720">
                  <a:moveTo>
                    <a:pt x="0" y="15714"/>
                  </a:moveTo>
                  <a:lnTo>
                    <a:pt x="15641" y="42100"/>
                  </a:lnTo>
                  <a:lnTo>
                    <a:pt x="26341" y="77995"/>
                  </a:lnTo>
                  <a:lnTo>
                    <a:pt x="33668" y="132045"/>
                  </a:lnTo>
                  <a:lnTo>
                    <a:pt x="49407" y="193380"/>
                  </a:lnTo>
                  <a:lnTo>
                    <a:pt x="66717" y="252757"/>
                  </a:lnTo>
                  <a:lnTo>
                    <a:pt x="82809" y="282351"/>
                  </a:lnTo>
                  <a:lnTo>
                    <a:pt x="89131" y="284719"/>
                  </a:lnTo>
                  <a:lnTo>
                    <a:pt x="95685" y="282788"/>
                  </a:lnTo>
                  <a:lnTo>
                    <a:pt x="102394" y="277991"/>
                  </a:lnTo>
                  <a:lnTo>
                    <a:pt x="123015" y="243294"/>
                  </a:lnTo>
                  <a:lnTo>
                    <a:pt x="135303" y="188743"/>
                  </a:lnTo>
                  <a:lnTo>
                    <a:pt x="151163" y="132130"/>
                  </a:lnTo>
                  <a:lnTo>
                    <a:pt x="171608" y="78964"/>
                  </a:lnTo>
                  <a:lnTo>
                    <a:pt x="177576" y="68410"/>
                  </a:lnTo>
                  <a:lnTo>
                    <a:pt x="185064" y="64882"/>
                  </a:lnTo>
                  <a:lnTo>
                    <a:pt x="193566" y="66041"/>
                  </a:lnTo>
                  <a:lnTo>
                    <a:pt x="202743" y="70322"/>
                  </a:lnTo>
                  <a:lnTo>
                    <a:pt x="216059" y="90677"/>
                  </a:lnTo>
                  <a:lnTo>
                    <a:pt x="234140" y="145815"/>
                  </a:lnTo>
                  <a:lnTo>
                    <a:pt x="248978" y="196871"/>
                  </a:lnTo>
                  <a:lnTo>
                    <a:pt x="266293" y="258429"/>
                  </a:lnTo>
                  <a:lnTo>
                    <a:pt x="272285" y="268771"/>
                  </a:lnTo>
                  <a:lnTo>
                    <a:pt x="278619" y="273326"/>
                  </a:lnTo>
                  <a:lnTo>
                    <a:pt x="285181" y="274023"/>
                  </a:lnTo>
                  <a:lnTo>
                    <a:pt x="291896" y="272148"/>
                  </a:lnTo>
                  <a:lnTo>
                    <a:pt x="305597" y="254467"/>
                  </a:lnTo>
                  <a:lnTo>
                    <a:pt x="327866" y="201046"/>
                  </a:lnTo>
                  <a:lnTo>
                    <a:pt x="343530" y="145433"/>
                  </a:lnTo>
                  <a:lnTo>
                    <a:pt x="354770" y="89388"/>
                  </a:lnTo>
                  <a:lnTo>
                    <a:pt x="362926" y="38846"/>
                  </a:lnTo>
                  <a:lnTo>
                    <a:pt x="378024" y="5800"/>
                  </a:lnTo>
                  <a:lnTo>
                    <a:pt x="384206" y="916"/>
                  </a:lnTo>
                  <a:lnTo>
                    <a:pt x="390669" y="0"/>
                  </a:lnTo>
                  <a:lnTo>
                    <a:pt x="402918" y="4050"/>
                  </a:lnTo>
                  <a:lnTo>
                    <a:pt x="421139" y="157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734193" y="3453838"/>
              <a:ext cx="204503" cy="269468"/>
            </a:xfrm>
            <a:custGeom>
              <a:avLst/>
              <a:gdLst/>
              <a:ahLst/>
              <a:cxnLst/>
              <a:rect l="0" t="0" r="0" b="0"/>
              <a:pathLst>
                <a:path w="204503" h="269468">
                  <a:moveTo>
                    <a:pt x="4460" y="178494"/>
                  </a:moveTo>
                  <a:lnTo>
                    <a:pt x="45318" y="176154"/>
                  </a:lnTo>
                  <a:lnTo>
                    <a:pt x="99662" y="155588"/>
                  </a:lnTo>
                  <a:lnTo>
                    <a:pt x="144278" y="128996"/>
                  </a:lnTo>
                  <a:lnTo>
                    <a:pt x="157459" y="112041"/>
                  </a:lnTo>
                  <a:lnTo>
                    <a:pt x="181041" y="66971"/>
                  </a:lnTo>
                  <a:lnTo>
                    <a:pt x="185106" y="40411"/>
                  </a:lnTo>
                  <a:lnTo>
                    <a:pt x="184553" y="26777"/>
                  </a:lnTo>
                  <a:lnTo>
                    <a:pt x="180674" y="16518"/>
                  </a:lnTo>
                  <a:lnTo>
                    <a:pt x="167006" y="2000"/>
                  </a:lnTo>
                  <a:lnTo>
                    <a:pt x="157277" y="0"/>
                  </a:lnTo>
                  <a:lnTo>
                    <a:pt x="133991" y="4016"/>
                  </a:lnTo>
                  <a:lnTo>
                    <a:pt x="90488" y="25659"/>
                  </a:lnTo>
                  <a:lnTo>
                    <a:pt x="45194" y="64969"/>
                  </a:lnTo>
                  <a:lnTo>
                    <a:pt x="25758" y="94944"/>
                  </a:lnTo>
                  <a:lnTo>
                    <a:pt x="4954" y="150117"/>
                  </a:lnTo>
                  <a:lnTo>
                    <a:pt x="0" y="175240"/>
                  </a:lnTo>
                  <a:lnTo>
                    <a:pt x="1699" y="198105"/>
                  </a:lnTo>
                  <a:lnTo>
                    <a:pt x="14820" y="236297"/>
                  </a:lnTo>
                  <a:lnTo>
                    <a:pt x="30122" y="254097"/>
                  </a:lnTo>
                  <a:lnTo>
                    <a:pt x="39116" y="260481"/>
                  </a:lnTo>
                  <a:lnTo>
                    <a:pt x="79719" y="269467"/>
                  </a:lnTo>
                  <a:lnTo>
                    <a:pt x="128795" y="266540"/>
                  </a:lnTo>
                  <a:lnTo>
                    <a:pt x="191297" y="246558"/>
                  </a:lnTo>
                  <a:lnTo>
                    <a:pt x="204502" y="2416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9065037" y="3448820"/>
              <a:ext cx="515897" cy="288798"/>
            </a:xfrm>
            <a:custGeom>
              <a:avLst/>
              <a:gdLst/>
              <a:ahLst/>
              <a:cxnLst/>
              <a:rect l="0" t="0" r="0" b="0"/>
              <a:pathLst>
                <a:path w="515897" h="288798">
                  <a:moveTo>
                    <a:pt x="0" y="109812"/>
                  </a:moveTo>
                  <a:lnTo>
                    <a:pt x="0" y="158743"/>
                  </a:lnTo>
                  <a:lnTo>
                    <a:pt x="0" y="206589"/>
                  </a:lnTo>
                  <a:lnTo>
                    <a:pt x="1169" y="231203"/>
                  </a:lnTo>
                  <a:lnTo>
                    <a:pt x="3120" y="232853"/>
                  </a:lnTo>
                  <a:lnTo>
                    <a:pt x="5589" y="230444"/>
                  </a:lnTo>
                  <a:lnTo>
                    <a:pt x="17957" y="172419"/>
                  </a:lnTo>
                  <a:lnTo>
                    <a:pt x="35149" y="111124"/>
                  </a:lnTo>
                  <a:lnTo>
                    <a:pt x="51228" y="84205"/>
                  </a:lnTo>
                  <a:lnTo>
                    <a:pt x="76400" y="61411"/>
                  </a:lnTo>
                  <a:lnTo>
                    <a:pt x="102196" y="53206"/>
                  </a:lnTo>
                  <a:lnTo>
                    <a:pt x="131988" y="51898"/>
                  </a:lnTo>
                  <a:lnTo>
                    <a:pt x="172729" y="64317"/>
                  </a:lnTo>
                  <a:lnTo>
                    <a:pt x="216303" y="96254"/>
                  </a:lnTo>
                  <a:lnTo>
                    <a:pt x="246581" y="122775"/>
                  </a:lnTo>
                  <a:lnTo>
                    <a:pt x="265179" y="132341"/>
                  </a:lnTo>
                  <a:lnTo>
                    <a:pt x="300970" y="138714"/>
                  </a:lnTo>
                  <a:lnTo>
                    <a:pt x="335620" y="135014"/>
                  </a:lnTo>
                  <a:lnTo>
                    <a:pt x="384836" y="114877"/>
                  </a:lnTo>
                  <a:lnTo>
                    <a:pt x="403445" y="101925"/>
                  </a:lnTo>
                  <a:lnTo>
                    <a:pt x="427075" y="70300"/>
                  </a:lnTo>
                  <a:lnTo>
                    <a:pt x="443305" y="36884"/>
                  </a:lnTo>
                  <a:lnTo>
                    <a:pt x="445418" y="15398"/>
                  </a:lnTo>
                  <a:lnTo>
                    <a:pt x="444345" y="4756"/>
                  </a:lnTo>
                  <a:lnTo>
                    <a:pt x="437779" y="0"/>
                  </a:lnTo>
                  <a:lnTo>
                    <a:pt x="414887" y="955"/>
                  </a:lnTo>
                  <a:lnTo>
                    <a:pt x="380293" y="14647"/>
                  </a:lnTo>
                  <a:lnTo>
                    <a:pt x="353404" y="33522"/>
                  </a:lnTo>
                  <a:lnTo>
                    <a:pt x="323358" y="70436"/>
                  </a:lnTo>
                  <a:lnTo>
                    <a:pt x="303131" y="110493"/>
                  </a:lnTo>
                  <a:lnTo>
                    <a:pt x="293432" y="146380"/>
                  </a:lnTo>
                  <a:lnTo>
                    <a:pt x="294581" y="179487"/>
                  </a:lnTo>
                  <a:lnTo>
                    <a:pt x="302890" y="207459"/>
                  </a:lnTo>
                  <a:lnTo>
                    <a:pt x="314381" y="227690"/>
                  </a:lnTo>
                  <a:lnTo>
                    <a:pt x="350773" y="252234"/>
                  </a:lnTo>
                  <a:lnTo>
                    <a:pt x="401001" y="273082"/>
                  </a:lnTo>
                  <a:lnTo>
                    <a:pt x="461702" y="285346"/>
                  </a:lnTo>
                  <a:lnTo>
                    <a:pt x="515896" y="288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885223" y="4179813"/>
              <a:ext cx="192144" cy="316688"/>
            </a:xfrm>
            <a:custGeom>
              <a:avLst/>
              <a:gdLst/>
              <a:ahLst/>
              <a:cxnLst/>
              <a:rect l="0" t="0" r="0" b="0"/>
              <a:pathLst>
                <a:path w="192144" h="316688">
                  <a:moveTo>
                    <a:pt x="178985" y="0"/>
                  </a:moveTo>
                  <a:lnTo>
                    <a:pt x="125957" y="29309"/>
                  </a:lnTo>
                  <a:lnTo>
                    <a:pt x="65316" y="74787"/>
                  </a:lnTo>
                  <a:lnTo>
                    <a:pt x="54072" y="84953"/>
                  </a:lnTo>
                  <a:lnTo>
                    <a:pt x="50086" y="95240"/>
                  </a:lnTo>
                  <a:lnTo>
                    <a:pt x="50938" y="105608"/>
                  </a:lnTo>
                  <a:lnTo>
                    <a:pt x="55016" y="116029"/>
                  </a:lnTo>
                  <a:lnTo>
                    <a:pt x="62413" y="124146"/>
                  </a:lnTo>
                  <a:lnTo>
                    <a:pt x="104789" y="145579"/>
                  </a:lnTo>
                  <a:lnTo>
                    <a:pt x="133604" y="160508"/>
                  </a:lnTo>
                  <a:lnTo>
                    <a:pt x="177601" y="194533"/>
                  </a:lnTo>
                  <a:lnTo>
                    <a:pt x="189288" y="212801"/>
                  </a:lnTo>
                  <a:lnTo>
                    <a:pt x="192143" y="232619"/>
                  </a:lnTo>
                  <a:lnTo>
                    <a:pt x="191266" y="242817"/>
                  </a:lnTo>
                  <a:lnTo>
                    <a:pt x="180933" y="263507"/>
                  </a:lnTo>
                  <a:lnTo>
                    <a:pt x="163473" y="283231"/>
                  </a:lnTo>
                  <a:lnTo>
                    <a:pt x="126165" y="306319"/>
                  </a:lnTo>
                  <a:lnTo>
                    <a:pt x="95068" y="316687"/>
                  </a:lnTo>
                  <a:lnTo>
                    <a:pt x="64869" y="315835"/>
                  </a:lnTo>
                  <a:lnTo>
                    <a:pt x="27800" y="305321"/>
                  </a:lnTo>
                  <a:lnTo>
                    <a:pt x="0" y="294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180021" y="4127171"/>
              <a:ext cx="31586" cy="379027"/>
            </a:xfrm>
            <a:custGeom>
              <a:avLst/>
              <a:gdLst/>
              <a:ahLst/>
              <a:cxnLst/>
              <a:rect l="0" t="0" r="0" b="0"/>
              <a:pathLst>
                <a:path w="31586" h="379027">
                  <a:moveTo>
                    <a:pt x="0" y="0"/>
                  </a:moveTo>
                  <a:lnTo>
                    <a:pt x="14654" y="58617"/>
                  </a:lnTo>
                  <a:lnTo>
                    <a:pt x="27028" y="112791"/>
                  </a:lnTo>
                  <a:lnTo>
                    <a:pt x="30685" y="168552"/>
                  </a:lnTo>
                  <a:lnTo>
                    <a:pt x="31408" y="230216"/>
                  </a:lnTo>
                  <a:lnTo>
                    <a:pt x="31533" y="286971"/>
                  </a:lnTo>
                  <a:lnTo>
                    <a:pt x="31575" y="348711"/>
                  </a:lnTo>
                  <a:lnTo>
                    <a:pt x="31585" y="37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148435" y="4267387"/>
              <a:ext cx="263214" cy="207226"/>
            </a:xfrm>
            <a:custGeom>
              <a:avLst/>
              <a:gdLst/>
              <a:ahLst/>
              <a:cxnLst/>
              <a:rect l="0" t="0" r="0" b="0"/>
              <a:pathLst>
                <a:path w="263214" h="207226">
                  <a:moveTo>
                    <a:pt x="0" y="59826"/>
                  </a:moveTo>
                  <a:lnTo>
                    <a:pt x="58617" y="30517"/>
                  </a:lnTo>
                  <a:lnTo>
                    <a:pt x="115214" y="7945"/>
                  </a:lnTo>
                  <a:lnTo>
                    <a:pt x="153461" y="0"/>
                  </a:lnTo>
                  <a:lnTo>
                    <a:pt x="184019" y="481"/>
                  </a:lnTo>
                  <a:lnTo>
                    <a:pt x="213197" y="8494"/>
                  </a:lnTo>
                  <a:lnTo>
                    <a:pt x="224020" y="16246"/>
                  </a:lnTo>
                  <a:lnTo>
                    <a:pt x="239165" y="37337"/>
                  </a:lnTo>
                  <a:lnTo>
                    <a:pt x="254268" y="69930"/>
                  </a:lnTo>
                  <a:lnTo>
                    <a:pt x="261446" y="129195"/>
                  </a:lnTo>
                  <a:lnTo>
                    <a:pt x="262864" y="184749"/>
                  </a:lnTo>
                  <a:lnTo>
                    <a:pt x="263213" y="207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527461" y="4127171"/>
              <a:ext cx="52644" cy="347442"/>
            </a:xfrm>
            <a:custGeom>
              <a:avLst/>
              <a:gdLst/>
              <a:ahLst/>
              <a:cxnLst/>
              <a:rect l="0" t="0" r="0" b="0"/>
              <a:pathLst>
                <a:path w="52644" h="347442">
                  <a:moveTo>
                    <a:pt x="0" y="0"/>
                  </a:moveTo>
                  <a:lnTo>
                    <a:pt x="3120" y="52050"/>
                  </a:lnTo>
                  <a:lnTo>
                    <a:pt x="8334" y="111349"/>
                  </a:lnTo>
                  <a:lnTo>
                    <a:pt x="12998" y="171422"/>
                  </a:lnTo>
                  <a:lnTo>
                    <a:pt x="21789" y="228217"/>
                  </a:lnTo>
                  <a:lnTo>
                    <a:pt x="31803" y="284429"/>
                  </a:lnTo>
                  <a:lnTo>
                    <a:pt x="52643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580104" y="447461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716974" y="4032415"/>
              <a:ext cx="21058" cy="452726"/>
            </a:xfrm>
            <a:custGeom>
              <a:avLst/>
              <a:gdLst/>
              <a:ahLst/>
              <a:cxnLst/>
              <a:rect l="0" t="0" r="0" b="0"/>
              <a:pathLst>
                <a:path w="21058" h="452726">
                  <a:moveTo>
                    <a:pt x="0" y="0"/>
                  </a:moveTo>
                  <a:lnTo>
                    <a:pt x="8334" y="54144"/>
                  </a:lnTo>
                  <a:lnTo>
                    <a:pt x="10095" y="109091"/>
                  </a:lnTo>
                  <a:lnTo>
                    <a:pt x="11613" y="166174"/>
                  </a:lnTo>
                  <a:lnTo>
                    <a:pt x="17739" y="215483"/>
                  </a:lnTo>
                  <a:lnTo>
                    <a:pt x="20074" y="265968"/>
                  </a:lnTo>
                  <a:lnTo>
                    <a:pt x="17743" y="325541"/>
                  </a:lnTo>
                  <a:lnTo>
                    <a:pt x="11954" y="387958"/>
                  </a:lnTo>
                  <a:lnTo>
                    <a:pt x="19050" y="441770"/>
                  </a:lnTo>
                  <a:lnTo>
                    <a:pt x="21057" y="4527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180228" y="4021886"/>
              <a:ext cx="8334" cy="389555"/>
            </a:xfrm>
            <a:custGeom>
              <a:avLst/>
              <a:gdLst/>
              <a:ahLst/>
              <a:cxnLst/>
              <a:rect l="0" t="0" r="0" b="0"/>
              <a:pathLst>
                <a:path w="8334" h="389555">
                  <a:moveTo>
                    <a:pt x="0" y="0"/>
                  </a:moveTo>
                  <a:lnTo>
                    <a:pt x="3120" y="59358"/>
                  </a:lnTo>
                  <a:lnTo>
                    <a:pt x="8333" y="106105"/>
                  </a:lnTo>
                  <a:lnTo>
                    <a:pt x="6759" y="162460"/>
                  </a:lnTo>
                  <a:lnTo>
                    <a:pt x="2003" y="218152"/>
                  </a:lnTo>
                  <a:lnTo>
                    <a:pt x="594" y="280277"/>
                  </a:lnTo>
                  <a:lnTo>
                    <a:pt x="176" y="332609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308467" y="4169285"/>
              <a:ext cx="148197" cy="247464"/>
            </a:xfrm>
            <a:custGeom>
              <a:avLst/>
              <a:gdLst/>
              <a:ahLst/>
              <a:cxnLst/>
              <a:rect l="0" t="0" r="0" b="0"/>
              <a:pathLst>
                <a:path w="148197" h="247464">
                  <a:moveTo>
                    <a:pt x="19160" y="0"/>
                  </a:moveTo>
                  <a:lnTo>
                    <a:pt x="7707" y="48931"/>
                  </a:lnTo>
                  <a:lnTo>
                    <a:pt x="0" y="108062"/>
                  </a:lnTo>
                  <a:lnTo>
                    <a:pt x="4254" y="161870"/>
                  </a:lnTo>
                  <a:lnTo>
                    <a:pt x="17343" y="216548"/>
                  </a:lnTo>
                  <a:lnTo>
                    <a:pt x="28491" y="235064"/>
                  </a:lnTo>
                  <a:lnTo>
                    <a:pt x="37079" y="240937"/>
                  </a:lnTo>
                  <a:lnTo>
                    <a:pt x="59099" y="247463"/>
                  </a:lnTo>
                  <a:lnTo>
                    <a:pt x="70353" y="245694"/>
                  </a:lnTo>
                  <a:lnTo>
                    <a:pt x="92215" y="234369"/>
                  </a:lnTo>
                  <a:lnTo>
                    <a:pt x="118665" y="202674"/>
                  </a:lnTo>
                  <a:lnTo>
                    <a:pt x="144279" y="147746"/>
                  </a:lnTo>
                  <a:lnTo>
                    <a:pt x="148196" y="137102"/>
                  </a:lnTo>
                  <a:lnTo>
                    <a:pt x="148120" y="94175"/>
                  </a:lnTo>
                  <a:lnTo>
                    <a:pt x="135099" y="50001"/>
                  </a:lnTo>
                  <a:lnTo>
                    <a:pt x="116702" y="27682"/>
                  </a:lnTo>
                  <a:lnTo>
                    <a:pt x="92928" y="12303"/>
                  </a:lnTo>
                  <a:lnTo>
                    <a:pt x="42657" y="2430"/>
                  </a:lnTo>
                  <a:lnTo>
                    <a:pt x="863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559254" y="4175971"/>
              <a:ext cx="294799" cy="591251"/>
            </a:xfrm>
            <a:custGeom>
              <a:avLst/>
              <a:gdLst/>
              <a:ahLst/>
              <a:cxnLst/>
              <a:rect l="0" t="0" r="0" b="0"/>
              <a:pathLst>
                <a:path w="294799" h="591251">
                  <a:moveTo>
                    <a:pt x="0" y="24900"/>
                  </a:moveTo>
                  <a:lnTo>
                    <a:pt x="17958" y="86010"/>
                  </a:lnTo>
                  <a:lnTo>
                    <a:pt x="29560" y="146031"/>
                  </a:lnTo>
                  <a:lnTo>
                    <a:pt x="42772" y="203198"/>
                  </a:lnTo>
                  <a:lnTo>
                    <a:pt x="46062" y="213955"/>
                  </a:lnTo>
                  <a:lnTo>
                    <a:pt x="51765" y="219957"/>
                  </a:lnTo>
                  <a:lnTo>
                    <a:pt x="59076" y="222788"/>
                  </a:lnTo>
                  <a:lnTo>
                    <a:pt x="67460" y="223506"/>
                  </a:lnTo>
                  <a:lnTo>
                    <a:pt x="75389" y="218135"/>
                  </a:lnTo>
                  <a:lnTo>
                    <a:pt x="96557" y="184970"/>
                  </a:lnTo>
                  <a:lnTo>
                    <a:pt x="118636" y="130467"/>
                  </a:lnTo>
                  <a:lnTo>
                    <a:pt x="133225" y="79721"/>
                  </a:lnTo>
                  <a:lnTo>
                    <a:pt x="144253" y="21517"/>
                  </a:lnTo>
                  <a:lnTo>
                    <a:pt x="145302" y="5097"/>
                  </a:lnTo>
                  <a:lnTo>
                    <a:pt x="147171" y="0"/>
                  </a:lnTo>
                  <a:lnTo>
                    <a:pt x="149586" y="2451"/>
                  </a:lnTo>
                  <a:lnTo>
                    <a:pt x="154221" y="19602"/>
                  </a:lnTo>
                  <a:lnTo>
                    <a:pt x="163029" y="82203"/>
                  </a:lnTo>
                  <a:lnTo>
                    <a:pt x="166849" y="129096"/>
                  </a:lnTo>
                  <a:lnTo>
                    <a:pt x="173569" y="180035"/>
                  </a:lnTo>
                  <a:lnTo>
                    <a:pt x="177380" y="232172"/>
                  </a:lnTo>
                  <a:lnTo>
                    <a:pt x="178508" y="284666"/>
                  </a:lnTo>
                  <a:lnTo>
                    <a:pt x="178843" y="337264"/>
                  </a:lnTo>
                  <a:lnTo>
                    <a:pt x="178942" y="389893"/>
                  </a:lnTo>
                  <a:lnTo>
                    <a:pt x="173383" y="436942"/>
                  </a:lnTo>
                  <a:lnTo>
                    <a:pt x="164327" y="491698"/>
                  </a:lnTo>
                  <a:lnTo>
                    <a:pt x="135145" y="555101"/>
                  </a:lnTo>
                  <a:lnTo>
                    <a:pt x="120116" y="579909"/>
                  </a:lnTo>
                  <a:lnTo>
                    <a:pt x="111662" y="586758"/>
                  </a:lnTo>
                  <a:lnTo>
                    <a:pt x="102518" y="590155"/>
                  </a:lnTo>
                  <a:lnTo>
                    <a:pt x="92911" y="591250"/>
                  </a:lnTo>
                  <a:lnTo>
                    <a:pt x="72879" y="583107"/>
                  </a:lnTo>
                  <a:lnTo>
                    <a:pt x="62625" y="576022"/>
                  </a:lnTo>
                  <a:lnTo>
                    <a:pt x="37013" y="538105"/>
                  </a:lnTo>
                  <a:lnTo>
                    <a:pt x="25785" y="495415"/>
                  </a:lnTo>
                  <a:lnTo>
                    <a:pt x="23161" y="440238"/>
                  </a:lnTo>
                  <a:lnTo>
                    <a:pt x="35834" y="377901"/>
                  </a:lnTo>
                  <a:lnTo>
                    <a:pt x="64193" y="320430"/>
                  </a:lnTo>
                  <a:lnTo>
                    <a:pt x="91449" y="283317"/>
                  </a:lnTo>
                  <a:lnTo>
                    <a:pt x="127768" y="254626"/>
                  </a:lnTo>
                  <a:lnTo>
                    <a:pt x="179173" y="232634"/>
                  </a:lnTo>
                  <a:lnTo>
                    <a:pt x="221804" y="232810"/>
                  </a:lnTo>
                  <a:lnTo>
                    <a:pt x="276737" y="243453"/>
                  </a:lnTo>
                  <a:lnTo>
                    <a:pt x="294798" y="2459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835125" y="4166623"/>
              <a:ext cx="345311" cy="242222"/>
            </a:xfrm>
            <a:custGeom>
              <a:avLst/>
              <a:gdLst/>
              <a:ahLst/>
              <a:cxnLst/>
              <a:rect l="0" t="0" r="0" b="0"/>
              <a:pathLst>
                <a:path w="345311" h="242222">
                  <a:moveTo>
                    <a:pt x="155798" y="23719"/>
                  </a:moveTo>
                  <a:lnTo>
                    <a:pt x="137817" y="8078"/>
                  </a:lnTo>
                  <a:lnTo>
                    <a:pt x="120900" y="0"/>
                  </a:lnTo>
                  <a:lnTo>
                    <a:pt x="98563" y="1869"/>
                  </a:lnTo>
                  <a:lnTo>
                    <a:pt x="86056" y="5643"/>
                  </a:lnTo>
                  <a:lnTo>
                    <a:pt x="69040" y="19194"/>
                  </a:lnTo>
                  <a:lnTo>
                    <a:pt x="27877" y="78176"/>
                  </a:lnTo>
                  <a:lnTo>
                    <a:pt x="5059" y="139692"/>
                  </a:lnTo>
                  <a:lnTo>
                    <a:pt x="0" y="187933"/>
                  </a:lnTo>
                  <a:lnTo>
                    <a:pt x="5056" y="217196"/>
                  </a:lnTo>
                  <a:lnTo>
                    <a:pt x="9680" y="229913"/>
                  </a:lnTo>
                  <a:lnTo>
                    <a:pt x="17441" y="237221"/>
                  </a:lnTo>
                  <a:lnTo>
                    <a:pt x="27295" y="240923"/>
                  </a:lnTo>
                  <a:lnTo>
                    <a:pt x="38544" y="242221"/>
                  </a:lnTo>
                  <a:lnTo>
                    <a:pt x="48383" y="239577"/>
                  </a:lnTo>
                  <a:lnTo>
                    <a:pt x="65553" y="227281"/>
                  </a:lnTo>
                  <a:lnTo>
                    <a:pt x="102876" y="181215"/>
                  </a:lnTo>
                  <a:lnTo>
                    <a:pt x="125429" y="132646"/>
                  </a:lnTo>
                  <a:lnTo>
                    <a:pt x="140041" y="76661"/>
                  </a:lnTo>
                  <a:lnTo>
                    <a:pt x="149439" y="30567"/>
                  </a:lnTo>
                  <a:lnTo>
                    <a:pt x="148194" y="3521"/>
                  </a:lnTo>
                  <a:lnTo>
                    <a:pt x="160154" y="56992"/>
                  </a:lnTo>
                  <a:lnTo>
                    <a:pt x="175676" y="89210"/>
                  </a:lnTo>
                  <a:lnTo>
                    <a:pt x="215664" y="144675"/>
                  </a:lnTo>
                  <a:lnTo>
                    <a:pt x="259216" y="173087"/>
                  </a:lnTo>
                  <a:lnTo>
                    <a:pt x="281310" y="182912"/>
                  </a:lnTo>
                  <a:lnTo>
                    <a:pt x="302828" y="184939"/>
                  </a:lnTo>
                  <a:lnTo>
                    <a:pt x="345310" y="18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317306" y="3958715"/>
              <a:ext cx="31587" cy="421141"/>
            </a:xfrm>
            <a:custGeom>
              <a:avLst/>
              <a:gdLst/>
              <a:ahLst/>
              <a:cxnLst/>
              <a:rect l="0" t="0" r="0" b="0"/>
              <a:pathLst>
                <a:path w="31587" h="421141">
                  <a:moveTo>
                    <a:pt x="0" y="0"/>
                  </a:moveTo>
                  <a:lnTo>
                    <a:pt x="3119" y="42692"/>
                  </a:lnTo>
                  <a:lnTo>
                    <a:pt x="9065" y="89932"/>
                  </a:lnTo>
                  <a:lnTo>
                    <a:pt x="10094" y="147269"/>
                  </a:lnTo>
                  <a:lnTo>
                    <a:pt x="10399" y="199353"/>
                  </a:lnTo>
                  <a:lnTo>
                    <a:pt x="17739" y="251638"/>
                  </a:lnTo>
                  <a:lnTo>
                    <a:pt x="20401" y="308933"/>
                  </a:lnTo>
                  <a:lnTo>
                    <a:pt x="20862" y="359038"/>
                  </a:lnTo>
                  <a:lnTo>
                    <a:pt x="24119" y="398450"/>
                  </a:lnTo>
                  <a:lnTo>
                    <a:pt x="31586" y="421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696332" y="3916601"/>
              <a:ext cx="42091" cy="431669"/>
            </a:xfrm>
            <a:custGeom>
              <a:avLst/>
              <a:gdLst/>
              <a:ahLst/>
              <a:cxnLst/>
              <a:rect l="0" t="0" r="0" b="0"/>
              <a:pathLst>
                <a:path w="42091" h="431669">
                  <a:moveTo>
                    <a:pt x="0" y="0"/>
                  </a:moveTo>
                  <a:lnTo>
                    <a:pt x="14654" y="60731"/>
                  </a:lnTo>
                  <a:lnTo>
                    <a:pt x="28198" y="115592"/>
                  </a:lnTo>
                  <a:lnTo>
                    <a:pt x="39019" y="177208"/>
                  </a:lnTo>
                  <a:lnTo>
                    <a:pt x="41503" y="240375"/>
                  </a:lnTo>
                  <a:lnTo>
                    <a:pt x="41994" y="300772"/>
                  </a:lnTo>
                  <a:lnTo>
                    <a:pt x="42090" y="360882"/>
                  </a:lnTo>
                  <a:lnTo>
                    <a:pt x="39764" y="390849"/>
                  </a:lnTo>
                  <a:lnTo>
                    <a:pt x="21057" y="431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591047" y="4072696"/>
              <a:ext cx="480442" cy="263073"/>
            </a:xfrm>
            <a:custGeom>
              <a:avLst/>
              <a:gdLst/>
              <a:ahLst/>
              <a:cxnLst/>
              <a:rect l="0" t="0" r="0" b="0"/>
              <a:pathLst>
                <a:path w="480442" h="263073">
                  <a:moveTo>
                    <a:pt x="0" y="86061"/>
                  </a:moveTo>
                  <a:lnTo>
                    <a:pt x="49552" y="71406"/>
                  </a:lnTo>
                  <a:lnTo>
                    <a:pt x="105669" y="66901"/>
                  </a:lnTo>
                  <a:lnTo>
                    <a:pt x="168570" y="65566"/>
                  </a:lnTo>
                  <a:lnTo>
                    <a:pt x="226072" y="70760"/>
                  </a:lnTo>
                  <a:lnTo>
                    <a:pt x="274564" y="85296"/>
                  </a:lnTo>
                  <a:lnTo>
                    <a:pt x="307390" y="104422"/>
                  </a:lnTo>
                  <a:lnTo>
                    <a:pt x="331935" y="130496"/>
                  </a:lnTo>
                  <a:lnTo>
                    <a:pt x="348435" y="171626"/>
                  </a:lnTo>
                  <a:lnTo>
                    <a:pt x="350019" y="228351"/>
                  </a:lnTo>
                  <a:lnTo>
                    <a:pt x="353656" y="252246"/>
                  </a:lnTo>
                  <a:lnTo>
                    <a:pt x="359773" y="258852"/>
                  </a:lnTo>
                  <a:lnTo>
                    <a:pt x="368530" y="262086"/>
                  </a:lnTo>
                  <a:lnTo>
                    <a:pt x="379047" y="263072"/>
                  </a:lnTo>
                  <a:lnTo>
                    <a:pt x="396973" y="257929"/>
                  </a:lnTo>
                  <a:lnTo>
                    <a:pt x="413909" y="245505"/>
                  </a:lnTo>
                  <a:lnTo>
                    <a:pt x="440835" y="213372"/>
                  </a:lnTo>
                  <a:lnTo>
                    <a:pt x="464718" y="164241"/>
                  </a:lnTo>
                  <a:lnTo>
                    <a:pt x="475602" y="132506"/>
                  </a:lnTo>
                  <a:lnTo>
                    <a:pt x="480441" y="98904"/>
                  </a:lnTo>
                  <a:lnTo>
                    <a:pt x="471986" y="52692"/>
                  </a:lnTo>
                  <a:lnTo>
                    <a:pt x="454656" y="29896"/>
                  </a:lnTo>
                  <a:lnTo>
                    <a:pt x="431357" y="13136"/>
                  </a:lnTo>
                  <a:lnTo>
                    <a:pt x="405404" y="1787"/>
                  </a:lnTo>
                  <a:lnTo>
                    <a:pt x="358896" y="0"/>
                  </a:lnTo>
                  <a:lnTo>
                    <a:pt x="334594" y="7257"/>
                  </a:lnTo>
                  <a:lnTo>
                    <a:pt x="293539" y="36472"/>
                  </a:lnTo>
                  <a:lnTo>
                    <a:pt x="273741" y="544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401870" y="3906073"/>
              <a:ext cx="188745" cy="409854"/>
            </a:xfrm>
            <a:custGeom>
              <a:avLst/>
              <a:gdLst/>
              <a:ahLst/>
              <a:cxnLst/>
              <a:rect l="0" t="0" r="0" b="0"/>
              <a:pathLst>
                <a:path w="188745" h="409854">
                  <a:moveTo>
                    <a:pt x="10399" y="21057"/>
                  </a:moveTo>
                  <a:lnTo>
                    <a:pt x="10399" y="65424"/>
                  </a:lnTo>
                  <a:lnTo>
                    <a:pt x="9230" y="124150"/>
                  </a:lnTo>
                  <a:lnTo>
                    <a:pt x="3164" y="172745"/>
                  </a:lnTo>
                  <a:lnTo>
                    <a:pt x="523" y="231088"/>
                  </a:lnTo>
                  <a:lnTo>
                    <a:pt x="0" y="287672"/>
                  </a:lnTo>
                  <a:lnTo>
                    <a:pt x="8302" y="337844"/>
                  </a:lnTo>
                  <a:lnTo>
                    <a:pt x="20177" y="381382"/>
                  </a:lnTo>
                  <a:lnTo>
                    <a:pt x="35803" y="401909"/>
                  </a:lnTo>
                  <a:lnTo>
                    <a:pt x="47222" y="407150"/>
                  </a:lnTo>
                  <a:lnTo>
                    <a:pt x="75509" y="409853"/>
                  </a:lnTo>
                  <a:lnTo>
                    <a:pt x="101338" y="400915"/>
                  </a:lnTo>
                  <a:lnTo>
                    <a:pt x="123346" y="385245"/>
                  </a:lnTo>
                  <a:lnTo>
                    <a:pt x="147721" y="356692"/>
                  </a:lnTo>
                  <a:lnTo>
                    <a:pt x="174769" y="293516"/>
                  </a:lnTo>
                  <a:lnTo>
                    <a:pt x="186150" y="241209"/>
                  </a:lnTo>
                  <a:lnTo>
                    <a:pt x="188744" y="185816"/>
                  </a:lnTo>
                  <a:lnTo>
                    <a:pt x="188088" y="127475"/>
                  </a:lnTo>
                  <a:lnTo>
                    <a:pt x="180941" y="74425"/>
                  </a:lnTo>
                  <a:lnTo>
                    <a:pt x="168046" y="26399"/>
                  </a:lnTo>
                  <a:lnTo>
                    <a:pt x="1577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686011" y="4012371"/>
              <a:ext cx="197425" cy="283257"/>
            </a:xfrm>
            <a:custGeom>
              <a:avLst/>
              <a:gdLst/>
              <a:ahLst/>
              <a:cxnLst/>
              <a:rect l="0" t="0" r="0" b="0"/>
              <a:pathLst>
                <a:path w="197425" h="283257">
                  <a:moveTo>
                    <a:pt x="0" y="241142"/>
                  </a:moveTo>
                  <a:lnTo>
                    <a:pt x="3119" y="189092"/>
                  </a:lnTo>
                  <a:lnTo>
                    <a:pt x="11452" y="132913"/>
                  </a:lnTo>
                  <a:lnTo>
                    <a:pt x="21330" y="81173"/>
                  </a:lnTo>
                  <a:lnTo>
                    <a:pt x="29367" y="56571"/>
                  </a:lnTo>
                  <a:lnTo>
                    <a:pt x="40738" y="37838"/>
                  </a:lnTo>
                  <a:lnTo>
                    <a:pt x="71472" y="8548"/>
                  </a:lnTo>
                  <a:lnTo>
                    <a:pt x="83913" y="3022"/>
                  </a:lnTo>
                  <a:lnTo>
                    <a:pt x="110214" y="0"/>
                  </a:lnTo>
                  <a:lnTo>
                    <a:pt x="137501" y="8796"/>
                  </a:lnTo>
                  <a:lnTo>
                    <a:pt x="151329" y="16054"/>
                  </a:lnTo>
                  <a:lnTo>
                    <a:pt x="169812" y="42837"/>
                  </a:lnTo>
                  <a:lnTo>
                    <a:pt x="191211" y="100455"/>
                  </a:lnTo>
                  <a:lnTo>
                    <a:pt x="197424" y="140315"/>
                  </a:lnTo>
                  <a:lnTo>
                    <a:pt x="193676" y="192940"/>
                  </a:lnTo>
                  <a:lnTo>
                    <a:pt x="183100" y="247219"/>
                  </a:lnTo>
                  <a:lnTo>
                    <a:pt x="178984" y="2832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983654" y="4011358"/>
              <a:ext cx="18212" cy="294799"/>
            </a:xfrm>
            <a:custGeom>
              <a:avLst/>
              <a:gdLst/>
              <a:ahLst/>
              <a:cxnLst/>
              <a:rect l="0" t="0" r="0" b="0"/>
              <a:pathLst>
                <a:path w="18212" h="294799">
                  <a:moveTo>
                    <a:pt x="18211" y="0"/>
                  </a:moveTo>
                  <a:lnTo>
                    <a:pt x="18211" y="48931"/>
                  </a:lnTo>
                  <a:lnTo>
                    <a:pt x="15092" y="103015"/>
                  </a:lnTo>
                  <a:lnTo>
                    <a:pt x="6758" y="164663"/>
                  </a:lnTo>
                  <a:lnTo>
                    <a:pt x="0" y="219974"/>
                  </a:lnTo>
                  <a:lnTo>
                    <a:pt x="1117" y="264049"/>
                  </a:lnTo>
                  <a:lnTo>
                    <a:pt x="7683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128208" y="4011358"/>
              <a:ext cx="192189" cy="265636"/>
            </a:xfrm>
            <a:custGeom>
              <a:avLst/>
              <a:gdLst/>
              <a:ahLst/>
              <a:cxnLst/>
              <a:rect l="0" t="0" r="0" b="0"/>
              <a:pathLst>
                <a:path w="192189" h="265636">
                  <a:moveTo>
                    <a:pt x="10528" y="0"/>
                  </a:moveTo>
                  <a:lnTo>
                    <a:pt x="2195" y="60383"/>
                  </a:lnTo>
                  <a:lnTo>
                    <a:pt x="650" y="121227"/>
                  </a:lnTo>
                  <a:lnTo>
                    <a:pt x="1459" y="165013"/>
                  </a:lnTo>
                  <a:lnTo>
                    <a:pt x="9661" y="219038"/>
                  </a:lnTo>
                  <a:lnTo>
                    <a:pt x="20281" y="242020"/>
                  </a:lnTo>
                  <a:lnTo>
                    <a:pt x="39039" y="256913"/>
                  </a:lnTo>
                  <a:lnTo>
                    <a:pt x="50593" y="262522"/>
                  </a:lnTo>
                  <a:lnTo>
                    <a:pt x="72789" y="265635"/>
                  </a:lnTo>
                  <a:lnTo>
                    <a:pt x="93182" y="261949"/>
                  </a:lnTo>
                  <a:lnTo>
                    <a:pt x="120156" y="244381"/>
                  </a:lnTo>
                  <a:lnTo>
                    <a:pt x="154404" y="209409"/>
                  </a:lnTo>
                  <a:lnTo>
                    <a:pt x="185004" y="152022"/>
                  </a:lnTo>
                  <a:lnTo>
                    <a:pt x="192188" y="128397"/>
                  </a:lnTo>
                  <a:lnTo>
                    <a:pt x="187268" y="81514"/>
                  </a:lnTo>
                  <a:lnTo>
                    <a:pt x="180326" y="57285"/>
                  </a:lnTo>
                  <a:lnTo>
                    <a:pt x="169442" y="38718"/>
                  </a:lnTo>
                  <a:lnTo>
                    <a:pt x="147447" y="25787"/>
                  </a:lnTo>
                  <a:lnTo>
                    <a:pt x="102179" y="15049"/>
                  </a:lnTo>
                  <a:lnTo>
                    <a:pt x="54842" y="14987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423005" y="4031322"/>
              <a:ext cx="176067" cy="222192"/>
            </a:xfrm>
            <a:custGeom>
              <a:avLst/>
              <a:gdLst/>
              <a:ahLst/>
              <a:cxnLst/>
              <a:rect l="0" t="0" r="0" b="0"/>
              <a:pathLst>
                <a:path w="176067" h="222192">
                  <a:moveTo>
                    <a:pt x="0" y="148491"/>
                  </a:moveTo>
                  <a:lnTo>
                    <a:pt x="8334" y="185969"/>
                  </a:lnTo>
                  <a:lnTo>
                    <a:pt x="9066" y="198043"/>
                  </a:lnTo>
                  <a:lnTo>
                    <a:pt x="8384" y="199074"/>
                  </a:lnTo>
                  <a:lnTo>
                    <a:pt x="1335" y="137736"/>
                  </a:lnTo>
                  <a:lnTo>
                    <a:pt x="5985" y="82134"/>
                  </a:lnTo>
                  <a:lnTo>
                    <a:pt x="20361" y="32384"/>
                  </a:lnTo>
                  <a:lnTo>
                    <a:pt x="28782" y="20784"/>
                  </a:lnTo>
                  <a:lnTo>
                    <a:pt x="50617" y="4775"/>
                  </a:lnTo>
                  <a:lnTo>
                    <a:pt x="72799" y="0"/>
                  </a:lnTo>
                  <a:lnTo>
                    <a:pt x="83628" y="364"/>
                  </a:lnTo>
                  <a:lnTo>
                    <a:pt x="105018" y="10127"/>
                  </a:lnTo>
                  <a:lnTo>
                    <a:pt x="123884" y="26165"/>
                  </a:lnTo>
                  <a:lnTo>
                    <a:pt x="155251" y="86499"/>
                  </a:lnTo>
                  <a:lnTo>
                    <a:pt x="173083" y="144522"/>
                  </a:lnTo>
                  <a:lnTo>
                    <a:pt x="176066" y="184620"/>
                  </a:lnTo>
                  <a:lnTo>
                    <a:pt x="168457" y="2221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012394" y="381131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05700" y="1094964"/>
            <a:ext cx="3463877" cy="3327006"/>
            <a:chOff x="2105700" y="1094964"/>
            <a:chExt cx="3463877" cy="3327006"/>
          </a:xfrm>
        </p:grpSpPr>
        <p:sp>
          <p:nvSpPr>
            <p:cNvPr id="58" name="Freeform 57"/>
            <p:cNvSpPr/>
            <p:nvPr/>
          </p:nvSpPr>
          <p:spPr>
            <a:xfrm>
              <a:off x="2369096" y="1094964"/>
              <a:ext cx="3200481" cy="3327006"/>
            </a:xfrm>
            <a:custGeom>
              <a:avLst/>
              <a:gdLst/>
              <a:ahLst/>
              <a:cxnLst/>
              <a:rect l="0" t="0" r="0" b="0"/>
              <a:pathLst>
                <a:path w="3200481" h="3327006">
                  <a:moveTo>
                    <a:pt x="3200480" y="0"/>
                  </a:moveTo>
                  <a:lnTo>
                    <a:pt x="3197360" y="54144"/>
                  </a:lnTo>
                  <a:lnTo>
                    <a:pt x="3180236" y="114680"/>
                  </a:lnTo>
                  <a:lnTo>
                    <a:pt x="3147482" y="175354"/>
                  </a:lnTo>
                  <a:lnTo>
                    <a:pt x="3126675" y="223142"/>
                  </a:lnTo>
                  <a:lnTo>
                    <a:pt x="3098683" y="280514"/>
                  </a:lnTo>
                  <a:lnTo>
                    <a:pt x="3055273" y="336417"/>
                  </a:lnTo>
                  <a:lnTo>
                    <a:pt x="3026434" y="368351"/>
                  </a:lnTo>
                  <a:lnTo>
                    <a:pt x="2974767" y="410582"/>
                  </a:lnTo>
                  <a:lnTo>
                    <a:pt x="2918332" y="453889"/>
                  </a:lnTo>
                  <a:lnTo>
                    <a:pt x="2869135" y="491545"/>
                  </a:lnTo>
                  <a:lnTo>
                    <a:pt x="2816344" y="525449"/>
                  </a:lnTo>
                  <a:lnTo>
                    <a:pt x="2756769" y="557721"/>
                  </a:lnTo>
                  <a:lnTo>
                    <a:pt x="2694663" y="590680"/>
                  </a:lnTo>
                  <a:lnTo>
                    <a:pt x="2652798" y="616204"/>
                  </a:lnTo>
                  <a:lnTo>
                    <a:pt x="2604555" y="640026"/>
                  </a:lnTo>
                  <a:lnTo>
                    <a:pt x="2553089" y="662312"/>
                  </a:lnTo>
                  <a:lnTo>
                    <a:pt x="2502919" y="683915"/>
                  </a:lnTo>
                  <a:lnTo>
                    <a:pt x="2450205" y="705215"/>
                  </a:lnTo>
                  <a:lnTo>
                    <a:pt x="2395581" y="727550"/>
                  </a:lnTo>
                  <a:lnTo>
                    <a:pt x="2340109" y="753074"/>
                  </a:lnTo>
                  <a:lnTo>
                    <a:pt x="2284259" y="776896"/>
                  </a:lnTo>
                  <a:lnTo>
                    <a:pt x="2227071" y="800352"/>
                  </a:lnTo>
                  <a:lnTo>
                    <a:pt x="2166559" y="826375"/>
                  </a:lnTo>
                  <a:lnTo>
                    <a:pt x="2107690" y="850419"/>
                  </a:lnTo>
                  <a:lnTo>
                    <a:pt x="2049160" y="873973"/>
                  </a:lnTo>
                  <a:lnTo>
                    <a:pt x="1988052" y="900039"/>
                  </a:lnTo>
                  <a:lnTo>
                    <a:pt x="1925798" y="927222"/>
                  </a:lnTo>
                  <a:lnTo>
                    <a:pt x="1864204" y="954901"/>
                  </a:lnTo>
                  <a:lnTo>
                    <a:pt x="1805634" y="982801"/>
                  </a:lnTo>
                  <a:lnTo>
                    <a:pt x="1745287" y="1013918"/>
                  </a:lnTo>
                  <a:lnTo>
                    <a:pt x="1683372" y="1046075"/>
                  </a:lnTo>
                  <a:lnTo>
                    <a:pt x="1620759" y="1075965"/>
                  </a:lnTo>
                  <a:lnTo>
                    <a:pt x="1588152" y="1091657"/>
                  </a:lnTo>
                  <a:lnTo>
                    <a:pt x="1554716" y="1107967"/>
                  </a:lnTo>
                  <a:lnTo>
                    <a:pt x="1520727" y="1124689"/>
                  </a:lnTo>
                  <a:lnTo>
                    <a:pt x="1487539" y="1141687"/>
                  </a:lnTo>
                  <a:lnTo>
                    <a:pt x="1454885" y="1158868"/>
                  </a:lnTo>
                  <a:lnTo>
                    <a:pt x="1422588" y="1176171"/>
                  </a:lnTo>
                  <a:lnTo>
                    <a:pt x="1390527" y="1194725"/>
                  </a:lnTo>
                  <a:lnTo>
                    <a:pt x="1358625" y="1214114"/>
                  </a:lnTo>
                  <a:lnTo>
                    <a:pt x="1326829" y="1234059"/>
                  </a:lnTo>
                  <a:lnTo>
                    <a:pt x="1263423" y="1271817"/>
                  </a:lnTo>
                  <a:lnTo>
                    <a:pt x="1200148" y="1309266"/>
                  </a:lnTo>
                  <a:lnTo>
                    <a:pt x="1136931" y="1349306"/>
                  </a:lnTo>
                  <a:lnTo>
                    <a:pt x="1076859" y="1390499"/>
                  </a:lnTo>
                  <a:lnTo>
                    <a:pt x="1018965" y="1432203"/>
                  </a:lnTo>
                  <a:lnTo>
                    <a:pt x="962038" y="1474135"/>
                  </a:lnTo>
                  <a:lnTo>
                    <a:pt x="905542" y="1519288"/>
                  </a:lnTo>
                  <a:lnTo>
                    <a:pt x="850407" y="1566652"/>
                  </a:lnTo>
                  <a:lnTo>
                    <a:pt x="798607" y="1614998"/>
                  </a:lnTo>
                  <a:lnTo>
                    <a:pt x="748288" y="1663782"/>
                  </a:lnTo>
                  <a:lnTo>
                    <a:pt x="698628" y="1712760"/>
                  </a:lnTo>
                  <a:lnTo>
                    <a:pt x="649261" y="1761824"/>
                  </a:lnTo>
                  <a:lnTo>
                    <a:pt x="603143" y="1810926"/>
                  </a:lnTo>
                  <a:lnTo>
                    <a:pt x="559250" y="1861215"/>
                  </a:lnTo>
                  <a:lnTo>
                    <a:pt x="516345" y="1914761"/>
                  </a:lnTo>
                  <a:lnTo>
                    <a:pt x="473880" y="1969755"/>
                  </a:lnTo>
                  <a:lnTo>
                    <a:pt x="431609" y="2026563"/>
                  </a:lnTo>
                  <a:lnTo>
                    <a:pt x="389426" y="2086905"/>
                  </a:lnTo>
                  <a:lnTo>
                    <a:pt x="350401" y="2145699"/>
                  </a:lnTo>
                  <a:lnTo>
                    <a:pt x="313559" y="2203026"/>
                  </a:lnTo>
                  <a:lnTo>
                    <a:pt x="277687" y="2259700"/>
                  </a:lnTo>
                  <a:lnTo>
                    <a:pt x="245367" y="2319204"/>
                  </a:lnTo>
                  <a:lnTo>
                    <a:pt x="216574" y="2379575"/>
                  </a:lnTo>
                  <a:lnTo>
                    <a:pt x="192079" y="2437602"/>
                  </a:lnTo>
                  <a:lnTo>
                    <a:pt x="169494" y="2494587"/>
                  </a:lnTo>
                  <a:lnTo>
                    <a:pt x="147758" y="2551110"/>
                  </a:lnTo>
                  <a:lnTo>
                    <a:pt x="126400" y="2607426"/>
                  </a:lnTo>
                  <a:lnTo>
                    <a:pt x="108328" y="2663652"/>
                  </a:lnTo>
                  <a:lnTo>
                    <a:pt x="92497" y="2719836"/>
                  </a:lnTo>
                  <a:lnTo>
                    <a:pt x="77662" y="2776002"/>
                  </a:lnTo>
                  <a:lnTo>
                    <a:pt x="63270" y="2829041"/>
                  </a:lnTo>
                  <a:lnTo>
                    <a:pt x="50245" y="2879910"/>
                  </a:lnTo>
                  <a:lnTo>
                    <a:pt x="40556" y="2929814"/>
                  </a:lnTo>
                  <a:lnTo>
                    <a:pt x="32351" y="2979290"/>
                  </a:lnTo>
                  <a:lnTo>
                    <a:pt x="24804" y="3027406"/>
                  </a:lnTo>
                  <a:lnTo>
                    <a:pt x="17551" y="3072187"/>
                  </a:lnTo>
                  <a:lnTo>
                    <a:pt x="10428" y="3115487"/>
                  </a:lnTo>
                  <a:lnTo>
                    <a:pt x="2960" y="3176206"/>
                  </a:lnTo>
                  <a:lnTo>
                    <a:pt x="748" y="3228121"/>
                  </a:lnTo>
                  <a:lnTo>
                    <a:pt x="0" y="3287585"/>
                  </a:lnTo>
                  <a:lnTo>
                    <a:pt x="3017" y="3306756"/>
                  </a:lnTo>
                  <a:lnTo>
                    <a:pt x="10344" y="3327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105700" y="1221306"/>
              <a:ext cx="3279952" cy="2568954"/>
            </a:xfrm>
            <a:custGeom>
              <a:avLst/>
              <a:gdLst/>
              <a:ahLst/>
              <a:cxnLst/>
              <a:rect l="0" t="0" r="0" b="0"/>
              <a:pathLst>
                <a:path w="3279952" h="2568954">
                  <a:moveTo>
                    <a:pt x="3274362" y="0"/>
                  </a:moveTo>
                  <a:lnTo>
                    <a:pt x="3279951" y="16767"/>
                  </a:lnTo>
                  <a:lnTo>
                    <a:pt x="3278088" y="24046"/>
                  </a:lnTo>
                  <a:lnTo>
                    <a:pt x="3266660" y="38373"/>
                  </a:lnTo>
                  <a:lnTo>
                    <a:pt x="3204039" y="78882"/>
                  </a:lnTo>
                  <a:lnTo>
                    <a:pt x="3178767" y="87701"/>
                  </a:lnTo>
                  <a:lnTo>
                    <a:pt x="3131654" y="93836"/>
                  </a:lnTo>
                  <a:lnTo>
                    <a:pt x="3080650" y="103712"/>
                  </a:lnTo>
                  <a:lnTo>
                    <a:pt x="3026153" y="119767"/>
                  </a:lnTo>
                  <a:lnTo>
                    <a:pt x="2982333" y="128489"/>
                  </a:lnTo>
                  <a:lnTo>
                    <a:pt x="2938681" y="136265"/>
                  </a:lnTo>
                  <a:lnTo>
                    <a:pt x="2894713" y="143620"/>
                  </a:lnTo>
                  <a:lnTo>
                    <a:pt x="2847876" y="150789"/>
                  </a:lnTo>
                  <a:lnTo>
                    <a:pt x="2799764" y="157874"/>
                  </a:lnTo>
                  <a:lnTo>
                    <a:pt x="2749914" y="164923"/>
                  </a:lnTo>
                  <a:lnTo>
                    <a:pt x="2696563" y="171955"/>
                  </a:lnTo>
                  <a:lnTo>
                    <a:pt x="2644776" y="182099"/>
                  </a:lnTo>
                  <a:lnTo>
                    <a:pt x="2593293" y="193237"/>
                  </a:lnTo>
                  <a:lnTo>
                    <a:pt x="2539217" y="202086"/>
                  </a:lnTo>
                  <a:lnTo>
                    <a:pt x="2483987" y="213038"/>
                  </a:lnTo>
                  <a:lnTo>
                    <a:pt x="2428245" y="225705"/>
                  </a:lnTo>
                  <a:lnTo>
                    <a:pt x="2372276" y="239133"/>
                  </a:lnTo>
                  <a:lnTo>
                    <a:pt x="2313085" y="252900"/>
                  </a:lnTo>
                  <a:lnTo>
                    <a:pt x="2251683" y="266818"/>
                  </a:lnTo>
                  <a:lnTo>
                    <a:pt x="2189298" y="280802"/>
                  </a:lnTo>
                  <a:lnTo>
                    <a:pt x="2126477" y="294817"/>
                  </a:lnTo>
                  <a:lnTo>
                    <a:pt x="2063461" y="310014"/>
                  </a:lnTo>
                  <a:lnTo>
                    <a:pt x="2000359" y="328467"/>
                  </a:lnTo>
                  <a:lnTo>
                    <a:pt x="1937219" y="345247"/>
                  </a:lnTo>
                  <a:lnTo>
                    <a:pt x="1905641" y="352997"/>
                  </a:lnTo>
                  <a:lnTo>
                    <a:pt x="1872892" y="361673"/>
                  </a:lnTo>
                  <a:lnTo>
                    <a:pt x="1839360" y="370967"/>
                  </a:lnTo>
                  <a:lnTo>
                    <a:pt x="1805307" y="380672"/>
                  </a:lnTo>
                  <a:lnTo>
                    <a:pt x="1772077" y="390652"/>
                  </a:lnTo>
                  <a:lnTo>
                    <a:pt x="1739395" y="400814"/>
                  </a:lnTo>
                  <a:lnTo>
                    <a:pt x="1707079" y="411099"/>
                  </a:lnTo>
                  <a:lnTo>
                    <a:pt x="1675006" y="421465"/>
                  </a:lnTo>
                  <a:lnTo>
                    <a:pt x="1643095" y="431885"/>
                  </a:lnTo>
                  <a:lnTo>
                    <a:pt x="1611293" y="442341"/>
                  </a:lnTo>
                  <a:lnTo>
                    <a:pt x="1578393" y="453991"/>
                  </a:lnTo>
                  <a:lnTo>
                    <a:pt x="1544762" y="466437"/>
                  </a:lnTo>
                  <a:lnTo>
                    <a:pt x="1510642" y="479414"/>
                  </a:lnTo>
                  <a:lnTo>
                    <a:pt x="1447775" y="503191"/>
                  </a:lnTo>
                  <a:lnTo>
                    <a:pt x="1387469" y="526627"/>
                  </a:lnTo>
                  <a:lnTo>
                    <a:pt x="1325572" y="552641"/>
                  </a:lnTo>
                  <a:lnTo>
                    <a:pt x="1266086" y="582920"/>
                  </a:lnTo>
                  <a:lnTo>
                    <a:pt x="1208452" y="614705"/>
                  </a:lnTo>
                  <a:lnTo>
                    <a:pt x="1151642" y="644429"/>
                  </a:lnTo>
                  <a:lnTo>
                    <a:pt x="1098317" y="673237"/>
                  </a:lnTo>
                  <a:lnTo>
                    <a:pt x="1047321" y="702809"/>
                  </a:lnTo>
                  <a:lnTo>
                    <a:pt x="997360" y="735449"/>
                  </a:lnTo>
                  <a:lnTo>
                    <a:pt x="947859" y="769453"/>
                  </a:lnTo>
                  <a:lnTo>
                    <a:pt x="898562" y="804063"/>
                  </a:lnTo>
                  <a:lnTo>
                    <a:pt x="849356" y="838943"/>
                  </a:lnTo>
                  <a:lnTo>
                    <a:pt x="786795" y="891463"/>
                  </a:lnTo>
                  <a:lnTo>
                    <a:pt x="725624" y="949659"/>
                  </a:lnTo>
                  <a:lnTo>
                    <a:pt x="663045" y="1005767"/>
                  </a:lnTo>
                  <a:lnTo>
                    <a:pt x="605639" y="1065025"/>
                  </a:lnTo>
                  <a:lnTo>
                    <a:pt x="551585" y="1127037"/>
                  </a:lnTo>
                  <a:lnTo>
                    <a:pt x="516160" y="1171999"/>
                  </a:lnTo>
                  <a:lnTo>
                    <a:pt x="482088" y="1218109"/>
                  </a:lnTo>
                  <a:lnTo>
                    <a:pt x="451347" y="1261999"/>
                  </a:lnTo>
                  <a:lnTo>
                    <a:pt x="422087" y="1304902"/>
                  </a:lnTo>
                  <a:lnTo>
                    <a:pt x="393485" y="1348537"/>
                  </a:lnTo>
                  <a:lnTo>
                    <a:pt x="365175" y="1395226"/>
                  </a:lnTo>
                  <a:lnTo>
                    <a:pt x="340114" y="1443273"/>
                  </a:lnTo>
                  <a:lnTo>
                    <a:pt x="317278" y="1491923"/>
                  </a:lnTo>
                  <a:lnTo>
                    <a:pt x="295430" y="1540841"/>
                  </a:lnTo>
                  <a:lnTo>
                    <a:pt x="274022" y="1589879"/>
                  </a:lnTo>
                  <a:lnTo>
                    <a:pt x="252809" y="1638970"/>
                  </a:lnTo>
                  <a:lnTo>
                    <a:pt x="231682" y="1688084"/>
                  </a:lnTo>
                  <a:lnTo>
                    <a:pt x="213714" y="1737209"/>
                  </a:lnTo>
                  <a:lnTo>
                    <a:pt x="197929" y="1785168"/>
                  </a:lnTo>
                  <a:lnTo>
                    <a:pt x="183115" y="1829880"/>
                  </a:lnTo>
                  <a:lnTo>
                    <a:pt x="168732" y="1876268"/>
                  </a:lnTo>
                  <a:lnTo>
                    <a:pt x="154540" y="1924181"/>
                  </a:lnTo>
                  <a:lnTo>
                    <a:pt x="140434" y="1972772"/>
                  </a:lnTo>
                  <a:lnTo>
                    <a:pt x="126366" y="2018544"/>
                  </a:lnTo>
                  <a:lnTo>
                    <a:pt x="113484" y="2063454"/>
                  </a:lnTo>
                  <a:lnTo>
                    <a:pt x="103860" y="2110710"/>
                  </a:lnTo>
                  <a:lnTo>
                    <a:pt x="91864" y="2172174"/>
                  </a:lnTo>
                  <a:lnTo>
                    <a:pt x="80901" y="2233020"/>
                  </a:lnTo>
                  <a:lnTo>
                    <a:pt x="70244" y="2289913"/>
                  </a:lnTo>
                  <a:lnTo>
                    <a:pt x="59677" y="2343815"/>
                  </a:lnTo>
                  <a:lnTo>
                    <a:pt x="49137" y="2396831"/>
                  </a:lnTo>
                  <a:lnTo>
                    <a:pt x="42116" y="2438252"/>
                  </a:lnTo>
                  <a:lnTo>
                    <a:pt x="31586" y="2495132"/>
                  </a:lnTo>
                  <a:lnTo>
                    <a:pt x="14038" y="2553513"/>
                  </a:lnTo>
                  <a:lnTo>
                    <a:pt x="0" y="25689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105881" y="2653181"/>
              <a:ext cx="1084255" cy="1594817"/>
            </a:xfrm>
            <a:custGeom>
              <a:avLst/>
              <a:gdLst/>
              <a:ahLst/>
              <a:cxnLst/>
              <a:rect l="0" t="0" r="0" b="0"/>
              <a:pathLst>
                <a:path w="1084255" h="1594817">
                  <a:moveTo>
                    <a:pt x="10347" y="0"/>
                  </a:moveTo>
                  <a:lnTo>
                    <a:pt x="21525" y="11179"/>
                  </a:lnTo>
                  <a:lnTo>
                    <a:pt x="27013" y="29145"/>
                  </a:lnTo>
                  <a:lnTo>
                    <a:pt x="38061" y="85077"/>
                  </a:lnTo>
                  <a:lnTo>
                    <a:pt x="44287" y="137732"/>
                  </a:lnTo>
                  <a:lnTo>
                    <a:pt x="50846" y="198782"/>
                  </a:lnTo>
                  <a:lnTo>
                    <a:pt x="51983" y="255431"/>
                  </a:lnTo>
                  <a:lnTo>
                    <a:pt x="46730" y="316669"/>
                  </a:lnTo>
                  <a:lnTo>
                    <a:pt x="44065" y="361450"/>
                  </a:lnTo>
                  <a:lnTo>
                    <a:pt x="41710" y="408650"/>
                  </a:lnTo>
                  <a:lnTo>
                    <a:pt x="36765" y="456923"/>
                  </a:lnTo>
                  <a:lnTo>
                    <a:pt x="30667" y="508793"/>
                  </a:lnTo>
                  <a:lnTo>
                    <a:pt x="24057" y="563043"/>
                  </a:lnTo>
                  <a:lnTo>
                    <a:pt x="17220" y="618349"/>
                  </a:lnTo>
                  <a:lnTo>
                    <a:pt x="10282" y="671005"/>
                  </a:lnTo>
                  <a:lnTo>
                    <a:pt x="4469" y="724044"/>
                  </a:lnTo>
                  <a:lnTo>
                    <a:pt x="1885" y="782712"/>
                  </a:lnTo>
                  <a:lnTo>
                    <a:pt x="737" y="837642"/>
                  </a:lnTo>
                  <a:lnTo>
                    <a:pt x="227" y="890522"/>
                  </a:lnTo>
                  <a:lnTo>
                    <a:pt x="0" y="945220"/>
                  </a:lnTo>
                  <a:lnTo>
                    <a:pt x="3019" y="997605"/>
                  </a:lnTo>
                  <a:lnTo>
                    <a:pt x="7090" y="1047014"/>
                  </a:lnTo>
                  <a:lnTo>
                    <a:pt x="8899" y="1092371"/>
                  </a:lnTo>
                  <a:lnTo>
                    <a:pt x="12823" y="1135926"/>
                  </a:lnTo>
                  <a:lnTo>
                    <a:pt x="18467" y="1178680"/>
                  </a:lnTo>
                  <a:lnTo>
                    <a:pt x="28221" y="1241042"/>
                  </a:lnTo>
                  <a:lnTo>
                    <a:pt x="38520" y="1295914"/>
                  </a:lnTo>
                  <a:lnTo>
                    <a:pt x="52480" y="1356970"/>
                  </a:lnTo>
                  <a:lnTo>
                    <a:pt x="72092" y="1414090"/>
                  </a:lnTo>
                  <a:lnTo>
                    <a:pt x="105732" y="1475329"/>
                  </a:lnTo>
                  <a:lnTo>
                    <a:pt x="158880" y="1537433"/>
                  </a:lnTo>
                  <a:lnTo>
                    <a:pt x="210538" y="1584250"/>
                  </a:lnTo>
                  <a:lnTo>
                    <a:pt x="237751" y="1593185"/>
                  </a:lnTo>
                  <a:lnTo>
                    <a:pt x="268173" y="1594816"/>
                  </a:lnTo>
                  <a:lnTo>
                    <a:pt x="322712" y="1579918"/>
                  </a:lnTo>
                  <a:lnTo>
                    <a:pt x="334404" y="1576195"/>
                  </a:lnTo>
                  <a:lnTo>
                    <a:pt x="353634" y="1562698"/>
                  </a:lnTo>
                  <a:lnTo>
                    <a:pt x="383853" y="1538488"/>
                  </a:lnTo>
                  <a:lnTo>
                    <a:pt x="407977" y="1521373"/>
                  </a:lnTo>
                  <a:lnTo>
                    <a:pt x="468339" y="1464387"/>
                  </a:lnTo>
                  <a:lnTo>
                    <a:pt x="524251" y="1420360"/>
                  </a:lnTo>
                  <a:lnTo>
                    <a:pt x="587288" y="1370937"/>
                  </a:lnTo>
                  <a:lnTo>
                    <a:pt x="650736" y="1327032"/>
                  </a:lnTo>
                  <a:lnTo>
                    <a:pt x="712358" y="1292970"/>
                  </a:lnTo>
                  <a:lnTo>
                    <a:pt x="761283" y="1270876"/>
                  </a:lnTo>
                  <a:lnTo>
                    <a:pt x="820329" y="1245569"/>
                  </a:lnTo>
                  <a:lnTo>
                    <a:pt x="877052" y="1228958"/>
                  </a:lnTo>
                  <a:lnTo>
                    <a:pt x="935657" y="1214412"/>
                  </a:lnTo>
                  <a:lnTo>
                    <a:pt x="989922" y="1204966"/>
                  </a:lnTo>
                  <a:lnTo>
                    <a:pt x="1048246" y="1201181"/>
                  </a:lnTo>
                  <a:lnTo>
                    <a:pt x="1084254" y="12002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39190" y="3674446"/>
            <a:ext cx="850614" cy="1444576"/>
            <a:chOff x="739190" y="3674446"/>
            <a:chExt cx="850614" cy="1444576"/>
          </a:xfrm>
        </p:grpSpPr>
        <p:sp>
          <p:nvSpPr>
            <p:cNvPr id="62" name="Freeform 61"/>
            <p:cNvSpPr/>
            <p:nvPr/>
          </p:nvSpPr>
          <p:spPr>
            <a:xfrm>
              <a:off x="739190" y="4657091"/>
              <a:ext cx="239961" cy="459760"/>
            </a:xfrm>
            <a:custGeom>
              <a:avLst/>
              <a:gdLst/>
              <a:ahLst/>
              <a:cxnLst/>
              <a:rect l="0" t="0" r="0" b="0"/>
              <a:pathLst>
                <a:path w="239961" h="459760">
                  <a:moveTo>
                    <a:pt x="8333" y="417645"/>
                  </a:moveTo>
                  <a:lnTo>
                    <a:pt x="0" y="368714"/>
                  </a:lnTo>
                  <a:lnTo>
                    <a:pt x="1575" y="317749"/>
                  </a:lnTo>
                  <a:lnTo>
                    <a:pt x="6331" y="264434"/>
                  </a:lnTo>
                  <a:lnTo>
                    <a:pt x="13527" y="204497"/>
                  </a:lnTo>
                  <a:lnTo>
                    <a:pt x="29612" y="144951"/>
                  </a:lnTo>
                  <a:lnTo>
                    <a:pt x="48137" y="91399"/>
                  </a:lnTo>
                  <a:lnTo>
                    <a:pt x="59559" y="70266"/>
                  </a:lnTo>
                  <a:lnTo>
                    <a:pt x="64711" y="66736"/>
                  </a:lnTo>
                  <a:lnTo>
                    <a:pt x="69315" y="67892"/>
                  </a:lnTo>
                  <a:lnTo>
                    <a:pt x="78720" y="79706"/>
                  </a:lnTo>
                  <a:lnTo>
                    <a:pt x="95999" y="113834"/>
                  </a:lnTo>
                  <a:lnTo>
                    <a:pt x="116030" y="174056"/>
                  </a:lnTo>
                  <a:lnTo>
                    <a:pt x="136582" y="225769"/>
                  </a:lnTo>
                  <a:lnTo>
                    <a:pt x="139456" y="227727"/>
                  </a:lnTo>
                  <a:lnTo>
                    <a:pt x="141372" y="223182"/>
                  </a:lnTo>
                  <a:lnTo>
                    <a:pt x="150036" y="168273"/>
                  </a:lnTo>
                  <a:lnTo>
                    <a:pt x="163013" y="111543"/>
                  </a:lnTo>
                  <a:lnTo>
                    <a:pt x="173357" y="59836"/>
                  </a:lnTo>
                  <a:lnTo>
                    <a:pt x="185001" y="21899"/>
                  </a:lnTo>
                  <a:lnTo>
                    <a:pt x="196427" y="3502"/>
                  </a:lnTo>
                  <a:lnTo>
                    <a:pt x="202749" y="0"/>
                  </a:lnTo>
                  <a:lnTo>
                    <a:pt x="209304" y="5"/>
                  </a:lnTo>
                  <a:lnTo>
                    <a:pt x="216013" y="2347"/>
                  </a:lnTo>
                  <a:lnTo>
                    <a:pt x="221656" y="8589"/>
                  </a:lnTo>
                  <a:lnTo>
                    <a:pt x="231045" y="28002"/>
                  </a:lnTo>
                  <a:lnTo>
                    <a:pt x="237319" y="65239"/>
                  </a:lnTo>
                  <a:lnTo>
                    <a:pt x="233373" y="119743"/>
                  </a:lnTo>
                  <a:lnTo>
                    <a:pt x="235193" y="175570"/>
                  </a:lnTo>
                  <a:lnTo>
                    <a:pt x="230570" y="237246"/>
                  </a:lnTo>
                  <a:lnTo>
                    <a:pt x="235722" y="297350"/>
                  </a:lnTo>
                  <a:lnTo>
                    <a:pt x="231021" y="360521"/>
                  </a:lnTo>
                  <a:lnTo>
                    <a:pt x="229903" y="413198"/>
                  </a:lnTo>
                  <a:lnTo>
                    <a:pt x="230811" y="439065"/>
                  </a:lnTo>
                  <a:lnTo>
                    <a:pt x="239960" y="459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89679" y="51063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063378" y="4705372"/>
              <a:ext cx="252349" cy="367838"/>
            </a:xfrm>
            <a:custGeom>
              <a:avLst/>
              <a:gdLst/>
              <a:ahLst/>
              <a:cxnLst/>
              <a:rect l="0" t="0" r="0" b="0"/>
              <a:pathLst>
                <a:path w="252349" h="367838">
                  <a:moveTo>
                    <a:pt x="52643" y="867"/>
                  </a:moveTo>
                  <a:lnTo>
                    <a:pt x="52643" y="45234"/>
                  </a:lnTo>
                  <a:lnTo>
                    <a:pt x="52643" y="105129"/>
                  </a:lnTo>
                  <a:lnTo>
                    <a:pt x="52643" y="159791"/>
                  </a:lnTo>
                  <a:lnTo>
                    <a:pt x="53813" y="207312"/>
                  </a:lnTo>
                  <a:lnTo>
                    <a:pt x="61048" y="256748"/>
                  </a:lnTo>
                  <a:lnTo>
                    <a:pt x="73974" y="312847"/>
                  </a:lnTo>
                  <a:lnTo>
                    <a:pt x="83180" y="336057"/>
                  </a:lnTo>
                  <a:lnTo>
                    <a:pt x="98970" y="358070"/>
                  </a:lnTo>
                  <a:lnTo>
                    <a:pt x="110434" y="364174"/>
                  </a:lnTo>
                  <a:lnTo>
                    <a:pt x="138769" y="367837"/>
                  </a:lnTo>
                  <a:lnTo>
                    <a:pt x="152174" y="363667"/>
                  </a:lnTo>
                  <a:lnTo>
                    <a:pt x="176428" y="346555"/>
                  </a:lnTo>
                  <a:lnTo>
                    <a:pt x="198634" y="316202"/>
                  </a:lnTo>
                  <a:lnTo>
                    <a:pt x="223571" y="260891"/>
                  </a:lnTo>
                  <a:lnTo>
                    <a:pt x="244074" y="207298"/>
                  </a:lnTo>
                  <a:lnTo>
                    <a:pt x="250983" y="151651"/>
                  </a:lnTo>
                  <a:lnTo>
                    <a:pt x="252348" y="95599"/>
                  </a:lnTo>
                  <a:lnTo>
                    <a:pt x="250195" y="66366"/>
                  </a:lnTo>
                  <a:lnTo>
                    <a:pt x="241439" y="33877"/>
                  </a:lnTo>
                  <a:lnTo>
                    <a:pt x="233489" y="21704"/>
                  </a:lnTo>
                  <a:lnTo>
                    <a:pt x="212178" y="5058"/>
                  </a:lnTo>
                  <a:lnTo>
                    <a:pt x="180869" y="0"/>
                  </a:lnTo>
                  <a:lnTo>
                    <a:pt x="120345" y="6285"/>
                  </a:lnTo>
                  <a:lnTo>
                    <a:pt x="75765" y="19961"/>
                  </a:lnTo>
                  <a:lnTo>
                    <a:pt x="16434" y="47887"/>
                  </a:lnTo>
                  <a:lnTo>
                    <a:pt x="0" y="535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52808" y="4106114"/>
              <a:ext cx="29256" cy="389556"/>
            </a:xfrm>
            <a:custGeom>
              <a:avLst/>
              <a:gdLst/>
              <a:ahLst/>
              <a:cxnLst/>
              <a:rect l="0" t="0" r="0" b="0"/>
              <a:pathLst>
                <a:path w="29256" h="389556">
                  <a:moveTo>
                    <a:pt x="21057" y="0"/>
                  </a:moveTo>
                  <a:lnTo>
                    <a:pt x="14992" y="34792"/>
                  </a:lnTo>
                  <a:lnTo>
                    <a:pt x="18740" y="81409"/>
                  </a:lnTo>
                  <a:lnTo>
                    <a:pt x="21541" y="136815"/>
                  </a:lnTo>
                  <a:lnTo>
                    <a:pt x="29255" y="198644"/>
                  </a:lnTo>
                  <a:lnTo>
                    <a:pt x="27776" y="238622"/>
                  </a:lnTo>
                  <a:lnTo>
                    <a:pt x="16795" y="294750"/>
                  </a:lnTo>
                  <a:lnTo>
                    <a:pt x="4531" y="351417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01521" y="4116643"/>
              <a:ext cx="256615" cy="368498"/>
            </a:xfrm>
            <a:custGeom>
              <a:avLst/>
              <a:gdLst/>
              <a:ahLst/>
              <a:cxnLst/>
              <a:rect l="0" t="0" r="0" b="0"/>
              <a:pathLst>
                <a:path w="256615" h="368498">
                  <a:moveTo>
                    <a:pt x="140800" y="0"/>
                  </a:moveTo>
                  <a:lnTo>
                    <a:pt x="112119" y="63427"/>
                  </a:lnTo>
                  <a:lnTo>
                    <a:pt x="73759" y="125195"/>
                  </a:lnTo>
                  <a:lnTo>
                    <a:pt x="13513" y="187045"/>
                  </a:lnTo>
                  <a:lnTo>
                    <a:pt x="3299" y="194886"/>
                  </a:lnTo>
                  <a:lnTo>
                    <a:pt x="0" y="201284"/>
                  </a:lnTo>
                  <a:lnTo>
                    <a:pt x="1310" y="206719"/>
                  </a:lnTo>
                  <a:lnTo>
                    <a:pt x="5693" y="211512"/>
                  </a:lnTo>
                  <a:lnTo>
                    <a:pt x="62235" y="234408"/>
                  </a:lnTo>
                  <a:lnTo>
                    <a:pt x="122292" y="265841"/>
                  </a:lnTo>
                  <a:lnTo>
                    <a:pt x="162404" y="298610"/>
                  </a:lnTo>
                  <a:lnTo>
                    <a:pt x="187886" y="326343"/>
                  </a:lnTo>
                  <a:lnTo>
                    <a:pt x="230993" y="354148"/>
                  </a:lnTo>
                  <a:lnTo>
                    <a:pt x="256614" y="368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242363" y="4074529"/>
              <a:ext cx="347441" cy="400084"/>
            </a:xfrm>
            <a:custGeom>
              <a:avLst/>
              <a:gdLst/>
              <a:ahLst/>
              <a:cxnLst/>
              <a:rect l="0" t="0" r="0" b="0"/>
              <a:pathLst>
                <a:path w="347441" h="400084">
                  <a:moveTo>
                    <a:pt x="0" y="400083"/>
                  </a:moveTo>
                  <a:lnTo>
                    <a:pt x="0" y="339699"/>
                  </a:lnTo>
                  <a:lnTo>
                    <a:pt x="2339" y="305395"/>
                  </a:lnTo>
                  <a:lnTo>
                    <a:pt x="16666" y="251657"/>
                  </a:lnTo>
                  <a:lnTo>
                    <a:pt x="25779" y="196329"/>
                  </a:lnTo>
                  <a:lnTo>
                    <a:pt x="42273" y="134648"/>
                  </a:lnTo>
                  <a:lnTo>
                    <a:pt x="55809" y="97218"/>
                  </a:lnTo>
                  <a:lnTo>
                    <a:pt x="86701" y="34921"/>
                  </a:lnTo>
                  <a:lnTo>
                    <a:pt x="92896" y="26790"/>
                  </a:lnTo>
                  <a:lnTo>
                    <a:pt x="100535" y="22539"/>
                  </a:lnTo>
                  <a:lnTo>
                    <a:pt x="118381" y="20936"/>
                  </a:lnTo>
                  <a:lnTo>
                    <a:pt x="138012" y="33481"/>
                  </a:lnTo>
                  <a:lnTo>
                    <a:pt x="156095" y="53485"/>
                  </a:lnTo>
                  <a:lnTo>
                    <a:pt x="185226" y="115887"/>
                  </a:lnTo>
                  <a:lnTo>
                    <a:pt x="214228" y="178990"/>
                  </a:lnTo>
                  <a:lnTo>
                    <a:pt x="234082" y="217980"/>
                  </a:lnTo>
                  <a:lnTo>
                    <a:pt x="273956" y="279605"/>
                  </a:lnTo>
                  <a:lnTo>
                    <a:pt x="280904" y="288179"/>
                  </a:lnTo>
                  <a:lnTo>
                    <a:pt x="287875" y="290385"/>
                  </a:lnTo>
                  <a:lnTo>
                    <a:pt x="294862" y="288347"/>
                  </a:lnTo>
                  <a:lnTo>
                    <a:pt x="301859" y="283478"/>
                  </a:lnTo>
                  <a:lnTo>
                    <a:pt x="305355" y="274383"/>
                  </a:lnTo>
                  <a:lnTo>
                    <a:pt x="308798" y="214639"/>
                  </a:lnTo>
                  <a:lnTo>
                    <a:pt x="310644" y="162253"/>
                  </a:lnTo>
                  <a:lnTo>
                    <a:pt x="310022" y="120215"/>
                  </a:lnTo>
                  <a:lnTo>
                    <a:pt x="324662" y="62580"/>
                  </a:lnTo>
                  <a:lnTo>
                    <a:pt x="34744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329071" y="3674446"/>
              <a:ext cx="162521" cy="284270"/>
            </a:xfrm>
            <a:custGeom>
              <a:avLst/>
              <a:gdLst/>
              <a:ahLst/>
              <a:cxnLst/>
              <a:rect l="0" t="0" r="0" b="0"/>
              <a:pathLst>
                <a:path w="162521" h="284270">
                  <a:moveTo>
                    <a:pt x="134390" y="0"/>
                  </a:moveTo>
                  <a:lnTo>
                    <a:pt x="94703" y="2340"/>
                  </a:lnTo>
                  <a:lnTo>
                    <a:pt x="72298" y="11178"/>
                  </a:lnTo>
                  <a:lnTo>
                    <a:pt x="53761" y="29144"/>
                  </a:lnTo>
                  <a:lnTo>
                    <a:pt x="8364" y="86209"/>
                  </a:lnTo>
                  <a:lnTo>
                    <a:pt x="1240" y="96077"/>
                  </a:lnTo>
                  <a:lnTo>
                    <a:pt x="0" y="103825"/>
                  </a:lnTo>
                  <a:lnTo>
                    <a:pt x="2683" y="110161"/>
                  </a:lnTo>
                  <a:lnTo>
                    <a:pt x="7981" y="115554"/>
                  </a:lnTo>
                  <a:lnTo>
                    <a:pt x="16192" y="117980"/>
                  </a:lnTo>
                  <a:lnTo>
                    <a:pt x="69232" y="119708"/>
                  </a:lnTo>
                  <a:lnTo>
                    <a:pt x="117034" y="130615"/>
                  </a:lnTo>
                  <a:lnTo>
                    <a:pt x="150304" y="148665"/>
                  </a:lnTo>
                  <a:lnTo>
                    <a:pt x="159038" y="155262"/>
                  </a:lnTo>
                  <a:lnTo>
                    <a:pt x="162520" y="164339"/>
                  </a:lnTo>
                  <a:lnTo>
                    <a:pt x="160151" y="186903"/>
                  </a:lnTo>
                  <a:lnTo>
                    <a:pt x="145662" y="214736"/>
                  </a:lnTo>
                  <a:lnTo>
                    <a:pt x="104165" y="251167"/>
                  </a:lnTo>
                  <a:lnTo>
                    <a:pt x="44752" y="276126"/>
                  </a:lnTo>
                  <a:lnTo>
                    <a:pt x="8048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516104" y="4506197"/>
            <a:ext cx="3032208" cy="736996"/>
            <a:chOff x="1516104" y="4506197"/>
            <a:chExt cx="3032208" cy="736996"/>
          </a:xfrm>
        </p:grpSpPr>
        <p:sp>
          <p:nvSpPr>
            <p:cNvPr id="70" name="Freeform 69"/>
            <p:cNvSpPr/>
            <p:nvPr/>
          </p:nvSpPr>
          <p:spPr>
            <a:xfrm>
              <a:off x="1516104" y="5043150"/>
              <a:ext cx="80306" cy="200043"/>
            </a:xfrm>
            <a:custGeom>
              <a:avLst/>
              <a:gdLst/>
              <a:ahLst/>
              <a:cxnLst/>
              <a:rect l="0" t="0" r="0" b="0"/>
              <a:pathLst>
                <a:path w="80306" h="200043">
                  <a:moveTo>
                    <a:pt x="31585" y="0"/>
                  </a:moveTo>
                  <a:lnTo>
                    <a:pt x="41160" y="24047"/>
                  </a:lnTo>
                  <a:lnTo>
                    <a:pt x="70988" y="65183"/>
                  </a:lnTo>
                  <a:lnTo>
                    <a:pt x="80305" y="106531"/>
                  </a:lnTo>
                  <a:lnTo>
                    <a:pt x="73126" y="132745"/>
                  </a:lnTo>
                  <a:lnTo>
                    <a:pt x="58236" y="154925"/>
                  </a:lnTo>
                  <a:lnTo>
                    <a:pt x="23202" y="185108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926715" y="4716767"/>
              <a:ext cx="20496" cy="336913"/>
            </a:xfrm>
            <a:custGeom>
              <a:avLst/>
              <a:gdLst/>
              <a:ahLst/>
              <a:cxnLst/>
              <a:rect l="0" t="0" r="0" b="0"/>
              <a:pathLst>
                <a:path w="20496" h="336913">
                  <a:moveTo>
                    <a:pt x="0" y="0"/>
                  </a:moveTo>
                  <a:lnTo>
                    <a:pt x="14654" y="60730"/>
                  </a:lnTo>
                  <a:lnTo>
                    <a:pt x="19160" y="107032"/>
                  </a:lnTo>
                  <a:lnTo>
                    <a:pt x="20495" y="167153"/>
                  </a:lnTo>
                  <a:lnTo>
                    <a:pt x="17688" y="213110"/>
                  </a:lnTo>
                  <a:lnTo>
                    <a:pt x="9530" y="275664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663503" y="4706914"/>
              <a:ext cx="505369" cy="62497"/>
            </a:xfrm>
            <a:custGeom>
              <a:avLst/>
              <a:gdLst/>
              <a:ahLst/>
              <a:cxnLst/>
              <a:rect l="0" t="0" r="0" b="0"/>
              <a:pathLst>
                <a:path w="505369" h="62497">
                  <a:moveTo>
                    <a:pt x="0" y="62496"/>
                  </a:moveTo>
                  <a:lnTo>
                    <a:pt x="16767" y="51317"/>
                  </a:lnTo>
                  <a:lnTo>
                    <a:pt x="75582" y="34985"/>
                  </a:lnTo>
                  <a:lnTo>
                    <a:pt x="127753" y="20493"/>
                  </a:lnTo>
                  <a:lnTo>
                    <a:pt x="182772" y="11955"/>
                  </a:lnTo>
                  <a:lnTo>
                    <a:pt x="238701" y="9099"/>
                  </a:lnTo>
                  <a:lnTo>
                    <a:pt x="297928" y="1602"/>
                  </a:lnTo>
                  <a:lnTo>
                    <a:pt x="354607" y="0"/>
                  </a:lnTo>
                  <a:lnTo>
                    <a:pt x="410785" y="2644"/>
                  </a:lnTo>
                  <a:lnTo>
                    <a:pt x="466797" y="8429"/>
                  </a:lnTo>
                  <a:lnTo>
                    <a:pt x="505368" y="98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810902" y="5074993"/>
              <a:ext cx="357970" cy="20801"/>
            </a:xfrm>
            <a:custGeom>
              <a:avLst/>
              <a:gdLst/>
              <a:ahLst/>
              <a:cxnLst/>
              <a:rect l="0" t="0" r="0" b="0"/>
              <a:pathLst>
                <a:path w="357970" h="20801">
                  <a:moveTo>
                    <a:pt x="0" y="20800"/>
                  </a:moveTo>
                  <a:lnTo>
                    <a:pt x="22356" y="9621"/>
                  </a:lnTo>
                  <a:lnTo>
                    <a:pt x="69795" y="2670"/>
                  </a:lnTo>
                  <a:lnTo>
                    <a:pt x="117126" y="610"/>
                  </a:lnTo>
                  <a:lnTo>
                    <a:pt x="177553" y="0"/>
                  </a:lnTo>
                  <a:lnTo>
                    <a:pt x="240053" y="7029"/>
                  </a:lnTo>
                  <a:lnTo>
                    <a:pt x="289235" y="9311"/>
                  </a:lnTo>
                  <a:lnTo>
                    <a:pt x="342659" y="10081"/>
                  </a:lnTo>
                  <a:lnTo>
                    <a:pt x="357969" y="102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305741" y="4716767"/>
              <a:ext cx="252685" cy="326384"/>
            </a:xfrm>
            <a:custGeom>
              <a:avLst/>
              <a:gdLst/>
              <a:ahLst/>
              <a:cxnLst/>
              <a:rect l="0" t="0" r="0" b="0"/>
              <a:pathLst>
                <a:path w="252685" h="326384">
                  <a:moveTo>
                    <a:pt x="0" y="0"/>
                  </a:moveTo>
                  <a:lnTo>
                    <a:pt x="3120" y="48931"/>
                  </a:lnTo>
                  <a:lnTo>
                    <a:pt x="8333" y="99896"/>
                  </a:lnTo>
                  <a:lnTo>
                    <a:pt x="9878" y="156331"/>
                  </a:lnTo>
                  <a:lnTo>
                    <a:pt x="7216" y="206977"/>
                  </a:lnTo>
                  <a:lnTo>
                    <a:pt x="1425" y="266012"/>
                  </a:lnTo>
                  <a:lnTo>
                    <a:pt x="4460" y="276777"/>
                  </a:lnTo>
                  <a:lnTo>
                    <a:pt x="9992" y="285124"/>
                  </a:lnTo>
                  <a:lnTo>
                    <a:pt x="17190" y="291858"/>
                  </a:lnTo>
                  <a:lnTo>
                    <a:pt x="25498" y="295177"/>
                  </a:lnTo>
                  <a:lnTo>
                    <a:pt x="85463" y="295079"/>
                  </a:lnTo>
                  <a:lnTo>
                    <a:pt x="143440" y="303259"/>
                  </a:lnTo>
                  <a:lnTo>
                    <a:pt x="196833" y="316140"/>
                  </a:lnTo>
                  <a:lnTo>
                    <a:pt x="252684" y="326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611067" y="4937866"/>
              <a:ext cx="157073" cy="189514"/>
            </a:xfrm>
            <a:custGeom>
              <a:avLst/>
              <a:gdLst/>
              <a:ahLst/>
              <a:cxnLst/>
              <a:rect l="0" t="0" r="0" b="0"/>
              <a:pathLst>
                <a:path w="157073" h="189514">
                  <a:moveTo>
                    <a:pt x="147400" y="0"/>
                  </a:moveTo>
                  <a:lnTo>
                    <a:pt x="137305" y="0"/>
                  </a:lnTo>
                  <a:lnTo>
                    <a:pt x="148178" y="16767"/>
                  </a:lnTo>
                  <a:lnTo>
                    <a:pt x="155039" y="49551"/>
                  </a:lnTo>
                  <a:lnTo>
                    <a:pt x="157072" y="88901"/>
                  </a:lnTo>
                  <a:lnTo>
                    <a:pt x="151308" y="113211"/>
                  </a:lnTo>
                  <a:lnTo>
                    <a:pt x="139778" y="134543"/>
                  </a:lnTo>
                  <a:lnTo>
                    <a:pt x="122955" y="151824"/>
                  </a:lnTo>
                  <a:lnTo>
                    <a:pt x="88164" y="169117"/>
                  </a:lnTo>
                  <a:lnTo>
                    <a:pt x="26891" y="186018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853223" y="4632539"/>
              <a:ext cx="63172" cy="389555"/>
            </a:xfrm>
            <a:custGeom>
              <a:avLst/>
              <a:gdLst/>
              <a:ahLst/>
              <a:cxnLst/>
              <a:rect l="0" t="0" r="0" b="0"/>
              <a:pathLst>
                <a:path w="63172" h="389555">
                  <a:moveTo>
                    <a:pt x="63171" y="0"/>
                  </a:moveTo>
                  <a:lnTo>
                    <a:pt x="63171" y="48931"/>
                  </a:lnTo>
                  <a:lnTo>
                    <a:pt x="57582" y="108062"/>
                  </a:lnTo>
                  <a:lnTo>
                    <a:pt x="52448" y="164802"/>
                  </a:lnTo>
                  <a:lnTo>
                    <a:pt x="44526" y="210527"/>
                  </a:lnTo>
                  <a:lnTo>
                    <a:pt x="34770" y="272038"/>
                  </a:lnTo>
                  <a:lnTo>
                    <a:pt x="23300" y="326009"/>
                  </a:lnTo>
                  <a:lnTo>
                    <a:pt x="5296" y="370633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921247" y="4622011"/>
              <a:ext cx="258360" cy="347441"/>
            </a:xfrm>
            <a:custGeom>
              <a:avLst/>
              <a:gdLst/>
              <a:ahLst/>
              <a:cxnLst/>
              <a:rect l="0" t="0" r="0" b="0"/>
              <a:pathLst>
                <a:path w="258360" h="347441">
                  <a:moveTo>
                    <a:pt x="174131" y="0"/>
                  </a:moveTo>
                  <a:lnTo>
                    <a:pt x="114538" y="59593"/>
                  </a:lnTo>
                  <a:lnTo>
                    <a:pt x="54618" y="114856"/>
                  </a:lnTo>
                  <a:lnTo>
                    <a:pt x="5188" y="150507"/>
                  </a:lnTo>
                  <a:lnTo>
                    <a:pt x="671" y="160000"/>
                  </a:lnTo>
                  <a:lnTo>
                    <a:pt x="0" y="169838"/>
                  </a:lnTo>
                  <a:lnTo>
                    <a:pt x="1892" y="179905"/>
                  </a:lnTo>
                  <a:lnTo>
                    <a:pt x="6662" y="187787"/>
                  </a:lnTo>
                  <a:lnTo>
                    <a:pt x="49306" y="218517"/>
                  </a:lnTo>
                  <a:lnTo>
                    <a:pt x="111093" y="250719"/>
                  </a:lnTo>
                  <a:lnTo>
                    <a:pt x="174143" y="282359"/>
                  </a:lnTo>
                  <a:lnTo>
                    <a:pt x="235939" y="328816"/>
                  </a:lnTo>
                  <a:lnTo>
                    <a:pt x="258359" y="347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937244" y="4600954"/>
              <a:ext cx="421141" cy="452726"/>
            </a:xfrm>
            <a:custGeom>
              <a:avLst/>
              <a:gdLst/>
              <a:ahLst/>
              <a:cxnLst/>
              <a:rect l="0" t="0" r="0" b="0"/>
              <a:pathLst>
                <a:path w="421141" h="452726">
                  <a:moveTo>
                    <a:pt x="0" y="0"/>
                  </a:moveTo>
                  <a:lnTo>
                    <a:pt x="9575" y="24046"/>
                  </a:lnTo>
                  <a:lnTo>
                    <a:pt x="47325" y="83445"/>
                  </a:lnTo>
                  <a:lnTo>
                    <a:pt x="85257" y="137409"/>
                  </a:lnTo>
                  <a:lnTo>
                    <a:pt x="126545" y="193129"/>
                  </a:lnTo>
                  <a:lnTo>
                    <a:pt x="175731" y="249195"/>
                  </a:lnTo>
                  <a:lnTo>
                    <a:pt x="220456" y="302211"/>
                  </a:lnTo>
                  <a:lnTo>
                    <a:pt x="281093" y="365104"/>
                  </a:lnTo>
                  <a:lnTo>
                    <a:pt x="342281" y="417431"/>
                  </a:lnTo>
                  <a:lnTo>
                    <a:pt x="386152" y="443327"/>
                  </a:lnTo>
                  <a:lnTo>
                    <a:pt x="421140" y="4527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000415" y="4622011"/>
              <a:ext cx="431669" cy="494840"/>
            </a:xfrm>
            <a:custGeom>
              <a:avLst/>
              <a:gdLst/>
              <a:ahLst/>
              <a:cxnLst/>
              <a:rect l="0" t="0" r="0" b="0"/>
              <a:pathLst>
                <a:path w="431669" h="494840">
                  <a:moveTo>
                    <a:pt x="431668" y="0"/>
                  </a:moveTo>
                  <a:lnTo>
                    <a:pt x="373051" y="34897"/>
                  </a:lnTo>
                  <a:lnTo>
                    <a:pt x="318877" y="82759"/>
                  </a:lnTo>
                  <a:lnTo>
                    <a:pt x="263116" y="140392"/>
                  </a:lnTo>
                  <a:lnTo>
                    <a:pt x="217950" y="193676"/>
                  </a:lnTo>
                  <a:lnTo>
                    <a:pt x="170642" y="253917"/>
                  </a:lnTo>
                  <a:lnTo>
                    <a:pt x="123870" y="313100"/>
                  </a:lnTo>
                  <a:lnTo>
                    <a:pt x="79206" y="370801"/>
                  </a:lnTo>
                  <a:lnTo>
                    <a:pt x="43745" y="426111"/>
                  </a:lnTo>
                  <a:lnTo>
                    <a:pt x="17251" y="465897"/>
                  </a:lnTo>
                  <a:lnTo>
                    <a:pt x="0" y="4948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27005" y="4653596"/>
              <a:ext cx="73701" cy="221099"/>
            </a:xfrm>
            <a:custGeom>
              <a:avLst/>
              <a:gdLst/>
              <a:ahLst/>
              <a:cxnLst/>
              <a:rect l="0" t="0" r="0" b="0"/>
              <a:pathLst>
                <a:path w="73701" h="221099">
                  <a:moveTo>
                    <a:pt x="0" y="0"/>
                  </a:moveTo>
                  <a:lnTo>
                    <a:pt x="3120" y="54145"/>
                  </a:lnTo>
                  <a:lnTo>
                    <a:pt x="14655" y="109091"/>
                  </a:lnTo>
                  <a:lnTo>
                    <a:pt x="40000" y="167571"/>
                  </a:lnTo>
                  <a:lnTo>
                    <a:pt x="55136" y="196659"/>
                  </a:lnTo>
                  <a:lnTo>
                    <a:pt x="73700" y="221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305948" y="4632539"/>
              <a:ext cx="200043" cy="379027"/>
            </a:xfrm>
            <a:custGeom>
              <a:avLst/>
              <a:gdLst/>
              <a:ahLst/>
              <a:cxnLst/>
              <a:rect l="0" t="0" r="0" b="0"/>
              <a:pathLst>
                <a:path w="200043" h="379027">
                  <a:moveTo>
                    <a:pt x="200042" y="0"/>
                  </a:moveTo>
                  <a:lnTo>
                    <a:pt x="185470" y="48931"/>
                  </a:lnTo>
                  <a:lnTo>
                    <a:pt x="166228" y="102472"/>
                  </a:lnTo>
                  <a:lnTo>
                    <a:pt x="136116" y="160677"/>
                  </a:lnTo>
                  <a:lnTo>
                    <a:pt x="108646" y="214622"/>
                  </a:lnTo>
                  <a:lnTo>
                    <a:pt x="66668" y="278112"/>
                  </a:lnTo>
                  <a:lnTo>
                    <a:pt x="27100" y="340461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400705" y="4958923"/>
              <a:ext cx="147400" cy="200042"/>
            </a:xfrm>
            <a:custGeom>
              <a:avLst/>
              <a:gdLst/>
              <a:ahLst/>
              <a:cxnLst/>
              <a:rect l="0" t="0" r="0" b="0"/>
              <a:pathLst>
                <a:path w="147400" h="200042">
                  <a:moveTo>
                    <a:pt x="147399" y="0"/>
                  </a:moveTo>
                  <a:lnTo>
                    <a:pt x="140163" y="27556"/>
                  </a:lnTo>
                  <a:lnTo>
                    <a:pt x="131282" y="83778"/>
                  </a:lnTo>
                  <a:lnTo>
                    <a:pt x="119179" y="110934"/>
                  </a:lnTo>
                  <a:lnTo>
                    <a:pt x="72756" y="167813"/>
                  </a:lnTo>
                  <a:lnTo>
                    <a:pt x="41834" y="188672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748145" y="4579896"/>
              <a:ext cx="379027" cy="411381"/>
            </a:xfrm>
            <a:custGeom>
              <a:avLst/>
              <a:gdLst/>
              <a:ahLst/>
              <a:cxnLst/>
              <a:rect l="0" t="0" r="0" b="0"/>
              <a:pathLst>
                <a:path w="379027" h="411381">
                  <a:moveTo>
                    <a:pt x="0" y="63171"/>
                  </a:moveTo>
                  <a:lnTo>
                    <a:pt x="0" y="121788"/>
                  </a:lnTo>
                  <a:lnTo>
                    <a:pt x="0" y="177132"/>
                  </a:lnTo>
                  <a:lnTo>
                    <a:pt x="3120" y="236938"/>
                  </a:lnTo>
                  <a:lnTo>
                    <a:pt x="6066" y="260894"/>
                  </a:lnTo>
                  <a:lnTo>
                    <a:pt x="1545" y="311108"/>
                  </a:lnTo>
                  <a:lnTo>
                    <a:pt x="5894" y="371070"/>
                  </a:lnTo>
                  <a:lnTo>
                    <a:pt x="14745" y="408254"/>
                  </a:lnTo>
                  <a:lnTo>
                    <a:pt x="18019" y="411380"/>
                  </a:lnTo>
                  <a:lnTo>
                    <a:pt x="21371" y="408784"/>
                  </a:lnTo>
                  <a:lnTo>
                    <a:pt x="31679" y="379655"/>
                  </a:lnTo>
                  <a:lnTo>
                    <a:pt x="49146" y="317325"/>
                  </a:lnTo>
                  <a:lnTo>
                    <a:pt x="66682" y="263407"/>
                  </a:lnTo>
                  <a:lnTo>
                    <a:pt x="84228" y="202263"/>
                  </a:lnTo>
                  <a:lnTo>
                    <a:pt x="98266" y="158367"/>
                  </a:lnTo>
                  <a:lnTo>
                    <a:pt x="98266" y="148862"/>
                  </a:lnTo>
                  <a:lnTo>
                    <a:pt x="92027" y="132062"/>
                  </a:lnTo>
                  <a:lnTo>
                    <a:pt x="90597" y="130155"/>
                  </a:lnTo>
                  <a:lnTo>
                    <a:pt x="92128" y="137396"/>
                  </a:lnTo>
                  <a:lnTo>
                    <a:pt x="130519" y="191136"/>
                  </a:lnTo>
                  <a:lnTo>
                    <a:pt x="170624" y="247959"/>
                  </a:lnTo>
                  <a:lnTo>
                    <a:pt x="209829" y="301101"/>
                  </a:lnTo>
                  <a:lnTo>
                    <a:pt x="248615" y="357413"/>
                  </a:lnTo>
                  <a:lnTo>
                    <a:pt x="266083" y="372540"/>
                  </a:lnTo>
                  <a:lnTo>
                    <a:pt x="275655" y="378212"/>
                  </a:lnTo>
                  <a:lnTo>
                    <a:pt x="283206" y="377313"/>
                  </a:lnTo>
                  <a:lnTo>
                    <a:pt x="289410" y="372035"/>
                  </a:lnTo>
                  <a:lnTo>
                    <a:pt x="299422" y="352523"/>
                  </a:lnTo>
                  <a:lnTo>
                    <a:pt x="315382" y="289216"/>
                  </a:lnTo>
                  <a:lnTo>
                    <a:pt x="326244" y="229973"/>
                  </a:lnTo>
                  <a:lnTo>
                    <a:pt x="336871" y="167966"/>
                  </a:lnTo>
                  <a:lnTo>
                    <a:pt x="347428" y="108260"/>
                  </a:lnTo>
                  <a:lnTo>
                    <a:pt x="361476" y="46862"/>
                  </a:lnTo>
                  <a:lnTo>
                    <a:pt x="3790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211399" y="4506197"/>
              <a:ext cx="336913" cy="440259"/>
            </a:xfrm>
            <a:custGeom>
              <a:avLst/>
              <a:gdLst/>
              <a:ahLst/>
              <a:cxnLst/>
              <a:rect l="0" t="0" r="0" b="0"/>
              <a:pathLst>
                <a:path w="336913" h="440259">
                  <a:moveTo>
                    <a:pt x="0" y="126342"/>
                  </a:moveTo>
                  <a:lnTo>
                    <a:pt x="11453" y="180486"/>
                  </a:lnTo>
                  <a:lnTo>
                    <a:pt x="28198" y="240967"/>
                  </a:lnTo>
                  <a:lnTo>
                    <a:pt x="45258" y="290274"/>
                  </a:lnTo>
                  <a:lnTo>
                    <a:pt x="76401" y="350057"/>
                  </a:lnTo>
                  <a:lnTo>
                    <a:pt x="107942" y="405756"/>
                  </a:lnTo>
                  <a:lnTo>
                    <a:pt x="122453" y="429510"/>
                  </a:lnTo>
                  <a:lnTo>
                    <a:pt x="130769" y="436079"/>
                  </a:lnTo>
                  <a:lnTo>
                    <a:pt x="139822" y="439288"/>
                  </a:lnTo>
                  <a:lnTo>
                    <a:pt x="149367" y="440258"/>
                  </a:lnTo>
                  <a:lnTo>
                    <a:pt x="155730" y="436225"/>
                  </a:lnTo>
                  <a:lnTo>
                    <a:pt x="159972" y="428857"/>
                  </a:lnTo>
                  <a:lnTo>
                    <a:pt x="179164" y="368251"/>
                  </a:lnTo>
                  <a:lnTo>
                    <a:pt x="196556" y="308587"/>
                  </a:lnTo>
                  <a:lnTo>
                    <a:pt x="214083" y="247524"/>
                  </a:lnTo>
                  <a:lnTo>
                    <a:pt x="229288" y="193867"/>
                  </a:lnTo>
                  <a:lnTo>
                    <a:pt x="254730" y="137444"/>
                  </a:lnTo>
                  <a:lnTo>
                    <a:pt x="285001" y="78064"/>
                  </a:lnTo>
                  <a:lnTo>
                    <a:pt x="312490" y="29588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663503" y="5201078"/>
            <a:ext cx="1937244" cy="621182"/>
            <a:chOff x="1663503" y="5201078"/>
            <a:chExt cx="1937244" cy="621182"/>
          </a:xfrm>
        </p:grpSpPr>
        <p:sp>
          <p:nvSpPr>
            <p:cNvPr id="86" name="Freeform 85"/>
            <p:cNvSpPr/>
            <p:nvPr/>
          </p:nvSpPr>
          <p:spPr>
            <a:xfrm>
              <a:off x="1663503" y="5352280"/>
              <a:ext cx="410612" cy="469980"/>
            </a:xfrm>
            <a:custGeom>
              <a:avLst/>
              <a:gdLst/>
              <a:ahLst/>
              <a:cxnLst/>
              <a:rect l="0" t="0" r="0" b="0"/>
              <a:pathLst>
                <a:path w="410612" h="469980">
                  <a:moveTo>
                    <a:pt x="0" y="469979"/>
                  </a:moveTo>
                  <a:lnTo>
                    <a:pt x="3119" y="417929"/>
                  </a:lnTo>
                  <a:lnTo>
                    <a:pt x="8333" y="367989"/>
                  </a:lnTo>
                  <a:lnTo>
                    <a:pt x="15684" y="309193"/>
                  </a:lnTo>
                  <a:lnTo>
                    <a:pt x="25054" y="261032"/>
                  </a:lnTo>
                  <a:lnTo>
                    <a:pt x="38700" y="199592"/>
                  </a:lnTo>
                  <a:lnTo>
                    <a:pt x="49161" y="150698"/>
                  </a:lnTo>
                  <a:lnTo>
                    <a:pt x="63176" y="91663"/>
                  </a:lnTo>
                  <a:lnTo>
                    <a:pt x="82799" y="34942"/>
                  </a:lnTo>
                  <a:lnTo>
                    <a:pt x="90294" y="26706"/>
                  </a:lnTo>
                  <a:lnTo>
                    <a:pt x="98800" y="22386"/>
                  </a:lnTo>
                  <a:lnTo>
                    <a:pt x="107981" y="20675"/>
                  </a:lnTo>
                  <a:lnTo>
                    <a:pt x="115271" y="24214"/>
                  </a:lnTo>
                  <a:lnTo>
                    <a:pt x="126491" y="40625"/>
                  </a:lnTo>
                  <a:lnTo>
                    <a:pt x="146956" y="94377"/>
                  </a:lnTo>
                  <a:lnTo>
                    <a:pt x="161349" y="147782"/>
                  </a:lnTo>
                  <a:lnTo>
                    <a:pt x="178973" y="209051"/>
                  </a:lnTo>
                  <a:lnTo>
                    <a:pt x="187431" y="263370"/>
                  </a:lnTo>
                  <a:lnTo>
                    <a:pt x="200691" y="321716"/>
                  </a:lnTo>
                  <a:lnTo>
                    <a:pt x="203984" y="332532"/>
                  </a:lnTo>
                  <a:lnTo>
                    <a:pt x="209689" y="338574"/>
                  </a:lnTo>
                  <a:lnTo>
                    <a:pt x="217001" y="341431"/>
                  </a:lnTo>
                  <a:lnTo>
                    <a:pt x="225386" y="342167"/>
                  </a:lnTo>
                  <a:lnTo>
                    <a:pt x="233315" y="336808"/>
                  </a:lnTo>
                  <a:lnTo>
                    <a:pt x="248365" y="315256"/>
                  </a:lnTo>
                  <a:lnTo>
                    <a:pt x="264402" y="259059"/>
                  </a:lnTo>
                  <a:lnTo>
                    <a:pt x="276563" y="207313"/>
                  </a:lnTo>
                  <a:lnTo>
                    <a:pt x="291152" y="147906"/>
                  </a:lnTo>
                  <a:lnTo>
                    <a:pt x="305299" y="91112"/>
                  </a:lnTo>
                  <a:lnTo>
                    <a:pt x="324948" y="34833"/>
                  </a:lnTo>
                  <a:lnTo>
                    <a:pt x="344545" y="3875"/>
                  </a:lnTo>
                  <a:lnTo>
                    <a:pt x="351359" y="146"/>
                  </a:lnTo>
                  <a:lnTo>
                    <a:pt x="358242" y="0"/>
                  </a:lnTo>
                  <a:lnTo>
                    <a:pt x="365170" y="2241"/>
                  </a:lnTo>
                  <a:lnTo>
                    <a:pt x="370958" y="9585"/>
                  </a:lnTo>
                  <a:lnTo>
                    <a:pt x="392463" y="68424"/>
                  </a:lnTo>
                  <a:lnTo>
                    <a:pt x="398578" y="120125"/>
                  </a:lnTo>
                  <a:lnTo>
                    <a:pt x="399785" y="178517"/>
                  </a:lnTo>
                  <a:lnTo>
                    <a:pt x="400024" y="240441"/>
                  </a:lnTo>
                  <a:lnTo>
                    <a:pt x="400071" y="298903"/>
                  </a:lnTo>
                  <a:lnTo>
                    <a:pt x="403200" y="353085"/>
                  </a:lnTo>
                  <a:lnTo>
                    <a:pt x="410611" y="375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179399" y="5262488"/>
              <a:ext cx="297027" cy="389018"/>
            </a:xfrm>
            <a:custGeom>
              <a:avLst/>
              <a:gdLst/>
              <a:ahLst/>
              <a:cxnLst/>
              <a:rect l="0" t="0" r="0" b="0"/>
              <a:pathLst>
                <a:path w="297027" h="389018">
                  <a:moveTo>
                    <a:pt x="0" y="43875"/>
                  </a:moveTo>
                  <a:lnTo>
                    <a:pt x="7236" y="88242"/>
                  </a:lnTo>
                  <a:lnTo>
                    <a:pt x="10723" y="148138"/>
                  </a:lnTo>
                  <a:lnTo>
                    <a:pt x="17475" y="202799"/>
                  </a:lnTo>
                  <a:lnTo>
                    <a:pt x="21166" y="250321"/>
                  </a:lnTo>
                  <a:lnTo>
                    <a:pt x="27978" y="299756"/>
                  </a:lnTo>
                  <a:lnTo>
                    <a:pt x="30873" y="362094"/>
                  </a:lnTo>
                  <a:lnTo>
                    <a:pt x="31110" y="378854"/>
                  </a:lnTo>
                  <a:lnTo>
                    <a:pt x="28929" y="386517"/>
                  </a:lnTo>
                  <a:lnTo>
                    <a:pt x="25135" y="388116"/>
                  </a:lnTo>
                  <a:lnTo>
                    <a:pt x="20267" y="385673"/>
                  </a:lnTo>
                  <a:lnTo>
                    <a:pt x="11737" y="364241"/>
                  </a:lnTo>
                  <a:lnTo>
                    <a:pt x="2319" y="304469"/>
                  </a:lnTo>
                  <a:lnTo>
                    <a:pt x="458" y="247602"/>
                  </a:lnTo>
                  <a:lnTo>
                    <a:pt x="90" y="191309"/>
                  </a:lnTo>
                  <a:lnTo>
                    <a:pt x="5607" y="140718"/>
                  </a:lnTo>
                  <a:lnTo>
                    <a:pt x="20302" y="87354"/>
                  </a:lnTo>
                  <a:lnTo>
                    <a:pt x="51453" y="31060"/>
                  </a:lnTo>
                  <a:lnTo>
                    <a:pt x="58869" y="21293"/>
                  </a:lnTo>
                  <a:lnTo>
                    <a:pt x="79586" y="7322"/>
                  </a:lnTo>
                  <a:lnTo>
                    <a:pt x="91662" y="1959"/>
                  </a:lnTo>
                  <a:lnTo>
                    <a:pt x="142193" y="0"/>
                  </a:lnTo>
                  <a:lnTo>
                    <a:pt x="168872" y="7217"/>
                  </a:lnTo>
                  <a:lnTo>
                    <a:pt x="210652" y="30914"/>
                  </a:lnTo>
                  <a:lnTo>
                    <a:pt x="266316" y="89755"/>
                  </a:lnTo>
                  <a:lnTo>
                    <a:pt x="286489" y="121030"/>
                  </a:lnTo>
                  <a:lnTo>
                    <a:pt x="296174" y="150306"/>
                  </a:lnTo>
                  <a:lnTo>
                    <a:pt x="297026" y="199672"/>
                  </a:lnTo>
                  <a:lnTo>
                    <a:pt x="278690" y="251344"/>
                  </a:lnTo>
                  <a:lnTo>
                    <a:pt x="241054" y="310461"/>
                  </a:lnTo>
                  <a:lnTo>
                    <a:pt x="186123" y="361133"/>
                  </a:lnTo>
                  <a:lnTo>
                    <a:pt x="143610" y="379678"/>
                  </a:lnTo>
                  <a:lnTo>
                    <a:pt x="90499" y="389017"/>
                  </a:lnTo>
                  <a:lnTo>
                    <a:pt x="42114" y="3807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611067" y="5448172"/>
              <a:ext cx="221100" cy="79290"/>
            </a:xfrm>
            <a:custGeom>
              <a:avLst/>
              <a:gdLst/>
              <a:ahLst/>
              <a:cxnLst/>
              <a:rect l="0" t="0" r="0" b="0"/>
              <a:pathLst>
                <a:path w="221100" h="79290">
                  <a:moveTo>
                    <a:pt x="221099" y="5590"/>
                  </a:moveTo>
                  <a:lnTo>
                    <a:pt x="204331" y="0"/>
                  </a:lnTo>
                  <a:lnTo>
                    <a:pt x="171547" y="2114"/>
                  </a:lnTo>
                  <a:lnTo>
                    <a:pt x="110142" y="22884"/>
                  </a:lnTo>
                  <a:lnTo>
                    <a:pt x="47927" y="56449"/>
                  </a:lnTo>
                  <a:lnTo>
                    <a:pt x="0" y="79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726881" y="5359005"/>
              <a:ext cx="31587" cy="357970"/>
            </a:xfrm>
            <a:custGeom>
              <a:avLst/>
              <a:gdLst/>
              <a:ahLst/>
              <a:cxnLst/>
              <a:rect l="0" t="0" r="0" b="0"/>
              <a:pathLst>
                <a:path w="31587" h="357970">
                  <a:moveTo>
                    <a:pt x="0" y="0"/>
                  </a:moveTo>
                  <a:lnTo>
                    <a:pt x="16788" y="57385"/>
                  </a:lnTo>
                  <a:lnTo>
                    <a:pt x="19792" y="110980"/>
                  </a:lnTo>
                  <a:lnTo>
                    <a:pt x="19512" y="173523"/>
                  </a:lnTo>
                  <a:lnTo>
                    <a:pt x="12650" y="231589"/>
                  </a:lnTo>
                  <a:lnTo>
                    <a:pt x="10947" y="293361"/>
                  </a:lnTo>
                  <a:lnTo>
                    <a:pt x="16242" y="333367"/>
                  </a:lnTo>
                  <a:lnTo>
                    <a:pt x="22036" y="347035"/>
                  </a:lnTo>
                  <a:lnTo>
                    <a:pt x="31586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958508" y="5316891"/>
              <a:ext cx="31586" cy="324252"/>
            </a:xfrm>
            <a:custGeom>
              <a:avLst/>
              <a:gdLst/>
              <a:ahLst/>
              <a:cxnLst/>
              <a:rect l="0" t="0" r="0" b="0"/>
              <a:pathLst>
                <a:path w="31586" h="324252">
                  <a:moveTo>
                    <a:pt x="0" y="0"/>
                  </a:moveTo>
                  <a:lnTo>
                    <a:pt x="14654" y="55142"/>
                  </a:lnTo>
                  <a:lnTo>
                    <a:pt x="19160" y="114734"/>
                  </a:lnTo>
                  <a:lnTo>
                    <a:pt x="26084" y="167487"/>
                  </a:lnTo>
                  <a:lnTo>
                    <a:pt x="30499" y="229573"/>
                  </a:lnTo>
                  <a:lnTo>
                    <a:pt x="31263" y="284441"/>
                  </a:lnTo>
                  <a:lnTo>
                    <a:pt x="31522" y="324251"/>
                  </a:lnTo>
                  <a:lnTo>
                    <a:pt x="31585" y="315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990093" y="5237603"/>
              <a:ext cx="260242" cy="412013"/>
            </a:xfrm>
            <a:custGeom>
              <a:avLst/>
              <a:gdLst/>
              <a:ahLst/>
              <a:cxnLst/>
              <a:rect l="0" t="0" r="0" b="0"/>
              <a:pathLst>
                <a:path w="260242" h="412013">
                  <a:moveTo>
                    <a:pt x="0" y="5589"/>
                  </a:moveTo>
                  <a:lnTo>
                    <a:pt x="16768" y="0"/>
                  </a:lnTo>
                  <a:lnTo>
                    <a:pt x="55141" y="2113"/>
                  </a:lnTo>
                  <a:lnTo>
                    <a:pt x="118170" y="20543"/>
                  </a:lnTo>
                  <a:lnTo>
                    <a:pt x="154337" y="34067"/>
                  </a:lnTo>
                  <a:lnTo>
                    <a:pt x="180391" y="53541"/>
                  </a:lnTo>
                  <a:lnTo>
                    <a:pt x="224424" y="110217"/>
                  </a:lnTo>
                  <a:lnTo>
                    <a:pt x="249528" y="144756"/>
                  </a:lnTo>
                  <a:lnTo>
                    <a:pt x="257131" y="168047"/>
                  </a:lnTo>
                  <a:lnTo>
                    <a:pt x="260241" y="220621"/>
                  </a:lnTo>
                  <a:lnTo>
                    <a:pt x="254274" y="277143"/>
                  </a:lnTo>
                  <a:lnTo>
                    <a:pt x="243927" y="316506"/>
                  </a:lnTo>
                  <a:lnTo>
                    <a:pt x="220062" y="351361"/>
                  </a:lnTo>
                  <a:lnTo>
                    <a:pt x="187229" y="380776"/>
                  </a:lnTo>
                  <a:lnTo>
                    <a:pt x="151662" y="402065"/>
                  </a:lnTo>
                  <a:lnTo>
                    <a:pt x="111488" y="412012"/>
                  </a:lnTo>
                  <a:lnTo>
                    <a:pt x="63171" y="4056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305948" y="5295835"/>
              <a:ext cx="294799" cy="335663"/>
            </a:xfrm>
            <a:custGeom>
              <a:avLst/>
              <a:gdLst/>
              <a:ahLst/>
              <a:cxnLst/>
              <a:rect l="0" t="0" r="0" b="0"/>
              <a:pathLst>
                <a:path w="294799" h="335663">
                  <a:moveTo>
                    <a:pt x="0" y="0"/>
                  </a:moveTo>
                  <a:lnTo>
                    <a:pt x="16789" y="63450"/>
                  </a:lnTo>
                  <a:lnTo>
                    <a:pt x="19793" y="112126"/>
                  </a:lnTo>
                  <a:lnTo>
                    <a:pt x="20683" y="170483"/>
                  </a:lnTo>
                  <a:lnTo>
                    <a:pt x="22116" y="229887"/>
                  </a:lnTo>
                  <a:lnTo>
                    <a:pt x="32489" y="289948"/>
                  </a:lnTo>
                  <a:lnTo>
                    <a:pt x="35697" y="302093"/>
                  </a:lnTo>
                  <a:lnTo>
                    <a:pt x="48621" y="321826"/>
                  </a:lnTo>
                  <a:lnTo>
                    <a:pt x="56981" y="330364"/>
                  </a:lnTo>
                  <a:lnTo>
                    <a:pt x="68403" y="334886"/>
                  </a:lnTo>
                  <a:lnTo>
                    <a:pt x="112424" y="335662"/>
                  </a:lnTo>
                  <a:lnTo>
                    <a:pt x="161343" y="328482"/>
                  </a:lnTo>
                  <a:lnTo>
                    <a:pt x="220387" y="315576"/>
                  </a:lnTo>
                  <a:lnTo>
                    <a:pt x="279280" y="299440"/>
                  </a:lnTo>
                  <a:lnTo>
                    <a:pt x="294798" y="294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305948" y="5327420"/>
              <a:ext cx="189514" cy="94757"/>
            </a:xfrm>
            <a:custGeom>
              <a:avLst/>
              <a:gdLst/>
              <a:ahLst/>
              <a:cxnLst/>
              <a:rect l="0" t="0" r="0" b="0"/>
              <a:pathLst>
                <a:path w="189514" h="94757">
                  <a:moveTo>
                    <a:pt x="0" y="94756"/>
                  </a:moveTo>
                  <a:lnTo>
                    <a:pt x="62281" y="58840"/>
                  </a:lnTo>
                  <a:lnTo>
                    <a:pt x="116331" y="34543"/>
                  </a:lnTo>
                  <a:lnTo>
                    <a:pt x="179276" y="5574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316477" y="5201078"/>
              <a:ext cx="178985" cy="31587"/>
            </a:xfrm>
            <a:custGeom>
              <a:avLst/>
              <a:gdLst/>
              <a:ahLst/>
              <a:cxnLst/>
              <a:rect l="0" t="0" r="0" b="0"/>
              <a:pathLst>
                <a:path w="178985" h="31587">
                  <a:moveTo>
                    <a:pt x="0" y="31586"/>
                  </a:moveTo>
                  <a:lnTo>
                    <a:pt x="56214" y="13627"/>
                  </a:lnTo>
                  <a:lnTo>
                    <a:pt x="114786" y="3038"/>
                  </a:lnTo>
                  <a:lnTo>
                    <a:pt x="151384" y="900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5247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58010" y="1080660"/>
            <a:ext cx="5474820" cy="835527"/>
            <a:chOff x="558010" y="1080660"/>
            <a:chExt cx="5474820" cy="835527"/>
          </a:xfrm>
        </p:grpSpPr>
        <p:sp>
          <p:nvSpPr>
            <p:cNvPr id="2" name="Freeform 1"/>
            <p:cNvSpPr/>
            <p:nvPr/>
          </p:nvSpPr>
          <p:spPr>
            <a:xfrm>
              <a:off x="612147" y="1126549"/>
              <a:ext cx="271415" cy="571195"/>
            </a:xfrm>
            <a:custGeom>
              <a:avLst/>
              <a:gdLst/>
              <a:ahLst/>
              <a:cxnLst/>
              <a:rect l="0" t="0" r="0" b="0"/>
              <a:pathLst>
                <a:path w="271415" h="571195">
                  <a:moveTo>
                    <a:pt x="30091" y="94757"/>
                  </a:moveTo>
                  <a:lnTo>
                    <a:pt x="15519" y="155140"/>
                  </a:lnTo>
                  <a:lnTo>
                    <a:pt x="3547" y="212864"/>
                  </a:lnTo>
                  <a:lnTo>
                    <a:pt x="0" y="271301"/>
                  </a:lnTo>
                  <a:lnTo>
                    <a:pt x="2068" y="325661"/>
                  </a:lnTo>
                  <a:lnTo>
                    <a:pt x="10090" y="375692"/>
                  </a:lnTo>
                  <a:lnTo>
                    <a:pt x="23281" y="434520"/>
                  </a:lnTo>
                  <a:lnTo>
                    <a:pt x="45557" y="490030"/>
                  </a:lnTo>
                  <a:lnTo>
                    <a:pt x="79412" y="541259"/>
                  </a:lnTo>
                  <a:lnTo>
                    <a:pt x="105926" y="558637"/>
                  </a:lnTo>
                  <a:lnTo>
                    <a:pt x="147187" y="571194"/>
                  </a:lnTo>
                  <a:lnTo>
                    <a:pt x="176501" y="566210"/>
                  </a:lnTo>
                  <a:lnTo>
                    <a:pt x="213072" y="546792"/>
                  </a:lnTo>
                  <a:lnTo>
                    <a:pt x="238726" y="523101"/>
                  </a:lnTo>
                  <a:lnTo>
                    <a:pt x="246390" y="513681"/>
                  </a:lnTo>
                  <a:lnTo>
                    <a:pt x="262766" y="461298"/>
                  </a:lnTo>
                  <a:lnTo>
                    <a:pt x="269438" y="405093"/>
                  </a:lnTo>
                  <a:lnTo>
                    <a:pt x="271414" y="351395"/>
                  </a:lnTo>
                  <a:lnTo>
                    <a:pt x="266411" y="298439"/>
                  </a:lnTo>
                  <a:lnTo>
                    <a:pt x="263109" y="245704"/>
                  </a:lnTo>
                  <a:lnTo>
                    <a:pt x="256541" y="193034"/>
                  </a:lnTo>
                  <a:lnTo>
                    <a:pt x="243841" y="131241"/>
                  </a:lnTo>
                  <a:lnTo>
                    <a:pt x="230068" y="77094"/>
                  </a:lnTo>
                  <a:lnTo>
                    <a:pt x="210493" y="32256"/>
                  </a:lnTo>
                  <a:lnTo>
                    <a:pt x="1774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073907" y="1684560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36194" y="1229873"/>
              <a:ext cx="355965" cy="462619"/>
            </a:xfrm>
            <a:custGeom>
              <a:avLst/>
              <a:gdLst/>
              <a:ahLst/>
              <a:cxnLst/>
              <a:rect l="0" t="0" r="0" b="0"/>
              <a:pathLst>
                <a:path w="355965" h="462619">
                  <a:moveTo>
                    <a:pt x="248324" y="54604"/>
                  </a:moveTo>
                  <a:lnTo>
                    <a:pt x="242735" y="26658"/>
                  </a:lnTo>
                  <a:lnTo>
                    <a:pt x="236409" y="17256"/>
                  </a:lnTo>
                  <a:lnTo>
                    <a:pt x="216902" y="3690"/>
                  </a:lnTo>
                  <a:lnTo>
                    <a:pt x="189515" y="0"/>
                  </a:lnTo>
                  <a:lnTo>
                    <a:pt x="159016" y="3429"/>
                  </a:lnTo>
                  <a:lnTo>
                    <a:pt x="104428" y="21575"/>
                  </a:lnTo>
                  <a:lnTo>
                    <a:pt x="59503" y="42360"/>
                  </a:lnTo>
                  <a:lnTo>
                    <a:pt x="10355" y="82837"/>
                  </a:lnTo>
                  <a:lnTo>
                    <a:pt x="2180" y="103027"/>
                  </a:lnTo>
                  <a:lnTo>
                    <a:pt x="0" y="114962"/>
                  </a:lnTo>
                  <a:lnTo>
                    <a:pt x="3817" y="140701"/>
                  </a:lnTo>
                  <a:lnTo>
                    <a:pt x="14482" y="165399"/>
                  </a:lnTo>
                  <a:lnTo>
                    <a:pt x="49925" y="200318"/>
                  </a:lnTo>
                  <a:lnTo>
                    <a:pt x="90721" y="224157"/>
                  </a:lnTo>
                  <a:lnTo>
                    <a:pt x="142150" y="241300"/>
                  </a:lnTo>
                  <a:lnTo>
                    <a:pt x="204301" y="262884"/>
                  </a:lnTo>
                  <a:lnTo>
                    <a:pt x="261985" y="278759"/>
                  </a:lnTo>
                  <a:lnTo>
                    <a:pt x="321050" y="305033"/>
                  </a:lnTo>
                  <a:lnTo>
                    <a:pt x="331903" y="309294"/>
                  </a:lnTo>
                  <a:lnTo>
                    <a:pt x="347081" y="323387"/>
                  </a:lnTo>
                  <a:lnTo>
                    <a:pt x="352767" y="332059"/>
                  </a:lnTo>
                  <a:lnTo>
                    <a:pt x="355964" y="354172"/>
                  </a:lnTo>
                  <a:lnTo>
                    <a:pt x="355179" y="366620"/>
                  </a:lnTo>
                  <a:lnTo>
                    <a:pt x="344948" y="386690"/>
                  </a:lnTo>
                  <a:lnTo>
                    <a:pt x="309785" y="418639"/>
                  </a:lnTo>
                  <a:lnTo>
                    <a:pt x="247175" y="443108"/>
                  </a:lnTo>
                  <a:lnTo>
                    <a:pt x="184049" y="460398"/>
                  </a:lnTo>
                  <a:lnTo>
                    <a:pt x="141802" y="462618"/>
                  </a:lnTo>
                  <a:lnTo>
                    <a:pt x="111454" y="454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674031" y="1610860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63586" y="1302840"/>
              <a:ext cx="285405" cy="490620"/>
            </a:xfrm>
            <a:custGeom>
              <a:avLst/>
              <a:gdLst/>
              <a:ahLst/>
              <a:cxnLst/>
              <a:rect l="0" t="0" r="0" b="0"/>
              <a:pathLst>
                <a:path w="285405" h="490620">
                  <a:moveTo>
                    <a:pt x="0" y="139564"/>
                  </a:moveTo>
                  <a:lnTo>
                    <a:pt x="3119" y="188495"/>
                  </a:lnTo>
                  <a:lnTo>
                    <a:pt x="9065" y="247626"/>
                  </a:lnTo>
                  <a:lnTo>
                    <a:pt x="10094" y="295845"/>
                  </a:lnTo>
                  <a:lnTo>
                    <a:pt x="10400" y="347177"/>
                  </a:lnTo>
                  <a:lnTo>
                    <a:pt x="3267" y="408518"/>
                  </a:lnTo>
                  <a:lnTo>
                    <a:pt x="3765" y="468815"/>
                  </a:lnTo>
                  <a:lnTo>
                    <a:pt x="7522" y="490619"/>
                  </a:lnTo>
                  <a:lnTo>
                    <a:pt x="8524" y="488244"/>
                  </a:lnTo>
                  <a:lnTo>
                    <a:pt x="18670" y="435262"/>
                  </a:lnTo>
                  <a:lnTo>
                    <a:pt x="28687" y="378085"/>
                  </a:lnTo>
                  <a:lnTo>
                    <a:pt x="30726" y="328000"/>
                  </a:lnTo>
                  <a:lnTo>
                    <a:pt x="31331" y="279235"/>
                  </a:lnTo>
                  <a:lnTo>
                    <a:pt x="31510" y="232031"/>
                  </a:lnTo>
                  <a:lnTo>
                    <a:pt x="31570" y="169268"/>
                  </a:lnTo>
                  <a:lnTo>
                    <a:pt x="32752" y="112979"/>
                  </a:lnTo>
                  <a:lnTo>
                    <a:pt x="41160" y="77875"/>
                  </a:lnTo>
                  <a:lnTo>
                    <a:pt x="64369" y="37691"/>
                  </a:lnTo>
                  <a:lnTo>
                    <a:pt x="78911" y="22928"/>
                  </a:lnTo>
                  <a:lnTo>
                    <a:pt x="127028" y="0"/>
                  </a:lnTo>
                  <a:lnTo>
                    <a:pt x="174898" y="76"/>
                  </a:lnTo>
                  <a:lnTo>
                    <a:pt x="216768" y="13096"/>
                  </a:lnTo>
                  <a:lnTo>
                    <a:pt x="245811" y="31772"/>
                  </a:lnTo>
                  <a:lnTo>
                    <a:pt x="269235" y="57713"/>
                  </a:lnTo>
                  <a:lnTo>
                    <a:pt x="285404" y="87626"/>
                  </a:lnTo>
                  <a:lnTo>
                    <a:pt x="284383" y="117650"/>
                  </a:lnTo>
                  <a:lnTo>
                    <a:pt x="273791" y="153221"/>
                  </a:lnTo>
                  <a:lnTo>
                    <a:pt x="242690" y="202622"/>
                  </a:lnTo>
                  <a:lnTo>
                    <a:pt x="210728" y="232468"/>
                  </a:lnTo>
                  <a:lnTo>
                    <a:pt x="152359" y="263308"/>
                  </a:lnTo>
                  <a:lnTo>
                    <a:pt x="92963" y="273842"/>
                  </a:lnTo>
                  <a:lnTo>
                    <a:pt x="52642" y="2764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368912" y="1389762"/>
              <a:ext cx="241969" cy="198975"/>
            </a:xfrm>
            <a:custGeom>
              <a:avLst/>
              <a:gdLst/>
              <a:ahLst/>
              <a:cxnLst/>
              <a:rect l="0" t="0" r="0" b="0"/>
              <a:pathLst>
                <a:path w="241969" h="198975">
                  <a:moveTo>
                    <a:pt x="73700" y="0"/>
                  </a:moveTo>
                  <a:lnTo>
                    <a:pt x="70580" y="52050"/>
                  </a:lnTo>
                  <a:lnTo>
                    <a:pt x="65366" y="105109"/>
                  </a:lnTo>
                  <a:lnTo>
                    <a:pt x="66941" y="154756"/>
                  </a:lnTo>
                  <a:lnTo>
                    <a:pt x="69194" y="169851"/>
                  </a:lnTo>
                  <a:lnTo>
                    <a:pt x="74205" y="181084"/>
                  </a:lnTo>
                  <a:lnTo>
                    <a:pt x="89132" y="196685"/>
                  </a:lnTo>
                  <a:lnTo>
                    <a:pt x="100366" y="198974"/>
                  </a:lnTo>
                  <a:lnTo>
                    <a:pt x="128445" y="195277"/>
                  </a:lnTo>
                  <a:lnTo>
                    <a:pt x="165960" y="180042"/>
                  </a:lnTo>
                  <a:lnTo>
                    <a:pt x="222343" y="134575"/>
                  </a:lnTo>
                  <a:lnTo>
                    <a:pt x="236469" y="108554"/>
                  </a:lnTo>
                  <a:lnTo>
                    <a:pt x="241874" y="93426"/>
                  </a:lnTo>
                  <a:lnTo>
                    <a:pt x="241968" y="78662"/>
                  </a:lnTo>
                  <a:lnTo>
                    <a:pt x="232714" y="49779"/>
                  </a:lnTo>
                  <a:lnTo>
                    <a:pt x="216902" y="30702"/>
                  </a:lnTo>
                  <a:lnTo>
                    <a:pt x="207772" y="23978"/>
                  </a:lnTo>
                  <a:lnTo>
                    <a:pt x="155799" y="14513"/>
                  </a:lnTo>
                  <a:lnTo>
                    <a:pt x="105304" y="11709"/>
                  </a:lnTo>
                  <a:lnTo>
                    <a:pt x="55118" y="528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748069" y="1158135"/>
              <a:ext cx="20927" cy="442198"/>
            </a:xfrm>
            <a:custGeom>
              <a:avLst/>
              <a:gdLst/>
              <a:ahLst/>
              <a:cxnLst/>
              <a:rect l="0" t="0" r="0" b="0"/>
              <a:pathLst>
                <a:path w="20927" h="442198">
                  <a:moveTo>
                    <a:pt x="10398" y="0"/>
                  </a:moveTo>
                  <a:lnTo>
                    <a:pt x="16463" y="52772"/>
                  </a:lnTo>
                  <a:lnTo>
                    <a:pt x="13873" y="99103"/>
                  </a:lnTo>
                  <a:lnTo>
                    <a:pt x="11427" y="155446"/>
                  </a:lnTo>
                  <a:lnTo>
                    <a:pt x="10703" y="207365"/>
                  </a:lnTo>
                  <a:lnTo>
                    <a:pt x="4899" y="259793"/>
                  </a:lnTo>
                  <a:lnTo>
                    <a:pt x="1359" y="306783"/>
                  </a:lnTo>
                  <a:lnTo>
                    <a:pt x="310" y="361520"/>
                  </a:lnTo>
                  <a:lnTo>
                    <a:pt x="0" y="411013"/>
                  </a:lnTo>
                  <a:lnTo>
                    <a:pt x="2296" y="421408"/>
                  </a:lnTo>
                  <a:lnTo>
                    <a:pt x="6166" y="428338"/>
                  </a:lnTo>
                  <a:lnTo>
                    <a:pt x="20926" y="442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895337" y="1389762"/>
              <a:ext cx="31586" cy="231628"/>
            </a:xfrm>
            <a:custGeom>
              <a:avLst/>
              <a:gdLst/>
              <a:ahLst/>
              <a:cxnLst/>
              <a:rect l="0" t="0" r="0" b="0"/>
              <a:pathLst>
                <a:path w="31586" h="231628">
                  <a:moveTo>
                    <a:pt x="31585" y="0"/>
                  </a:moveTo>
                  <a:lnTo>
                    <a:pt x="25996" y="62092"/>
                  </a:lnTo>
                  <a:lnTo>
                    <a:pt x="18588" y="124004"/>
                  </a:lnTo>
                  <a:lnTo>
                    <a:pt x="6531" y="179172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000622" y="1252891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017511" y="1338034"/>
              <a:ext cx="204210" cy="293478"/>
            </a:xfrm>
            <a:custGeom>
              <a:avLst/>
              <a:gdLst/>
              <a:ahLst/>
              <a:cxnLst/>
              <a:rect l="0" t="0" r="0" b="0"/>
              <a:pathLst>
                <a:path w="204210" h="293478">
                  <a:moveTo>
                    <a:pt x="193681" y="30671"/>
                  </a:moveTo>
                  <a:lnTo>
                    <a:pt x="188092" y="8314"/>
                  </a:lnTo>
                  <a:lnTo>
                    <a:pt x="179426" y="2898"/>
                  </a:lnTo>
                  <a:lnTo>
                    <a:pt x="151081" y="0"/>
                  </a:lnTo>
                  <a:lnTo>
                    <a:pt x="112428" y="4945"/>
                  </a:lnTo>
                  <a:lnTo>
                    <a:pt x="92838" y="16898"/>
                  </a:lnTo>
                  <a:lnTo>
                    <a:pt x="38339" y="73424"/>
                  </a:lnTo>
                  <a:lnTo>
                    <a:pt x="24034" y="95296"/>
                  </a:lnTo>
                  <a:lnTo>
                    <a:pt x="5319" y="147465"/>
                  </a:lnTo>
                  <a:lnTo>
                    <a:pt x="0" y="177336"/>
                  </a:lnTo>
                  <a:lnTo>
                    <a:pt x="4753" y="230105"/>
                  </a:lnTo>
                  <a:lnTo>
                    <a:pt x="14566" y="257348"/>
                  </a:lnTo>
                  <a:lnTo>
                    <a:pt x="32966" y="278035"/>
                  </a:lnTo>
                  <a:lnTo>
                    <a:pt x="44424" y="286828"/>
                  </a:lnTo>
                  <a:lnTo>
                    <a:pt x="72752" y="293477"/>
                  </a:lnTo>
                  <a:lnTo>
                    <a:pt x="104840" y="290193"/>
                  </a:lnTo>
                  <a:lnTo>
                    <a:pt x="153450" y="268613"/>
                  </a:lnTo>
                  <a:lnTo>
                    <a:pt x="204209" y="230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319322" y="1311428"/>
              <a:ext cx="334068" cy="514073"/>
            </a:xfrm>
            <a:custGeom>
              <a:avLst/>
              <a:gdLst/>
              <a:ahLst/>
              <a:cxnLst/>
              <a:rect l="0" t="0" r="0" b="0"/>
              <a:pathLst>
                <a:path w="334068" h="514073">
                  <a:moveTo>
                    <a:pt x="18212" y="36220"/>
                  </a:moveTo>
                  <a:lnTo>
                    <a:pt x="6759" y="83056"/>
                  </a:lnTo>
                  <a:lnTo>
                    <a:pt x="0" y="142904"/>
                  </a:lnTo>
                  <a:lnTo>
                    <a:pt x="1118" y="195732"/>
                  </a:lnTo>
                  <a:lnTo>
                    <a:pt x="7105" y="220588"/>
                  </a:lnTo>
                  <a:lnTo>
                    <a:pt x="17565" y="239434"/>
                  </a:lnTo>
                  <a:lnTo>
                    <a:pt x="42197" y="263197"/>
                  </a:lnTo>
                  <a:lnTo>
                    <a:pt x="64747" y="271630"/>
                  </a:lnTo>
                  <a:lnTo>
                    <a:pt x="77311" y="273878"/>
                  </a:lnTo>
                  <a:lnTo>
                    <a:pt x="97511" y="270137"/>
                  </a:lnTo>
                  <a:lnTo>
                    <a:pt x="122036" y="254877"/>
                  </a:lnTo>
                  <a:lnTo>
                    <a:pt x="151284" y="223171"/>
                  </a:lnTo>
                  <a:lnTo>
                    <a:pt x="186630" y="161300"/>
                  </a:lnTo>
                  <a:lnTo>
                    <a:pt x="214736" y="100571"/>
                  </a:lnTo>
                  <a:lnTo>
                    <a:pt x="246718" y="37762"/>
                  </a:lnTo>
                  <a:lnTo>
                    <a:pt x="262562" y="8211"/>
                  </a:lnTo>
                  <a:lnTo>
                    <a:pt x="268850" y="0"/>
                  </a:lnTo>
                  <a:lnTo>
                    <a:pt x="271871" y="375"/>
                  </a:lnTo>
                  <a:lnTo>
                    <a:pt x="272109" y="16389"/>
                  </a:lnTo>
                  <a:lnTo>
                    <a:pt x="262722" y="74206"/>
                  </a:lnTo>
                  <a:lnTo>
                    <a:pt x="261065" y="122344"/>
                  </a:lnTo>
                  <a:lnTo>
                    <a:pt x="260574" y="173652"/>
                  </a:lnTo>
                  <a:lnTo>
                    <a:pt x="260428" y="225899"/>
                  </a:lnTo>
                  <a:lnTo>
                    <a:pt x="263505" y="278424"/>
                  </a:lnTo>
                  <a:lnTo>
                    <a:pt x="271825" y="327913"/>
                  </a:lnTo>
                  <a:lnTo>
                    <a:pt x="279528" y="386556"/>
                  </a:lnTo>
                  <a:lnTo>
                    <a:pt x="289455" y="437135"/>
                  </a:lnTo>
                  <a:lnTo>
                    <a:pt x="302681" y="494785"/>
                  </a:lnTo>
                  <a:lnTo>
                    <a:pt x="306124" y="506877"/>
                  </a:lnTo>
                  <a:lnTo>
                    <a:pt x="310759" y="512598"/>
                  </a:lnTo>
                  <a:lnTo>
                    <a:pt x="316188" y="514072"/>
                  </a:lnTo>
                  <a:lnTo>
                    <a:pt x="334067" y="5100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979772" y="1400290"/>
              <a:ext cx="389556" cy="49531"/>
            </a:xfrm>
            <a:custGeom>
              <a:avLst/>
              <a:gdLst/>
              <a:ahLst/>
              <a:cxnLst/>
              <a:rect l="0" t="0" r="0" b="0"/>
              <a:pathLst>
                <a:path w="389556" h="49531">
                  <a:moveTo>
                    <a:pt x="0" y="0"/>
                  </a:moveTo>
                  <a:lnTo>
                    <a:pt x="42692" y="3120"/>
                  </a:lnTo>
                  <a:lnTo>
                    <a:pt x="101110" y="14654"/>
                  </a:lnTo>
                  <a:lnTo>
                    <a:pt x="162259" y="28198"/>
                  </a:lnTo>
                  <a:lnTo>
                    <a:pt x="212466" y="42138"/>
                  </a:lnTo>
                  <a:lnTo>
                    <a:pt x="259484" y="49530"/>
                  </a:lnTo>
                  <a:lnTo>
                    <a:pt x="321488" y="46439"/>
                  </a:lnTo>
                  <a:lnTo>
                    <a:pt x="372142" y="26017"/>
                  </a:lnTo>
                  <a:lnTo>
                    <a:pt x="389555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242985" y="1273948"/>
              <a:ext cx="213426" cy="421141"/>
            </a:xfrm>
            <a:custGeom>
              <a:avLst/>
              <a:gdLst/>
              <a:ahLst/>
              <a:cxnLst/>
              <a:rect l="0" t="0" r="0" b="0"/>
              <a:pathLst>
                <a:path w="213426" h="421141">
                  <a:moveTo>
                    <a:pt x="0" y="0"/>
                  </a:moveTo>
                  <a:lnTo>
                    <a:pt x="62092" y="14654"/>
                  </a:lnTo>
                  <a:lnTo>
                    <a:pt x="124004" y="31667"/>
                  </a:lnTo>
                  <a:lnTo>
                    <a:pt x="167994" y="51229"/>
                  </a:lnTo>
                  <a:lnTo>
                    <a:pt x="194315" y="70811"/>
                  </a:lnTo>
                  <a:lnTo>
                    <a:pt x="206465" y="93863"/>
                  </a:lnTo>
                  <a:lnTo>
                    <a:pt x="213425" y="121266"/>
                  </a:lnTo>
                  <a:lnTo>
                    <a:pt x="212619" y="145143"/>
                  </a:lnTo>
                  <a:lnTo>
                    <a:pt x="194164" y="197473"/>
                  </a:lnTo>
                  <a:lnTo>
                    <a:pt x="172433" y="238925"/>
                  </a:lnTo>
                  <a:lnTo>
                    <a:pt x="127474" y="291734"/>
                  </a:lnTo>
                  <a:lnTo>
                    <a:pt x="67782" y="353103"/>
                  </a:lnTo>
                  <a:lnTo>
                    <a:pt x="14123" y="407002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790467" y="1080660"/>
              <a:ext cx="273742" cy="551258"/>
            </a:xfrm>
            <a:custGeom>
              <a:avLst/>
              <a:gdLst/>
              <a:ahLst/>
              <a:cxnLst/>
              <a:rect l="0" t="0" r="0" b="0"/>
              <a:pathLst>
                <a:path w="273742" h="551258">
                  <a:moveTo>
                    <a:pt x="0" y="551257"/>
                  </a:moveTo>
                  <a:lnTo>
                    <a:pt x="19127" y="497382"/>
                  </a:lnTo>
                  <a:lnTo>
                    <a:pt x="44213" y="434632"/>
                  </a:lnTo>
                  <a:lnTo>
                    <a:pt x="61323" y="385030"/>
                  </a:lnTo>
                  <a:lnTo>
                    <a:pt x="86800" y="327700"/>
                  </a:lnTo>
                  <a:lnTo>
                    <a:pt x="110986" y="266259"/>
                  </a:lnTo>
                  <a:lnTo>
                    <a:pt x="125756" y="221430"/>
                  </a:lnTo>
                  <a:lnTo>
                    <a:pt x="141289" y="176550"/>
                  </a:lnTo>
                  <a:lnTo>
                    <a:pt x="168595" y="118399"/>
                  </a:lnTo>
                  <a:lnTo>
                    <a:pt x="193193" y="65294"/>
                  </a:lnTo>
                  <a:lnTo>
                    <a:pt x="229234" y="11075"/>
                  </a:lnTo>
                  <a:lnTo>
                    <a:pt x="237050" y="1622"/>
                  </a:lnTo>
                  <a:lnTo>
                    <a:pt x="244601" y="0"/>
                  </a:lnTo>
                  <a:lnTo>
                    <a:pt x="251974" y="3598"/>
                  </a:lnTo>
                  <a:lnTo>
                    <a:pt x="259230" y="10676"/>
                  </a:lnTo>
                  <a:lnTo>
                    <a:pt x="267291" y="43497"/>
                  </a:lnTo>
                  <a:lnTo>
                    <a:pt x="268710" y="105232"/>
                  </a:lnTo>
                  <a:lnTo>
                    <a:pt x="264841" y="160569"/>
                  </a:lnTo>
                  <a:lnTo>
                    <a:pt x="263695" y="217129"/>
                  </a:lnTo>
                  <a:lnTo>
                    <a:pt x="263355" y="275221"/>
                  </a:lnTo>
                  <a:lnTo>
                    <a:pt x="266374" y="326359"/>
                  </a:lnTo>
                  <a:lnTo>
                    <a:pt x="272286" y="385560"/>
                  </a:lnTo>
                  <a:lnTo>
                    <a:pt x="273453" y="442314"/>
                  </a:lnTo>
                  <a:lnTo>
                    <a:pt x="273684" y="492346"/>
                  </a:lnTo>
                  <a:lnTo>
                    <a:pt x="273741" y="5196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811523" y="1380327"/>
              <a:ext cx="779110" cy="274997"/>
            </a:xfrm>
            <a:custGeom>
              <a:avLst/>
              <a:gdLst/>
              <a:ahLst/>
              <a:cxnLst/>
              <a:rect l="0" t="0" r="0" b="0"/>
              <a:pathLst>
                <a:path w="779110" h="274997">
                  <a:moveTo>
                    <a:pt x="0" y="41020"/>
                  </a:moveTo>
                  <a:lnTo>
                    <a:pt x="62281" y="23062"/>
                  </a:lnTo>
                  <a:lnTo>
                    <a:pt x="116331" y="12473"/>
                  </a:lnTo>
                  <a:lnTo>
                    <a:pt x="177657" y="4446"/>
                  </a:lnTo>
                  <a:lnTo>
                    <a:pt x="238861" y="0"/>
                  </a:lnTo>
                  <a:lnTo>
                    <a:pt x="287713" y="400"/>
                  </a:lnTo>
                  <a:lnTo>
                    <a:pt x="332343" y="9747"/>
                  </a:lnTo>
                  <a:lnTo>
                    <a:pt x="361008" y="24782"/>
                  </a:lnTo>
                  <a:lnTo>
                    <a:pt x="379987" y="43162"/>
                  </a:lnTo>
                  <a:lnTo>
                    <a:pt x="386686" y="52976"/>
                  </a:lnTo>
                  <a:lnTo>
                    <a:pt x="396114" y="105914"/>
                  </a:lnTo>
                  <a:lnTo>
                    <a:pt x="398907" y="156694"/>
                  </a:lnTo>
                  <a:lnTo>
                    <a:pt x="392616" y="208539"/>
                  </a:lnTo>
                  <a:lnTo>
                    <a:pt x="393279" y="259507"/>
                  </a:lnTo>
                  <a:lnTo>
                    <a:pt x="395547" y="270906"/>
                  </a:lnTo>
                  <a:lnTo>
                    <a:pt x="399399" y="274996"/>
                  </a:lnTo>
                  <a:lnTo>
                    <a:pt x="404306" y="274213"/>
                  </a:lnTo>
                  <a:lnTo>
                    <a:pt x="409918" y="270182"/>
                  </a:lnTo>
                  <a:lnTo>
                    <a:pt x="434565" y="215618"/>
                  </a:lnTo>
                  <a:lnTo>
                    <a:pt x="451912" y="157354"/>
                  </a:lnTo>
                  <a:lnTo>
                    <a:pt x="472192" y="106374"/>
                  </a:lnTo>
                  <a:lnTo>
                    <a:pt x="491899" y="78842"/>
                  </a:lnTo>
                  <a:lnTo>
                    <a:pt x="518145" y="61455"/>
                  </a:lnTo>
                  <a:lnTo>
                    <a:pt x="527924" y="61663"/>
                  </a:lnTo>
                  <a:lnTo>
                    <a:pt x="548148" y="71252"/>
                  </a:lnTo>
                  <a:lnTo>
                    <a:pt x="565716" y="93451"/>
                  </a:lnTo>
                  <a:lnTo>
                    <a:pt x="578983" y="121644"/>
                  </a:lnTo>
                  <a:lnTo>
                    <a:pt x="590619" y="177872"/>
                  </a:lnTo>
                  <a:lnTo>
                    <a:pt x="597308" y="226238"/>
                  </a:lnTo>
                  <a:lnTo>
                    <a:pt x="597703" y="253191"/>
                  </a:lnTo>
                  <a:lnTo>
                    <a:pt x="596171" y="253827"/>
                  </a:lnTo>
                  <a:lnTo>
                    <a:pt x="593980" y="249572"/>
                  </a:lnTo>
                  <a:lnTo>
                    <a:pt x="598868" y="207951"/>
                  </a:lnTo>
                  <a:lnTo>
                    <a:pt x="614218" y="144618"/>
                  </a:lnTo>
                  <a:lnTo>
                    <a:pt x="627445" y="112800"/>
                  </a:lnTo>
                  <a:lnTo>
                    <a:pt x="669060" y="58272"/>
                  </a:lnTo>
                  <a:lnTo>
                    <a:pt x="702178" y="40542"/>
                  </a:lnTo>
                  <a:lnTo>
                    <a:pt x="713784" y="40702"/>
                  </a:lnTo>
                  <a:lnTo>
                    <a:pt x="736038" y="50237"/>
                  </a:lnTo>
                  <a:lnTo>
                    <a:pt x="751388" y="66174"/>
                  </a:lnTo>
                  <a:lnTo>
                    <a:pt x="762109" y="88464"/>
                  </a:lnTo>
                  <a:lnTo>
                    <a:pt x="773552" y="138136"/>
                  </a:lnTo>
                  <a:lnTo>
                    <a:pt x="776293" y="182359"/>
                  </a:lnTo>
                  <a:lnTo>
                    <a:pt x="773570" y="232456"/>
                  </a:lnTo>
                  <a:lnTo>
                    <a:pt x="779109" y="2726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724609" y="1373644"/>
              <a:ext cx="170041" cy="258274"/>
            </a:xfrm>
            <a:custGeom>
              <a:avLst/>
              <a:gdLst/>
              <a:ahLst/>
              <a:cxnLst/>
              <a:rect l="0" t="0" r="0" b="0"/>
              <a:pathLst>
                <a:path w="170041" h="258274">
                  <a:moveTo>
                    <a:pt x="150293" y="5589"/>
                  </a:moveTo>
                  <a:lnTo>
                    <a:pt x="127936" y="0"/>
                  </a:lnTo>
                  <a:lnTo>
                    <a:pt x="86087" y="7703"/>
                  </a:lnTo>
                  <a:lnTo>
                    <a:pt x="35185" y="25201"/>
                  </a:lnTo>
                  <a:lnTo>
                    <a:pt x="8667" y="41211"/>
                  </a:lnTo>
                  <a:lnTo>
                    <a:pt x="2063" y="51564"/>
                  </a:lnTo>
                  <a:lnTo>
                    <a:pt x="0" y="63145"/>
                  </a:lnTo>
                  <a:lnTo>
                    <a:pt x="965" y="75545"/>
                  </a:lnTo>
                  <a:lnTo>
                    <a:pt x="7457" y="86152"/>
                  </a:lnTo>
                  <a:lnTo>
                    <a:pt x="42200" y="111088"/>
                  </a:lnTo>
                  <a:lnTo>
                    <a:pt x="97280" y="140134"/>
                  </a:lnTo>
                  <a:lnTo>
                    <a:pt x="150244" y="162748"/>
                  </a:lnTo>
                  <a:lnTo>
                    <a:pt x="160789" y="166514"/>
                  </a:lnTo>
                  <a:lnTo>
                    <a:pt x="166649" y="174873"/>
                  </a:lnTo>
                  <a:lnTo>
                    <a:pt x="170040" y="199760"/>
                  </a:lnTo>
                  <a:lnTo>
                    <a:pt x="166967" y="209905"/>
                  </a:lnTo>
                  <a:lnTo>
                    <a:pt x="161409" y="217839"/>
                  </a:lnTo>
                  <a:lnTo>
                    <a:pt x="125804" y="249136"/>
                  </a:lnTo>
                  <a:lnTo>
                    <a:pt x="97650" y="2582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58010" y="1768788"/>
              <a:ext cx="5474820" cy="147399"/>
            </a:xfrm>
            <a:custGeom>
              <a:avLst/>
              <a:gdLst/>
              <a:ahLst/>
              <a:cxnLst/>
              <a:rect l="0" t="0" r="0" b="0"/>
              <a:pathLst>
                <a:path w="5474820" h="147399">
                  <a:moveTo>
                    <a:pt x="5474819" y="73699"/>
                  </a:moveTo>
                  <a:lnTo>
                    <a:pt x="5463641" y="90467"/>
                  </a:lnTo>
                  <a:lnTo>
                    <a:pt x="5423154" y="112073"/>
                  </a:lnTo>
                  <a:lnTo>
                    <a:pt x="5361062" y="124693"/>
                  </a:lnTo>
                  <a:lnTo>
                    <a:pt x="5305022" y="133912"/>
                  </a:lnTo>
                  <a:lnTo>
                    <a:pt x="5248514" y="142883"/>
                  </a:lnTo>
                  <a:lnTo>
                    <a:pt x="5204224" y="145391"/>
                  </a:lnTo>
                  <a:lnTo>
                    <a:pt x="5160362" y="146507"/>
                  </a:lnTo>
                  <a:lnTo>
                    <a:pt x="5116302" y="147002"/>
                  </a:lnTo>
                  <a:lnTo>
                    <a:pt x="5069423" y="147222"/>
                  </a:lnTo>
                  <a:lnTo>
                    <a:pt x="5024412" y="147320"/>
                  </a:lnTo>
                  <a:lnTo>
                    <a:pt x="4979840" y="147364"/>
                  </a:lnTo>
                  <a:lnTo>
                    <a:pt x="4932735" y="147383"/>
                  </a:lnTo>
                  <a:lnTo>
                    <a:pt x="4887622" y="147392"/>
                  </a:lnTo>
                  <a:lnTo>
                    <a:pt x="4843006" y="147395"/>
                  </a:lnTo>
                  <a:lnTo>
                    <a:pt x="4795880" y="147397"/>
                  </a:lnTo>
                  <a:lnTo>
                    <a:pt x="4750759" y="147398"/>
                  </a:lnTo>
                  <a:lnTo>
                    <a:pt x="4706138" y="146228"/>
                  </a:lnTo>
                  <a:lnTo>
                    <a:pt x="4659011" y="141809"/>
                  </a:lnTo>
                  <a:lnTo>
                    <a:pt x="4613889" y="139065"/>
                  </a:lnTo>
                  <a:lnTo>
                    <a:pt x="4569268" y="137846"/>
                  </a:lnTo>
                  <a:lnTo>
                    <a:pt x="4522140" y="137304"/>
                  </a:lnTo>
                  <a:lnTo>
                    <a:pt x="4473899" y="137063"/>
                  </a:lnTo>
                  <a:lnTo>
                    <a:pt x="4425162" y="136956"/>
                  </a:lnTo>
                  <a:lnTo>
                    <a:pt x="4376205" y="136908"/>
                  </a:lnTo>
                  <a:lnTo>
                    <a:pt x="4327151" y="136887"/>
                  </a:lnTo>
                  <a:lnTo>
                    <a:pt x="4278052" y="135708"/>
                  </a:lnTo>
                  <a:lnTo>
                    <a:pt x="4228935" y="131284"/>
                  </a:lnTo>
                  <a:lnTo>
                    <a:pt x="4179809" y="128538"/>
                  </a:lnTo>
                  <a:lnTo>
                    <a:pt x="4129509" y="127318"/>
                  </a:lnTo>
                  <a:lnTo>
                    <a:pt x="4075958" y="126776"/>
                  </a:lnTo>
                  <a:lnTo>
                    <a:pt x="4020962" y="126534"/>
                  </a:lnTo>
                  <a:lnTo>
                    <a:pt x="3966494" y="126427"/>
                  </a:lnTo>
                  <a:lnTo>
                    <a:pt x="3914989" y="126380"/>
                  </a:lnTo>
                  <a:lnTo>
                    <a:pt x="3861683" y="126359"/>
                  </a:lnTo>
                  <a:lnTo>
                    <a:pt x="3806795" y="126349"/>
                  </a:lnTo>
                  <a:lnTo>
                    <a:pt x="3751206" y="126345"/>
                  </a:lnTo>
                  <a:lnTo>
                    <a:pt x="3695303" y="126343"/>
                  </a:lnTo>
                  <a:lnTo>
                    <a:pt x="3639262" y="126342"/>
                  </a:lnTo>
                  <a:lnTo>
                    <a:pt x="3583159" y="126342"/>
                  </a:lnTo>
                  <a:lnTo>
                    <a:pt x="3527029" y="126342"/>
                  </a:lnTo>
                  <a:lnTo>
                    <a:pt x="3470887" y="126342"/>
                  </a:lnTo>
                  <a:lnTo>
                    <a:pt x="3414740" y="126342"/>
                  </a:lnTo>
                  <a:lnTo>
                    <a:pt x="3358590" y="126342"/>
                  </a:lnTo>
                  <a:lnTo>
                    <a:pt x="3302438" y="125172"/>
                  </a:lnTo>
                  <a:lnTo>
                    <a:pt x="3246287" y="120752"/>
                  </a:lnTo>
                  <a:lnTo>
                    <a:pt x="3187016" y="118008"/>
                  </a:lnTo>
                  <a:lnTo>
                    <a:pt x="3126748" y="116789"/>
                  </a:lnTo>
                  <a:lnTo>
                    <a:pt x="3068766" y="116247"/>
                  </a:lnTo>
                  <a:lnTo>
                    <a:pt x="3011801" y="116006"/>
                  </a:lnTo>
                  <a:lnTo>
                    <a:pt x="2955288" y="114729"/>
                  </a:lnTo>
                  <a:lnTo>
                    <a:pt x="2898975" y="110262"/>
                  </a:lnTo>
                  <a:lnTo>
                    <a:pt x="2842752" y="107497"/>
                  </a:lnTo>
                  <a:lnTo>
                    <a:pt x="2786568" y="105098"/>
                  </a:lnTo>
                  <a:lnTo>
                    <a:pt x="2730402" y="100132"/>
                  </a:lnTo>
                  <a:lnTo>
                    <a:pt x="2674244" y="97146"/>
                  </a:lnTo>
                  <a:lnTo>
                    <a:pt x="2619259" y="95818"/>
                  </a:lnTo>
                  <a:lnTo>
                    <a:pt x="2567525" y="95228"/>
                  </a:lnTo>
                  <a:lnTo>
                    <a:pt x="2514117" y="91846"/>
                  </a:lnTo>
                  <a:lnTo>
                    <a:pt x="2459184" y="87614"/>
                  </a:lnTo>
                  <a:lnTo>
                    <a:pt x="2403574" y="85733"/>
                  </a:lnTo>
                  <a:lnTo>
                    <a:pt x="2350782" y="84897"/>
                  </a:lnTo>
                  <a:lnTo>
                    <a:pt x="2298853" y="84525"/>
                  </a:lnTo>
                  <a:lnTo>
                    <a:pt x="2244578" y="84360"/>
                  </a:lnTo>
                  <a:lnTo>
                    <a:pt x="2189260" y="81167"/>
                  </a:lnTo>
                  <a:lnTo>
                    <a:pt x="2133479" y="77018"/>
                  </a:lnTo>
                  <a:lnTo>
                    <a:pt x="2077492" y="75174"/>
                  </a:lnTo>
                  <a:lnTo>
                    <a:pt x="2024533" y="74355"/>
                  </a:lnTo>
                  <a:lnTo>
                    <a:pt x="1972530" y="72821"/>
                  </a:lnTo>
                  <a:lnTo>
                    <a:pt x="1918221" y="68239"/>
                  </a:lnTo>
                  <a:lnTo>
                    <a:pt x="1862889" y="65423"/>
                  </a:lnTo>
                  <a:lnTo>
                    <a:pt x="1808271" y="64172"/>
                  </a:lnTo>
                  <a:lnTo>
                    <a:pt x="1756700" y="63615"/>
                  </a:lnTo>
                  <a:lnTo>
                    <a:pt x="1703364" y="63368"/>
                  </a:lnTo>
                  <a:lnTo>
                    <a:pt x="1648464" y="63258"/>
                  </a:lnTo>
                  <a:lnTo>
                    <a:pt x="1592868" y="63209"/>
                  </a:lnTo>
                  <a:lnTo>
                    <a:pt x="1536963" y="63188"/>
                  </a:lnTo>
                  <a:lnTo>
                    <a:pt x="1482091" y="62008"/>
                  </a:lnTo>
                  <a:lnTo>
                    <a:pt x="1430407" y="57585"/>
                  </a:lnTo>
                  <a:lnTo>
                    <a:pt x="1380140" y="54839"/>
                  </a:lnTo>
                  <a:lnTo>
                    <a:pt x="1329334" y="53618"/>
                  </a:lnTo>
                  <a:lnTo>
                    <a:pt x="1275558" y="53076"/>
                  </a:lnTo>
                  <a:lnTo>
                    <a:pt x="1223581" y="49716"/>
                  </a:lnTo>
                  <a:lnTo>
                    <a:pt x="1173184" y="45492"/>
                  </a:lnTo>
                  <a:lnTo>
                    <a:pt x="1123489" y="43615"/>
                  </a:lnTo>
                  <a:lnTo>
                    <a:pt x="1074107" y="42781"/>
                  </a:lnTo>
                  <a:lnTo>
                    <a:pt x="1024863" y="41240"/>
                  </a:lnTo>
                  <a:lnTo>
                    <a:pt x="975680" y="36656"/>
                  </a:lnTo>
                  <a:lnTo>
                    <a:pt x="929645" y="33839"/>
                  </a:lnTo>
                  <a:lnTo>
                    <a:pt x="885789" y="31417"/>
                  </a:lnTo>
                  <a:lnTo>
                    <a:pt x="842900" y="26441"/>
                  </a:lnTo>
                  <a:lnTo>
                    <a:pt x="800442" y="23450"/>
                  </a:lnTo>
                  <a:lnTo>
                    <a:pt x="737077" y="18646"/>
                  </a:lnTo>
                  <a:lnTo>
                    <a:pt x="673848" y="12933"/>
                  </a:lnTo>
                  <a:lnTo>
                    <a:pt x="613780" y="11241"/>
                  </a:lnTo>
                  <a:lnTo>
                    <a:pt x="555818" y="10739"/>
                  </a:lnTo>
                  <a:lnTo>
                    <a:pt x="497309" y="7471"/>
                  </a:lnTo>
                  <a:lnTo>
                    <a:pt x="442929" y="2213"/>
                  </a:lnTo>
                  <a:lnTo>
                    <a:pt x="389772" y="656"/>
                  </a:lnTo>
                  <a:lnTo>
                    <a:pt x="336977" y="194"/>
                  </a:lnTo>
                  <a:lnTo>
                    <a:pt x="287408" y="57"/>
                  </a:lnTo>
                  <a:lnTo>
                    <a:pt x="239966" y="17"/>
                  </a:lnTo>
                  <a:lnTo>
                    <a:pt x="177123" y="3"/>
                  </a:lnTo>
                  <a:lnTo>
                    <a:pt x="117309" y="0"/>
                  </a:lnTo>
                  <a:lnTo>
                    <a:pt x="62834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94881" y="2021472"/>
            <a:ext cx="3621804" cy="663296"/>
            <a:chOff x="694881" y="2021472"/>
            <a:chExt cx="3621804" cy="663296"/>
          </a:xfrm>
        </p:grpSpPr>
        <p:sp>
          <p:nvSpPr>
            <p:cNvPr id="20" name="Freeform 19"/>
            <p:cNvSpPr/>
            <p:nvPr/>
          </p:nvSpPr>
          <p:spPr>
            <a:xfrm>
              <a:off x="694881" y="2147813"/>
              <a:ext cx="94757" cy="357971"/>
            </a:xfrm>
            <a:custGeom>
              <a:avLst/>
              <a:gdLst/>
              <a:ahLst/>
              <a:cxnLst/>
              <a:rect l="0" t="0" r="0" b="0"/>
              <a:pathLst>
                <a:path w="94757" h="357971">
                  <a:moveTo>
                    <a:pt x="0" y="0"/>
                  </a:moveTo>
                  <a:lnTo>
                    <a:pt x="11453" y="52051"/>
                  </a:lnTo>
                  <a:lnTo>
                    <a:pt x="21331" y="101991"/>
                  </a:lnTo>
                  <a:lnTo>
                    <a:pt x="35149" y="160787"/>
                  </a:lnTo>
                  <a:lnTo>
                    <a:pt x="52649" y="223209"/>
                  </a:lnTo>
                  <a:lnTo>
                    <a:pt x="70191" y="284331"/>
                  </a:lnTo>
                  <a:lnTo>
                    <a:pt x="87737" y="345831"/>
                  </a:lnTo>
                  <a:lnTo>
                    <a:pt x="91637" y="355305"/>
                  </a:lnTo>
                  <a:lnTo>
                    <a:pt x="94756" y="357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31751" y="2021472"/>
              <a:ext cx="208297" cy="663296"/>
            </a:xfrm>
            <a:custGeom>
              <a:avLst/>
              <a:gdLst/>
              <a:ahLst/>
              <a:cxnLst/>
              <a:rect l="0" t="0" r="0" b="0"/>
              <a:pathLst>
                <a:path w="208297" h="663296">
                  <a:moveTo>
                    <a:pt x="0" y="0"/>
                  </a:moveTo>
                  <a:lnTo>
                    <a:pt x="56192" y="46639"/>
                  </a:lnTo>
                  <a:lnTo>
                    <a:pt x="108890" y="106852"/>
                  </a:lnTo>
                  <a:lnTo>
                    <a:pt x="144992" y="162050"/>
                  </a:lnTo>
                  <a:lnTo>
                    <a:pt x="175000" y="223342"/>
                  </a:lnTo>
                  <a:lnTo>
                    <a:pt x="190802" y="271936"/>
                  </a:lnTo>
                  <a:lnTo>
                    <a:pt x="202893" y="323379"/>
                  </a:lnTo>
                  <a:lnTo>
                    <a:pt x="208296" y="370076"/>
                  </a:lnTo>
                  <a:lnTo>
                    <a:pt x="204307" y="430316"/>
                  </a:lnTo>
                  <a:lnTo>
                    <a:pt x="191309" y="491582"/>
                  </a:lnTo>
                  <a:lnTo>
                    <a:pt x="167425" y="544412"/>
                  </a:lnTo>
                  <a:lnTo>
                    <a:pt x="134587" y="588989"/>
                  </a:lnTo>
                  <a:lnTo>
                    <a:pt x="71443" y="644131"/>
                  </a:lnTo>
                  <a:lnTo>
                    <a:pt x="42114" y="6632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442404" y="2263627"/>
              <a:ext cx="30686" cy="326385"/>
            </a:xfrm>
            <a:custGeom>
              <a:avLst/>
              <a:gdLst/>
              <a:ahLst/>
              <a:cxnLst/>
              <a:rect l="0" t="0" r="0" b="0"/>
              <a:pathLst>
                <a:path w="30686" h="326385">
                  <a:moveTo>
                    <a:pt x="0" y="0"/>
                  </a:moveTo>
                  <a:lnTo>
                    <a:pt x="3120" y="42692"/>
                  </a:lnTo>
                  <a:lnTo>
                    <a:pt x="11453" y="86349"/>
                  </a:lnTo>
                  <a:lnTo>
                    <a:pt x="21331" y="141788"/>
                  </a:lnTo>
                  <a:lnTo>
                    <a:pt x="28547" y="194090"/>
                  </a:lnTo>
                  <a:lnTo>
                    <a:pt x="30685" y="247801"/>
                  </a:lnTo>
                  <a:lnTo>
                    <a:pt x="24232" y="310316"/>
                  </a:lnTo>
                  <a:lnTo>
                    <a:pt x="21057" y="326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547689" y="2168871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695088" y="2317211"/>
              <a:ext cx="210571" cy="251743"/>
            </a:xfrm>
            <a:custGeom>
              <a:avLst/>
              <a:gdLst/>
              <a:ahLst/>
              <a:cxnLst/>
              <a:rect l="0" t="0" r="0" b="0"/>
              <a:pathLst>
                <a:path w="210571" h="251743">
                  <a:moveTo>
                    <a:pt x="0" y="199100"/>
                  </a:moveTo>
                  <a:lnTo>
                    <a:pt x="3120" y="156408"/>
                  </a:lnTo>
                  <a:lnTo>
                    <a:pt x="14654" y="103580"/>
                  </a:lnTo>
                  <a:lnTo>
                    <a:pt x="29368" y="54800"/>
                  </a:lnTo>
                  <a:lnTo>
                    <a:pt x="65883" y="8378"/>
                  </a:lnTo>
                  <a:lnTo>
                    <a:pt x="75508" y="2932"/>
                  </a:lnTo>
                  <a:lnTo>
                    <a:pt x="95560" y="0"/>
                  </a:lnTo>
                  <a:lnTo>
                    <a:pt x="105821" y="4366"/>
                  </a:lnTo>
                  <a:lnTo>
                    <a:pt x="126580" y="21694"/>
                  </a:lnTo>
                  <a:lnTo>
                    <a:pt x="146820" y="52169"/>
                  </a:lnTo>
                  <a:lnTo>
                    <a:pt x="164139" y="102313"/>
                  </a:lnTo>
                  <a:lnTo>
                    <a:pt x="178825" y="163517"/>
                  </a:lnTo>
                  <a:lnTo>
                    <a:pt x="186346" y="215853"/>
                  </a:lnTo>
                  <a:lnTo>
                    <a:pt x="187402" y="231326"/>
                  </a:lnTo>
                  <a:lnTo>
                    <a:pt x="190445" y="240471"/>
                  </a:lnTo>
                  <a:lnTo>
                    <a:pt x="194814" y="245398"/>
                  </a:lnTo>
                  <a:lnTo>
                    <a:pt x="210570" y="251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013825" y="2234766"/>
              <a:ext cx="186632" cy="355976"/>
            </a:xfrm>
            <a:custGeom>
              <a:avLst/>
              <a:gdLst/>
              <a:ahLst/>
              <a:cxnLst/>
              <a:rect l="0" t="0" r="0" b="0"/>
              <a:pathLst>
                <a:path w="186632" h="355976">
                  <a:moveTo>
                    <a:pt x="144517" y="60447"/>
                  </a:moveTo>
                  <a:lnTo>
                    <a:pt x="160136" y="106133"/>
                  </a:lnTo>
                  <a:lnTo>
                    <a:pt x="146071" y="51830"/>
                  </a:lnTo>
                  <a:lnTo>
                    <a:pt x="122380" y="11301"/>
                  </a:lnTo>
                  <a:lnTo>
                    <a:pt x="115721" y="3116"/>
                  </a:lnTo>
                  <a:lnTo>
                    <a:pt x="108942" y="0"/>
                  </a:lnTo>
                  <a:lnTo>
                    <a:pt x="102083" y="261"/>
                  </a:lnTo>
                  <a:lnTo>
                    <a:pt x="88223" y="6791"/>
                  </a:lnTo>
                  <a:lnTo>
                    <a:pt x="67266" y="24791"/>
                  </a:lnTo>
                  <a:lnTo>
                    <a:pt x="42343" y="61723"/>
                  </a:lnTo>
                  <a:lnTo>
                    <a:pt x="10115" y="123730"/>
                  </a:lnTo>
                  <a:lnTo>
                    <a:pt x="2895" y="149404"/>
                  </a:lnTo>
                  <a:lnTo>
                    <a:pt x="0" y="206387"/>
                  </a:lnTo>
                  <a:lnTo>
                    <a:pt x="8909" y="266222"/>
                  </a:lnTo>
                  <a:lnTo>
                    <a:pt x="26530" y="321858"/>
                  </a:lnTo>
                  <a:lnTo>
                    <a:pt x="37876" y="338846"/>
                  </a:lnTo>
                  <a:lnTo>
                    <a:pt x="56957" y="351076"/>
                  </a:lnTo>
                  <a:lnTo>
                    <a:pt x="68596" y="355975"/>
                  </a:lnTo>
                  <a:lnTo>
                    <a:pt x="94007" y="355179"/>
                  </a:lnTo>
                  <a:lnTo>
                    <a:pt x="118558" y="347027"/>
                  </a:lnTo>
                  <a:lnTo>
                    <a:pt x="160957" y="316020"/>
                  </a:lnTo>
                  <a:lnTo>
                    <a:pt x="186631" y="2920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274156" y="2347855"/>
              <a:ext cx="158785" cy="212542"/>
            </a:xfrm>
            <a:custGeom>
              <a:avLst/>
              <a:gdLst/>
              <a:ahLst/>
              <a:cxnLst/>
              <a:rect l="0" t="0" r="0" b="0"/>
              <a:pathLst>
                <a:path w="158785" h="212542">
                  <a:moveTo>
                    <a:pt x="31585" y="0"/>
                  </a:moveTo>
                  <a:lnTo>
                    <a:pt x="23180" y="49263"/>
                  </a:lnTo>
                  <a:lnTo>
                    <a:pt x="15966" y="100514"/>
                  </a:lnTo>
                  <a:lnTo>
                    <a:pt x="22538" y="157294"/>
                  </a:lnTo>
                  <a:lnTo>
                    <a:pt x="36923" y="189621"/>
                  </a:lnTo>
                  <a:lnTo>
                    <a:pt x="46842" y="200114"/>
                  </a:lnTo>
                  <a:lnTo>
                    <a:pt x="70341" y="211772"/>
                  </a:lnTo>
                  <a:lnTo>
                    <a:pt x="81989" y="212541"/>
                  </a:lnTo>
                  <a:lnTo>
                    <a:pt x="104290" y="207157"/>
                  </a:lnTo>
                  <a:lnTo>
                    <a:pt x="130986" y="190971"/>
                  </a:lnTo>
                  <a:lnTo>
                    <a:pt x="153714" y="154590"/>
                  </a:lnTo>
                  <a:lnTo>
                    <a:pt x="158784" y="123299"/>
                  </a:lnTo>
                  <a:lnTo>
                    <a:pt x="158498" y="106766"/>
                  </a:lnTo>
                  <a:lnTo>
                    <a:pt x="148822" y="79037"/>
                  </a:lnTo>
                  <a:lnTo>
                    <a:pt x="119604" y="38229"/>
                  </a:lnTo>
                  <a:lnTo>
                    <a:pt x="96051" y="28689"/>
                  </a:lnTo>
                  <a:lnTo>
                    <a:pt x="38860" y="22565"/>
                  </a:lnTo>
                  <a:lnTo>
                    <a:pt x="20000" y="18608"/>
                  </a:ln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526840" y="2318473"/>
              <a:ext cx="726467" cy="254718"/>
            </a:xfrm>
            <a:custGeom>
              <a:avLst/>
              <a:gdLst/>
              <a:ahLst/>
              <a:cxnLst/>
              <a:rect l="0" t="0" r="0" b="0"/>
              <a:pathLst>
                <a:path w="726467" h="254718">
                  <a:moveTo>
                    <a:pt x="0" y="8325"/>
                  </a:moveTo>
                  <a:lnTo>
                    <a:pt x="15641" y="34711"/>
                  </a:lnTo>
                  <a:lnTo>
                    <a:pt x="34844" y="97226"/>
                  </a:lnTo>
                  <a:lnTo>
                    <a:pt x="41847" y="153614"/>
                  </a:lnTo>
                  <a:lnTo>
                    <a:pt x="47043" y="213626"/>
                  </a:lnTo>
                  <a:lnTo>
                    <a:pt x="45474" y="229421"/>
                  </a:lnTo>
                  <a:lnTo>
                    <a:pt x="48676" y="220844"/>
                  </a:lnTo>
                  <a:lnTo>
                    <a:pt x="57056" y="172939"/>
                  </a:lnTo>
                  <a:lnTo>
                    <a:pt x="70368" y="115841"/>
                  </a:lnTo>
                  <a:lnTo>
                    <a:pt x="81941" y="76966"/>
                  </a:lnTo>
                  <a:lnTo>
                    <a:pt x="112927" y="28485"/>
                  </a:lnTo>
                  <a:lnTo>
                    <a:pt x="120908" y="24105"/>
                  </a:lnTo>
                  <a:lnTo>
                    <a:pt x="129738" y="23524"/>
                  </a:lnTo>
                  <a:lnTo>
                    <a:pt x="139134" y="25477"/>
                  </a:lnTo>
                  <a:lnTo>
                    <a:pt x="155814" y="40125"/>
                  </a:lnTo>
                  <a:lnTo>
                    <a:pt x="191574" y="93751"/>
                  </a:lnTo>
                  <a:lnTo>
                    <a:pt x="204421" y="132552"/>
                  </a:lnTo>
                  <a:lnTo>
                    <a:pt x="215349" y="195942"/>
                  </a:lnTo>
                  <a:lnTo>
                    <a:pt x="213805" y="228862"/>
                  </a:lnTo>
                  <a:lnTo>
                    <a:pt x="212727" y="231389"/>
                  </a:lnTo>
                  <a:lnTo>
                    <a:pt x="210854" y="189966"/>
                  </a:lnTo>
                  <a:lnTo>
                    <a:pt x="217861" y="137315"/>
                  </a:lnTo>
                  <a:lnTo>
                    <a:pt x="223578" y="84974"/>
                  </a:lnTo>
                  <a:lnTo>
                    <a:pt x="235481" y="51313"/>
                  </a:lnTo>
                  <a:lnTo>
                    <a:pt x="241215" y="40493"/>
                  </a:lnTo>
                  <a:lnTo>
                    <a:pt x="256945" y="25352"/>
                  </a:lnTo>
                  <a:lnTo>
                    <a:pt x="266053" y="19676"/>
                  </a:lnTo>
                  <a:lnTo>
                    <a:pt x="275634" y="18232"/>
                  </a:lnTo>
                  <a:lnTo>
                    <a:pt x="295639" y="22867"/>
                  </a:lnTo>
                  <a:lnTo>
                    <a:pt x="316229" y="42084"/>
                  </a:lnTo>
                  <a:lnTo>
                    <a:pt x="341312" y="82668"/>
                  </a:lnTo>
                  <a:lnTo>
                    <a:pt x="360267" y="138304"/>
                  </a:lnTo>
                  <a:lnTo>
                    <a:pt x="378866" y="196930"/>
                  </a:lnTo>
                  <a:lnTo>
                    <a:pt x="398621" y="239773"/>
                  </a:lnTo>
                  <a:lnTo>
                    <a:pt x="407297" y="246851"/>
                  </a:lnTo>
                  <a:lnTo>
                    <a:pt x="429415" y="254717"/>
                  </a:lnTo>
                  <a:lnTo>
                    <a:pt x="454843" y="248854"/>
                  </a:lnTo>
                  <a:lnTo>
                    <a:pt x="498117" y="222083"/>
                  </a:lnTo>
                  <a:lnTo>
                    <a:pt x="521806" y="195663"/>
                  </a:lnTo>
                  <a:lnTo>
                    <a:pt x="542367" y="154125"/>
                  </a:lnTo>
                  <a:lnTo>
                    <a:pt x="561308" y="93960"/>
                  </a:lnTo>
                  <a:lnTo>
                    <a:pt x="566396" y="50206"/>
                  </a:lnTo>
                  <a:lnTo>
                    <a:pt x="561347" y="23429"/>
                  </a:lnTo>
                  <a:lnTo>
                    <a:pt x="556725" y="11376"/>
                  </a:lnTo>
                  <a:lnTo>
                    <a:pt x="550134" y="4510"/>
                  </a:lnTo>
                  <a:lnTo>
                    <a:pt x="542231" y="1102"/>
                  </a:lnTo>
                  <a:lnTo>
                    <a:pt x="533453" y="0"/>
                  </a:lnTo>
                  <a:lnTo>
                    <a:pt x="517460" y="5015"/>
                  </a:lnTo>
                  <a:lnTo>
                    <a:pt x="482539" y="32888"/>
                  </a:lnTo>
                  <a:lnTo>
                    <a:pt x="463378" y="62006"/>
                  </a:lnTo>
                  <a:lnTo>
                    <a:pt x="455882" y="109628"/>
                  </a:lnTo>
                  <a:lnTo>
                    <a:pt x="459249" y="151425"/>
                  </a:lnTo>
                  <a:lnTo>
                    <a:pt x="473245" y="186036"/>
                  </a:lnTo>
                  <a:lnTo>
                    <a:pt x="492210" y="212928"/>
                  </a:lnTo>
                  <a:lnTo>
                    <a:pt x="518237" y="235715"/>
                  </a:lnTo>
                  <a:lnTo>
                    <a:pt x="547352" y="243918"/>
                  </a:lnTo>
                  <a:lnTo>
                    <a:pt x="600085" y="245416"/>
                  </a:lnTo>
                  <a:lnTo>
                    <a:pt x="659128" y="235442"/>
                  </a:lnTo>
                  <a:lnTo>
                    <a:pt x="703936" y="210430"/>
                  </a:lnTo>
                  <a:lnTo>
                    <a:pt x="726466" y="1978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527047" y="2126757"/>
              <a:ext cx="21058" cy="431669"/>
            </a:xfrm>
            <a:custGeom>
              <a:avLst/>
              <a:gdLst/>
              <a:ahLst/>
              <a:cxnLst/>
              <a:rect l="0" t="0" r="0" b="0"/>
              <a:pathLst>
                <a:path w="21058" h="431669">
                  <a:moveTo>
                    <a:pt x="0" y="0"/>
                  </a:moveTo>
                  <a:lnTo>
                    <a:pt x="8333" y="54144"/>
                  </a:lnTo>
                  <a:lnTo>
                    <a:pt x="10095" y="109091"/>
                  </a:lnTo>
                  <a:lnTo>
                    <a:pt x="10443" y="165005"/>
                  </a:lnTo>
                  <a:lnTo>
                    <a:pt x="10511" y="224229"/>
                  </a:lnTo>
                  <a:lnTo>
                    <a:pt x="16114" y="286317"/>
                  </a:lnTo>
                  <a:lnTo>
                    <a:pt x="20080" y="344812"/>
                  </a:lnTo>
                  <a:lnTo>
                    <a:pt x="20864" y="402120"/>
                  </a:lnTo>
                  <a:lnTo>
                    <a:pt x="21057" y="431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400705" y="2326927"/>
              <a:ext cx="252685" cy="10401"/>
            </a:xfrm>
            <a:custGeom>
              <a:avLst/>
              <a:gdLst/>
              <a:ahLst/>
              <a:cxnLst/>
              <a:rect l="0" t="0" r="0" b="0"/>
              <a:pathLst>
                <a:path w="252685" h="10401">
                  <a:moveTo>
                    <a:pt x="0" y="10400"/>
                  </a:moveTo>
                  <a:lnTo>
                    <a:pt x="52050" y="2066"/>
                  </a:lnTo>
                  <a:lnTo>
                    <a:pt x="101990" y="521"/>
                  </a:lnTo>
                  <a:lnTo>
                    <a:pt x="160786" y="0"/>
                  </a:lnTo>
                  <a:lnTo>
                    <a:pt x="215120" y="7132"/>
                  </a:lnTo>
                  <a:lnTo>
                    <a:pt x="252684" y="10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657233" y="2336778"/>
              <a:ext cx="185670" cy="229578"/>
            </a:xfrm>
            <a:custGeom>
              <a:avLst/>
              <a:gdLst/>
              <a:ahLst/>
              <a:cxnLst/>
              <a:rect l="0" t="0" r="0" b="0"/>
              <a:pathLst>
                <a:path w="185670" h="229578">
                  <a:moveTo>
                    <a:pt x="175140" y="21606"/>
                  </a:moveTo>
                  <a:lnTo>
                    <a:pt x="169551" y="4838"/>
                  </a:lnTo>
                  <a:lnTo>
                    <a:pt x="163225" y="1068"/>
                  </a:lnTo>
                  <a:lnTo>
                    <a:pt x="143718" y="0"/>
                  </a:lnTo>
                  <a:lnTo>
                    <a:pt x="125690" y="6544"/>
                  </a:lnTo>
                  <a:lnTo>
                    <a:pt x="66116" y="44838"/>
                  </a:lnTo>
                  <a:lnTo>
                    <a:pt x="38982" y="74893"/>
                  </a:lnTo>
                  <a:lnTo>
                    <a:pt x="9132" y="126975"/>
                  </a:lnTo>
                  <a:lnTo>
                    <a:pt x="0" y="175269"/>
                  </a:lnTo>
                  <a:lnTo>
                    <a:pt x="4104" y="204544"/>
                  </a:lnTo>
                  <a:lnTo>
                    <a:pt x="8473" y="217264"/>
                  </a:lnTo>
                  <a:lnTo>
                    <a:pt x="17236" y="224574"/>
                  </a:lnTo>
                  <a:lnTo>
                    <a:pt x="42569" y="229577"/>
                  </a:lnTo>
                  <a:lnTo>
                    <a:pt x="67087" y="224781"/>
                  </a:lnTo>
                  <a:lnTo>
                    <a:pt x="88512" y="213681"/>
                  </a:lnTo>
                  <a:lnTo>
                    <a:pt x="151542" y="150601"/>
                  </a:lnTo>
                  <a:lnTo>
                    <a:pt x="185669" y="1058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857893" y="2305741"/>
              <a:ext cx="195580" cy="270180"/>
            </a:xfrm>
            <a:custGeom>
              <a:avLst/>
              <a:gdLst/>
              <a:ahLst/>
              <a:cxnLst/>
              <a:rect l="0" t="0" r="0" b="0"/>
              <a:pathLst>
                <a:path w="195580" h="270180">
                  <a:moveTo>
                    <a:pt x="6066" y="0"/>
                  </a:moveTo>
                  <a:lnTo>
                    <a:pt x="0" y="42028"/>
                  </a:lnTo>
                  <a:lnTo>
                    <a:pt x="7640" y="103535"/>
                  </a:lnTo>
                  <a:lnTo>
                    <a:pt x="20415" y="155502"/>
                  </a:lnTo>
                  <a:lnTo>
                    <a:pt x="51014" y="214034"/>
                  </a:lnTo>
                  <a:lnTo>
                    <a:pt x="70496" y="239015"/>
                  </a:lnTo>
                  <a:lnTo>
                    <a:pt x="93973" y="255578"/>
                  </a:lnTo>
                  <a:lnTo>
                    <a:pt x="120005" y="265668"/>
                  </a:lnTo>
                  <a:lnTo>
                    <a:pt x="158629" y="270179"/>
                  </a:lnTo>
                  <a:lnTo>
                    <a:pt x="195579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106114" y="2337327"/>
              <a:ext cx="210571" cy="263213"/>
            </a:xfrm>
            <a:custGeom>
              <a:avLst/>
              <a:gdLst/>
              <a:ahLst/>
              <a:cxnLst/>
              <a:rect l="0" t="0" r="0" b="0"/>
              <a:pathLst>
                <a:path w="210571" h="263213">
                  <a:moveTo>
                    <a:pt x="0" y="0"/>
                  </a:moveTo>
                  <a:lnTo>
                    <a:pt x="26026" y="48930"/>
                  </a:lnTo>
                  <a:lnTo>
                    <a:pt x="65948" y="107872"/>
                  </a:lnTo>
                  <a:lnTo>
                    <a:pt x="108730" y="170897"/>
                  </a:lnTo>
                  <a:lnTo>
                    <a:pt x="139978" y="207932"/>
                  </a:lnTo>
                  <a:lnTo>
                    <a:pt x="194075" y="249332"/>
                  </a:lnTo>
                  <a:lnTo>
                    <a:pt x="210570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064000" y="2347855"/>
              <a:ext cx="221100" cy="252685"/>
            </a:xfrm>
            <a:custGeom>
              <a:avLst/>
              <a:gdLst/>
              <a:ahLst/>
              <a:cxnLst/>
              <a:rect l="0" t="0" r="0" b="0"/>
              <a:pathLst>
                <a:path w="221100" h="252685">
                  <a:moveTo>
                    <a:pt x="221099" y="0"/>
                  </a:moveTo>
                  <a:lnTo>
                    <a:pt x="158818" y="63450"/>
                  </a:lnTo>
                  <a:lnTo>
                    <a:pt x="118547" y="110957"/>
                  </a:lnTo>
                  <a:lnTo>
                    <a:pt x="76979" y="160908"/>
                  </a:lnTo>
                  <a:lnTo>
                    <a:pt x="27251" y="217181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30148" y="2783751"/>
            <a:ext cx="3602351" cy="648540"/>
            <a:chOff x="830148" y="2783751"/>
            <a:chExt cx="3602351" cy="648540"/>
          </a:xfrm>
        </p:grpSpPr>
        <p:sp>
          <p:nvSpPr>
            <p:cNvPr id="35" name="Freeform 34"/>
            <p:cNvSpPr/>
            <p:nvPr/>
          </p:nvSpPr>
          <p:spPr>
            <a:xfrm>
              <a:off x="830148" y="2908232"/>
              <a:ext cx="275345" cy="392558"/>
            </a:xfrm>
            <a:custGeom>
              <a:avLst/>
              <a:gdLst/>
              <a:ahLst/>
              <a:cxnLst/>
              <a:rect l="0" t="0" r="0" b="0"/>
              <a:pathLst>
                <a:path w="275345" h="392558">
                  <a:moveTo>
                    <a:pt x="12132" y="113447"/>
                  </a:moveTo>
                  <a:lnTo>
                    <a:pt x="953" y="102269"/>
                  </a:lnTo>
                  <a:lnTo>
                    <a:pt x="0" y="93126"/>
                  </a:lnTo>
                  <a:lnTo>
                    <a:pt x="5180" y="67371"/>
                  </a:lnTo>
                  <a:lnTo>
                    <a:pt x="21250" y="36754"/>
                  </a:lnTo>
                  <a:lnTo>
                    <a:pt x="37241" y="23599"/>
                  </a:lnTo>
                  <a:lnTo>
                    <a:pt x="81693" y="5622"/>
                  </a:lnTo>
                  <a:lnTo>
                    <a:pt x="121780" y="0"/>
                  </a:lnTo>
                  <a:lnTo>
                    <a:pt x="157704" y="3924"/>
                  </a:lnTo>
                  <a:lnTo>
                    <a:pt x="196164" y="18085"/>
                  </a:lnTo>
                  <a:lnTo>
                    <a:pt x="249680" y="66615"/>
                  </a:lnTo>
                  <a:lnTo>
                    <a:pt x="265920" y="99701"/>
                  </a:lnTo>
                  <a:lnTo>
                    <a:pt x="266963" y="150318"/>
                  </a:lnTo>
                  <a:lnTo>
                    <a:pt x="254274" y="193002"/>
                  </a:lnTo>
                  <a:lnTo>
                    <a:pt x="229025" y="247271"/>
                  </a:lnTo>
                  <a:lnTo>
                    <a:pt x="198388" y="299932"/>
                  </a:lnTo>
                  <a:lnTo>
                    <a:pt x="158887" y="338887"/>
                  </a:lnTo>
                  <a:lnTo>
                    <a:pt x="101892" y="383443"/>
                  </a:lnTo>
                  <a:lnTo>
                    <a:pt x="77372" y="391373"/>
                  </a:lnTo>
                  <a:lnTo>
                    <a:pt x="50486" y="392557"/>
                  </a:lnTo>
                  <a:lnTo>
                    <a:pt x="30738" y="385285"/>
                  </a:lnTo>
                  <a:lnTo>
                    <a:pt x="14162" y="368015"/>
                  </a:lnTo>
                  <a:lnTo>
                    <a:pt x="6466" y="356858"/>
                  </a:lnTo>
                  <a:lnTo>
                    <a:pt x="1035" y="328864"/>
                  </a:lnTo>
                  <a:lnTo>
                    <a:pt x="3690" y="298095"/>
                  </a:lnTo>
                  <a:lnTo>
                    <a:pt x="18339" y="256805"/>
                  </a:lnTo>
                  <a:lnTo>
                    <a:pt x="30879" y="237213"/>
                  </a:lnTo>
                  <a:lnTo>
                    <a:pt x="50489" y="223826"/>
                  </a:lnTo>
                  <a:lnTo>
                    <a:pt x="75973" y="215147"/>
                  </a:lnTo>
                  <a:lnTo>
                    <a:pt x="106796" y="211289"/>
                  </a:lnTo>
                  <a:lnTo>
                    <a:pt x="130634" y="215814"/>
                  </a:lnTo>
                  <a:lnTo>
                    <a:pt x="179772" y="244301"/>
                  </a:lnTo>
                  <a:lnTo>
                    <a:pt x="218623" y="278525"/>
                  </a:lnTo>
                  <a:lnTo>
                    <a:pt x="257569" y="337087"/>
                  </a:lnTo>
                  <a:lnTo>
                    <a:pt x="275344" y="3661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158135" y="2842695"/>
              <a:ext cx="260449" cy="589596"/>
            </a:xfrm>
            <a:custGeom>
              <a:avLst/>
              <a:gdLst/>
              <a:ahLst/>
              <a:cxnLst/>
              <a:rect l="0" t="0" r="0" b="0"/>
              <a:pathLst>
                <a:path w="260449" h="589596">
                  <a:moveTo>
                    <a:pt x="0" y="0"/>
                  </a:moveTo>
                  <a:lnTo>
                    <a:pt x="35961" y="2339"/>
                  </a:lnTo>
                  <a:lnTo>
                    <a:pt x="98870" y="22905"/>
                  </a:lnTo>
                  <a:lnTo>
                    <a:pt x="151721" y="55087"/>
                  </a:lnTo>
                  <a:lnTo>
                    <a:pt x="206633" y="113940"/>
                  </a:lnTo>
                  <a:lnTo>
                    <a:pt x="243976" y="168209"/>
                  </a:lnTo>
                  <a:lnTo>
                    <a:pt x="253883" y="189403"/>
                  </a:lnTo>
                  <a:lnTo>
                    <a:pt x="260448" y="243422"/>
                  </a:lnTo>
                  <a:lnTo>
                    <a:pt x="254261" y="302586"/>
                  </a:lnTo>
                  <a:lnTo>
                    <a:pt x="238654" y="358120"/>
                  </a:lnTo>
                  <a:lnTo>
                    <a:pt x="206599" y="420943"/>
                  </a:lnTo>
                  <a:lnTo>
                    <a:pt x="166315" y="482667"/>
                  </a:lnTo>
                  <a:lnTo>
                    <a:pt x="119751" y="541748"/>
                  </a:lnTo>
                  <a:lnTo>
                    <a:pt x="84284" y="575654"/>
                  </a:lnTo>
                  <a:lnTo>
                    <a:pt x="63171" y="5895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631917" y="2842695"/>
              <a:ext cx="42115" cy="473783"/>
            </a:xfrm>
            <a:custGeom>
              <a:avLst/>
              <a:gdLst/>
              <a:ahLst/>
              <a:cxnLst/>
              <a:rect l="0" t="0" r="0" b="0"/>
              <a:pathLst>
                <a:path w="42115" h="473783">
                  <a:moveTo>
                    <a:pt x="0" y="0"/>
                  </a:moveTo>
                  <a:lnTo>
                    <a:pt x="8333" y="37477"/>
                  </a:lnTo>
                  <a:lnTo>
                    <a:pt x="15684" y="88901"/>
                  </a:lnTo>
                  <a:lnTo>
                    <a:pt x="19465" y="135785"/>
                  </a:lnTo>
                  <a:lnTo>
                    <a:pt x="20585" y="186721"/>
                  </a:lnTo>
                  <a:lnTo>
                    <a:pt x="20917" y="238858"/>
                  </a:lnTo>
                  <a:lnTo>
                    <a:pt x="22199" y="301642"/>
                  </a:lnTo>
                  <a:lnTo>
                    <a:pt x="28285" y="353107"/>
                  </a:lnTo>
                  <a:lnTo>
                    <a:pt x="31778" y="408781"/>
                  </a:lnTo>
                  <a:lnTo>
                    <a:pt x="39726" y="454573"/>
                  </a:lnTo>
                  <a:lnTo>
                    <a:pt x="42114" y="473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589803" y="3032207"/>
              <a:ext cx="200043" cy="21058"/>
            </a:xfrm>
            <a:custGeom>
              <a:avLst/>
              <a:gdLst/>
              <a:ahLst/>
              <a:cxnLst/>
              <a:rect l="0" t="0" r="0" b="0"/>
              <a:pathLst>
                <a:path w="200043" h="21058">
                  <a:moveTo>
                    <a:pt x="0" y="21057"/>
                  </a:moveTo>
                  <a:lnTo>
                    <a:pt x="48931" y="21057"/>
                  </a:lnTo>
                  <a:lnTo>
                    <a:pt x="102472" y="15468"/>
                  </a:lnTo>
                  <a:lnTo>
                    <a:pt x="152805" y="11992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872049" y="3028082"/>
              <a:ext cx="254709" cy="264560"/>
            </a:xfrm>
            <a:custGeom>
              <a:avLst/>
              <a:gdLst/>
              <a:ahLst/>
              <a:cxnLst/>
              <a:rect l="0" t="0" r="0" b="0"/>
              <a:pathLst>
                <a:path w="254709" h="264560">
                  <a:moveTo>
                    <a:pt x="170480" y="14654"/>
                  </a:moveTo>
                  <a:lnTo>
                    <a:pt x="117452" y="0"/>
                  </a:lnTo>
                  <a:lnTo>
                    <a:pt x="80548" y="1083"/>
                  </a:lnTo>
                  <a:lnTo>
                    <a:pt x="56811" y="12132"/>
                  </a:lnTo>
                  <a:lnTo>
                    <a:pt x="18565" y="42232"/>
                  </a:lnTo>
                  <a:lnTo>
                    <a:pt x="1336" y="74818"/>
                  </a:lnTo>
                  <a:lnTo>
                    <a:pt x="0" y="125287"/>
                  </a:lnTo>
                  <a:lnTo>
                    <a:pt x="11199" y="181177"/>
                  </a:lnTo>
                  <a:lnTo>
                    <a:pt x="29439" y="219842"/>
                  </a:lnTo>
                  <a:lnTo>
                    <a:pt x="46963" y="238819"/>
                  </a:lnTo>
                  <a:lnTo>
                    <a:pt x="56550" y="242477"/>
                  </a:lnTo>
                  <a:lnTo>
                    <a:pt x="66451" y="242575"/>
                  </a:lnTo>
                  <a:lnTo>
                    <a:pt x="76560" y="240301"/>
                  </a:lnTo>
                  <a:lnTo>
                    <a:pt x="85640" y="232936"/>
                  </a:lnTo>
                  <a:lnTo>
                    <a:pt x="113903" y="185326"/>
                  </a:lnTo>
                  <a:lnTo>
                    <a:pt x="121938" y="161868"/>
                  </a:lnTo>
                  <a:lnTo>
                    <a:pt x="130216" y="108681"/>
                  </a:lnTo>
                  <a:lnTo>
                    <a:pt x="142769" y="53114"/>
                  </a:lnTo>
                  <a:lnTo>
                    <a:pt x="147451" y="11102"/>
                  </a:lnTo>
                  <a:lnTo>
                    <a:pt x="146939" y="5267"/>
                  </a:lnTo>
                  <a:lnTo>
                    <a:pt x="145427" y="4886"/>
                  </a:lnTo>
                  <a:lnTo>
                    <a:pt x="143250" y="8142"/>
                  </a:lnTo>
                  <a:lnTo>
                    <a:pt x="139468" y="59608"/>
                  </a:lnTo>
                  <a:lnTo>
                    <a:pt x="139008" y="113481"/>
                  </a:lnTo>
                  <a:lnTo>
                    <a:pt x="148492" y="171522"/>
                  </a:lnTo>
                  <a:lnTo>
                    <a:pt x="165264" y="224520"/>
                  </a:lnTo>
                  <a:lnTo>
                    <a:pt x="178300" y="251817"/>
                  </a:lnTo>
                  <a:lnTo>
                    <a:pt x="186222" y="259330"/>
                  </a:lnTo>
                  <a:lnTo>
                    <a:pt x="195013" y="263169"/>
                  </a:lnTo>
                  <a:lnTo>
                    <a:pt x="204382" y="264559"/>
                  </a:lnTo>
                  <a:lnTo>
                    <a:pt x="212969" y="261976"/>
                  </a:lnTo>
                  <a:lnTo>
                    <a:pt x="228748" y="249747"/>
                  </a:lnTo>
                  <a:lnTo>
                    <a:pt x="254708" y="214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205395" y="3025117"/>
              <a:ext cx="205632" cy="271315"/>
            </a:xfrm>
            <a:custGeom>
              <a:avLst/>
              <a:gdLst/>
              <a:ahLst/>
              <a:cxnLst/>
              <a:rect l="0" t="0" r="0" b="0"/>
              <a:pathLst>
                <a:path w="205632" h="271315">
                  <a:moveTo>
                    <a:pt x="5590" y="28147"/>
                  </a:moveTo>
                  <a:lnTo>
                    <a:pt x="0" y="44915"/>
                  </a:lnTo>
                  <a:lnTo>
                    <a:pt x="376" y="62506"/>
                  </a:lnTo>
                  <a:lnTo>
                    <a:pt x="10149" y="119162"/>
                  </a:lnTo>
                  <a:lnTo>
                    <a:pt x="16109" y="179963"/>
                  </a:lnTo>
                  <a:lnTo>
                    <a:pt x="30617" y="237913"/>
                  </a:lnTo>
                  <a:lnTo>
                    <a:pt x="40821" y="270064"/>
                  </a:lnTo>
                  <a:lnTo>
                    <a:pt x="43115" y="271314"/>
                  </a:lnTo>
                  <a:lnTo>
                    <a:pt x="45664" y="257104"/>
                  </a:lnTo>
                  <a:lnTo>
                    <a:pt x="39102" y="203661"/>
                  </a:lnTo>
                  <a:lnTo>
                    <a:pt x="37556" y="150294"/>
                  </a:lnTo>
                  <a:lnTo>
                    <a:pt x="45656" y="88626"/>
                  </a:lnTo>
                  <a:lnTo>
                    <a:pt x="61640" y="40224"/>
                  </a:lnTo>
                  <a:lnTo>
                    <a:pt x="67523" y="29179"/>
                  </a:lnTo>
                  <a:lnTo>
                    <a:pt x="83418" y="13788"/>
                  </a:lnTo>
                  <a:lnTo>
                    <a:pt x="103351" y="4218"/>
                  </a:lnTo>
                  <a:lnTo>
                    <a:pt x="140881" y="0"/>
                  </a:lnTo>
                  <a:lnTo>
                    <a:pt x="186125" y="5343"/>
                  </a:lnTo>
                  <a:lnTo>
                    <a:pt x="205631" y="70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537368" y="3063793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21057" y="0"/>
                  </a:moveTo>
                  <a:lnTo>
                    <a:pt x="6403" y="49552"/>
                  </a:lnTo>
                  <a:lnTo>
                    <a:pt x="1897" y="100080"/>
                  </a:lnTo>
                  <a:lnTo>
                    <a:pt x="562" y="159505"/>
                  </a:lnTo>
                  <a:lnTo>
                    <a:pt x="250" y="191384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611067" y="2905865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0" y="0"/>
                  </a:moveTo>
                  <a:lnTo>
                    <a:pt x="10529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856397" y="2808425"/>
              <a:ext cx="144226" cy="455411"/>
            </a:xfrm>
            <a:custGeom>
              <a:avLst/>
              <a:gdLst/>
              <a:ahLst/>
              <a:cxnLst/>
              <a:rect l="0" t="0" r="0" b="0"/>
              <a:pathLst>
                <a:path w="144226" h="455411">
                  <a:moveTo>
                    <a:pt x="144225" y="65855"/>
                  </a:moveTo>
                  <a:lnTo>
                    <a:pt x="129571" y="21892"/>
                  </a:lnTo>
                  <a:lnTo>
                    <a:pt x="116655" y="8102"/>
                  </a:lnTo>
                  <a:lnTo>
                    <a:pt x="108297" y="2786"/>
                  </a:lnTo>
                  <a:lnTo>
                    <a:pt x="89653" y="0"/>
                  </a:lnTo>
                  <a:lnTo>
                    <a:pt x="79767" y="894"/>
                  </a:lnTo>
                  <a:lnTo>
                    <a:pt x="62545" y="8128"/>
                  </a:lnTo>
                  <a:lnTo>
                    <a:pt x="45921" y="21481"/>
                  </a:lnTo>
                  <a:lnTo>
                    <a:pt x="26835" y="43014"/>
                  </a:lnTo>
                  <a:lnTo>
                    <a:pt x="7537" y="87033"/>
                  </a:lnTo>
                  <a:lnTo>
                    <a:pt x="0" y="131532"/>
                  </a:lnTo>
                  <a:lnTo>
                    <a:pt x="5577" y="194260"/>
                  </a:lnTo>
                  <a:lnTo>
                    <a:pt x="12592" y="248756"/>
                  </a:lnTo>
                  <a:lnTo>
                    <a:pt x="25243" y="299685"/>
                  </a:lnTo>
                  <a:lnTo>
                    <a:pt x="35532" y="351557"/>
                  </a:lnTo>
                  <a:lnTo>
                    <a:pt x="46369" y="412192"/>
                  </a:lnTo>
                  <a:lnTo>
                    <a:pt x="49468" y="4554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863751" y="3105907"/>
              <a:ext cx="73701" cy="10529"/>
            </a:xfrm>
            <a:custGeom>
              <a:avLst/>
              <a:gdLst/>
              <a:ahLst/>
              <a:cxnLst/>
              <a:rect l="0" t="0" r="0" b="0"/>
              <a:pathLst>
                <a:path w="73701" h="10529">
                  <a:moveTo>
                    <a:pt x="0" y="0"/>
                  </a:moveTo>
                  <a:lnTo>
                    <a:pt x="42692" y="3120"/>
                  </a:lnTo>
                  <a:lnTo>
                    <a:pt x="73700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234148" y="2783751"/>
              <a:ext cx="208672" cy="501141"/>
            </a:xfrm>
            <a:custGeom>
              <a:avLst/>
              <a:gdLst/>
              <a:ahLst/>
              <a:cxnLst/>
              <a:rect l="0" t="0" r="0" b="0"/>
              <a:pathLst>
                <a:path w="208672" h="501141">
                  <a:moveTo>
                    <a:pt x="208671" y="48415"/>
                  </a:moveTo>
                  <a:lnTo>
                    <a:pt x="203082" y="31647"/>
                  </a:lnTo>
                  <a:lnTo>
                    <a:pt x="187859" y="17176"/>
                  </a:lnTo>
                  <a:lnTo>
                    <a:pt x="177249" y="10041"/>
                  </a:lnTo>
                  <a:lnTo>
                    <a:pt x="134370" y="0"/>
                  </a:lnTo>
                  <a:lnTo>
                    <a:pt x="84620" y="8204"/>
                  </a:lnTo>
                  <a:lnTo>
                    <a:pt x="49603" y="25452"/>
                  </a:lnTo>
                  <a:lnTo>
                    <a:pt x="32299" y="47958"/>
                  </a:lnTo>
                  <a:lnTo>
                    <a:pt x="7716" y="98887"/>
                  </a:lnTo>
                  <a:lnTo>
                    <a:pt x="0" y="151148"/>
                  </a:lnTo>
                  <a:lnTo>
                    <a:pt x="1596" y="206532"/>
                  </a:lnTo>
                  <a:lnTo>
                    <a:pt x="12829" y="262532"/>
                  </a:lnTo>
                  <a:lnTo>
                    <a:pt x="26313" y="320994"/>
                  </a:lnTo>
                  <a:lnTo>
                    <a:pt x="36746" y="376404"/>
                  </a:lnTo>
                  <a:lnTo>
                    <a:pt x="46076" y="429216"/>
                  </a:lnTo>
                  <a:lnTo>
                    <a:pt x="49821" y="480217"/>
                  </a:lnTo>
                  <a:lnTo>
                    <a:pt x="50743" y="50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200663" y="3068256"/>
              <a:ext cx="105286" cy="6066"/>
            </a:xfrm>
            <a:custGeom>
              <a:avLst/>
              <a:gdLst/>
              <a:ahLst/>
              <a:cxnLst/>
              <a:rect l="0" t="0" r="0" b="0"/>
              <a:pathLst>
                <a:path w="105286" h="6066">
                  <a:moveTo>
                    <a:pt x="0" y="6065"/>
                  </a:moveTo>
                  <a:lnTo>
                    <a:pt x="34792" y="0"/>
                  </a:lnTo>
                  <a:lnTo>
                    <a:pt x="84298" y="4521"/>
                  </a:lnTo>
                  <a:lnTo>
                    <a:pt x="105285" y="60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585827" y="2994484"/>
              <a:ext cx="224815" cy="300937"/>
            </a:xfrm>
            <a:custGeom>
              <a:avLst/>
              <a:gdLst/>
              <a:ahLst/>
              <a:cxnLst/>
              <a:rect l="0" t="0" r="0" b="0"/>
              <a:pathLst>
                <a:path w="224815" h="300937">
                  <a:moveTo>
                    <a:pt x="172847" y="27195"/>
                  </a:moveTo>
                  <a:lnTo>
                    <a:pt x="161668" y="10427"/>
                  </a:lnTo>
                  <a:lnTo>
                    <a:pt x="153696" y="5488"/>
                  </a:lnTo>
                  <a:lnTo>
                    <a:pt x="132360" y="0"/>
                  </a:lnTo>
                  <a:lnTo>
                    <a:pt x="107279" y="3800"/>
                  </a:lnTo>
                  <a:lnTo>
                    <a:pt x="58640" y="25303"/>
                  </a:lnTo>
                  <a:lnTo>
                    <a:pt x="3068" y="65941"/>
                  </a:lnTo>
                  <a:lnTo>
                    <a:pt x="0" y="72913"/>
                  </a:lnTo>
                  <a:lnTo>
                    <a:pt x="1463" y="79901"/>
                  </a:lnTo>
                  <a:lnTo>
                    <a:pt x="5949" y="86898"/>
                  </a:lnTo>
                  <a:lnTo>
                    <a:pt x="20291" y="97793"/>
                  </a:lnTo>
                  <a:lnTo>
                    <a:pt x="41873" y="106535"/>
                  </a:lnTo>
                  <a:lnTo>
                    <a:pt x="92316" y="119203"/>
                  </a:lnTo>
                  <a:lnTo>
                    <a:pt x="142487" y="136085"/>
                  </a:lnTo>
                  <a:lnTo>
                    <a:pt x="180619" y="151355"/>
                  </a:lnTo>
                  <a:lnTo>
                    <a:pt x="203207" y="167775"/>
                  </a:lnTo>
                  <a:lnTo>
                    <a:pt x="224476" y="196750"/>
                  </a:lnTo>
                  <a:lnTo>
                    <a:pt x="224814" y="208082"/>
                  </a:lnTo>
                  <a:lnTo>
                    <a:pt x="215830" y="233151"/>
                  </a:lnTo>
                  <a:lnTo>
                    <a:pt x="197020" y="253652"/>
                  </a:lnTo>
                  <a:lnTo>
                    <a:pt x="140365" y="294243"/>
                  </a:lnTo>
                  <a:lnTo>
                    <a:pt x="130733" y="300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073721" y="2825852"/>
              <a:ext cx="358778" cy="459040"/>
            </a:xfrm>
            <a:custGeom>
              <a:avLst/>
              <a:gdLst/>
              <a:ahLst/>
              <a:cxnLst/>
              <a:rect l="0" t="0" r="0" b="0"/>
              <a:pathLst>
                <a:path w="358778" h="459040">
                  <a:moveTo>
                    <a:pt x="127150" y="459039"/>
                  </a:moveTo>
                  <a:lnTo>
                    <a:pt x="130269" y="416348"/>
                  </a:lnTo>
                  <a:lnTo>
                    <a:pt x="141804" y="357930"/>
                  </a:lnTo>
                  <a:lnTo>
                    <a:pt x="145361" y="316226"/>
                  </a:lnTo>
                  <a:lnTo>
                    <a:pt x="147364" y="256067"/>
                  </a:lnTo>
                  <a:lnTo>
                    <a:pt x="148040" y="193818"/>
                  </a:lnTo>
                  <a:lnTo>
                    <a:pt x="139768" y="141358"/>
                  </a:lnTo>
                  <a:lnTo>
                    <a:pt x="130239" y="89221"/>
                  </a:lnTo>
                  <a:lnTo>
                    <a:pt x="123453" y="57979"/>
                  </a:lnTo>
                  <a:lnTo>
                    <a:pt x="118836" y="50116"/>
                  </a:lnTo>
                  <a:lnTo>
                    <a:pt x="113418" y="47214"/>
                  </a:lnTo>
                  <a:lnTo>
                    <a:pt x="107467" y="47619"/>
                  </a:lnTo>
                  <a:lnTo>
                    <a:pt x="91496" y="63666"/>
                  </a:lnTo>
                  <a:lnTo>
                    <a:pt x="58027" y="120191"/>
                  </a:lnTo>
                  <a:lnTo>
                    <a:pt x="18141" y="175678"/>
                  </a:lnTo>
                  <a:lnTo>
                    <a:pt x="4222" y="196231"/>
                  </a:lnTo>
                  <a:lnTo>
                    <a:pt x="744" y="196096"/>
                  </a:lnTo>
                  <a:lnTo>
                    <a:pt x="0" y="177229"/>
                  </a:lnTo>
                  <a:lnTo>
                    <a:pt x="6157" y="143913"/>
                  </a:lnTo>
                  <a:lnTo>
                    <a:pt x="33560" y="90638"/>
                  </a:lnTo>
                  <a:lnTo>
                    <a:pt x="60700" y="54036"/>
                  </a:lnTo>
                  <a:lnTo>
                    <a:pt x="110167" y="17119"/>
                  </a:lnTo>
                  <a:lnTo>
                    <a:pt x="135979" y="5267"/>
                  </a:lnTo>
                  <a:lnTo>
                    <a:pt x="163049" y="0"/>
                  </a:lnTo>
                  <a:lnTo>
                    <a:pt x="175649" y="2104"/>
                  </a:lnTo>
                  <a:lnTo>
                    <a:pt x="208980" y="20664"/>
                  </a:lnTo>
                  <a:lnTo>
                    <a:pt x="264888" y="78135"/>
                  </a:lnTo>
                  <a:lnTo>
                    <a:pt x="326097" y="133444"/>
                  </a:lnTo>
                  <a:lnTo>
                    <a:pt x="358777" y="1537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748352" y="2242570"/>
            <a:ext cx="3505992" cy="1052851"/>
            <a:chOff x="4748352" y="2242570"/>
            <a:chExt cx="3505992" cy="1052851"/>
          </a:xfrm>
        </p:grpSpPr>
        <p:sp>
          <p:nvSpPr>
            <p:cNvPr id="50" name="Freeform 49"/>
            <p:cNvSpPr/>
            <p:nvPr/>
          </p:nvSpPr>
          <p:spPr>
            <a:xfrm>
              <a:off x="4748352" y="2242570"/>
              <a:ext cx="399342" cy="1052851"/>
            </a:xfrm>
            <a:custGeom>
              <a:avLst/>
              <a:gdLst/>
              <a:ahLst/>
              <a:cxnLst/>
              <a:rect l="0" t="0" r="0" b="0"/>
              <a:pathLst>
                <a:path w="399342" h="1052851">
                  <a:moveTo>
                    <a:pt x="0" y="0"/>
                  </a:moveTo>
                  <a:lnTo>
                    <a:pt x="0" y="58617"/>
                  </a:lnTo>
                  <a:lnTo>
                    <a:pt x="9576" y="118857"/>
                  </a:lnTo>
                  <a:lnTo>
                    <a:pt x="39404" y="177999"/>
                  </a:lnTo>
                  <a:lnTo>
                    <a:pt x="86378" y="233004"/>
                  </a:lnTo>
                  <a:lnTo>
                    <a:pt x="140274" y="281331"/>
                  </a:lnTo>
                  <a:lnTo>
                    <a:pt x="193695" y="311765"/>
                  </a:lnTo>
                  <a:lnTo>
                    <a:pt x="248138" y="340307"/>
                  </a:lnTo>
                  <a:lnTo>
                    <a:pt x="310318" y="369912"/>
                  </a:lnTo>
                  <a:lnTo>
                    <a:pt x="367769" y="392398"/>
                  </a:lnTo>
                  <a:lnTo>
                    <a:pt x="386891" y="406026"/>
                  </a:lnTo>
                  <a:lnTo>
                    <a:pt x="399290" y="423781"/>
                  </a:lnTo>
                  <a:lnTo>
                    <a:pt x="399341" y="449610"/>
                  </a:lnTo>
                  <a:lnTo>
                    <a:pt x="386215" y="490797"/>
                  </a:lnTo>
                  <a:lnTo>
                    <a:pt x="364389" y="525227"/>
                  </a:lnTo>
                  <a:lnTo>
                    <a:pt x="315315" y="588485"/>
                  </a:lnTo>
                  <a:lnTo>
                    <a:pt x="273634" y="650814"/>
                  </a:lnTo>
                  <a:lnTo>
                    <a:pt x="231606" y="714123"/>
                  </a:lnTo>
                  <a:lnTo>
                    <a:pt x="197915" y="775717"/>
                  </a:lnTo>
                  <a:lnTo>
                    <a:pt x="177055" y="824637"/>
                  </a:lnTo>
                  <a:lnTo>
                    <a:pt x="158933" y="883682"/>
                  </a:lnTo>
                  <a:lnTo>
                    <a:pt x="149678" y="940405"/>
                  </a:lnTo>
                  <a:lnTo>
                    <a:pt x="149019" y="1002736"/>
                  </a:lnTo>
                  <a:lnTo>
                    <a:pt x="157928" y="10528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253720" y="2498933"/>
              <a:ext cx="336913" cy="406933"/>
            </a:xfrm>
            <a:custGeom>
              <a:avLst/>
              <a:gdLst/>
              <a:ahLst/>
              <a:cxnLst/>
              <a:rect l="0" t="0" r="0" b="0"/>
              <a:pathLst>
                <a:path w="336913" h="406933">
                  <a:moveTo>
                    <a:pt x="0" y="406932"/>
                  </a:moveTo>
                  <a:lnTo>
                    <a:pt x="38374" y="377624"/>
                  </a:lnTo>
                  <a:lnTo>
                    <a:pt x="71634" y="321980"/>
                  </a:lnTo>
                  <a:lnTo>
                    <a:pt x="97142" y="266847"/>
                  </a:lnTo>
                  <a:lnTo>
                    <a:pt x="123304" y="213275"/>
                  </a:lnTo>
                  <a:lnTo>
                    <a:pt x="138440" y="166019"/>
                  </a:lnTo>
                  <a:lnTo>
                    <a:pt x="155923" y="114972"/>
                  </a:lnTo>
                  <a:lnTo>
                    <a:pt x="188857" y="60962"/>
                  </a:lnTo>
                  <a:lnTo>
                    <a:pt x="218658" y="3721"/>
                  </a:lnTo>
                  <a:lnTo>
                    <a:pt x="226491" y="85"/>
                  </a:lnTo>
                  <a:lnTo>
                    <a:pt x="235222" y="0"/>
                  </a:lnTo>
                  <a:lnTo>
                    <a:pt x="244553" y="2283"/>
                  </a:lnTo>
                  <a:lnTo>
                    <a:pt x="251942" y="10824"/>
                  </a:lnTo>
                  <a:lnTo>
                    <a:pt x="266762" y="54041"/>
                  </a:lnTo>
                  <a:lnTo>
                    <a:pt x="275482" y="114870"/>
                  </a:lnTo>
                  <a:lnTo>
                    <a:pt x="288123" y="177276"/>
                  </a:lnTo>
                  <a:lnTo>
                    <a:pt x="292821" y="226062"/>
                  </a:lnTo>
                  <a:lnTo>
                    <a:pt x="302813" y="285374"/>
                  </a:lnTo>
                  <a:lnTo>
                    <a:pt x="313907" y="348594"/>
                  </a:lnTo>
                  <a:lnTo>
                    <a:pt x="321228" y="366576"/>
                  </a:lnTo>
                  <a:lnTo>
                    <a:pt x="336912" y="3858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380062" y="2668903"/>
              <a:ext cx="579069" cy="223473"/>
            </a:xfrm>
            <a:custGeom>
              <a:avLst/>
              <a:gdLst/>
              <a:ahLst/>
              <a:cxnLst/>
              <a:rect l="0" t="0" r="0" b="0"/>
              <a:pathLst>
                <a:path w="579069" h="223473">
                  <a:moveTo>
                    <a:pt x="0" y="79035"/>
                  </a:moveTo>
                  <a:lnTo>
                    <a:pt x="48931" y="56129"/>
                  </a:lnTo>
                  <a:lnTo>
                    <a:pt x="108062" y="35126"/>
                  </a:lnTo>
                  <a:lnTo>
                    <a:pt x="159906" y="20882"/>
                  </a:lnTo>
                  <a:lnTo>
                    <a:pt x="195072" y="18094"/>
                  </a:lnTo>
                  <a:lnTo>
                    <a:pt x="227858" y="26214"/>
                  </a:lnTo>
                  <a:lnTo>
                    <a:pt x="254519" y="41521"/>
                  </a:lnTo>
                  <a:lnTo>
                    <a:pt x="270267" y="60022"/>
                  </a:lnTo>
                  <a:lnTo>
                    <a:pt x="293878" y="114009"/>
                  </a:lnTo>
                  <a:lnTo>
                    <a:pt x="303819" y="171898"/>
                  </a:lnTo>
                  <a:lnTo>
                    <a:pt x="304322" y="170190"/>
                  </a:lnTo>
                  <a:lnTo>
                    <a:pt x="306365" y="120241"/>
                  </a:lnTo>
                  <a:lnTo>
                    <a:pt x="314863" y="75516"/>
                  </a:lnTo>
                  <a:lnTo>
                    <a:pt x="325553" y="50565"/>
                  </a:lnTo>
                  <a:lnTo>
                    <a:pt x="332849" y="44847"/>
                  </a:lnTo>
                  <a:lnTo>
                    <a:pt x="341223" y="43375"/>
                  </a:lnTo>
                  <a:lnTo>
                    <a:pt x="350314" y="44733"/>
                  </a:lnTo>
                  <a:lnTo>
                    <a:pt x="357546" y="49148"/>
                  </a:lnTo>
                  <a:lnTo>
                    <a:pt x="387145" y="91173"/>
                  </a:lnTo>
                  <a:lnTo>
                    <a:pt x="405933" y="153702"/>
                  </a:lnTo>
                  <a:lnTo>
                    <a:pt x="417790" y="206608"/>
                  </a:lnTo>
                  <a:lnTo>
                    <a:pt x="419651" y="223472"/>
                  </a:lnTo>
                  <a:lnTo>
                    <a:pt x="421010" y="164510"/>
                  </a:lnTo>
                  <a:lnTo>
                    <a:pt x="426712" y="101874"/>
                  </a:lnTo>
                  <a:lnTo>
                    <a:pt x="440265" y="52264"/>
                  </a:lnTo>
                  <a:lnTo>
                    <a:pt x="467378" y="14389"/>
                  </a:lnTo>
                  <a:lnTo>
                    <a:pt x="476532" y="4352"/>
                  </a:lnTo>
                  <a:lnTo>
                    <a:pt x="487314" y="0"/>
                  </a:lnTo>
                  <a:lnTo>
                    <a:pt x="511773" y="1405"/>
                  </a:lnTo>
                  <a:lnTo>
                    <a:pt x="521336" y="6224"/>
                  </a:lnTo>
                  <a:lnTo>
                    <a:pt x="535082" y="20938"/>
                  </a:lnTo>
                  <a:lnTo>
                    <a:pt x="553438" y="73452"/>
                  </a:lnTo>
                  <a:lnTo>
                    <a:pt x="566319" y="136531"/>
                  </a:lnTo>
                  <a:lnTo>
                    <a:pt x="575337" y="194161"/>
                  </a:lnTo>
                  <a:lnTo>
                    <a:pt x="579068" y="2159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348684" y="2432083"/>
              <a:ext cx="10530" cy="431669"/>
            </a:xfrm>
            <a:custGeom>
              <a:avLst/>
              <a:gdLst/>
              <a:ahLst/>
              <a:cxnLst/>
              <a:rect l="0" t="0" r="0" b="0"/>
              <a:pathLst>
                <a:path w="10530" h="431669">
                  <a:moveTo>
                    <a:pt x="0" y="0"/>
                  </a:moveTo>
                  <a:lnTo>
                    <a:pt x="0" y="58617"/>
                  </a:lnTo>
                  <a:lnTo>
                    <a:pt x="0" y="112791"/>
                  </a:lnTo>
                  <a:lnTo>
                    <a:pt x="0" y="171672"/>
                  </a:lnTo>
                  <a:lnTo>
                    <a:pt x="0" y="233692"/>
                  </a:lnTo>
                  <a:lnTo>
                    <a:pt x="7236" y="293343"/>
                  </a:lnTo>
                  <a:lnTo>
                    <a:pt x="9553" y="347789"/>
                  </a:lnTo>
                  <a:lnTo>
                    <a:pt x="10336" y="403055"/>
                  </a:lnTo>
                  <a:lnTo>
                    <a:pt x="10529" y="431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232871" y="2621596"/>
              <a:ext cx="136871" cy="252685"/>
            </a:xfrm>
            <a:custGeom>
              <a:avLst/>
              <a:gdLst/>
              <a:ahLst/>
              <a:cxnLst/>
              <a:rect l="0" t="0" r="0" b="0"/>
              <a:pathLst>
                <a:path w="136871" h="252685">
                  <a:moveTo>
                    <a:pt x="0" y="0"/>
                  </a:moveTo>
                  <a:lnTo>
                    <a:pt x="14572" y="48931"/>
                  </a:lnTo>
                  <a:lnTo>
                    <a:pt x="33814" y="102472"/>
                  </a:lnTo>
                  <a:lnTo>
                    <a:pt x="55593" y="157557"/>
                  </a:lnTo>
                  <a:lnTo>
                    <a:pt x="95361" y="216587"/>
                  </a:lnTo>
                  <a:lnTo>
                    <a:pt x="117293" y="240949"/>
                  </a:lnTo>
                  <a:lnTo>
                    <a:pt x="136870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359213" y="2663710"/>
              <a:ext cx="115814" cy="200042"/>
            </a:xfrm>
            <a:custGeom>
              <a:avLst/>
              <a:gdLst/>
              <a:ahLst/>
              <a:cxnLst/>
              <a:rect l="0" t="0" r="0" b="0"/>
              <a:pathLst>
                <a:path w="115814" h="200042">
                  <a:moveTo>
                    <a:pt x="115813" y="0"/>
                  </a:moveTo>
                  <a:lnTo>
                    <a:pt x="73151" y="55659"/>
                  </a:lnTo>
                  <a:lnTo>
                    <a:pt x="39871" y="116078"/>
                  </a:lnTo>
                  <a:lnTo>
                    <a:pt x="9063" y="179453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664539" y="2642653"/>
              <a:ext cx="21058" cy="252685"/>
            </a:xfrm>
            <a:custGeom>
              <a:avLst/>
              <a:gdLst/>
              <a:ahLst/>
              <a:cxnLst/>
              <a:rect l="0" t="0" r="0" b="0"/>
              <a:pathLst>
                <a:path w="21058" h="252685">
                  <a:moveTo>
                    <a:pt x="21057" y="0"/>
                  </a:moveTo>
                  <a:lnTo>
                    <a:pt x="17938" y="48931"/>
                  </a:lnTo>
                  <a:lnTo>
                    <a:pt x="9604" y="103015"/>
                  </a:lnTo>
                  <a:lnTo>
                    <a:pt x="2846" y="164664"/>
                  </a:lnTo>
                  <a:lnTo>
                    <a:pt x="843" y="213736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727710" y="2484725"/>
              <a:ext cx="1" cy="21059"/>
            </a:xfrm>
            <a:custGeom>
              <a:avLst/>
              <a:gdLst/>
              <a:ahLst/>
              <a:cxnLst/>
              <a:rect l="0" t="0" r="0" b="0"/>
              <a:pathLst>
                <a:path w="1" h="21059">
                  <a:moveTo>
                    <a:pt x="0" y="0"/>
                  </a:moveTo>
                  <a:lnTo>
                    <a:pt x="0" y="21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772751" y="2647078"/>
              <a:ext cx="155002" cy="290374"/>
            </a:xfrm>
            <a:custGeom>
              <a:avLst/>
              <a:gdLst/>
              <a:ahLst/>
              <a:cxnLst/>
              <a:rect l="0" t="0" r="0" b="0"/>
              <a:pathLst>
                <a:path w="155002" h="290374">
                  <a:moveTo>
                    <a:pt x="18130" y="195617"/>
                  </a:moveTo>
                  <a:lnTo>
                    <a:pt x="6951" y="178849"/>
                  </a:lnTo>
                  <a:lnTo>
                    <a:pt x="0" y="146064"/>
                  </a:lnTo>
                  <a:lnTo>
                    <a:pt x="13292" y="86999"/>
                  </a:lnTo>
                  <a:lnTo>
                    <a:pt x="25925" y="51519"/>
                  </a:lnTo>
                  <a:lnTo>
                    <a:pt x="57300" y="10510"/>
                  </a:lnTo>
                  <a:lnTo>
                    <a:pt x="77263" y="2213"/>
                  </a:lnTo>
                  <a:lnTo>
                    <a:pt x="89137" y="0"/>
                  </a:lnTo>
                  <a:lnTo>
                    <a:pt x="100564" y="2035"/>
                  </a:lnTo>
                  <a:lnTo>
                    <a:pt x="122617" y="13654"/>
                  </a:lnTo>
                  <a:lnTo>
                    <a:pt x="137878" y="36755"/>
                  </a:lnTo>
                  <a:lnTo>
                    <a:pt x="149927" y="79526"/>
                  </a:lnTo>
                  <a:lnTo>
                    <a:pt x="153998" y="135900"/>
                  </a:lnTo>
                  <a:lnTo>
                    <a:pt x="153632" y="190926"/>
                  </a:lnTo>
                  <a:lnTo>
                    <a:pt x="145909" y="253230"/>
                  </a:lnTo>
                  <a:lnTo>
                    <a:pt x="148230" y="271136"/>
                  </a:lnTo>
                  <a:lnTo>
                    <a:pt x="155001" y="290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035458" y="2600539"/>
              <a:ext cx="176564" cy="255481"/>
            </a:xfrm>
            <a:custGeom>
              <a:avLst/>
              <a:gdLst/>
              <a:ahLst/>
              <a:cxnLst/>
              <a:rect l="0" t="0" r="0" b="0"/>
              <a:pathLst>
                <a:path w="176564" h="255481">
                  <a:moveTo>
                    <a:pt x="102864" y="0"/>
                  </a:moveTo>
                  <a:lnTo>
                    <a:pt x="102864" y="48931"/>
                  </a:lnTo>
                  <a:lnTo>
                    <a:pt x="104033" y="70880"/>
                  </a:lnTo>
                  <a:lnTo>
                    <a:pt x="105983" y="71820"/>
                  </a:lnTo>
                  <a:lnTo>
                    <a:pt x="108452" y="68937"/>
                  </a:lnTo>
                  <a:lnTo>
                    <a:pt x="106339" y="36933"/>
                  </a:lnTo>
                  <a:lnTo>
                    <a:pt x="98169" y="16025"/>
                  </a:lnTo>
                  <a:lnTo>
                    <a:pt x="92715" y="7174"/>
                  </a:lnTo>
                  <a:lnTo>
                    <a:pt x="85569" y="4783"/>
                  </a:lnTo>
                  <a:lnTo>
                    <a:pt x="77296" y="6698"/>
                  </a:lnTo>
                  <a:lnTo>
                    <a:pt x="68271" y="11484"/>
                  </a:lnTo>
                  <a:lnTo>
                    <a:pt x="38802" y="51756"/>
                  </a:lnTo>
                  <a:lnTo>
                    <a:pt x="14214" y="111436"/>
                  </a:lnTo>
                  <a:lnTo>
                    <a:pt x="1211" y="174523"/>
                  </a:lnTo>
                  <a:lnTo>
                    <a:pt x="0" y="193558"/>
                  </a:lnTo>
                  <a:lnTo>
                    <a:pt x="8014" y="224066"/>
                  </a:lnTo>
                  <a:lnTo>
                    <a:pt x="15064" y="237115"/>
                  </a:lnTo>
                  <a:lnTo>
                    <a:pt x="24444" y="245814"/>
                  </a:lnTo>
                  <a:lnTo>
                    <a:pt x="47343" y="255480"/>
                  </a:lnTo>
                  <a:lnTo>
                    <a:pt x="76238" y="253537"/>
                  </a:lnTo>
                  <a:lnTo>
                    <a:pt x="105068" y="243704"/>
                  </a:lnTo>
                  <a:lnTo>
                    <a:pt x="150438" y="204448"/>
                  </a:lnTo>
                  <a:lnTo>
                    <a:pt x="176563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282157" y="2574618"/>
              <a:ext cx="972187" cy="278606"/>
            </a:xfrm>
            <a:custGeom>
              <a:avLst/>
              <a:gdLst/>
              <a:ahLst/>
              <a:cxnLst/>
              <a:rect l="0" t="0" r="0" b="0"/>
              <a:pathLst>
                <a:path w="972187" h="278606">
                  <a:moveTo>
                    <a:pt x="35149" y="36449"/>
                  </a:moveTo>
                  <a:lnTo>
                    <a:pt x="17191" y="90324"/>
                  </a:lnTo>
                  <a:lnTo>
                    <a:pt x="0" y="153075"/>
                  </a:lnTo>
                  <a:lnTo>
                    <a:pt x="688" y="197087"/>
                  </a:lnTo>
                  <a:lnTo>
                    <a:pt x="13890" y="234175"/>
                  </a:lnTo>
                  <a:lnTo>
                    <a:pt x="23316" y="241966"/>
                  </a:lnTo>
                  <a:lnTo>
                    <a:pt x="49387" y="250622"/>
                  </a:lnTo>
                  <a:lnTo>
                    <a:pt x="62189" y="249421"/>
                  </a:lnTo>
                  <a:lnTo>
                    <a:pt x="85771" y="238728"/>
                  </a:lnTo>
                  <a:lnTo>
                    <a:pt x="101712" y="219158"/>
                  </a:lnTo>
                  <a:lnTo>
                    <a:pt x="121477" y="162877"/>
                  </a:lnTo>
                  <a:lnTo>
                    <a:pt x="119920" y="132804"/>
                  </a:lnTo>
                  <a:lnTo>
                    <a:pt x="111430" y="106180"/>
                  </a:lnTo>
                  <a:lnTo>
                    <a:pt x="99857" y="86548"/>
                  </a:lnTo>
                  <a:lnTo>
                    <a:pt x="74599" y="62342"/>
                  </a:lnTo>
                  <a:lnTo>
                    <a:pt x="71977" y="53711"/>
                  </a:lnTo>
                  <a:lnTo>
                    <a:pt x="73739" y="44448"/>
                  </a:lnTo>
                  <a:lnTo>
                    <a:pt x="78423" y="34763"/>
                  </a:lnTo>
                  <a:lnTo>
                    <a:pt x="87395" y="29476"/>
                  </a:lnTo>
                  <a:lnTo>
                    <a:pt x="112962" y="26721"/>
                  </a:lnTo>
                  <a:lnTo>
                    <a:pt x="154651" y="37337"/>
                  </a:lnTo>
                  <a:lnTo>
                    <a:pt x="185460" y="55300"/>
                  </a:lnTo>
                  <a:lnTo>
                    <a:pt x="209407" y="92208"/>
                  </a:lnTo>
                  <a:lnTo>
                    <a:pt x="228884" y="142610"/>
                  </a:lnTo>
                  <a:lnTo>
                    <a:pt x="232152" y="188527"/>
                  </a:lnTo>
                  <a:lnTo>
                    <a:pt x="228571" y="220590"/>
                  </a:lnTo>
                  <a:lnTo>
                    <a:pt x="239775" y="171349"/>
                  </a:lnTo>
                  <a:lnTo>
                    <a:pt x="257606" y="115804"/>
                  </a:lnTo>
                  <a:lnTo>
                    <a:pt x="277707" y="75950"/>
                  </a:lnTo>
                  <a:lnTo>
                    <a:pt x="284592" y="66293"/>
                  </a:lnTo>
                  <a:lnTo>
                    <a:pt x="292691" y="63364"/>
                  </a:lnTo>
                  <a:lnTo>
                    <a:pt x="301600" y="64921"/>
                  </a:lnTo>
                  <a:lnTo>
                    <a:pt x="311049" y="69468"/>
                  </a:lnTo>
                  <a:lnTo>
                    <a:pt x="324667" y="90119"/>
                  </a:lnTo>
                  <a:lnTo>
                    <a:pt x="333449" y="119964"/>
                  </a:lnTo>
                  <a:lnTo>
                    <a:pt x="338393" y="173888"/>
                  </a:lnTo>
                  <a:lnTo>
                    <a:pt x="341028" y="212353"/>
                  </a:lnTo>
                  <a:lnTo>
                    <a:pt x="343184" y="213380"/>
                  </a:lnTo>
                  <a:lnTo>
                    <a:pt x="345791" y="210555"/>
                  </a:lnTo>
                  <a:lnTo>
                    <a:pt x="358379" y="157928"/>
                  </a:lnTo>
                  <a:lnTo>
                    <a:pt x="369827" y="116637"/>
                  </a:lnTo>
                  <a:lnTo>
                    <a:pt x="395178" y="67272"/>
                  </a:lnTo>
                  <a:lnTo>
                    <a:pt x="402680" y="59337"/>
                  </a:lnTo>
                  <a:lnTo>
                    <a:pt x="423494" y="47402"/>
                  </a:lnTo>
                  <a:lnTo>
                    <a:pt x="434426" y="46091"/>
                  </a:lnTo>
                  <a:lnTo>
                    <a:pt x="455931" y="50873"/>
                  </a:lnTo>
                  <a:lnTo>
                    <a:pt x="464239" y="57763"/>
                  </a:lnTo>
                  <a:lnTo>
                    <a:pt x="489098" y="105564"/>
                  </a:lnTo>
                  <a:lnTo>
                    <a:pt x="510603" y="159806"/>
                  </a:lnTo>
                  <a:lnTo>
                    <a:pt x="524882" y="179402"/>
                  </a:lnTo>
                  <a:lnTo>
                    <a:pt x="533603" y="187903"/>
                  </a:lnTo>
                  <a:lnTo>
                    <a:pt x="545267" y="192401"/>
                  </a:lnTo>
                  <a:lnTo>
                    <a:pt x="573823" y="194278"/>
                  </a:lnTo>
                  <a:lnTo>
                    <a:pt x="617196" y="183169"/>
                  </a:lnTo>
                  <a:lnTo>
                    <a:pt x="648504" y="165060"/>
                  </a:lnTo>
                  <a:lnTo>
                    <a:pt x="694556" y="109424"/>
                  </a:lnTo>
                  <a:lnTo>
                    <a:pt x="729980" y="51172"/>
                  </a:lnTo>
                  <a:lnTo>
                    <a:pt x="737016" y="35736"/>
                  </a:lnTo>
                  <a:lnTo>
                    <a:pt x="738197" y="23105"/>
                  </a:lnTo>
                  <a:lnTo>
                    <a:pt x="735475" y="12346"/>
                  </a:lnTo>
                  <a:lnTo>
                    <a:pt x="730150" y="2833"/>
                  </a:lnTo>
                  <a:lnTo>
                    <a:pt x="721921" y="0"/>
                  </a:lnTo>
                  <a:lnTo>
                    <a:pt x="700300" y="6212"/>
                  </a:lnTo>
                  <a:lnTo>
                    <a:pt x="672998" y="23851"/>
                  </a:lnTo>
                  <a:lnTo>
                    <a:pt x="628485" y="79306"/>
                  </a:lnTo>
                  <a:lnTo>
                    <a:pt x="618444" y="121547"/>
                  </a:lnTo>
                  <a:lnTo>
                    <a:pt x="621058" y="159930"/>
                  </a:lnTo>
                  <a:lnTo>
                    <a:pt x="629345" y="179457"/>
                  </a:lnTo>
                  <a:lnTo>
                    <a:pt x="653730" y="211057"/>
                  </a:lnTo>
                  <a:lnTo>
                    <a:pt x="679736" y="227135"/>
                  </a:lnTo>
                  <a:lnTo>
                    <a:pt x="740765" y="250324"/>
                  </a:lnTo>
                  <a:lnTo>
                    <a:pt x="796348" y="264930"/>
                  </a:lnTo>
                  <a:lnTo>
                    <a:pt x="858910" y="274898"/>
                  </a:lnTo>
                  <a:lnTo>
                    <a:pt x="910546" y="277507"/>
                  </a:lnTo>
                  <a:lnTo>
                    <a:pt x="972186" y="278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865027" y="3417498"/>
            <a:ext cx="4767720" cy="751788"/>
            <a:chOff x="865027" y="3417498"/>
            <a:chExt cx="4767720" cy="751788"/>
          </a:xfrm>
        </p:grpSpPr>
        <p:sp>
          <p:nvSpPr>
            <p:cNvPr id="62" name="Freeform 61"/>
            <p:cNvSpPr/>
            <p:nvPr/>
          </p:nvSpPr>
          <p:spPr>
            <a:xfrm>
              <a:off x="865027" y="3640763"/>
              <a:ext cx="243644" cy="360067"/>
            </a:xfrm>
            <a:custGeom>
              <a:avLst/>
              <a:gdLst/>
              <a:ahLst/>
              <a:cxnLst/>
              <a:rect l="0" t="0" r="0" b="0"/>
              <a:pathLst>
                <a:path w="243644" h="360067">
                  <a:moveTo>
                    <a:pt x="19367" y="96854"/>
                  </a:moveTo>
                  <a:lnTo>
                    <a:pt x="2599" y="91265"/>
                  </a:lnTo>
                  <a:lnTo>
                    <a:pt x="0" y="86109"/>
                  </a:lnTo>
                  <a:lnTo>
                    <a:pt x="606" y="79162"/>
                  </a:lnTo>
                  <a:lnTo>
                    <a:pt x="8689" y="62084"/>
                  </a:lnTo>
                  <a:lnTo>
                    <a:pt x="23980" y="42796"/>
                  </a:lnTo>
                  <a:lnTo>
                    <a:pt x="63498" y="17795"/>
                  </a:lnTo>
                  <a:lnTo>
                    <a:pt x="112251" y="1159"/>
                  </a:lnTo>
                  <a:lnTo>
                    <a:pt x="158152" y="0"/>
                  </a:lnTo>
                  <a:lnTo>
                    <a:pt x="169212" y="4208"/>
                  </a:lnTo>
                  <a:lnTo>
                    <a:pt x="184621" y="18243"/>
                  </a:lnTo>
                  <a:lnTo>
                    <a:pt x="188028" y="26899"/>
                  </a:lnTo>
                  <a:lnTo>
                    <a:pt x="188694" y="45876"/>
                  </a:lnTo>
                  <a:lnTo>
                    <a:pt x="171184" y="101125"/>
                  </a:lnTo>
                  <a:lnTo>
                    <a:pt x="145195" y="145141"/>
                  </a:lnTo>
                  <a:lnTo>
                    <a:pt x="81892" y="203964"/>
                  </a:lnTo>
                  <a:lnTo>
                    <a:pt x="76258" y="206865"/>
                  </a:lnTo>
                  <a:lnTo>
                    <a:pt x="73672" y="205289"/>
                  </a:lnTo>
                  <a:lnTo>
                    <a:pt x="73118" y="200730"/>
                  </a:lnTo>
                  <a:lnTo>
                    <a:pt x="77427" y="195350"/>
                  </a:lnTo>
                  <a:lnTo>
                    <a:pt x="94695" y="183134"/>
                  </a:lnTo>
                  <a:lnTo>
                    <a:pt x="136313" y="174280"/>
                  </a:lnTo>
                  <a:lnTo>
                    <a:pt x="185689" y="182836"/>
                  </a:lnTo>
                  <a:lnTo>
                    <a:pt x="226185" y="205778"/>
                  </a:lnTo>
                  <a:lnTo>
                    <a:pt x="234455" y="217433"/>
                  </a:lnTo>
                  <a:lnTo>
                    <a:pt x="243643" y="245981"/>
                  </a:lnTo>
                  <a:lnTo>
                    <a:pt x="241488" y="271927"/>
                  </a:lnTo>
                  <a:lnTo>
                    <a:pt x="237637" y="283759"/>
                  </a:lnTo>
                  <a:lnTo>
                    <a:pt x="220881" y="303145"/>
                  </a:lnTo>
                  <a:lnTo>
                    <a:pt x="166407" y="334654"/>
                  </a:lnTo>
                  <a:lnTo>
                    <a:pt x="116487" y="350717"/>
                  </a:lnTo>
                  <a:lnTo>
                    <a:pt x="88267" y="355911"/>
                  </a:lnTo>
                  <a:lnTo>
                    <a:pt x="50952" y="3600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094964" y="3484933"/>
              <a:ext cx="261473" cy="684353"/>
            </a:xfrm>
            <a:custGeom>
              <a:avLst/>
              <a:gdLst/>
              <a:ahLst/>
              <a:cxnLst/>
              <a:rect l="0" t="0" r="0" b="0"/>
              <a:pathLst>
                <a:path w="261473" h="684353">
                  <a:moveTo>
                    <a:pt x="0" y="0"/>
                  </a:moveTo>
                  <a:lnTo>
                    <a:pt x="55141" y="25833"/>
                  </a:lnTo>
                  <a:lnTo>
                    <a:pt x="116572" y="75582"/>
                  </a:lnTo>
                  <a:lnTo>
                    <a:pt x="165436" y="129710"/>
                  </a:lnTo>
                  <a:lnTo>
                    <a:pt x="209219" y="189740"/>
                  </a:lnTo>
                  <a:lnTo>
                    <a:pt x="233093" y="242893"/>
                  </a:lnTo>
                  <a:lnTo>
                    <a:pt x="254403" y="298453"/>
                  </a:lnTo>
                  <a:lnTo>
                    <a:pt x="261472" y="354488"/>
                  </a:lnTo>
                  <a:lnTo>
                    <a:pt x="259749" y="410617"/>
                  </a:lnTo>
                  <a:lnTo>
                    <a:pt x="248490" y="466764"/>
                  </a:lnTo>
                  <a:lnTo>
                    <a:pt x="220084" y="528620"/>
                  </a:lnTo>
                  <a:lnTo>
                    <a:pt x="196621" y="566069"/>
                  </a:lnTo>
                  <a:lnTo>
                    <a:pt x="154184" y="620856"/>
                  </a:lnTo>
                  <a:lnTo>
                    <a:pt x="93367" y="677170"/>
                  </a:lnTo>
                  <a:lnTo>
                    <a:pt x="84228" y="684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579275" y="3631682"/>
              <a:ext cx="208951" cy="318610"/>
            </a:xfrm>
            <a:custGeom>
              <a:avLst/>
              <a:gdLst/>
              <a:ahLst/>
              <a:cxnLst/>
              <a:rect l="0" t="0" r="0" b="0"/>
              <a:pathLst>
                <a:path w="208951" h="318610">
                  <a:moveTo>
                    <a:pt x="147399" y="11178"/>
                  </a:moveTo>
                  <a:lnTo>
                    <a:pt x="136220" y="0"/>
                  </a:lnTo>
                  <a:lnTo>
                    <a:pt x="128248" y="216"/>
                  </a:lnTo>
                  <a:lnTo>
                    <a:pt x="106912" y="9816"/>
                  </a:lnTo>
                  <a:lnTo>
                    <a:pt x="47846" y="59036"/>
                  </a:lnTo>
                  <a:lnTo>
                    <a:pt x="25225" y="86579"/>
                  </a:lnTo>
                  <a:lnTo>
                    <a:pt x="25005" y="94201"/>
                  </a:lnTo>
                  <a:lnTo>
                    <a:pt x="29538" y="100452"/>
                  </a:lnTo>
                  <a:lnTo>
                    <a:pt x="48223" y="110517"/>
                  </a:lnTo>
                  <a:lnTo>
                    <a:pt x="107878" y="126510"/>
                  </a:lnTo>
                  <a:lnTo>
                    <a:pt x="164808" y="140935"/>
                  </a:lnTo>
                  <a:lnTo>
                    <a:pt x="198960" y="162708"/>
                  </a:lnTo>
                  <a:lnTo>
                    <a:pt x="205170" y="173030"/>
                  </a:lnTo>
                  <a:lnTo>
                    <a:pt x="208950" y="196976"/>
                  </a:lnTo>
                  <a:lnTo>
                    <a:pt x="193322" y="242354"/>
                  </a:lnTo>
                  <a:lnTo>
                    <a:pt x="141870" y="300886"/>
                  </a:lnTo>
                  <a:lnTo>
                    <a:pt x="102996" y="317466"/>
                  </a:lnTo>
                  <a:lnTo>
                    <a:pt x="54434" y="318609"/>
                  </a:lnTo>
                  <a:lnTo>
                    <a:pt x="29652" y="308081"/>
                  </a:lnTo>
                  <a:lnTo>
                    <a:pt x="0" y="2849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940114" y="3715848"/>
              <a:ext cx="270872" cy="199292"/>
            </a:xfrm>
            <a:custGeom>
              <a:avLst/>
              <a:gdLst/>
              <a:ahLst/>
              <a:cxnLst/>
              <a:rect l="0" t="0" r="0" b="0"/>
              <a:pathLst>
                <a:path w="270872" h="199292">
                  <a:moveTo>
                    <a:pt x="144529" y="42826"/>
                  </a:moveTo>
                  <a:lnTo>
                    <a:pt x="126548" y="18779"/>
                  </a:lnTo>
                  <a:lnTo>
                    <a:pt x="109631" y="4452"/>
                  </a:lnTo>
                  <a:lnTo>
                    <a:pt x="100206" y="866"/>
                  </a:lnTo>
                  <a:lnTo>
                    <a:pt x="80376" y="0"/>
                  </a:lnTo>
                  <a:lnTo>
                    <a:pt x="59864" y="9754"/>
                  </a:lnTo>
                  <a:lnTo>
                    <a:pt x="23690" y="39022"/>
                  </a:lnTo>
                  <a:lnTo>
                    <a:pt x="6819" y="71465"/>
                  </a:lnTo>
                  <a:lnTo>
                    <a:pt x="0" y="121891"/>
                  </a:lnTo>
                  <a:lnTo>
                    <a:pt x="4645" y="151666"/>
                  </a:lnTo>
                  <a:lnTo>
                    <a:pt x="9159" y="164519"/>
                  </a:lnTo>
                  <a:lnTo>
                    <a:pt x="18017" y="173087"/>
                  </a:lnTo>
                  <a:lnTo>
                    <a:pt x="43458" y="182608"/>
                  </a:lnTo>
                  <a:lnTo>
                    <a:pt x="56091" y="181637"/>
                  </a:lnTo>
                  <a:lnTo>
                    <a:pt x="79487" y="171200"/>
                  </a:lnTo>
                  <a:lnTo>
                    <a:pt x="106800" y="151183"/>
                  </a:lnTo>
                  <a:lnTo>
                    <a:pt x="136989" y="105477"/>
                  </a:lnTo>
                  <a:lnTo>
                    <a:pt x="156073" y="59309"/>
                  </a:lnTo>
                  <a:lnTo>
                    <a:pt x="161597" y="23663"/>
                  </a:lnTo>
                  <a:lnTo>
                    <a:pt x="160587" y="23032"/>
                  </a:lnTo>
                  <a:lnTo>
                    <a:pt x="158744" y="26120"/>
                  </a:lnTo>
                  <a:lnTo>
                    <a:pt x="156955" y="78000"/>
                  </a:lnTo>
                  <a:lnTo>
                    <a:pt x="169807" y="136668"/>
                  </a:lnTo>
                  <a:lnTo>
                    <a:pt x="185424" y="174486"/>
                  </a:lnTo>
                  <a:lnTo>
                    <a:pt x="201309" y="192198"/>
                  </a:lnTo>
                  <a:lnTo>
                    <a:pt x="210458" y="198560"/>
                  </a:lnTo>
                  <a:lnTo>
                    <a:pt x="221237" y="199291"/>
                  </a:lnTo>
                  <a:lnTo>
                    <a:pt x="270871" y="1796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326798" y="3548104"/>
              <a:ext cx="21058" cy="357970"/>
            </a:xfrm>
            <a:custGeom>
              <a:avLst/>
              <a:gdLst/>
              <a:ahLst/>
              <a:cxnLst/>
              <a:rect l="0" t="0" r="0" b="0"/>
              <a:pathLst>
                <a:path w="21058" h="357970">
                  <a:moveTo>
                    <a:pt x="0" y="0"/>
                  </a:moveTo>
                  <a:lnTo>
                    <a:pt x="0" y="52050"/>
                  </a:lnTo>
                  <a:lnTo>
                    <a:pt x="0" y="101990"/>
                  </a:lnTo>
                  <a:lnTo>
                    <a:pt x="3119" y="149542"/>
                  </a:lnTo>
                  <a:lnTo>
                    <a:pt x="9065" y="212423"/>
                  </a:lnTo>
                  <a:lnTo>
                    <a:pt x="10240" y="271074"/>
                  </a:lnTo>
                  <a:lnTo>
                    <a:pt x="13591" y="328412"/>
                  </a:lnTo>
                  <a:lnTo>
                    <a:pt x="21057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463668" y="3665317"/>
              <a:ext cx="232546" cy="251285"/>
            </a:xfrm>
            <a:custGeom>
              <a:avLst/>
              <a:gdLst/>
              <a:ahLst/>
              <a:cxnLst/>
              <a:rect l="0" t="0" r="0" b="0"/>
              <a:pathLst>
                <a:path w="232546" h="251285">
                  <a:moveTo>
                    <a:pt x="0" y="103885"/>
                  </a:moveTo>
                  <a:lnTo>
                    <a:pt x="34898" y="133194"/>
                  </a:lnTo>
                  <a:lnTo>
                    <a:pt x="75331" y="142205"/>
                  </a:lnTo>
                  <a:lnTo>
                    <a:pt x="124356" y="133696"/>
                  </a:lnTo>
                  <a:lnTo>
                    <a:pt x="175927" y="110768"/>
                  </a:lnTo>
                  <a:lnTo>
                    <a:pt x="201412" y="88617"/>
                  </a:lnTo>
                  <a:lnTo>
                    <a:pt x="231248" y="41858"/>
                  </a:lnTo>
                  <a:lnTo>
                    <a:pt x="232545" y="30948"/>
                  </a:lnTo>
                  <a:lnTo>
                    <a:pt x="227746" y="9468"/>
                  </a:lnTo>
                  <a:lnTo>
                    <a:pt x="218511" y="3506"/>
                  </a:lnTo>
                  <a:lnTo>
                    <a:pt x="189533" y="0"/>
                  </a:lnTo>
                  <a:lnTo>
                    <a:pt x="162616" y="5462"/>
                  </a:lnTo>
                  <a:lnTo>
                    <a:pt x="130851" y="21691"/>
                  </a:lnTo>
                  <a:lnTo>
                    <a:pt x="93568" y="53724"/>
                  </a:lnTo>
                  <a:lnTo>
                    <a:pt x="73997" y="83563"/>
                  </a:lnTo>
                  <a:lnTo>
                    <a:pt x="49468" y="146064"/>
                  </a:lnTo>
                  <a:lnTo>
                    <a:pt x="48502" y="167085"/>
                  </a:lnTo>
                  <a:lnTo>
                    <a:pt x="57655" y="201770"/>
                  </a:lnTo>
                  <a:lnTo>
                    <a:pt x="63003" y="214765"/>
                  </a:lnTo>
                  <a:lnTo>
                    <a:pt x="84544" y="235443"/>
                  </a:lnTo>
                  <a:lnTo>
                    <a:pt x="98477" y="244233"/>
                  </a:lnTo>
                  <a:lnTo>
                    <a:pt x="129555" y="250880"/>
                  </a:lnTo>
                  <a:lnTo>
                    <a:pt x="189513" y="2512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095378" y="3683305"/>
              <a:ext cx="185032" cy="201705"/>
            </a:xfrm>
            <a:custGeom>
              <a:avLst/>
              <a:gdLst/>
              <a:ahLst/>
              <a:cxnLst/>
              <a:rect l="0" t="0" r="0" b="0"/>
              <a:pathLst>
                <a:path w="185032" h="201705">
                  <a:moveTo>
                    <a:pt x="63171" y="22726"/>
                  </a:moveTo>
                  <a:lnTo>
                    <a:pt x="48700" y="57518"/>
                  </a:lnTo>
                  <a:lnTo>
                    <a:pt x="43415" y="119503"/>
                  </a:lnTo>
                  <a:lnTo>
                    <a:pt x="45032" y="151136"/>
                  </a:lnTo>
                  <a:lnTo>
                    <a:pt x="53550" y="176893"/>
                  </a:lnTo>
                  <a:lnTo>
                    <a:pt x="61436" y="186336"/>
                  </a:lnTo>
                  <a:lnTo>
                    <a:pt x="82677" y="199947"/>
                  </a:lnTo>
                  <a:lnTo>
                    <a:pt x="94893" y="201704"/>
                  </a:lnTo>
                  <a:lnTo>
                    <a:pt x="120944" y="197418"/>
                  </a:lnTo>
                  <a:lnTo>
                    <a:pt x="150739" y="181851"/>
                  </a:lnTo>
                  <a:lnTo>
                    <a:pt x="174385" y="151243"/>
                  </a:lnTo>
                  <a:lnTo>
                    <a:pt x="185031" y="106949"/>
                  </a:lnTo>
                  <a:lnTo>
                    <a:pt x="182596" y="67958"/>
                  </a:lnTo>
                  <a:lnTo>
                    <a:pt x="168876" y="28589"/>
                  </a:lnTo>
                  <a:lnTo>
                    <a:pt x="159378" y="18446"/>
                  </a:lnTo>
                  <a:lnTo>
                    <a:pt x="133226" y="4056"/>
                  </a:lnTo>
                  <a:lnTo>
                    <a:pt x="102105" y="0"/>
                  </a:lnTo>
                  <a:lnTo>
                    <a:pt x="40056" y="6929"/>
                  </a:lnTo>
                  <a:lnTo>
                    <a:pt x="0" y="121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422227" y="3498226"/>
              <a:ext cx="146935" cy="376262"/>
            </a:xfrm>
            <a:custGeom>
              <a:avLst/>
              <a:gdLst/>
              <a:ahLst/>
              <a:cxnLst/>
              <a:rect l="0" t="0" r="0" b="0"/>
              <a:pathLst>
                <a:path w="146935" h="376262">
                  <a:moveTo>
                    <a:pt x="146934" y="39349"/>
                  </a:moveTo>
                  <a:lnTo>
                    <a:pt x="141345" y="22582"/>
                  </a:lnTo>
                  <a:lnTo>
                    <a:pt x="129242" y="11230"/>
                  </a:lnTo>
                  <a:lnTo>
                    <a:pt x="110995" y="3455"/>
                  </a:lnTo>
                  <a:lnTo>
                    <a:pt x="87287" y="0"/>
                  </a:lnTo>
                  <a:lnTo>
                    <a:pt x="61153" y="7822"/>
                  </a:lnTo>
                  <a:lnTo>
                    <a:pt x="36279" y="24168"/>
                  </a:lnTo>
                  <a:lnTo>
                    <a:pt x="17425" y="47030"/>
                  </a:lnTo>
                  <a:lnTo>
                    <a:pt x="7486" y="79028"/>
                  </a:lnTo>
                  <a:lnTo>
                    <a:pt x="1891" y="130265"/>
                  </a:lnTo>
                  <a:lnTo>
                    <a:pt x="0" y="189499"/>
                  </a:lnTo>
                  <a:lnTo>
                    <a:pt x="8032" y="245090"/>
                  </a:lnTo>
                  <a:lnTo>
                    <a:pt x="20884" y="297318"/>
                  </a:lnTo>
                  <a:lnTo>
                    <a:pt x="37008" y="360146"/>
                  </a:lnTo>
                  <a:lnTo>
                    <a:pt x="41649" y="3762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400705" y="3737617"/>
              <a:ext cx="63172" cy="1"/>
            </a:xfrm>
            <a:custGeom>
              <a:avLst/>
              <a:gdLst/>
              <a:ahLst/>
              <a:cxnLst/>
              <a:rect l="0" t="0" r="0" b="0"/>
              <a:pathLst>
                <a:path w="63172" h="1">
                  <a:moveTo>
                    <a:pt x="0" y="0"/>
                  </a:move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885019" y="3495461"/>
              <a:ext cx="10526" cy="347442"/>
            </a:xfrm>
            <a:custGeom>
              <a:avLst/>
              <a:gdLst/>
              <a:ahLst/>
              <a:cxnLst/>
              <a:rect l="0" t="0" r="0" b="0"/>
              <a:pathLst>
                <a:path w="10526" h="347442">
                  <a:moveTo>
                    <a:pt x="10525" y="0"/>
                  </a:moveTo>
                  <a:lnTo>
                    <a:pt x="3289" y="28726"/>
                  </a:lnTo>
                  <a:lnTo>
                    <a:pt x="972" y="80261"/>
                  </a:lnTo>
                  <a:lnTo>
                    <a:pt x="286" y="143364"/>
                  </a:lnTo>
                  <a:lnTo>
                    <a:pt x="82" y="193257"/>
                  </a:lnTo>
                  <a:lnTo>
                    <a:pt x="14" y="252037"/>
                  </a:lnTo>
                  <a:lnTo>
                    <a:pt x="0" y="314298"/>
                  </a:lnTo>
                  <a:lnTo>
                    <a:pt x="3118" y="332711"/>
                  </a:lnTo>
                  <a:lnTo>
                    <a:pt x="10525" y="347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906073" y="3699893"/>
              <a:ext cx="199593" cy="187991"/>
            </a:xfrm>
            <a:custGeom>
              <a:avLst/>
              <a:gdLst/>
              <a:ahLst/>
              <a:cxnLst/>
              <a:rect l="0" t="0" r="0" b="0"/>
              <a:pathLst>
                <a:path w="199593" h="187991">
                  <a:moveTo>
                    <a:pt x="31585" y="16667"/>
                  </a:moveTo>
                  <a:lnTo>
                    <a:pt x="42764" y="5488"/>
                  </a:lnTo>
                  <a:lnTo>
                    <a:pt x="63850" y="0"/>
                  </a:lnTo>
                  <a:lnTo>
                    <a:pt x="105486" y="30"/>
                  </a:lnTo>
                  <a:lnTo>
                    <a:pt x="133450" y="6933"/>
                  </a:lnTo>
                  <a:lnTo>
                    <a:pt x="173161" y="30550"/>
                  </a:lnTo>
                  <a:lnTo>
                    <a:pt x="192384" y="49743"/>
                  </a:lnTo>
                  <a:lnTo>
                    <a:pt x="197276" y="60944"/>
                  </a:lnTo>
                  <a:lnTo>
                    <a:pt x="199592" y="85869"/>
                  </a:lnTo>
                  <a:lnTo>
                    <a:pt x="193602" y="106305"/>
                  </a:lnTo>
                  <a:lnTo>
                    <a:pt x="164098" y="145844"/>
                  </a:lnTo>
                  <a:lnTo>
                    <a:pt x="142468" y="166206"/>
                  </a:lnTo>
                  <a:lnTo>
                    <a:pt x="94107" y="187990"/>
                  </a:lnTo>
                  <a:lnTo>
                    <a:pt x="51800" y="187792"/>
                  </a:lnTo>
                  <a:lnTo>
                    <a:pt x="0" y="1745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179813" y="3663917"/>
              <a:ext cx="159695" cy="172524"/>
            </a:xfrm>
            <a:custGeom>
              <a:avLst/>
              <a:gdLst/>
              <a:ahLst/>
              <a:cxnLst/>
              <a:rect l="0" t="0" r="0" b="0"/>
              <a:pathLst>
                <a:path w="159695" h="172524">
                  <a:moveTo>
                    <a:pt x="10529" y="52643"/>
                  </a:moveTo>
                  <a:lnTo>
                    <a:pt x="13649" y="112001"/>
                  </a:lnTo>
                  <a:lnTo>
                    <a:pt x="25102" y="146269"/>
                  </a:lnTo>
                  <a:lnTo>
                    <a:pt x="30773" y="157175"/>
                  </a:lnTo>
                  <a:lnTo>
                    <a:pt x="39233" y="164445"/>
                  </a:lnTo>
                  <a:lnTo>
                    <a:pt x="61111" y="172523"/>
                  </a:lnTo>
                  <a:lnTo>
                    <a:pt x="83312" y="169874"/>
                  </a:lnTo>
                  <a:lnTo>
                    <a:pt x="118662" y="152109"/>
                  </a:lnTo>
                  <a:lnTo>
                    <a:pt x="131751" y="143520"/>
                  </a:lnTo>
                  <a:lnTo>
                    <a:pt x="149413" y="121498"/>
                  </a:lnTo>
                  <a:lnTo>
                    <a:pt x="155761" y="109075"/>
                  </a:lnTo>
                  <a:lnTo>
                    <a:pt x="159694" y="82793"/>
                  </a:lnTo>
                  <a:lnTo>
                    <a:pt x="159105" y="69233"/>
                  </a:lnTo>
                  <a:lnTo>
                    <a:pt x="149093" y="44809"/>
                  </a:lnTo>
                  <a:lnTo>
                    <a:pt x="132944" y="24594"/>
                  </a:lnTo>
                  <a:lnTo>
                    <a:pt x="114069" y="11711"/>
                  </a:lnTo>
                  <a:lnTo>
                    <a:pt x="78122" y="3470"/>
                  </a:lnTo>
                  <a:lnTo>
                    <a:pt x="19546" y="45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411440" y="3650546"/>
              <a:ext cx="252686" cy="192357"/>
            </a:xfrm>
            <a:custGeom>
              <a:avLst/>
              <a:gdLst/>
              <a:ahLst/>
              <a:cxnLst/>
              <a:rect l="0" t="0" r="0" b="0"/>
              <a:pathLst>
                <a:path w="252686" h="192357">
                  <a:moveTo>
                    <a:pt x="0" y="129185"/>
                  </a:moveTo>
                  <a:lnTo>
                    <a:pt x="5590" y="145952"/>
                  </a:lnTo>
                  <a:lnTo>
                    <a:pt x="7236" y="146212"/>
                  </a:lnTo>
                  <a:lnTo>
                    <a:pt x="21789" y="86322"/>
                  </a:lnTo>
                  <a:lnTo>
                    <a:pt x="29571" y="66851"/>
                  </a:lnTo>
                  <a:lnTo>
                    <a:pt x="60321" y="27981"/>
                  </a:lnTo>
                  <a:lnTo>
                    <a:pt x="86504" y="12111"/>
                  </a:lnTo>
                  <a:lnTo>
                    <a:pt x="127666" y="0"/>
                  </a:lnTo>
                  <a:lnTo>
                    <a:pt x="156957" y="5089"/>
                  </a:lnTo>
                  <a:lnTo>
                    <a:pt x="184403" y="20219"/>
                  </a:lnTo>
                  <a:lnTo>
                    <a:pt x="208299" y="42541"/>
                  </a:lnTo>
                  <a:lnTo>
                    <a:pt x="230305" y="87005"/>
                  </a:lnTo>
                  <a:lnTo>
                    <a:pt x="247051" y="144856"/>
                  </a:lnTo>
                  <a:lnTo>
                    <a:pt x="252685" y="1923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799449" y="3453347"/>
              <a:ext cx="185430" cy="328226"/>
            </a:xfrm>
            <a:custGeom>
              <a:avLst/>
              <a:gdLst/>
              <a:ahLst/>
              <a:cxnLst/>
              <a:rect l="0" t="0" r="0" b="0"/>
              <a:pathLst>
                <a:path w="185430" h="328226">
                  <a:moveTo>
                    <a:pt x="148945" y="0"/>
                  </a:moveTo>
                  <a:lnTo>
                    <a:pt x="168731" y="60384"/>
                  </a:lnTo>
                  <a:lnTo>
                    <a:pt x="177034" y="111869"/>
                  </a:lnTo>
                  <a:lnTo>
                    <a:pt x="185429" y="165597"/>
                  </a:lnTo>
                  <a:lnTo>
                    <a:pt x="182711" y="218411"/>
                  </a:lnTo>
                  <a:lnTo>
                    <a:pt x="180961" y="273903"/>
                  </a:lnTo>
                  <a:lnTo>
                    <a:pt x="180721" y="292531"/>
                  </a:lnTo>
                  <a:lnTo>
                    <a:pt x="177449" y="269480"/>
                  </a:lnTo>
                  <a:lnTo>
                    <a:pt x="160294" y="225196"/>
                  </a:lnTo>
                  <a:lnTo>
                    <a:pt x="135540" y="190727"/>
                  </a:lnTo>
                  <a:lnTo>
                    <a:pt x="112962" y="178355"/>
                  </a:lnTo>
                  <a:lnTo>
                    <a:pt x="100390" y="175055"/>
                  </a:lnTo>
                  <a:lnTo>
                    <a:pt x="73942" y="177628"/>
                  </a:lnTo>
                  <a:lnTo>
                    <a:pt x="47760" y="187740"/>
                  </a:lnTo>
                  <a:lnTo>
                    <a:pt x="24425" y="203933"/>
                  </a:lnTo>
                  <a:lnTo>
                    <a:pt x="8595" y="225948"/>
                  </a:lnTo>
                  <a:lnTo>
                    <a:pt x="0" y="250160"/>
                  </a:lnTo>
                  <a:lnTo>
                    <a:pt x="79" y="272619"/>
                  </a:lnTo>
                  <a:lnTo>
                    <a:pt x="12290" y="304995"/>
                  </a:lnTo>
                  <a:lnTo>
                    <a:pt x="33617" y="319997"/>
                  </a:lnTo>
                  <a:lnTo>
                    <a:pt x="60254" y="328225"/>
                  </a:lnTo>
                  <a:lnTo>
                    <a:pt x="112188" y="323974"/>
                  </a:lnTo>
                  <a:lnTo>
                    <a:pt x="151702" y="318261"/>
                  </a:lnTo>
                  <a:lnTo>
                    <a:pt x="180530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149254" y="3531986"/>
              <a:ext cx="161612" cy="289860"/>
            </a:xfrm>
            <a:custGeom>
              <a:avLst/>
              <a:gdLst/>
              <a:ahLst/>
              <a:cxnLst/>
              <a:rect l="0" t="0" r="0" b="0"/>
              <a:pathLst>
                <a:path w="161612" h="289860">
                  <a:moveTo>
                    <a:pt x="104466" y="5589"/>
                  </a:moveTo>
                  <a:lnTo>
                    <a:pt x="87699" y="0"/>
                  </a:lnTo>
                  <a:lnTo>
                    <a:pt x="70108" y="3495"/>
                  </a:lnTo>
                  <a:lnTo>
                    <a:pt x="43593" y="18617"/>
                  </a:lnTo>
                  <a:lnTo>
                    <a:pt x="8084" y="44688"/>
                  </a:lnTo>
                  <a:lnTo>
                    <a:pt x="2777" y="53882"/>
                  </a:lnTo>
                  <a:lnTo>
                    <a:pt x="0" y="76576"/>
                  </a:lnTo>
                  <a:lnTo>
                    <a:pt x="3237" y="86838"/>
                  </a:lnTo>
                  <a:lnTo>
                    <a:pt x="37627" y="127567"/>
                  </a:lnTo>
                  <a:lnTo>
                    <a:pt x="89877" y="157498"/>
                  </a:lnTo>
                  <a:lnTo>
                    <a:pt x="143352" y="192873"/>
                  </a:lnTo>
                  <a:lnTo>
                    <a:pt x="154956" y="200635"/>
                  </a:lnTo>
                  <a:lnTo>
                    <a:pt x="160353" y="210489"/>
                  </a:lnTo>
                  <a:lnTo>
                    <a:pt x="161611" y="221738"/>
                  </a:lnTo>
                  <a:lnTo>
                    <a:pt x="160111" y="233916"/>
                  </a:lnTo>
                  <a:lnTo>
                    <a:pt x="149085" y="253687"/>
                  </a:lnTo>
                  <a:lnTo>
                    <a:pt x="114995" y="289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444791" y="3417498"/>
              <a:ext cx="187956" cy="351705"/>
            </a:xfrm>
            <a:custGeom>
              <a:avLst/>
              <a:gdLst/>
              <a:ahLst/>
              <a:cxnLst/>
              <a:rect l="0" t="0" r="0" b="0"/>
              <a:pathLst>
                <a:path w="187956" h="351705">
                  <a:moveTo>
                    <a:pt x="145841" y="351704"/>
                  </a:moveTo>
                  <a:lnTo>
                    <a:pt x="154906" y="293088"/>
                  </a:lnTo>
                  <a:lnTo>
                    <a:pt x="156081" y="230508"/>
                  </a:lnTo>
                  <a:lnTo>
                    <a:pt x="156284" y="179184"/>
                  </a:lnTo>
                  <a:lnTo>
                    <a:pt x="156345" y="126932"/>
                  </a:lnTo>
                  <a:lnTo>
                    <a:pt x="156362" y="75575"/>
                  </a:lnTo>
                  <a:lnTo>
                    <a:pt x="153249" y="18827"/>
                  </a:lnTo>
                  <a:lnTo>
                    <a:pt x="150779" y="6953"/>
                  </a:lnTo>
                  <a:lnTo>
                    <a:pt x="144454" y="1377"/>
                  </a:lnTo>
                  <a:lnTo>
                    <a:pt x="135558" y="0"/>
                  </a:lnTo>
                  <a:lnTo>
                    <a:pt x="112025" y="5878"/>
                  </a:lnTo>
                  <a:lnTo>
                    <a:pt x="68231" y="30088"/>
                  </a:lnTo>
                  <a:lnTo>
                    <a:pt x="9842" y="81913"/>
                  </a:lnTo>
                  <a:lnTo>
                    <a:pt x="3702" y="81766"/>
                  </a:lnTo>
                  <a:lnTo>
                    <a:pt x="779" y="75819"/>
                  </a:lnTo>
                  <a:lnTo>
                    <a:pt x="0" y="66005"/>
                  </a:lnTo>
                  <a:lnTo>
                    <a:pt x="4161" y="57123"/>
                  </a:lnTo>
                  <a:lnTo>
                    <a:pt x="21261" y="41015"/>
                  </a:lnTo>
                  <a:lnTo>
                    <a:pt x="57196" y="24381"/>
                  </a:lnTo>
                  <a:lnTo>
                    <a:pt x="97479" y="17633"/>
                  </a:lnTo>
                  <a:lnTo>
                    <a:pt x="150673" y="23759"/>
                  </a:lnTo>
                  <a:lnTo>
                    <a:pt x="187955" y="358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947353" y="3937658"/>
            <a:ext cx="6590379" cy="823418"/>
            <a:chOff x="947353" y="3937658"/>
            <a:chExt cx="6590379" cy="823418"/>
          </a:xfrm>
        </p:grpSpPr>
        <p:sp>
          <p:nvSpPr>
            <p:cNvPr id="79" name="Freeform 78"/>
            <p:cNvSpPr/>
            <p:nvPr/>
          </p:nvSpPr>
          <p:spPr>
            <a:xfrm>
              <a:off x="947353" y="4306156"/>
              <a:ext cx="221311" cy="192437"/>
            </a:xfrm>
            <a:custGeom>
              <a:avLst/>
              <a:gdLst/>
              <a:ahLst/>
              <a:cxnLst/>
              <a:rect l="0" t="0" r="0" b="0"/>
              <a:pathLst>
                <a:path w="221311" h="192437">
                  <a:moveTo>
                    <a:pt x="73911" y="0"/>
                  </a:moveTo>
                  <a:lnTo>
                    <a:pt x="62733" y="11178"/>
                  </a:lnTo>
                  <a:lnTo>
                    <a:pt x="39067" y="73217"/>
                  </a:lnTo>
                  <a:lnTo>
                    <a:pt x="24828" y="130189"/>
                  </a:lnTo>
                  <a:lnTo>
                    <a:pt x="7631" y="177664"/>
                  </a:lnTo>
                  <a:lnTo>
                    <a:pt x="0" y="192436"/>
                  </a:lnTo>
                  <a:lnTo>
                    <a:pt x="1240" y="191461"/>
                  </a:lnTo>
                  <a:lnTo>
                    <a:pt x="10028" y="182190"/>
                  </a:lnTo>
                  <a:lnTo>
                    <a:pt x="35876" y="164986"/>
                  </a:lnTo>
                  <a:lnTo>
                    <a:pt x="59736" y="155995"/>
                  </a:lnTo>
                  <a:lnTo>
                    <a:pt x="99477" y="155535"/>
                  </a:lnTo>
                  <a:lnTo>
                    <a:pt x="154827" y="164690"/>
                  </a:lnTo>
                  <a:lnTo>
                    <a:pt x="201462" y="167712"/>
                  </a:lnTo>
                  <a:lnTo>
                    <a:pt x="221310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137078" y="4285099"/>
              <a:ext cx="10529" cy="326384"/>
            </a:xfrm>
            <a:custGeom>
              <a:avLst/>
              <a:gdLst/>
              <a:ahLst/>
              <a:cxnLst/>
              <a:rect l="0" t="0" r="0" b="0"/>
              <a:pathLst>
                <a:path w="10529" h="326384">
                  <a:moveTo>
                    <a:pt x="0" y="0"/>
                  </a:moveTo>
                  <a:lnTo>
                    <a:pt x="7235" y="27556"/>
                  </a:lnTo>
                  <a:lnTo>
                    <a:pt x="9878" y="90018"/>
                  </a:lnTo>
                  <a:lnTo>
                    <a:pt x="10335" y="142875"/>
                  </a:lnTo>
                  <a:lnTo>
                    <a:pt x="10471" y="194412"/>
                  </a:lnTo>
                  <a:lnTo>
                    <a:pt x="10511" y="251016"/>
                  </a:lnTo>
                  <a:lnTo>
                    <a:pt x="10523" y="295473"/>
                  </a:lnTo>
                  <a:lnTo>
                    <a:pt x="10528" y="326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200249" y="4169285"/>
              <a:ext cx="183513" cy="568540"/>
            </a:xfrm>
            <a:custGeom>
              <a:avLst/>
              <a:gdLst/>
              <a:ahLst/>
              <a:cxnLst/>
              <a:rect l="0" t="0" r="0" b="0"/>
              <a:pathLst>
                <a:path w="183513" h="568540">
                  <a:moveTo>
                    <a:pt x="0" y="0"/>
                  </a:moveTo>
                  <a:lnTo>
                    <a:pt x="60676" y="60677"/>
                  </a:lnTo>
                  <a:lnTo>
                    <a:pt x="117058" y="117058"/>
                  </a:lnTo>
                  <a:lnTo>
                    <a:pt x="148598" y="158173"/>
                  </a:lnTo>
                  <a:lnTo>
                    <a:pt x="171199" y="216192"/>
                  </a:lnTo>
                  <a:lnTo>
                    <a:pt x="183512" y="265753"/>
                  </a:lnTo>
                  <a:lnTo>
                    <a:pt x="179676" y="316218"/>
                  </a:lnTo>
                  <a:lnTo>
                    <a:pt x="164575" y="377687"/>
                  </a:lnTo>
                  <a:lnTo>
                    <a:pt x="144230" y="431492"/>
                  </a:lnTo>
                  <a:lnTo>
                    <a:pt x="113340" y="491705"/>
                  </a:lnTo>
                  <a:lnTo>
                    <a:pt x="87249" y="522296"/>
                  </a:lnTo>
                  <a:lnTo>
                    <a:pt x="39031" y="554810"/>
                  </a:lnTo>
                  <a:lnTo>
                    <a:pt x="21057" y="568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499137" y="4211399"/>
              <a:ext cx="248595" cy="379027"/>
            </a:xfrm>
            <a:custGeom>
              <a:avLst/>
              <a:gdLst/>
              <a:ahLst/>
              <a:cxnLst/>
              <a:rect l="0" t="0" r="0" b="0"/>
              <a:pathLst>
                <a:path w="248595" h="379027">
                  <a:moveTo>
                    <a:pt x="69609" y="0"/>
                  </a:moveTo>
                  <a:lnTo>
                    <a:pt x="77942" y="54145"/>
                  </a:lnTo>
                  <a:lnTo>
                    <a:pt x="76368" y="92082"/>
                  </a:lnTo>
                  <a:lnTo>
                    <a:pt x="70944" y="153110"/>
                  </a:lnTo>
                  <a:lnTo>
                    <a:pt x="68703" y="214774"/>
                  </a:lnTo>
                  <a:lnTo>
                    <a:pt x="55089" y="268202"/>
                  </a:lnTo>
                  <a:lnTo>
                    <a:pt x="30216" y="323210"/>
                  </a:lnTo>
                  <a:lnTo>
                    <a:pt x="9714" y="351440"/>
                  </a:lnTo>
                  <a:lnTo>
                    <a:pt x="5113" y="351276"/>
                  </a:lnTo>
                  <a:lnTo>
                    <a:pt x="2045" y="345318"/>
                  </a:lnTo>
                  <a:lnTo>
                    <a:pt x="0" y="335497"/>
                  </a:lnTo>
                  <a:lnTo>
                    <a:pt x="2146" y="325440"/>
                  </a:lnTo>
                  <a:lnTo>
                    <a:pt x="13889" y="304907"/>
                  </a:lnTo>
                  <a:lnTo>
                    <a:pt x="40231" y="279206"/>
                  </a:lnTo>
                  <a:lnTo>
                    <a:pt x="63181" y="270321"/>
                  </a:lnTo>
                  <a:lnTo>
                    <a:pt x="75853" y="267952"/>
                  </a:lnTo>
                  <a:lnTo>
                    <a:pt x="102410" y="274678"/>
                  </a:lnTo>
                  <a:lnTo>
                    <a:pt x="157587" y="307591"/>
                  </a:lnTo>
                  <a:lnTo>
                    <a:pt x="212996" y="355148"/>
                  </a:lnTo>
                  <a:lnTo>
                    <a:pt x="233757" y="371951"/>
                  </a:lnTo>
                  <a:lnTo>
                    <a:pt x="248594" y="3790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768788" y="4311165"/>
              <a:ext cx="221099" cy="279502"/>
            </a:xfrm>
            <a:custGeom>
              <a:avLst/>
              <a:gdLst/>
              <a:ahLst/>
              <a:cxnLst/>
              <a:rect l="0" t="0" r="0" b="0"/>
              <a:pathLst>
                <a:path w="221099" h="279502">
                  <a:moveTo>
                    <a:pt x="0" y="68690"/>
                  </a:moveTo>
                  <a:lnTo>
                    <a:pt x="5589" y="85458"/>
                  </a:lnTo>
                  <a:lnTo>
                    <a:pt x="20811" y="99929"/>
                  </a:lnTo>
                  <a:lnTo>
                    <a:pt x="43174" y="111820"/>
                  </a:lnTo>
                  <a:lnTo>
                    <a:pt x="68711" y="117105"/>
                  </a:lnTo>
                  <a:lnTo>
                    <a:pt x="109396" y="114491"/>
                  </a:lnTo>
                  <a:lnTo>
                    <a:pt x="151086" y="95129"/>
                  </a:lnTo>
                  <a:lnTo>
                    <a:pt x="181896" y="67165"/>
                  </a:lnTo>
                  <a:lnTo>
                    <a:pt x="200254" y="36653"/>
                  </a:lnTo>
                  <a:lnTo>
                    <a:pt x="201353" y="26275"/>
                  </a:lnTo>
                  <a:lnTo>
                    <a:pt x="196335" y="5385"/>
                  </a:lnTo>
                  <a:lnTo>
                    <a:pt x="189381" y="750"/>
                  </a:lnTo>
                  <a:lnTo>
                    <a:pt x="180066" y="0"/>
                  </a:lnTo>
                  <a:lnTo>
                    <a:pt x="137084" y="10018"/>
                  </a:lnTo>
                  <a:lnTo>
                    <a:pt x="119028" y="22727"/>
                  </a:lnTo>
                  <a:lnTo>
                    <a:pt x="57803" y="81073"/>
                  </a:lnTo>
                  <a:lnTo>
                    <a:pt x="32727" y="140438"/>
                  </a:lnTo>
                  <a:lnTo>
                    <a:pt x="16528" y="194775"/>
                  </a:lnTo>
                  <a:lnTo>
                    <a:pt x="18264" y="215975"/>
                  </a:lnTo>
                  <a:lnTo>
                    <a:pt x="31408" y="247640"/>
                  </a:lnTo>
                  <a:lnTo>
                    <a:pt x="49834" y="265597"/>
                  </a:lnTo>
                  <a:lnTo>
                    <a:pt x="61298" y="273661"/>
                  </a:lnTo>
                  <a:lnTo>
                    <a:pt x="92754" y="279501"/>
                  </a:lnTo>
                  <a:lnTo>
                    <a:pt x="153372" y="273718"/>
                  </a:lnTo>
                  <a:lnTo>
                    <a:pt x="203731" y="257935"/>
                  </a:lnTo>
                  <a:lnTo>
                    <a:pt x="221098" y="2476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044333" y="4290038"/>
              <a:ext cx="171626" cy="471038"/>
            </a:xfrm>
            <a:custGeom>
              <a:avLst/>
              <a:gdLst/>
              <a:ahLst/>
              <a:cxnLst/>
              <a:rect l="0" t="0" r="0" b="0"/>
              <a:pathLst>
                <a:path w="171626" h="471038">
                  <a:moveTo>
                    <a:pt x="166652" y="5589"/>
                  </a:moveTo>
                  <a:lnTo>
                    <a:pt x="149884" y="0"/>
                  </a:lnTo>
                  <a:lnTo>
                    <a:pt x="117100" y="2113"/>
                  </a:lnTo>
                  <a:lnTo>
                    <a:pt x="109050" y="7951"/>
                  </a:lnTo>
                  <a:lnTo>
                    <a:pt x="103684" y="16522"/>
                  </a:lnTo>
                  <a:lnTo>
                    <a:pt x="100107" y="26916"/>
                  </a:lnTo>
                  <a:lnTo>
                    <a:pt x="100661" y="63901"/>
                  </a:lnTo>
                  <a:lnTo>
                    <a:pt x="111329" y="118320"/>
                  </a:lnTo>
                  <a:lnTo>
                    <a:pt x="121582" y="174129"/>
                  </a:lnTo>
                  <a:lnTo>
                    <a:pt x="122567" y="188139"/>
                  </a:lnTo>
                  <a:lnTo>
                    <a:pt x="124394" y="191630"/>
                  </a:lnTo>
                  <a:lnTo>
                    <a:pt x="126781" y="188108"/>
                  </a:lnTo>
                  <a:lnTo>
                    <a:pt x="132611" y="158325"/>
                  </a:lnTo>
                  <a:lnTo>
                    <a:pt x="140809" y="101048"/>
                  </a:lnTo>
                  <a:lnTo>
                    <a:pt x="130464" y="42206"/>
                  </a:lnTo>
                  <a:lnTo>
                    <a:pt x="115115" y="12669"/>
                  </a:lnTo>
                  <a:lnTo>
                    <a:pt x="107727" y="7969"/>
                  </a:lnTo>
                  <a:lnTo>
                    <a:pt x="90160" y="5867"/>
                  </a:lnTo>
                  <a:lnTo>
                    <a:pt x="70654" y="18191"/>
                  </a:lnTo>
                  <a:lnTo>
                    <a:pt x="52626" y="38096"/>
                  </a:lnTo>
                  <a:lnTo>
                    <a:pt x="21842" y="89938"/>
                  </a:lnTo>
                  <a:lnTo>
                    <a:pt x="7332" y="150809"/>
                  </a:lnTo>
                  <a:lnTo>
                    <a:pt x="0" y="205850"/>
                  </a:lnTo>
                  <a:lnTo>
                    <a:pt x="4319" y="244690"/>
                  </a:lnTo>
                  <a:lnTo>
                    <a:pt x="9297" y="250388"/>
                  </a:lnTo>
                  <a:lnTo>
                    <a:pt x="16125" y="251846"/>
                  </a:lnTo>
                  <a:lnTo>
                    <a:pt x="24187" y="250479"/>
                  </a:lnTo>
                  <a:lnTo>
                    <a:pt x="52300" y="231787"/>
                  </a:lnTo>
                  <a:lnTo>
                    <a:pt x="71678" y="204022"/>
                  </a:lnTo>
                  <a:lnTo>
                    <a:pt x="96134" y="142318"/>
                  </a:lnTo>
                  <a:lnTo>
                    <a:pt x="117086" y="86679"/>
                  </a:lnTo>
                  <a:lnTo>
                    <a:pt x="123079" y="73687"/>
                  </a:lnTo>
                  <a:lnTo>
                    <a:pt x="127075" y="69705"/>
                  </a:lnTo>
                  <a:lnTo>
                    <a:pt x="129739" y="71730"/>
                  </a:lnTo>
                  <a:lnTo>
                    <a:pt x="139603" y="125369"/>
                  </a:lnTo>
                  <a:lnTo>
                    <a:pt x="149408" y="185749"/>
                  </a:lnTo>
                  <a:lnTo>
                    <a:pt x="154134" y="236914"/>
                  </a:lnTo>
                  <a:lnTo>
                    <a:pt x="164135" y="291229"/>
                  </a:lnTo>
                  <a:lnTo>
                    <a:pt x="171625" y="342517"/>
                  </a:lnTo>
                  <a:lnTo>
                    <a:pt x="164861" y="396186"/>
                  </a:lnTo>
                  <a:lnTo>
                    <a:pt x="152473" y="434447"/>
                  </a:lnTo>
                  <a:lnTo>
                    <a:pt x="146671" y="445912"/>
                  </a:lnTo>
                  <a:lnTo>
                    <a:pt x="127745" y="461771"/>
                  </a:lnTo>
                  <a:lnTo>
                    <a:pt x="116148" y="467638"/>
                  </a:lnTo>
                  <a:lnTo>
                    <a:pt x="93903" y="471037"/>
                  </a:lnTo>
                  <a:lnTo>
                    <a:pt x="73487" y="467479"/>
                  </a:lnTo>
                  <a:lnTo>
                    <a:pt x="40310" y="4477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299395" y="4290038"/>
              <a:ext cx="259031" cy="208657"/>
            </a:xfrm>
            <a:custGeom>
              <a:avLst/>
              <a:gdLst/>
              <a:ahLst/>
              <a:cxnLst/>
              <a:rect l="0" t="0" r="0" b="0"/>
              <a:pathLst>
                <a:path w="259031" h="208657">
                  <a:moveTo>
                    <a:pt x="153745" y="5589"/>
                  </a:moveTo>
                  <a:lnTo>
                    <a:pt x="136977" y="0"/>
                  </a:lnTo>
                  <a:lnTo>
                    <a:pt x="104193" y="2113"/>
                  </a:lnTo>
                  <a:lnTo>
                    <a:pt x="84539" y="10284"/>
                  </a:lnTo>
                  <a:lnTo>
                    <a:pt x="68004" y="22883"/>
                  </a:lnTo>
                  <a:lnTo>
                    <a:pt x="31176" y="69651"/>
                  </a:lnTo>
                  <a:lnTo>
                    <a:pt x="9933" y="111788"/>
                  </a:lnTo>
                  <a:lnTo>
                    <a:pt x="0" y="161318"/>
                  </a:lnTo>
                  <a:lnTo>
                    <a:pt x="3916" y="186326"/>
                  </a:lnTo>
                  <a:lnTo>
                    <a:pt x="8235" y="196270"/>
                  </a:lnTo>
                  <a:lnTo>
                    <a:pt x="14624" y="201730"/>
                  </a:lnTo>
                  <a:lnTo>
                    <a:pt x="22394" y="204200"/>
                  </a:lnTo>
                  <a:lnTo>
                    <a:pt x="31082" y="204677"/>
                  </a:lnTo>
                  <a:lnTo>
                    <a:pt x="50095" y="198967"/>
                  </a:lnTo>
                  <a:lnTo>
                    <a:pt x="77411" y="182599"/>
                  </a:lnTo>
                  <a:lnTo>
                    <a:pt x="92912" y="167318"/>
                  </a:lnTo>
                  <a:lnTo>
                    <a:pt x="123435" y="111606"/>
                  </a:lnTo>
                  <a:lnTo>
                    <a:pt x="144162" y="54433"/>
                  </a:lnTo>
                  <a:lnTo>
                    <a:pt x="144416" y="29637"/>
                  </a:lnTo>
                  <a:lnTo>
                    <a:pt x="144017" y="28640"/>
                  </a:lnTo>
                  <a:lnTo>
                    <a:pt x="143375" y="77473"/>
                  </a:lnTo>
                  <a:lnTo>
                    <a:pt x="146383" y="131393"/>
                  </a:lnTo>
                  <a:lnTo>
                    <a:pt x="153983" y="164447"/>
                  </a:lnTo>
                  <a:lnTo>
                    <a:pt x="169058" y="190836"/>
                  </a:lnTo>
                  <a:lnTo>
                    <a:pt x="179162" y="199277"/>
                  </a:lnTo>
                  <a:lnTo>
                    <a:pt x="202866" y="208656"/>
                  </a:lnTo>
                  <a:lnTo>
                    <a:pt x="214568" y="206478"/>
                  </a:lnTo>
                  <a:lnTo>
                    <a:pt x="236930" y="191579"/>
                  </a:lnTo>
                  <a:lnTo>
                    <a:pt x="249208" y="178718"/>
                  </a:lnTo>
                  <a:lnTo>
                    <a:pt x="259030" y="163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663767" y="4158757"/>
              <a:ext cx="52586" cy="368498"/>
            </a:xfrm>
            <a:custGeom>
              <a:avLst/>
              <a:gdLst/>
              <a:ahLst/>
              <a:cxnLst/>
              <a:rect l="0" t="0" r="0" b="0"/>
              <a:pathLst>
                <a:path w="52586" h="368498">
                  <a:moveTo>
                    <a:pt x="10472" y="0"/>
                  </a:moveTo>
                  <a:lnTo>
                    <a:pt x="7352" y="48931"/>
                  </a:lnTo>
                  <a:lnTo>
                    <a:pt x="1406" y="108061"/>
                  </a:lnTo>
                  <a:lnTo>
                    <a:pt x="232" y="164801"/>
                  </a:lnTo>
                  <a:lnTo>
                    <a:pt x="0" y="221070"/>
                  </a:lnTo>
                  <a:lnTo>
                    <a:pt x="5544" y="277244"/>
                  </a:lnTo>
                  <a:lnTo>
                    <a:pt x="19073" y="331061"/>
                  </a:lnTo>
                  <a:lnTo>
                    <a:pt x="35377" y="356365"/>
                  </a:lnTo>
                  <a:lnTo>
                    <a:pt x="52585" y="368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105907" y="4158757"/>
              <a:ext cx="41814" cy="389555"/>
            </a:xfrm>
            <a:custGeom>
              <a:avLst/>
              <a:gdLst/>
              <a:ahLst/>
              <a:cxnLst/>
              <a:rect l="0" t="0" r="0" b="0"/>
              <a:pathLst>
                <a:path w="41814" h="389555">
                  <a:moveTo>
                    <a:pt x="0" y="0"/>
                  </a:moveTo>
                  <a:lnTo>
                    <a:pt x="15641" y="27556"/>
                  </a:lnTo>
                  <a:lnTo>
                    <a:pt x="28089" y="83779"/>
                  </a:lnTo>
                  <a:lnTo>
                    <a:pt x="30895" y="140291"/>
                  </a:lnTo>
                  <a:lnTo>
                    <a:pt x="36970" y="188057"/>
                  </a:lnTo>
                  <a:lnTo>
                    <a:pt x="40590" y="239254"/>
                  </a:lnTo>
                  <a:lnTo>
                    <a:pt x="41813" y="300550"/>
                  </a:lnTo>
                  <a:lnTo>
                    <a:pt x="38935" y="354599"/>
                  </a:lnTo>
                  <a:lnTo>
                    <a:pt x="33682" y="374019"/>
                  </a:lnTo>
                  <a:lnTo>
                    <a:pt x="21057" y="3895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926922" y="4127171"/>
              <a:ext cx="442198" cy="42115"/>
            </a:xfrm>
            <a:custGeom>
              <a:avLst/>
              <a:gdLst/>
              <a:ahLst/>
              <a:cxnLst/>
              <a:rect l="0" t="0" r="0" b="0"/>
              <a:pathLst>
                <a:path w="442198" h="42115">
                  <a:moveTo>
                    <a:pt x="0" y="42114"/>
                  </a:moveTo>
                  <a:lnTo>
                    <a:pt x="42692" y="38994"/>
                  </a:lnTo>
                  <a:lnTo>
                    <a:pt x="86349" y="30661"/>
                  </a:lnTo>
                  <a:lnTo>
                    <a:pt x="144908" y="23903"/>
                  </a:lnTo>
                  <a:lnTo>
                    <a:pt x="196184" y="18781"/>
                  </a:lnTo>
                  <a:lnTo>
                    <a:pt x="244132" y="12974"/>
                  </a:lnTo>
                  <a:lnTo>
                    <a:pt x="307147" y="5423"/>
                  </a:lnTo>
                  <a:lnTo>
                    <a:pt x="365824" y="1071"/>
                  </a:lnTo>
                  <a:lnTo>
                    <a:pt x="420049" y="212"/>
                  </a:lnTo>
                  <a:lnTo>
                    <a:pt x="442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274363" y="4287300"/>
              <a:ext cx="221099" cy="276645"/>
            </a:xfrm>
            <a:custGeom>
              <a:avLst/>
              <a:gdLst/>
              <a:ahLst/>
              <a:cxnLst/>
              <a:rect l="0" t="0" r="0" b="0"/>
              <a:pathLst>
                <a:path w="221099" h="276645">
                  <a:moveTo>
                    <a:pt x="0" y="155726"/>
                  </a:moveTo>
                  <a:lnTo>
                    <a:pt x="34791" y="153386"/>
                  </a:lnTo>
                  <a:lnTo>
                    <a:pt x="90537" y="135940"/>
                  </a:lnTo>
                  <a:lnTo>
                    <a:pt x="136037" y="115293"/>
                  </a:lnTo>
                  <a:lnTo>
                    <a:pt x="185314" y="74847"/>
                  </a:lnTo>
                  <a:lnTo>
                    <a:pt x="206856" y="42724"/>
                  </a:lnTo>
                  <a:lnTo>
                    <a:pt x="209264" y="31259"/>
                  </a:lnTo>
                  <a:lnTo>
                    <a:pt x="205700" y="9160"/>
                  </a:lnTo>
                  <a:lnTo>
                    <a:pt x="200304" y="3033"/>
                  </a:lnTo>
                  <a:lnTo>
                    <a:pt x="193197" y="119"/>
                  </a:lnTo>
                  <a:lnTo>
                    <a:pt x="175943" y="0"/>
                  </a:lnTo>
                  <a:lnTo>
                    <a:pt x="156576" y="3846"/>
                  </a:lnTo>
                  <a:lnTo>
                    <a:pt x="139389" y="15694"/>
                  </a:lnTo>
                  <a:lnTo>
                    <a:pt x="94977" y="66931"/>
                  </a:lnTo>
                  <a:lnTo>
                    <a:pt x="72313" y="118299"/>
                  </a:lnTo>
                  <a:lnTo>
                    <a:pt x="56042" y="179133"/>
                  </a:lnTo>
                  <a:lnTo>
                    <a:pt x="56769" y="216474"/>
                  </a:lnTo>
                  <a:lnTo>
                    <a:pt x="58903" y="227810"/>
                  </a:lnTo>
                  <a:lnTo>
                    <a:pt x="78674" y="260532"/>
                  </a:lnTo>
                  <a:lnTo>
                    <a:pt x="100087" y="272496"/>
                  </a:lnTo>
                  <a:lnTo>
                    <a:pt x="124032" y="276644"/>
                  </a:lnTo>
                  <a:lnTo>
                    <a:pt x="146372" y="274588"/>
                  </a:lnTo>
                  <a:lnTo>
                    <a:pt x="164880" y="266656"/>
                  </a:lnTo>
                  <a:lnTo>
                    <a:pt x="221098" y="2188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621889" y="4279082"/>
              <a:ext cx="263128" cy="258702"/>
            </a:xfrm>
            <a:custGeom>
              <a:avLst/>
              <a:gdLst/>
              <a:ahLst/>
              <a:cxnLst/>
              <a:rect l="0" t="0" r="0" b="0"/>
              <a:pathLst>
                <a:path w="263128" h="258702">
                  <a:moveTo>
                    <a:pt x="10443" y="58659"/>
                  </a:moveTo>
                  <a:lnTo>
                    <a:pt x="2110" y="107590"/>
                  </a:lnTo>
                  <a:lnTo>
                    <a:pt x="565" y="158555"/>
                  </a:lnTo>
                  <a:lnTo>
                    <a:pt x="107" y="211870"/>
                  </a:lnTo>
                  <a:lnTo>
                    <a:pt x="0" y="230868"/>
                  </a:lnTo>
                  <a:lnTo>
                    <a:pt x="5515" y="179213"/>
                  </a:lnTo>
                  <a:lnTo>
                    <a:pt x="21246" y="119335"/>
                  </a:lnTo>
                  <a:lnTo>
                    <a:pt x="35063" y="65185"/>
                  </a:lnTo>
                  <a:lnTo>
                    <a:pt x="51143" y="34597"/>
                  </a:lnTo>
                  <a:lnTo>
                    <a:pt x="81904" y="10715"/>
                  </a:lnTo>
                  <a:lnTo>
                    <a:pt x="126243" y="0"/>
                  </a:lnTo>
                  <a:lnTo>
                    <a:pt x="150037" y="3732"/>
                  </a:lnTo>
                  <a:lnTo>
                    <a:pt x="176586" y="18988"/>
                  </a:lnTo>
                  <a:lnTo>
                    <a:pt x="199271" y="41445"/>
                  </a:lnTo>
                  <a:lnTo>
                    <a:pt x="233791" y="97986"/>
                  </a:lnTo>
                  <a:lnTo>
                    <a:pt x="255479" y="153049"/>
                  </a:lnTo>
                  <a:lnTo>
                    <a:pt x="261616" y="209928"/>
                  </a:lnTo>
                  <a:lnTo>
                    <a:pt x="263127" y="2587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005116" y="4127171"/>
              <a:ext cx="785352" cy="421141"/>
            </a:xfrm>
            <a:custGeom>
              <a:avLst/>
              <a:gdLst/>
              <a:ahLst/>
              <a:cxnLst/>
              <a:rect l="0" t="0" r="0" b="0"/>
              <a:pathLst>
                <a:path w="785352" h="421141">
                  <a:moveTo>
                    <a:pt x="174697" y="0"/>
                  </a:moveTo>
                  <a:lnTo>
                    <a:pt x="189352" y="55141"/>
                  </a:lnTo>
                  <a:lnTo>
                    <a:pt x="195660" y="113274"/>
                  </a:lnTo>
                  <a:lnTo>
                    <a:pt x="203838" y="176750"/>
                  </a:lnTo>
                  <a:lnTo>
                    <a:pt x="205559" y="223556"/>
                  </a:lnTo>
                  <a:lnTo>
                    <a:pt x="206140" y="286185"/>
                  </a:lnTo>
                  <a:lnTo>
                    <a:pt x="205085" y="340323"/>
                  </a:lnTo>
                  <a:lnTo>
                    <a:pt x="203145" y="338017"/>
                  </a:lnTo>
                  <a:lnTo>
                    <a:pt x="184951" y="283442"/>
                  </a:lnTo>
                  <a:lnTo>
                    <a:pt x="168377" y="249320"/>
                  </a:lnTo>
                  <a:lnTo>
                    <a:pt x="150831" y="226622"/>
                  </a:lnTo>
                  <a:lnTo>
                    <a:pt x="131335" y="212635"/>
                  </a:lnTo>
                  <a:lnTo>
                    <a:pt x="118883" y="211947"/>
                  </a:lnTo>
                  <a:lnTo>
                    <a:pt x="89450" y="220541"/>
                  </a:lnTo>
                  <a:lnTo>
                    <a:pt x="48111" y="246248"/>
                  </a:lnTo>
                  <a:lnTo>
                    <a:pt x="10181" y="286426"/>
                  </a:lnTo>
                  <a:lnTo>
                    <a:pt x="2143" y="309405"/>
                  </a:lnTo>
                  <a:lnTo>
                    <a:pt x="0" y="322083"/>
                  </a:lnTo>
                  <a:lnTo>
                    <a:pt x="2080" y="334045"/>
                  </a:lnTo>
                  <a:lnTo>
                    <a:pt x="20606" y="366478"/>
                  </a:lnTo>
                  <a:lnTo>
                    <a:pt x="42603" y="390256"/>
                  </a:lnTo>
                  <a:lnTo>
                    <a:pt x="61007" y="400785"/>
                  </a:lnTo>
                  <a:lnTo>
                    <a:pt x="96688" y="407700"/>
                  </a:lnTo>
                  <a:lnTo>
                    <a:pt x="153663" y="409749"/>
                  </a:lnTo>
                  <a:lnTo>
                    <a:pt x="205640" y="410356"/>
                  </a:lnTo>
                  <a:lnTo>
                    <a:pt x="245087" y="404947"/>
                  </a:lnTo>
                  <a:lnTo>
                    <a:pt x="299433" y="383063"/>
                  </a:lnTo>
                  <a:lnTo>
                    <a:pt x="355921" y="349278"/>
                  </a:lnTo>
                  <a:lnTo>
                    <a:pt x="374564" y="331879"/>
                  </a:lnTo>
                  <a:lnTo>
                    <a:pt x="397044" y="295776"/>
                  </a:lnTo>
                  <a:lnTo>
                    <a:pt x="407269" y="269107"/>
                  </a:lnTo>
                  <a:lnTo>
                    <a:pt x="409474" y="244775"/>
                  </a:lnTo>
                  <a:lnTo>
                    <a:pt x="408424" y="233374"/>
                  </a:lnTo>
                  <a:lnTo>
                    <a:pt x="403045" y="226942"/>
                  </a:lnTo>
                  <a:lnTo>
                    <a:pt x="394779" y="223824"/>
                  </a:lnTo>
                  <a:lnTo>
                    <a:pt x="384590" y="222916"/>
                  </a:lnTo>
                  <a:lnTo>
                    <a:pt x="367029" y="228145"/>
                  </a:lnTo>
                  <a:lnTo>
                    <a:pt x="359070" y="232816"/>
                  </a:lnTo>
                  <a:lnTo>
                    <a:pt x="336691" y="261745"/>
                  </a:lnTo>
                  <a:lnTo>
                    <a:pt x="326421" y="311131"/>
                  </a:lnTo>
                  <a:lnTo>
                    <a:pt x="334556" y="359039"/>
                  </a:lnTo>
                  <a:lnTo>
                    <a:pt x="351810" y="382231"/>
                  </a:lnTo>
                  <a:lnTo>
                    <a:pt x="375077" y="397998"/>
                  </a:lnTo>
                  <a:lnTo>
                    <a:pt x="401016" y="405005"/>
                  </a:lnTo>
                  <a:lnTo>
                    <a:pt x="428142" y="401881"/>
                  </a:lnTo>
                  <a:lnTo>
                    <a:pt x="453456" y="392693"/>
                  </a:lnTo>
                  <a:lnTo>
                    <a:pt x="472506" y="380811"/>
                  </a:lnTo>
                  <a:lnTo>
                    <a:pt x="519415" y="327427"/>
                  </a:lnTo>
                  <a:lnTo>
                    <a:pt x="555704" y="273879"/>
                  </a:lnTo>
                  <a:lnTo>
                    <a:pt x="589763" y="211752"/>
                  </a:lnTo>
                  <a:lnTo>
                    <a:pt x="624038" y="172584"/>
                  </a:lnTo>
                  <a:lnTo>
                    <a:pt x="656186" y="156681"/>
                  </a:lnTo>
                  <a:lnTo>
                    <a:pt x="700936" y="155739"/>
                  </a:lnTo>
                  <a:lnTo>
                    <a:pt x="727946" y="166313"/>
                  </a:lnTo>
                  <a:lnTo>
                    <a:pt x="749309" y="182712"/>
                  </a:lnTo>
                  <a:lnTo>
                    <a:pt x="762703" y="201698"/>
                  </a:lnTo>
                  <a:lnTo>
                    <a:pt x="776820" y="248886"/>
                  </a:lnTo>
                  <a:lnTo>
                    <a:pt x="782823" y="296142"/>
                  </a:lnTo>
                  <a:lnTo>
                    <a:pt x="784602" y="350958"/>
                  </a:lnTo>
                  <a:lnTo>
                    <a:pt x="785018" y="381759"/>
                  </a:lnTo>
                  <a:lnTo>
                    <a:pt x="785351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085264" y="4137552"/>
              <a:ext cx="215522" cy="337061"/>
            </a:xfrm>
            <a:custGeom>
              <a:avLst/>
              <a:gdLst/>
              <a:ahLst/>
              <a:cxnLst/>
              <a:rect l="0" t="0" r="0" b="0"/>
              <a:pathLst>
                <a:path w="215522" h="337061">
                  <a:moveTo>
                    <a:pt x="0" y="337060"/>
                  </a:moveTo>
                  <a:lnTo>
                    <a:pt x="8334" y="279795"/>
                  </a:lnTo>
                  <a:lnTo>
                    <a:pt x="15684" y="218903"/>
                  </a:lnTo>
                  <a:lnTo>
                    <a:pt x="28402" y="161815"/>
                  </a:lnTo>
                  <a:lnTo>
                    <a:pt x="42179" y="108598"/>
                  </a:lnTo>
                  <a:lnTo>
                    <a:pt x="61754" y="63944"/>
                  </a:lnTo>
                  <a:lnTo>
                    <a:pt x="101960" y="5792"/>
                  </a:lnTo>
                  <a:lnTo>
                    <a:pt x="111257" y="1571"/>
                  </a:lnTo>
                  <a:lnTo>
                    <a:pt x="134066" y="0"/>
                  </a:lnTo>
                  <a:lnTo>
                    <a:pt x="144359" y="4729"/>
                  </a:lnTo>
                  <a:lnTo>
                    <a:pt x="162036" y="22461"/>
                  </a:lnTo>
                  <a:lnTo>
                    <a:pt x="188206" y="74013"/>
                  </a:lnTo>
                  <a:lnTo>
                    <a:pt x="203293" y="121583"/>
                  </a:lnTo>
                  <a:lnTo>
                    <a:pt x="208414" y="178978"/>
                  </a:lnTo>
                  <a:lnTo>
                    <a:pt x="215521" y="236668"/>
                  </a:lnTo>
                  <a:lnTo>
                    <a:pt x="215500" y="260466"/>
                  </a:lnTo>
                  <a:lnTo>
                    <a:pt x="210571" y="284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169493" y="4253513"/>
              <a:ext cx="84228" cy="21058"/>
            </a:xfrm>
            <a:custGeom>
              <a:avLst/>
              <a:gdLst/>
              <a:ahLst/>
              <a:cxnLst/>
              <a:rect l="0" t="0" r="0" b="0"/>
              <a:pathLst>
                <a:path w="84228" h="21058">
                  <a:moveTo>
                    <a:pt x="0" y="0"/>
                  </a:moveTo>
                  <a:lnTo>
                    <a:pt x="33621" y="14471"/>
                  </a:lnTo>
                  <a:lnTo>
                    <a:pt x="84227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424977" y="4229438"/>
              <a:ext cx="186713" cy="215756"/>
            </a:xfrm>
            <a:custGeom>
              <a:avLst/>
              <a:gdLst/>
              <a:ahLst/>
              <a:cxnLst/>
              <a:rect l="0" t="0" r="0" b="0"/>
              <a:pathLst>
                <a:path w="186713" h="215756">
                  <a:moveTo>
                    <a:pt x="123541" y="13547"/>
                  </a:moveTo>
                  <a:lnTo>
                    <a:pt x="112363" y="2368"/>
                  </a:lnTo>
                  <a:lnTo>
                    <a:pt x="91277" y="0"/>
                  </a:lnTo>
                  <a:lnTo>
                    <a:pt x="65918" y="4016"/>
                  </a:lnTo>
                  <a:lnTo>
                    <a:pt x="46848" y="13600"/>
                  </a:lnTo>
                  <a:lnTo>
                    <a:pt x="22959" y="37739"/>
                  </a:lnTo>
                  <a:lnTo>
                    <a:pt x="6652" y="67118"/>
                  </a:lnTo>
                  <a:lnTo>
                    <a:pt x="0" y="109228"/>
                  </a:lnTo>
                  <a:lnTo>
                    <a:pt x="3618" y="147572"/>
                  </a:lnTo>
                  <a:lnTo>
                    <a:pt x="12141" y="167090"/>
                  </a:lnTo>
                  <a:lnTo>
                    <a:pt x="24897" y="183564"/>
                  </a:lnTo>
                  <a:lnTo>
                    <a:pt x="42264" y="198684"/>
                  </a:lnTo>
                  <a:lnTo>
                    <a:pt x="77363" y="214761"/>
                  </a:lnTo>
                  <a:lnTo>
                    <a:pt x="122987" y="215755"/>
                  </a:lnTo>
                  <a:lnTo>
                    <a:pt x="175894" y="197207"/>
                  </a:lnTo>
                  <a:lnTo>
                    <a:pt x="186712" y="192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759088" y="4085057"/>
              <a:ext cx="21058" cy="379027"/>
            </a:xfrm>
            <a:custGeom>
              <a:avLst/>
              <a:gdLst/>
              <a:ahLst/>
              <a:cxnLst/>
              <a:rect l="0" t="0" r="0" b="0"/>
              <a:pathLst>
                <a:path w="21058" h="379027">
                  <a:moveTo>
                    <a:pt x="0" y="0"/>
                  </a:moveTo>
                  <a:lnTo>
                    <a:pt x="3120" y="52051"/>
                  </a:lnTo>
                  <a:lnTo>
                    <a:pt x="8334" y="101990"/>
                  </a:lnTo>
                  <a:lnTo>
                    <a:pt x="10095" y="160786"/>
                  </a:lnTo>
                  <a:lnTo>
                    <a:pt x="10443" y="219800"/>
                  </a:lnTo>
                  <a:lnTo>
                    <a:pt x="11673" y="275306"/>
                  </a:lnTo>
                  <a:lnTo>
                    <a:pt x="17757" y="326978"/>
                  </a:lnTo>
                  <a:lnTo>
                    <a:pt x="21057" y="3790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790674" y="4190342"/>
              <a:ext cx="136871" cy="52644"/>
            </a:xfrm>
            <a:custGeom>
              <a:avLst/>
              <a:gdLst/>
              <a:ahLst/>
              <a:cxnLst/>
              <a:rect l="0" t="0" r="0" b="0"/>
              <a:pathLst>
                <a:path w="136871" h="52644">
                  <a:moveTo>
                    <a:pt x="136870" y="0"/>
                  </a:moveTo>
                  <a:lnTo>
                    <a:pt x="94179" y="3120"/>
                  </a:lnTo>
                  <a:lnTo>
                    <a:pt x="63000" y="14573"/>
                  </a:ln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055675" y="3979772"/>
              <a:ext cx="124554" cy="547483"/>
            </a:xfrm>
            <a:custGeom>
              <a:avLst/>
              <a:gdLst/>
              <a:ahLst/>
              <a:cxnLst/>
              <a:rect l="0" t="0" r="0" b="0"/>
              <a:pathLst>
                <a:path w="124554" h="547483">
                  <a:moveTo>
                    <a:pt x="114025" y="0"/>
                  </a:moveTo>
                  <a:lnTo>
                    <a:pt x="99452" y="42692"/>
                  </a:lnTo>
                  <a:lnTo>
                    <a:pt x="75105" y="104408"/>
                  </a:lnTo>
                  <a:lnTo>
                    <a:pt x="56740" y="152728"/>
                  </a:lnTo>
                  <a:lnTo>
                    <a:pt x="36480" y="204090"/>
                  </a:lnTo>
                  <a:lnTo>
                    <a:pt x="16829" y="256354"/>
                  </a:lnTo>
                  <a:lnTo>
                    <a:pt x="4248" y="308884"/>
                  </a:lnTo>
                  <a:lnTo>
                    <a:pt x="0" y="360323"/>
                  </a:lnTo>
                  <a:lnTo>
                    <a:pt x="1684" y="420218"/>
                  </a:lnTo>
                  <a:lnTo>
                    <a:pt x="12888" y="459862"/>
                  </a:lnTo>
                  <a:lnTo>
                    <a:pt x="37265" y="496954"/>
                  </a:lnTo>
                  <a:lnTo>
                    <a:pt x="61192" y="520346"/>
                  </a:lnTo>
                  <a:lnTo>
                    <a:pt x="105321" y="541775"/>
                  </a:lnTo>
                  <a:lnTo>
                    <a:pt x="124553" y="547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327690" y="4032415"/>
              <a:ext cx="20995" cy="400084"/>
            </a:xfrm>
            <a:custGeom>
              <a:avLst/>
              <a:gdLst/>
              <a:ahLst/>
              <a:cxnLst/>
              <a:rect l="0" t="0" r="0" b="0"/>
              <a:pathLst>
                <a:path w="20995" h="400084">
                  <a:moveTo>
                    <a:pt x="20994" y="0"/>
                  </a:moveTo>
                  <a:lnTo>
                    <a:pt x="12661" y="48931"/>
                  </a:lnTo>
                  <a:lnTo>
                    <a:pt x="5311" y="108061"/>
                  </a:lnTo>
                  <a:lnTo>
                    <a:pt x="999" y="164801"/>
                  </a:lnTo>
                  <a:lnTo>
                    <a:pt x="147" y="221070"/>
                  </a:lnTo>
                  <a:lnTo>
                    <a:pt x="0" y="272562"/>
                  </a:lnTo>
                  <a:lnTo>
                    <a:pt x="3076" y="330323"/>
                  </a:lnTo>
                  <a:lnTo>
                    <a:pt x="11395" y="370834"/>
                  </a:lnTo>
                  <a:lnTo>
                    <a:pt x="20994" y="400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474347" y="4034746"/>
              <a:ext cx="455172" cy="360764"/>
            </a:xfrm>
            <a:custGeom>
              <a:avLst/>
              <a:gdLst/>
              <a:ahLst/>
              <a:cxnLst/>
              <a:rect l="0" t="0" r="0" b="0"/>
              <a:pathLst>
                <a:path w="455172" h="360764">
                  <a:moveTo>
                    <a:pt x="127021" y="29254"/>
                  </a:moveTo>
                  <a:lnTo>
                    <a:pt x="100635" y="13613"/>
                  </a:lnTo>
                  <a:lnTo>
                    <a:pt x="63571" y="2913"/>
                  </a:lnTo>
                  <a:lnTo>
                    <a:pt x="32530" y="0"/>
                  </a:lnTo>
                  <a:lnTo>
                    <a:pt x="20743" y="2732"/>
                  </a:lnTo>
                  <a:lnTo>
                    <a:pt x="11716" y="8063"/>
                  </a:lnTo>
                  <a:lnTo>
                    <a:pt x="4527" y="15127"/>
                  </a:lnTo>
                  <a:lnTo>
                    <a:pt x="905" y="23345"/>
                  </a:lnTo>
                  <a:lnTo>
                    <a:pt x="0" y="41836"/>
                  </a:lnTo>
                  <a:lnTo>
                    <a:pt x="24338" y="103134"/>
                  </a:lnTo>
                  <a:lnTo>
                    <a:pt x="38100" y="120971"/>
                  </a:lnTo>
                  <a:lnTo>
                    <a:pt x="62460" y="150406"/>
                  </a:lnTo>
                  <a:lnTo>
                    <a:pt x="105843" y="209978"/>
                  </a:lnTo>
                  <a:lnTo>
                    <a:pt x="139873" y="262280"/>
                  </a:lnTo>
                  <a:lnTo>
                    <a:pt x="149501" y="287629"/>
                  </a:lnTo>
                  <a:lnTo>
                    <a:pt x="151440" y="311374"/>
                  </a:lnTo>
                  <a:lnTo>
                    <a:pt x="150319" y="322619"/>
                  </a:lnTo>
                  <a:lnTo>
                    <a:pt x="144893" y="331286"/>
                  </a:lnTo>
                  <a:lnTo>
                    <a:pt x="126386" y="344034"/>
                  </a:lnTo>
                  <a:lnTo>
                    <a:pt x="102562" y="347361"/>
                  </a:lnTo>
                  <a:lnTo>
                    <a:pt x="89659" y="346611"/>
                  </a:lnTo>
                  <a:lnTo>
                    <a:pt x="65962" y="336418"/>
                  </a:lnTo>
                  <a:lnTo>
                    <a:pt x="54729" y="328786"/>
                  </a:lnTo>
                  <a:lnTo>
                    <a:pt x="39129" y="301589"/>
                  </a:lnTo>
                  <a:lnTo>
                    <a:pt x="30636" y="266105"/>
                  </a:lnTo>
                  <a:lnTo>
                    <a:pt x="33601" y="209007"/>
                  </a:lnTo>
                  <a:lnTo>
                    <a:pt x="49949" y="161413"/>
                  </a:lnTo>
                  <a:lnTo>
                    <a:pt x="86321" y="106529"/>
                  </a:lnTo>
                  <a:lnTo>
                    <a:pt x="120031" y="75547"/>
                  </a:lnTo>
                  <a:lnTo>
                    <a:pt x="178743" y="36823"/>
                  </a:lnTo>
                  <a:lnTo>
                    <a:pt x="200311" y="22480"/>
                  </a:lnTo>
                  <a:lnTo>
                    <a:pt x="243363" y="12429"/>
                  </a:lnTo>
                  <a:lnTo>
                    <a:pt x="269976" y="19437"/>
                  </a:lnTo>
                  <a:lnTo>
                    <a:pt x="281986" y="26219"/>
                  </a:lnTo>
                  <a:lnTo>
                    <a:pt x="289993" y="37759"/>
                  </a:lnTo>
                  <a:lnTo>
                    <a:pt x="298889" y="69299"/>
                  </a:lnTo>
                  <a:lnTo>
                    <a:pt x="298308" y="132106"/>
                  </a:lnTo>
                  <a:lnTo>
                    <a:pt x="290727" y="185811"/>
                  </a:lnTo>
                  <a:lnTo>
                    <a:pt x="286090" y="245879"/>
                  </a:lnTo>
                  <a:lnTo>
                    <a:pt x="288294" y="302805"/>
                  </a:lnTo>
                  <a:lnTo>
                    <a:pt x="294624" y="328647"/>
                  </a:lnTo>
                  <a:lnTo>
                    <a:pt x="305236" y="347931"/>
                  </a:lnTo>
                  <a:lnTo>
                    <a:pt x="313681" y="354009"/>
                  </a:lnTo>
                  <a:lnTo>
                    <a:pt x="335544" y="360763"/>
                  </a:lnTo>
                  <a:lnTo>
                    <a:pt x="360857" y="357526"/>
                  </a:lnTo>
                  <a:lnTo>
                    <a:pt x="385366" y="348288"/>
                  </a:lnTo>
                  <a:lnTo>
                    <a:pt x="404058" y="336384"/>
                  </a:lnTo>
                  <a:lnTo>
                    <a:pt x="417045" y="320174"/>
                  </a:lnTo>
                  <a:lnTo>
                    <a:pt x="445973" y="268559"/>
                  </a:lnTo>
                  <a:lnTo>
                    <a:pt x="455171" y="238947"/>
                  </a:lnTo>
                  <a:lnTo>
                    <a:pt x="453800" y="212528"/>
                  </a:lnTo>
                  <a:lnTo>
                    <a:pt x="450158" y="200570"/>
                  </a:lnTo>
                  <a:lnTo>
                    <a:pt x="436754" y="184164"/>
                  </a:lnTo>
                  <a:lnTo>
                    <a:pt x="428267" y="178151"/>
                  </a:lnTo>
                  <a:lnTo>
                    <a:pt x="420269" y="176482"/>
                  </a:lnTo>
                  <a:lnTo>
                    <a:pt x="412597" y="177709"/>
                  </a:lnTo>
                  <a:lnTo>
                    <a:pt x="395493" y="187651"/>
                  </a:lnTo>
                  <a:lnTo>
                    <a:pt x="337254" y="240664"/>
                  </a:lnTo>
                  <a:lnTo>
                    <a:pt x="316534" y="2608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022508" y="4013553"/>
              <a:ext cx="252685" cy="400192"/>
            </a:xfrm>
            <a:custGeom>
              <a:avLst/>
              <a:gdLst/>
              <a:ahLst/>
              <a:cxnLst/>
              <a:rect l="0" t="0" r="0" b="0"/>
              <a:pathLst>
                <a:path w="252685" h="400192">
                  <a:moveTo>
                    <a:pt x="0" y="8333"/>
                  </a:moveTo>
                  <a:lnTo>
                    <a:pt x="48931" y="0"/>
                  </a:lnTo>
                  <a:lnTo>
                    <a:pt x="79069" y="1120"/>
                  </a:lnTo>
                  <a:lnTo>
                    <a:pt x="120004" y="14905"/>
                  </a:lnTo>
                  <a:lnTo>
                    <a:pt x="163649" y="47341"/>
                  </a:lnTo>
                  <a:lnTo>
                    <a:pt x="175288" y="70514"/>
                  </a:lnTo>
                  <a:lnTo>
                    <a:pt x="180030" y="84882"/>
                  </a:lnTo>
                  <a:lnTo>
                    <a:pt x="179059" y="116445"/>
                  </a:lnTo>
                  <a:lnTo>
                    <a:pt x="165359" y="160859"/>
                  </a:lnTo>
                  <a:lnTo>
                    <a:pt x="139768" y="212897"/>
                  </a:lnTo>
                  <a:lnTo>
                    <a:pt x="96871" y="270754"/>
                  </a:lnTo>
                  <a:lnTo>
                    <a:pt x="71207" y="299777"/>
                  </a:lnTo>
                  <a:lnTo>
                    <a:pt x="52704" y="318018"/>
                  </a:lnTo>
                  <a:lnTo>
                    <a:pt x="36682" y="341723"/>
                  </a:lnTo>
                  <a:lnTo>
                    <a:pt x="33814" y="353426"/>
                  </a:lnTo>
                  <a:lnTo>
                    <a:pt x="36866" y="375787"/>
                  </a:lnTo>
                  <a:lnTo>
                    <a:pt x="43294" y="384324"/>
                  </a:lnTo>
                  <a:lnTo>
                    <a:pt x="62915" y="396929"/>
                  </a:lnTo>
                  <a:lnTo>
                    <a:pt x="87234" y="400191"/>
                  </a:lnTo>
                  <a:lnTo>
                    <a:pt x="146409" y="389785"/>
                  </a:lnTo>
                  <a:lnTo>
                    <a:pt x="195556" y="373497"/>
                  </a:lnTo>
                  <a:lnTo>
                    <a:pt x="252684" y="3452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359420" y="3937658"/>
              <a:ext cx="178312" cy="368499"/>
            </a:xfrm>
            <a:custGeom>
              <a:avLst/>
              <a:gdLst/>
              <a:ahLst/>
              <a:cxnLst/>
              <a:rect l="0" t="0" r="0" b="0"/>
              <a:pathLst>
                <a:path w="178312" h="368499">
                  <a:moveTo>
                    <a:pt x="0" y="0"/>
                  </a:moveTo>
                  <a:lnTo>
                    <a:pt x="47439" y="29309"/>
                  </a:lnTo>
                  <a:lnTo>
                    <a:pt x="105403" y="79621"/>
                  </a:lnTo>
                  <a:lnTo>
                    <a:pt x="143443" y="136033"/>
                  </a:lnTo>
                  <a:lnTo>
                    <a:pt x="163472" y="188395"/>
                  </a:lnTo>
                  <a:lnTo>
                    <a:pt x="175574" y="250730"/>
                  </a:lnTo>
                  <a:lnTo>
                    <a:pt x="178311" y="308450"/>
                  </a:lnTo>
                  <a:lnTo>
                    <a:pt x="168456" y="3684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7959544" y="3832373"/>
            <a:ext cx="2021473" cy="484312"/>
            <a:chOff x="7959544" y="3832373"/>
            <a:chExt cx="2021473" cy="484312"/>
          </a:xfrm>
        </p:grpSpPr>
        <p:sp>
          <p:nvSpPr>
            <p:cNvPr id="103" name="Freeform 102"/>
            <p:cNvSpPr/>
            <p:nvPr/>
          </p:nvSpPr>
          <p:spPr>
            <a:xfrm>
              <a:off x="7959544" y="4158757"/>
              <a:ext cx="315857" cy="41397"/>
            </a:xfrm>
            <a:custGeom>
              <a:avLst/>
              <a:gdLst/>
              <a:ahLst/>
              <a:cxnLst/>
              <a:rect l="0" t="0" r="0" b="0"/>
              <a:pathLst>
                <a:path w="315857" h="41397">
                  <a:moveTo>
                    <a:pt x="0" y="0"/>
                  </a:moveTo>
                  <a:lnTo>
                    <a:pt x="11179" y="11178"/>
                  </a:lnTo>
                  <a:lnTo>
                    <a:pt x="29145" y="16666"/>
                  </a:lnTo>
                  <a:lnTo>
                    <a:pt x="84396" y="25779"/>
                  </a:lnTo>
                  <a:lnTo>
                    <a:pt x="140040" y="29865"/>
                  </a:lnTo>
                  <a:lnTo>
                    <a:pt x="197678" y="38481"/>
                  </a:lnTo>
                  <a:lnTo>
                    <a:pt x="252911" y="41396"/>
                  </a:lnTo>
                  <a:lnTo>
                    <a:pt x="278521" y="39455"/>
                  </a:lnTo>
                  <a:lnTo>
                    <a:pt x="315856" y="210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164526" y="4031866"/>
              <a:ext cx="155864" cy="284819"/>
            </a:xfrm>
            <a:custGeom>
              <a:avLst/>
              <a:gdLst/>
              <a:ahLst/>
              <a:cxnLst/>
              <a:rect l="0" t="0" r="0" b="0"/>
              <a:pathLst>
                <a:path w="155864" h="284819">
                  <a:moveTo>
                    <a:pt x="5588" y="21606"/>
                  </a:moveTo>
                  <a:lnTo>
                    <a:pt x="0" y="4838"/>
                  </a:lnTo>
                  <a:lnTo>
                    <a:pt x="4202" y="1069"/>
                  </a:lnTo>
                  <a:lnTo>
                    <a:pt x="24470" y="0"/>
                  </a:lnTo>
                  <a:lnTo>
                    <a:pt x="46735" y="9663"/>
                  </a:lnTo>
                  <a:lnTo>
                    <a:pt x="84036" y="38874"/>
                  </a:lnTo>
                  <a:lnTo>
                    <a:pt x="121102" y="93998"/>
                  </a:lnTo>
                  <a:lnTo>
                    <a:pt x="139250" y="129623"/>
                  </a:lnTo>
                  <a:lnTo>
                    <a:pt x="155863" y="183583"/>
                  </a:lnTo>
                  <a:lnTo>
                    <a:pt x="155659" y="225316"/>
                  </a:lnTo>
                  <a:lnTo>
                    <a:pt x="150090" y="236962"/>
                  </a:lnTo>
                  <a:lnTo>
                    <a:pt x="131423" y="256140"/>
                  </a:lnTo>
                  <a:lnTo>
                    <a:pt x="79288" y="2848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380685" y="4021886"/>
              <a:ext cx="41464" cy="294799"/>
            </a:xfrm>
            <a:custGeom>
              <a:avLst/>
              <a:gdLst/>
              <a:ahLst/>
              <a:cxnLst/>
              <a:rect l="0" t="0" r="0" b="0"/>
              <a:pathLst>
                <a:path w="41464" h="294799">
                  <a:moveTo>
                    <a:pt x="31584" y="0"/>
                  </a:moveTo>
                  <a:lnTo>
                    <a:pt x="38820" y="27556"/>
                  </a:lnTo>
                  <a:lnTo>
                    <a:pt x="41463" y="83779"/>
                  </a:lnTo>
                  <a:lnTo>
                    <a:pt x="38801" y="135568"/>
                  </a:lnTo>
                  <a:lnTo>
                    <a:pt x="30603" y="190297"/>
                  </a:lnTo>
                  <a:lnTo>
                    <a:pt x="17353" y="245820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522495" y="4023074"/>
              <a:ext cx="184574" cy="209383"/>
            </a:xfrm>
            <a:custGeom>
              <a:avLst/>
              <a:gdLst/>
              <a:ahLst/>
              <a:cxnLst/>
              <a:rect l="0" t="0" r="0" b="0"/>
              <a:pathLst>
                <a:path w="184574" h="209383">
                  <a:moveTo>
                    <a:pt x="5588" y="104097"/>
                  </a:moveTo>
                  <a:lnTo>
                    <a:pt x="5588" y="158241"/>
                  </a:lnTo>
                  <a:lnTo>
                    <a:pt x="5588" y="171779"/>
                  </a:lnTo>
                  <a:lnTo>
                    <a:pt x="4419" y="176124"/>
                  </a:lnTo>
                  <a:lnTo>
                    <a:pt x="2469" y="174342"/>
                  </a:lnTo>
                  <a:lnTo>
                    <a:pt x="0" y="168474"/>
                  </a:lnTo>
                  <a:lnTo>
                    <a:pt x="2113" y="132271"/>
                  </a:lnTo>
                  <a:lnTo>
                    <a:pt x="10147" y="95677"/>
                  </a:lnTo>
                  <a:lnTo>
                    <a:pt x="39312" y="39648"/>
                  </a:lnTo>
                  <a:lnTo>
                    <a:pt x="61983" y="8962"/>
                  </a:lnTo>
                  <a:lnTo>
                    <a:pt x="73600" y="3239"/>
                  </a:lnTo>
                  <a:lnTo>
                    <a:pt x="102106" y="0"/>
                  </a:lnTo>
                  <a:lnTo>
                    <a:pt x="114387" y="3114"/>
                  </a:lnTo>
                  <a:lnTo>
                    <a:pt x="134272" y="15932"/>
                  </a:lnTo>
                  <a:lnTo>
                    <a:pt x="147789" y="33327"/>
                  </a:lnTo>
                  <a:lnTo>
                    <a:pt x="156526" y="55096"/>
                  </a:lnTo>
                  <a:lnTo>
                    <a:pt x="165255" y="110492"/>
                  </a:lnTo>
                  <a:lnTo>
                    <a:pt x="174056" y="172790"/>
                  </a:lnTo>
                  <a:lnTo>
                    <a:pt x="184573" y="209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783069" y="3832373"/>
              <a:ext cx="102984" cy="421141"/>
            </a:xfrm>
            <a:custGeom>
              <a:avLst/>
              <a:gdLst/>
              <a:ahLst/>
              <a:cxnLst/>
              <a:rect l="0" t="0" r="0" b="0"/>
              <a:pathLst>
                <a:path w="102984" h="421141">
                  <a:moveTo>
                    <a:pt x="102983" y="0"/>
                  </a:moveTo>
                  <a:lnTo>
                    <a:pt x="86215" y="5590"/>
                  </a:lnTo>
                  <a:lnTo>
                    <a:pt x="59020" y="25833"/>
                  </a:lnTo>
                  <a:lnTo>
                    <a:pt x="27965" y="64114"/>
                  </a:lnTo>
                  <a:lnTo>
                    <a:pt x="5468" y="115938"/>
                  </a:lnTo>
                  <a:lnTo>
                    <a:pt x="0" y="164204"/>
                  </a:lnTo>
                  <a:lnTo>
                    <a:pt x="6559" y="220518"/>
                  </a:lnTo>
                  <a:lnTo>
                    <a:pt x="16961" y="268630"/>
                  </a:lnTo>
                  <a:lnTo>
                    <a:pt x="32001" y="318760"/>
                  </a:lnTo>
                  <a:lnTo>
                    <a:pt x="36328" y="363769"/>
                  </a:lnTo>
                  <a:lnTo>
                    <a:pt x="33194" y="392522"/>
                  </a:lnTo>
                  <a:lnTo>
                    <a:pt x="29551" y="402062"/>
                  </a:lnTo>
                  <a:lnTo>
                    <a:pt x="24783" y="408421"/>
                  </a:lnTo>
                  <a:lnTo>
                    <a:pt x="8227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780767" y="4064000"/>
              <a:ext cx="157929" cy="63172"/>
            </a:xfrm>
            <a:custGeom>
              <a:avLst/>
              <a:gdLst/>
              <a:ahLst/>
              <a:cxnLst/>
              <a:rect l="0" t="0" r="0" b="0"/>
              <a:pathLst>
                <a:path w="157929" h="63172">
                  <a:moveTo>
                    <a:pt x="0" y="0"/>
                  </a:moveTo>
                  <a:lnTo>
                    <a:pt x="48901" y="42662"/>
                  </a:lnTo>
                  <a:lnTo>
                    <a:pt x="73207" y="54056"/>
                  </a:lnTo>
                  <a:lnTo>
                    <a:pt x="123818" y="61371"/>
                  </a:lnTo>
                  <a:lnTo>
                    <a:pt x="157928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9077050" y="3885016"/>
              <a:ext cx="19573" cy="368498"/>
            </a:xfrm>
            <a:custGeom>
              <a:avLst/>
              <a:gdLst/>
              <a:ahLst/>
              <a:cxnLst/>
              <a:rect l="0" t="0" r="0" b="0"/>
              <a:pathLst>
                <a:path w="19573" h="368498">
                  <a:moveTo>
                    <a:pt x="19572" y="0"/>
                  </a:moveTo>
                  <a:lnTo>
                    <a:pt x="19572" y="48931"/>
                  </a:lnTo>
                  <a:lnTo>
                    <a:pt x="13983" y="108061"/>
                  </a:lnTo>
                  <a:lnTo>
                    <a:pt x="10507" y="167459"/>
                  </a:lnTo>
                  <a:lnTo>
                    <a:pt x="3888" y="220153"/>
                  </a:lnTo>
                  <a:lnTo>
                    <a:pt x="108" y="276580"/>
                  </a:lnTo>
                  <a:lnTo>
                    <a:pt x="0" y="338209"/>
                  </a:lnTo>
                  <a:lnTo>
                    <a:pt x="9043" y="368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9160077" y="4031866"/>
              <a:ext cx="241873" cy="232177"/>
            </a:xfrm>
            <a:custGeom>
              <a:avLst/>
              <a:gdLst/>
              <a:ahLst/>
              <a:cxnLst/>
              <a:rect l="0" t="0" r="0" b="0"/>
              <a:pathLst>
                <a:path w="241873" h="232177">
                  <a:moveTo>
                    <a:pt x="178700" y="21606"/>
                  </a:moveTo>
                  <a:lnTo>
                    <a:pt x="167522" y="4838"/>
                  </a:lnTo>
                  <a:lnTo>
                    <a:pt x="159549" y="1069"/>
                  </a:lnTo>
                  <a:lnTo>
                    <a:pt x="138214" y="0"/>
                  </a:lnTo>
                  <a:lnTo>
                    <a:pt x="94305" y="17154"/>
                  </a:lnTo>
                  <a:lnTo>
                    <a:pt x="36337" y="60128"/>
                  </a:lnTo>
                  <a:lnTo>
                    <a:pt x="1896" y="122560"/>
                  </a:lnTo>
                  <a:lnTo>
                    <a:pt x="0" y="134532"/>
                  </a:lnTo>
                  <a:lnTo>
                    <a:pt x="4132" y="157193"/>
                  </a:lnTo>
                  <a:lnTo>
                    <a:pt x="12018" y="163470"/>
                  </a:lnTo>
                  <a:lnTo>
                    <a:pt x="36379" y="167325"/>
                  </a:lnTo>
                  <a:lnTo>
                    <a:pt x="60465" y="158900"/>
                  </a:lnTo>
                  <a:lnTo>
                    <a:pt x="98934" y="130483"/>
                  </a:lnTo>
                  <a:lnTo>
                    <a:pt x="136298" y="84360"/>
                  </a:lnTo>
                  <a:lnTo>
                    <a:pt x="167422" y="26376"/>
                  </a:lnTo>
                  <a:lnTo>
                    <a:pt x="174691" y="14258"/>
                  </a:lnTo>
                  <a:lnTo>
                    <a:pt x="180707" y="10858"/>
                  </a:lnTo>
                  <a:lnTo>
                    <a:pt x="185887" y="13270"/>
                  </a:lnTo>
                  <a:lnTo>
                    <a:pt x="190511" y="19558"/>
                  </a:lnTo>
                  <a:lnTo>
                    <a:pt x="192529" y="45262"/>
                  </a:lnTo>
                  <a:lnTo>
                    <a:pt x="193327" y="99195"/>
                  </a:lnTo>
                  <a:lnTo>
                    <a:pt x="197853" y="153390"/>
                  </a:lnTo>
                  <a:lnTo>
                    <a:pt x="204971" y="208034"/>
                  </a:lnTo>
                  <a:lnTo>
                    <a:pt x="210252" y="216081"/>
                  </a:lnTo>
                  <a:lnTo>
                    <a:pt x="217282" y="221446"/>
                  </a:lnTo>
                  <a:lnTo>
                    <a:pt x="241872" y="2321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475648" y="3885016"/>
              <a:ext cx="21058" cy="357970"/>
            </a:xfrm>
            <a:custGeom>
              <a:avLst/>
              <a:gdLst/>
              <a:ahLst/>
              <a:cxnLst/>
              <a:rect l="0" t="0" r="0" b="0"/>
              <a:pathLst>
                <a:path w="21058" h="357970">
                  <a:moveTo>
                    <a:pt x="21057" y="0"/>
                  </a:moveTo>
                  <a:lnTo>
                    <a:pt x="17938" y="57264"/>
                  </a:lnTo>
                  <a:lnTo>
                    <a:pt x="11992" y="118156"/>
                  </a:lnTo>
                  <a:lnTo>
                    <a:pt x="3582" y="170348"/>
                  </a:lnTo>
                  <a:lnTo>
                    <a:pt x="1062" y="223608"/>
                  </a:lnTo>
                  <a:lnTo>
                    <a:pt x="315" y="275784"/>
                  </a:lnTo>
                  <a:lnTo>
                    <a:pt x="62" y="329690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9423005" y="4029642"/>
              <a:ext cx="136872" cy="34359"/>
            </a:xfrm>
            <a:custGeom>
              <a:avLst/>
              <a:gdLst/>
              <a:ahLst/>
              <a:cxnLst/>
              <a:rect l="0" t="0" r="0" b="0"/>
              <a:pathLst>
                <a:path w="136872" h="34359">
                  <a:moveTo>
                    <a:pt x="136871" y="13301"/>
                  </a:moveTo>
                  <a:lnTo>
                    <a:pt x="125693" y="2123"/>
                  </a:lnTo>
                  <a:lnTo>
                    <a:pt x="117720" y="0"/>
                  </a:lnTo>
                  <a:lnTo>
                    <a:pt x="85313" y="2601"/>
                  </a:lnTo>
                  <a:lnTo>
                    <a:pt x="26139" y="22839"/>
                  </a:lnTo>
                  <a:lnTo>
                    <a:pt x="0" y="34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496705" y="4011358"/>
              <a:ext cx="42115" cy="147400"/>
            </a:xfrm>
            <a:custGeom>
              <a:avLst/>
              <a:gdLst/>
              <a:ahLst/>
              <a:cxnLst/>
              <a:rect l="0" t="0" r="0" b="0"/>
              <a:pathLst>
                <a:path w="42115" h="147400">
                  <a:moveTo>
                    <a:pt x="42114" y="0"/>
                  </a:moveTo>
                  <a:lnTo>
                    <a:pt x="27459" y="55141"/>
                  </a:lnTo>
                  <a:lnTo>
                    <a:pt x="13916" y="109764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629398" y="3990301"/>
              <a:ext cx="141728" cy="135619"/>
            </a:xfrm>
            <a:custGeom>
              <a:avLst/>
              <a:gdLst/>
              <a:ahLst/>
              <a:cxnLst/>
              <a:rect l="0" t="0" r="0" b="0"/>
              <a:pathLst>
                <a:path w="141728" h="135619">
                  <a:moveTo>
                    <a:pt x="35763" y="21057"/>
                  </a:moveTo>
                  <a:lnTo>
                    <a:pt x="8252" y="74932"/>
                  </a:lnTo>
                  <a:lnTo>
                    <a:pt x="919" y="95304"/>
                  </a:lnTo>
                  <a:lnTo>
                    <a:pt x="0" y="116057"/>
                  </a:lnTo>
                  <a:lnTo>
                    <a:pt x="1392" y="126504"/>
                  </a:lnTo>
                  <a:lnTo>
                    <a:pt x="5830" y="132299"/>
                  </a:lnTo>
                  <a:lnTo>
                    <a:pt x="12299" y="134993"/>
                  </a:lnTo>
                  <a:lnTo>
                    <a:pt x="20120" y="135618"/>
                  </a:lnTo>
                  <a:lnTo>
                    <a:pt x="41289" y="126955"/>
                  </a:lnTo>
                  <a:lnTo>
                    <a:pt x="98276" y="88988"/>
                  </a:lnTo>
                  <a:lnTo>
                    <a:pt x="127985" y="54573"/>
                  </a:lnTo>
                  <a:lnTo>
                    <a:pt x="140312" y="32443"/>
                  </a:lnTo>
                  <a:lnTo>
                    <a:pt x="141727" y="23968"/>
                  </a:lnTo>
                  <a:lnTo>
                    <a:pt x="140330" y="17149"/>
                  </a:lnTo>
                  <a:lnTo>
                    <a:pt x="1305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796442" y="3966788"/>
              <a:ext cx="184575" cy="118270"/>
            </a:xfrm>
            <a:custGeom>
              <a:avLst/>
              <a:gdLst/>
              <a:ahLst/>
              <a:cxnLst/>
              <a:rect l="0" t="0" r="0" b="0"/>
              <a:pathLst>
                <a:path w="184575" h="118270">
                  <a:moveTo>
                    <a:pt x="5589" y="107741"/>
                  </a:moveTo>
                  <a:lnTo>
                    <a:pt x="0" y="85384"/>
                  </a:lnTo>
                  <a:lnTo>
                    <a:pt x="3495" y="65049"/>
                  </a:lnTo>
                  <a:lnTo>
                    <a:pt x="24803" y="23398"/>
                  </a:lnTo>
                  <a:lnTo>
                    <a:pt x="44155" y="8644"/>
                  </a:lnTo>
                  <a:lnTo>
                    <a:pt x="55867" y="3072"/>
                  </a:lnTo>
                  <a:lnTo>
                    <a:pt x="81357" y="0"/>
                  </a:lnTo>
                  <a:lnTo>
                    <a:pt x="108284" y="3704"/>
                  </a:lnTo>
                  <a:lnTo>
                    <a:pt x="135849" y="13149"/>
                  </a:lnTo>
                  <a:lnTo>
                    <a:pt x="146242" y="21283"/>
                  </a:lnTo>
                  <a:lnTo>
                    <a:pt x="160908" y="42799"/>
                  </a:lnTo>
                  <a:lnTo>
                    <a:pt x="180648" y="99074"/>
                  </a:lnTo>
                  <a:lnTo>
                    <a:pt x="184574" y="118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863337" y="4611482"/>
            <a:ext cx="5872768" cy="800167"/>
            <a:chOff x="863337" y="4611482"/>
            <a:chExt cx="5872768" cy="800167"/>
          </a:xfrm>
        </p:grpSpPr>
        <p:sp>
          <p:nvSpPr>
            <p:cNvPr id="117" name="Freeform 116"/>
            <p:cNvSpPr/>
            <p:nvPr/>
          </p:nvSpPr>
          <p:spPr>
            <a:xfrm>
              <a:off x="863337" y="4855968"/>
              <a:ext cx="326384" cy="439868"/>
            </a:xfrm>
            <a:custGeom>
              <a:avLst/>
              <a:gdLst/>
              <a:ahLst/>
              <a:cxnLst/>
              <a:rect l="0" t="0" r="0" b="0"/>
              <a:pathLst>
                <a:path w="326384" h="439868">
                  <a:moveTo>
                    <a:pt x="326383" y="29255"/>
                  </a:moveTo>
                  <a:lnTo>
                    <a:pt x="282421" y="5536"/>
                  </a:lnTo>
                  <a:lnTo>
                    <a:pt x="246547" y="0"/>
                  </a:lnTo>
                  <a:lnTo>
                    <a:pt x="219931" y="8064"/>
                  </a:lnTo>
                  <a:lnTo>
                    <a:pt x="159160" y="43275"/>
                  </a:lnTo>
                  <a:lnTo>
                    <a:pt x="102100" y="86575"/>
                  </a:lnTo>
                  <a:lnTo>
                    <a:pt x="82812" y="105033"/>
                  </a:lnTo>
                  <a:lnTo>
                    <a:pt x="79775" y="113699"/>
                  </a:lnTo>
                  <a:lnTo>
                    <a:pt x="81259" y="121816"/>
                  </a:lnTo>
                  <a:lnTo>
                    <a:pt x="85758" y="129567"/>
                  </a:lnTo>
                  <a:lnTo>
                    <a:pt x="103235" y="141298"/>
                  </a:lnTo>
                  <a:lnTo>
                    <a:pt x="158172" y="163951"/>
                  </a:lnTo>
                  <a:lnTo>
                    <a:pt x="208173" y="184069"/>
                  </a:lnTo>
                  <a:lnTo>
                    <a:pt x="253423" y="212997"/>
                  </a:lnTo>
                  <a:lnTo>
                    <a:pt x="282149" y="241234"/>
                  </a:lnTo>
                  <a:lnTo>
                    <a:pt x="294245" y="261508"/>
                  </a:lnTo>
                  <a:lnTo>
                    <a:pt x="294162" y="288456"/>
                  </a:lnTo>
                  <a:lnTo>
                    <a:pt x="286326" y="316421"/>
                  </a:lnTo>
                  <a:lnTo>
                    <a:pt x="262232" y="353438"/>
                  </a:lnTo>
                  <a:lnTo>
                    <a:pt x="229353" y="383280"/>
                  </a:lnTo>
                  <a:lnTo>
                    <a:pt x="172446" y="418752"/>
                  </a:lnTo>
                  <a:lnTo>
                    <a:pt x="139813" y="430483"/>
                  </a:lnTo>
                  <a:lnTo>
                    <a:pt x="83150" y="437086"/>
                  </a:lnTo>
                  <a:lnTo>
                    <a:pt x="23487" y="439317"/>
                  </a:lnTo>
                  <a:lnTo>
                    <a:pt x="0" y="439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210777" y="4727296"/>
              <a:ext cx="241349" cy="684353"/>
            </a:xfrm>
            <a:custGeom>
              <a:avLst/>
              <a:gdLst/>
              <a:ahLst/>
              <a:cxnLst/>
              <a:rect l="0" t="0" r="0" b="0"/>
              <a:pathLst>
                <a:path w="241349" h="684353">
                  <a:moveTo>
                    <a:pt x="73700" y="0"/>
                  </a:moveTo>
                  <a:lnTo>
                    <a:pt x="114557" y="19150"/>
                  </a:lnTo>
                  <a:lnTo>
                    <a:pt x="171613" y="67628"/>
                  </a:lnTo>
                  <a:lnTo>
                    <a:pt x="210062" y="124733"/>
                  </a:lnTo>
                  <a:lnTo>
                    <a:pt x="228357" y="160570"/>
                  </a:lnTo>
                  <a:lnTo>
                    <a:pt x="238067" y="200824"/>
                  </a:lnTo>
                  <a:lnTo>
                    <a:pt x="241348" y="256347"/>
                  </a:lnTo>
                  <a:lnTo>
                    <a:pt x="233591" y="312375"/>
                  </a:lnTo>
                  <a:lnTo>
                    <a:pt x="217674" y="368503"/>
                  </a:lnTo>
                  <a:lnTo>
                    <a:pt x="192346" y="424650"/>
                  </a:lnTo>
                  <a:lnTo>
                    <a:pt x="164813" y="479631"/>
                  </a:lnTo>
                  <a:lnTo>
                    <a:pt x="129834" y="536337"/>
                  </a:lnTo>
                  <a:lnTo>
                    <a:pt x="100602" y="577775"/>
                  </a:lnTo>
                  <a:lnTo>
                    <a:pt x="42765" y="639761"/>
                  </a:lnTo>
                  <a:lnTo>
                    <a:pt x="0" y="684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832011" y="4843109"/>
              <a:ext cx="31534" cy="431669"/>
            </a:xfrm>
            <a:custGeom>
              <a:avLst/>
              <a:gdLst/>
              <a:ahLst/>
              <a:cxnLst/>
              <a:rect l="0" t="0" r="0" b="0"/>
              <a:pathLst>
                <a:path w="31534" h="431669">
                  <a:moveTo>
                    <a:pt x="31533" y="0"/>
                  </a:moveTo>
                  <a:lnTo>
                    <a:pt x="13575" y="55045"/>
                  </a:lnTo>
                  <a:lnTo>
                    <a:pt x="2986" y="109572"/>
                  </a:lnTo>
                  <a:lnTo>
                    <a:pt x="548" y="170733"/>
                  </a:lnTo>
                  <a:lnTo>
                    <a:pt x="125" y="224893"/>
                  </a:lnTo>
                  <a:lnTo>
                    <a:pt x="0" y="274215"/>
                  </a:lnTo>
                  <a:lnTo>
                    <a:pt x="1128" y="332803"/>
                  </a:lnTo>
                  <a:lnTo>
                    <a:pt x="11402" y="389436"/>
                  </a:lnTo>
                  <a:lnTo>
                    <a:pt x="17907" y="412898"/>
                  </a:lnTo>
                  <a:lnTo>
                    <a:pt x="31533" y="431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042529" y="4674653"/>
              <a:ext cx="31582" cy="558012"/>
            </a:xfrm>
            <a:custGeom>
              <a:avLst/>
              <a:gdLst/>
              <a:ahLst/>
              <a:cxnLst/>
              <a:rect l="0" t="0" r="0" b="0"/>
              <a:pathLst>
                <a:path w="31582" h="558012">
                  <a:moveTo>
                    <a:pt x="10528" y="0"/>
                  </a:moveTo>
                  <a:lnTo>
                    <a:pt x="21981" y="54145"/>
                  </a:lnTo>
                  <a:lnTo>
                    <a:pt x="29688" y="114681"/>
                  </a:lnTo>
                  <a:lnTo>
                    <a:pt x="31023" y="171240"/>
                  </a:lnTo>
                  <a:lnTo>
                    <a:pt x="31419" y="232452"/>
                  </a:lnTo>
                  <a:lnTo>
                    <a:pt x="31536" y="289453"/>
                  </a:lnTo>
                  <a:lnTo>
                    <a:pt x="31571" y="348976"/>
                  </a:lnTo>
                  <a:lnTo>
                    <a:pt x="31581" y="399888"/>
                  </a:lnTo>
                  <a:lnTo>
                    <a:pt x="23179" y="460182"/>
                  </a:lnTo>
                  <a:lnTo>
                    <a:pt x="10254" y="520966"/>
                  </a:lnTo>
                  <a:lnTo>
                    <a:pt x="0" y="558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863544" y="4975003"/>
              <a:ext cx="554962" cy="278599"/>
            </a:xfrm>
            <a:custGeom>
              <a:avLst/>
              <a:gdLst/>
              <a:ahLst/>
              <a:cxnLst/>
              <a:rect l="0" t="0" r="0" b="0"/>
              <a:pathLst>
                <a:path w="554962" h="278599">
                  <a:moveTo>
                    <a:pt x="0" y="68147"/>
                  </a:moveTo>
                  <a:lnTo>
                    <a:pt x="42692" y="65028"/>
                  </a:lnTo>
                  <a:lnTo>
                    <a:pt x="96002" y="51359"/>
                  </a:lnTo>
                  <a:lnTo>
                    <a:pt x="148339" y="44814"/>
                  </a:lnTo>
                  <a:lnTo>
                    <a:pt x="210477" y="29243"/>
                  </a:lnTo>
                  <a:lnTo>
                    <a:pt x="263887" y="15445"/>
                  </a:lnTo>
                  <a:lnTo>
                    <a:pt x="319498" y="7044"/>
                  </a:lnTo>
                  <a:lnTo>
                    <a:pt x="361518" y="0"/>
                  </a:lnTo>
                  <a:lnTo>
                    <a:pt x="372033" y="2828"/>
                  </a:lnTo>
                  <a:lnTo>
                    <a:pt x="380213" y="9394"/>
                  </a:lnTo>
                  <a:lnTo>
                    <a:pt x="386837" y="18450"/>
                  </a:lnTo>
                  <a:lnTo>
                    <a:pt x="391076" y="47229"/>
                  </a:lnTo>
                  <a:lnTo>
                    <a:pt x="384266" y="106129"/>
                  </a:lnTo>
                  <a:lnTo>
                    <a:pt x="374989" y="157390"/>
                  </a:lnTo>
                  <a:lnTo>
                    <a:pt x="376010" y="211443"/>
                  </a:lnTo>
                  <a:lnTo>
                    <a:pt x="389311" y="253325"/>
                  </a:lnTo>
                  <a:lnTo>
                    <a:pt x="407774" y="270551"/>
                  </a:lnTo>
                  <a:lnTo>
                    <a:pt x="419248" y="276783"/>
                  </a:lnTo>
                  <a:lnTo>
                    <a:pt x="431577" y="278598"/>
                  </a:lnTo>
                  <a:lnTo>
                    <a:pt x="457754" y="274375"/>
                  </a:lnTo>
                  <a:lnTo>
                    <a:pt x="498799" y="247665"/>
                  </a:lnTo>
                  <a:lnTo>
                    <a:pt x="536609" y="212359"/>
                  </a:lnTo>
                  <a:lnTo>
                    <a:pt x="547719" y="193073"/>
                  </a:lnTo>
                  <a:lnTo>
                    <a:pt x="554961" y="151306"/>
                  </a:lnTo>
                  <a:lnTo>
                    <a:pt x="551518" y="101886"/>
                  </a:lnTo>
                  <a:lnTo>
                    <a:pt x="537499" y="61376"/>
                  </a:lnTo>
                  <a:lnTo>
                    <a:pt x="518869" y="41351"/>
                  </a:lnTo>
                  <a:lnTo>
                    <a:pt x="494991" y="26992"/>
                  </a:lnTo>
                  <a:lnTo>
                    <a:pt x="468780" y="20610"/>
                  </a:lnTo>
                  <a:lnTo>
                    <a:pt x="433306" y="22607"/>
                  </a:lnTo>
                  <a:lnTo>
                    <a:pt x="400568" y="36197"/>
                  </a:lnTo>
                  <a:lnTo>
                    <a:pt x="393388" y="42168"/>
                  </a:lnTo>
                  <a:lnTo>
                    <a:pt x="379026" y="681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516311" y="4987480"/>
              <a:ext cx="252685" cy="234656"/>
            </a:xfrm>
            <a:custGeom>
              <a:avLst/>
              <a:gdLst/>
              <a:ahLst/>
              <a:cxnLst/>
              <a:rect l="0" t="0" r="0" b="0"/>
              <a:pathLst>
                <a:path w="252685" h="234656">
                  <a:moveTo>
                    <a:pt x="0" y="87256"/>
                  </a:moveTo>
                  <a:lnTo>
                    <a:pt x="8333" y="124734"/>
                  </a:lnTo>
                  <a:lnTo>
                    <a:pt x="6759" y="159582"/>
                  </a:lnTo>
                  <a:lnTo>
                    <a:pt x="1335" y="213977"/>
                  </a:lnTo>
                  <a:lnTo>
                    <a:pt x="2060" y="219700"/>
                  </a:lnTo>
                  <a:lnTo>
                    <a:pt x="3713" y="218836"/>
                  </a:lnTo>
                  <a:lnTo>
                    <a:pt x="8669" y="201888"/>
                  </a:lnTo>
                  <a:lnTo>
                    <a:pt x="18036" y="149817"/>
                  </a:lnTo>
                  <a:lnTo>
                    <a:pt x="31682" y="91641"/>
                  </a:lnTo>
                  <a:lnTo>
                    <a:pt x="39817" y="69318"/>
                  </a:lnTo>
                  <a:lnTo>
                    <a:pt x="70812" y="28468"/>
                  </a:lnTo>
                  <a:lnTo>
                    <a:pt x="78793" y="24667"/>
                  </a:lnTo>
                  <a:lnTo>
                    <a:pt x="97020" y="23564"/>
                  </a:lnTo>
                  <a:lnTo>
                    <a:pt x="104455" y="29587"/>
                  </a:lnTo>
                  <a:lnTo>
                    <a:pt x="115834" y="51877"/>
                  </a:lnTo>
                  <a:lnTo>
                    <a:pt x="123229" y="108488"/>
                  </a:lnTo>
                  <a:lnTo>
                    <a:pt x="131009" y="171536"/>
                  </a:lnTo>
                  <a:lnTo>
                    <a:pt x="131793" y="180877"/>
                  </a:lnTo>
                  <a:lnTo>
                    <a:pt x="131146" y="182425"/>
                  </a:lnTo>
                  <a:lnTo>
                    <a:pt x="129544" y="178778"/>
                  </a:lnTo>
                  <a:lnTo>
                    <a:pt x="138217" y="134966"/>
                  </a:lnTo>
                  <a:lnTo>
                    <a:pt x="151174" y="82772"/>
                  </a:lnTo>
                  <a:lnTo>
                    <a:pt x="171611" y="21762"/>
                  </a:lnTo>
                  <a:lnTo>
                    <a:pt x="177578" y="8498"/>
                  </a:lnTo>
                  <a:lnTo>
                    <a:pt x="185066" y="1995"/>
                  </a:lnTo>
                  <a:lnTo>
                    <a:pt x="193567" y="0"/>
                  </a:lnTo>
                  <a:lnTo>
                    <a:pt x="202744" y="1009"/>
                  </a:lnTo>
                  <a:lnTo>
                    <a:pt x="211202" y="8701"/>
                  </a:lnTo>
                  <a:lnTo>
                    <a:pt x="226839" y="35965"/>
                  </a:lnTo>
                  <a:lnTo>
                    <a:pt x="240300" y="93849"/>
                  </a:lnTo>
                  <a:lnTo>
                    <a:pt x="247325" y="138602"/>
                  </a:lnTo>
                  <a:lnTo>
                    <a:pt x="245377" y="190597"/>
                  </a:lnTo>
                  <a:lnTo>
                    <a:pt x="252684" y="2346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882572" y="4952981"/>
              <a:ext cx="202279" cy="259839"/>
            </a:xfrm>
            <a:custGeom>
              <a:avLst/>
              <a:gdLst/>
              <a:ahLst/>
              <a:cxnLst/>
              <a:rect l="0" t="0" r="0" b="0"/>
              <a:pathLst>
                <a:path w="202279" h="259839">
                  <a:moveTo>
                    <a:pt x="2236" y="69112"/>
                  </a:moveTo>
                  <a:lnTo>
                    <a:pt x="27453" y="99225"/>
                  </a:lnTo>
                  <a:lnTo>
                    <a:pt x="46199" y="110961"/>
                  </a:lnTo>
                  <a:lnTo>
                    <a:pt x="87662" y="118557"/>
                  </a:lnTo>
                  <a:lnTo>
                    <a:pt x="110783" y="114094"/>
                  </a:lnTo>
                  <a:lnTo>
                    <a:pt x="120224" y="109629"/>
                  </a:lnTo>
                  <a:lnTo>
                    <a:pt x="136954" y="92189"/>
                  </a:lnTo>
                  <a:lnTo>
                    <a:pt x="144691" y="80987"/>
                  </a:lnTo>
                  <a:lnTo>
                    <a:pt x="153287" y="52943"/>
                  </a:lnTo>
                  <a:lnTo>
                    <a:pt x="155579" y="37276"/>
                  </a:lnTo>
                  <a:lnTo>
                    <a:pt x="153598" y="24492"/>
                  </a:lnTo>
                  <a:lnTo>
                    <a:pt x="142038" y="4047"/>
                  </a:lnTo>
                  <a:lnTo>
                    <a:pt x="132872" y="0"/>
                  </a:lnTo>
                  <a:lnTo>
                    <a:pt x="110209" y="1741"/>
                  </a:lnTo>
                  <a:lnTo>
                    <a:pt x="90779" y="10314"/>
                  </a:lnTo>
                  <a:lnTo>
                    <a:pt x="74344" y="23092"/>
                  </a:lnTo>
                  <a:lnTo>
                    <a:pt x="30481" y="80222"/>
                  </a:lnTo>
                  <a:lnTo>
                    <a:pt x="829" y="132360"/>
                  </a:lnTo>
                  <a:lnTo>
                    <a:pt x="0" y="180659"/>
                  </a:lnTo>
                  <a:lnTo>
                    <a:pt x="12752" y="228245"/>
                  </a:lnTo>
                  <a:lnTo>
                    <a:pt x="20945" y="239542"/>
                  </a:lnTo>
                  <a:lnTo>
                    <a:pt x="42527" y="255213"/>
                  </a:lnTo>
                  <a:lnTo>
                    <a:pt x="64597" y="259838"/>
                  </a:lnTo>
                  <a:lnTo>
                    <a:pt x="107361" y="253276"/>
                  </a:lnTo>
                  <a:lnTo>
                    <a:pt x="170678" y="219243"/>
                  </a:lnTo>
                  <a:lnTo>
                    <a:pt x="202278" y="1849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160682" y="4885223"/>
              <a:ext cx="187639" cy="301156"/>
            </a:xfrm>
            <a:custGeom>
              <a:avLst/>
              <a:gdLst/>
              <a:ahLst/>
              <a:cxnLst/>
              <a:rect l="0" t="0" r="0" b="0"/>
              <a:pathLst>
                <a:path w="187639" h="301156">
                  <a:moveTo>
                    <a:pt x="113681" y="0"/>
                  </a:moveTo>
                  <a:lnTo>
                    <a:pt x="64750" y="26025"/>
                  </a:lnTo>
                  <a:lnTo>
                    <a:pt x="11209" y="64152"/>
                  </a:lnTo>
                  <a:lnTo>
                    <a:pt x="4422" y="74354"/>
                  </a:lnTo>
                  <a:lnTo>
                    <a:pt x="0" y="95047"/>
                  </a:lnTo>
                  <a:lnTo>
                    <a:pt x="5139" y="101969"/>
                  </a:lnTo>
                  <a:lnTo>
                    <a:pt x="26445" y="109661"/>
                  </a:lnTo>
                  <a:lnTo>
                    <a:pt x="87784" y="115768"/>
                  </a:lnTo>
                  <a:lnTo>
                    <a:pt x="135383" y="125029"/>
                  </a:lnTo>
                  <a:lnTo>
                    <a:pt x="156862" y="135897"/>
                  </a:lnTo>
                  <a:lnTo>
                    <a:pt x="182107" y="160759"/>
                  </a:lnTo>
                  <a:lnTo>
                    <a:pt x="186204" y="171513"/>
                  </a:lnTo>
                  <a:lnTo>
                    <a:pt x="187638" y="195941"/>
                  </a:lnTo>
                  <a:lnTo>
                    <a:pt x="178136" y="222395"/>
                  </a:lnTo>
                  <a:lnTo>
                    <a:pt x="141926" y="274648"/>
                  </a:lnTo>
                  <a:lnTo>
                    <a:pt x="127794" y="290132"/>
                  </a:lnTo>
                  <a:lnTo>
                    <a:pt x="107475" y="298573"/>
                  </a:lnTo>
                  <a:lnTo>
                    <a:pt x="86356" y="301155"/>
                  </a:lnTo>
                  <a:lnTo>
                    <a:pt x="61038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453347" y="4706239"/>
              <a:ext cx="20673" cy="442197"/>
            </a:xfrm>
            <a:custGeom>
              <a:avLst/>
              <a:gdLst/>
              <a:ahLst/>
              <a:cxnLst/>
              <a:rect l="0" t="0" r="0" b="0"/>
              <a:pathLst>
                <a:path w="20673" h="442197">
                  <a:moveTo>
                    <a:pt x="0" y="0"/>
                  </a:moveTo>
                  <a:lnTo>
                    <a:pt x="14472" y="34791"/>
                  </a:lnTo>
                  <a:lnTo>
                    <a:pt x="19757" y="96776"/>
                  </a:lnTo>
                  <a:lnTo>
                    <a:pt x="20672" y="147997"/>
                  </a:lnTo>
                  <a:lnTo>
                    <a:pt x="17823" y="203338"/>
                  </a:lnTo>
                  <a:lnTo>
                    <a:pt x="12690" y="257949"/>
                  </a:lnTo>
                  <a:lnTo>
                    <a:pt x="8049" y="306886"/>
                  </a:lnTo>
                  <a:lnTo>
                    <a:pt x="2385" y="361550"/>
                  </a:lnTo>
                  <a:lnTo>
                    <a:pt x="707" y="409722"/>
                  </a:lnTo>
                  <a:lnTo>
                    <a:pt x="0" y="442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411233" y="4914254"/>
              <a:ext cx="389085" cy="244711"/>
            </a:xfrm>
            <a:custGeom>
              <a:avLst/>
              <a:gdLst/>
              <a:ahLst/>
              <a:cxnLst/>
              <a:rect l="0" t="0" r="0" b="0"/>
              <a:pathLst>
                <a:path w="389085" h="244711">
                  <a:moveTo>
                    <a:pt x="0" y="23612"/>
                  </a:moveTo>
                  <a:lnTo>
                    <a:pt x="54115" y="66273"/>
                  </a:lnTo>
                  <a:lnTo>
                    <a:pt x="95048" y="88320"/>
                  </a:lnTo>
                  <a:lnTo>
                    <a:pt x="148843" y="95535"/>
                  </a:lnTo>
                  <a:lnTo>
                    <a:pt x="211648" y="96785"/>
                  </a:lnTo>
                  <a:lnTo>
                    <a:pt x="258233" y="97077"/>
                  </a:lnTo>
                  <a:lnTo>
                    <a:pt x="308140" y="91653"/>
                  </a:lnTo>
                  <a:lnTo>
                    <a:pt x="362511" y="70934"/>
                  </a:lnTo>
                  <a:lnTo>
                    <a:pt x="381825" y="57901"/>
                  </a:lnTo>
                  <a:lnTo>
                    <a:pt x="386741" y="49981"/>
                  </a:lnTo>
                  <a:lnTo>
                    <a:pt x="389084" y="31822"/>
                  </a:lnTo>
                  <a:lnTo>
                    <a:pt x="385732" y="24405"/>
                  </a:lnTo>
                  <a:lnTo>
                    <a:pt x="372648" y="13046"/>
                  </a:lnTo>
                  <a:lnTo>
                    <a:pt x="345551" y="74"/>
                  </a:lnTo>
                  <a:lnTo>
                    <a:pt x="304117" y="0"/>
                  </a:lnTo>
                  <a:lnTo>
                    <a:pt x="260385" y="18565"/>
                  </a:lnTo>
                  <a:lnTo>
                    <a:pt x="228970" y="40704"/>
                  </a:lnTo>
                  <a:lnTo>
                    <a:pt x="210433" y="67671"/>
                  </a:lnTo>
                  <a:lnTo>
                    <a:pt x="188793" y="122695"/>
                  </a:lnTo>
                  <a:lnTo>
                    <a:pt x="188413" y="147197"/>
                  </a:lnTo>
                  <a:lnTo>
                    <a:pt x="200366" y="186311"/>
                  </a:lnTo>
                  <a:lnTo>
                    <a:pt x="218725" y="216358"/>
                  </a:lnTo>
                  <a:lnTo>
                    <a:pt x="241491" y="229379"/>
                  </a:lnTo>
                  <a:lnTo>
                    <a:pt x="287192" y="240167"/>
                  </a:lnTo>
                  <a:lnTo>
                    <a:pt x="349448" y="243812"/>
                  </a:lnTo>
                  <a:lnTo>
                    <a:pt x="379026" y="2447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818651" y="4874694"/>
              <a:ext cx="213765" cy="294800"/>
            </a:xfrm>
            <a:custGeom>
              <a:avLst/>
              <a:gdLst/>
              <a:ahLst/>
              <a:cxnLst/>
              <a:rect l="0" t="0" r="0" b="0"/>
              <a:pathLst>
                <a:path w="213765" h="294800">
                  <a:moveTo>
                    <a:pt x="171650" y="0"/>
                  </a:moveTo>
                  <a:lnTo>
                    <a:pt x="109392" y="19129"/>
                  </a:lnTo>
                  <a:lnTo>
                    <a:pt x="85222" y="37774"/>
                  </a:lnTo>
                  <a:lnTo>
                    <a:pt x="35847" y="95300"/>
                  </a:lnTo>
                  <a:lnTo>
                    <a:pt x="15320" y="140098"/>
                  </a:lnTo>
                  <a:lnTo>
                    <a:pt x="0" y="199249"/>
                  </a:lnTo>
                  <a:lnTo>
                    <a:pt x="2164" y="226596"/>
                  </a:lnTo>
                  <a:lnTo>
                    <a:pt x="6017" y="238802"/>
                  </a:lnTo>
                  <a:lnTo>
                    <a:pt x="13264" y="245769"/>
                  </a:lnTo>
                  <a:lnTo>
                    <a:pt x="22775" y="249244"/>
                  </a:lnTo>
                  <a:lnTo>
                    <a:pt x="33796" y="250390"/>
                  </a:lnTo>
                  <a:lnTo>
                    <a:pt x="58519" y="242306"/>
                  </a:lnTo>
                  <a:lnTo>
                    <a:pt x="71663" y="235237"/>
                  </a:lnTo>
                  <a:lnTo>
                    <a:pt x="92506" y="211785"/>
                  </a:lnTo>
                  <a:lnTo>
                    <a:pt x="131159" y="148946"/>
                  </a:lnTo>
                  <a:lnTo>
                    <a:pt x="153391" y="94960"/>
                  </a:lnTo>
                  <a:lnTo>
                    <a:pt x="164420" y="57643"/>
                  </a:lnTo>
                  <a:lnTo>
                    <a:pt x="164490" y="51297"/>
                  </a:lnTo>
                  <a:lnTo>
                    <a:pt x="162197" y="49406"/>
                  </a:lnTo>
                  <a:lnTo>
                    <a:pt x="158329" y="50485"/>
                  </a:lnTo>
                  <a:lnTo>
                    <a:pt x="147296" y="85539"/>
                  </a:lnTo>
                  <a:lnTo>
                    <a:pt x="141493" y="143456"/>
                  </a:lnTo>
                  <a:lnTo>
                    <a:pt x="143466" y="196837"/>
                  </a:lnTo>
                  <a:lnTo>
                    <a:pt x="154774" y="241523"/>
                  </a:lnTo>
                  <a:lnTo>
                    <a:pt x="167659" y="259812"/>
                  </a:lnTo>
                  <a:lnTo>
                    <a:pt x="213764" y="294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071221" y="4611482"/>
              <a:ext cx="266482" cy="522682"/>
            </a:xfrm>
            <a:custGeom>
              <a:avLst/>
              <a:gdLst/>
              <a:ahLst/>
              <a:cxnLst/>
              <a:rect l="0" t="0" r="0" b="0"/>
              <a:pathLst>
                <a:path w="266482" h="522682">
                  <a:moveTo>
                    <a:pt x="245463" y="0"/>
                  </a:moveTo>
                  <a:lnTo>
                    <a:pt x="248583" y="62478"/>
                  </a:lnTo>
                  <a:lnTo>
                    <a:pt x="254528" y="119186"/>
                  </a:lnTo>
                  <a:lnTo>
                    <a:pt x="255558" y="166986"/>
                  </a:lnTo>
                  <a:lnTo>
                    <a:pt x="261453" y="218193"/>
                  </a:lnTo>
                  <a:lnTo>
                    <a:pt x="265519" y="280663"/>
                  </a:lnTo>
                  <a:lnTo>
                    <a:pt x="266224" y="329734"/>
                  </a:lnTo>
                  <a:lnTo>
                    <a:pt x="266462" y="391950"/>
                  </a:lnTo>
                  <a:lnTo>
                    <a:pt x="266481" y="408699"/>
                  </a:lnTo>
                  <a:lnTo>
                    <a:pt x="264154" y="415186"/>
                  </a:lnTo>
                  <a:lnTo>
                    <a:pt x="260264" y="414831"/>
                  </a:lnTo>
                  <a:lnTo>
                    <a:pt x="211432" y="356983"/>
                  </a:lnTo>
                  <a:lnTo>
                    <a:pt x="178516" y="325236"/>
                  </a:lnTo>
                  <a:lnTo>
                    <a:pt x="159557" y="314955"/>
                  </a:lnTo>
                  <a:lnTo>
                    <a:pt x="136313" y="312725"/>
                  </a:lnTo>
                  <a:lnTo>
                    <a:pt x="88852" y="320826"/>
                  </a:lnTo>
                  <a:lnTo>
                    <a:pt x="61929" y="335915"/>
                  </a:lnTo>
                  <a:lnTo>
                    <a:pt x="39134" y="360793"/>
                  </a:lnTo>
                  <a:lnTo>
                    <a:pt x="11007" y="421388"/>
                  </a:lnTo>
                  <a:lnTo>
                    <a:pt x="0" y="452799"/>
                  </a:lnTo>
                  <a:lnTo>
                    <a:pt x="2227" y="476935"/>
                  </a:lnTo>
                  <a:lnTo>
                    <a:pt x="6097" y="489922"/>
                  </a:lnTo>
                  <a:lnTo>
                    <a:pt x="19755" y="507472"/>
                  </a:lnTo>
                  <a:lnTo>
                    <a:pt x="28311" y="513789"/>
                  </a:lnTo>
                  <a:lnTo>
                    <a:pt x="73887" y="522681"/>
                  </a:lnTo>
                  <a:lnTo>
                    <a:pt x="137355" y="517599"/>
                  </a:lnTo>
                  <a:lnTo>
                    <a:pt x="150707" y="5158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600954" y="4675574"/>
              <a:ext cx="252684" cy="451806"/>
            </a:xfrm>
            <a:custGeom>
              <a:avLst/>
              <a:gdLst/>
              <a:ahLst/>
              <a:cxnLst/>
              <a:rect l="0" t="0" r="0" b="0"/>
              <a:pathLst>
                <a:path w="252684" h="451806">
                  <a:moveTo>
                    <a:pt x="0" y="451805"/>
                  </a:moveTo>
                  <a:lnTo>
                    <a:pt x="5589" y="389712"/>
                  </a:lnTo>
                  <a:lnTo>
                    <a:pt x="21330" y="333013"/>
                  </a:lnTo>
                  <a:lnTo>
                    <a:pt x="35149" y="279251"/>
                  </a:lnTo>
                  <a:lnTo>
                    <a:pt x="50313" y="216335"/>
                  </a:lnTo>
                  <a:lnTo>
                    <a:pt x="74626" y="157634"/>
                  </a:lnTo>
                  <a:lnTo>
                    <a:pt x="101958" y="100978"/>
                  </a:lnTo>
                  <a:lnTo>
                    <a:pt x="128561" y="45253"/>
                  </a:lnTo>
                  <a:lnTo>
                    <a:pt x="154856" y="8330"/>
                  </a:lnTo>
                  <a:lnTo>
                    <a:pt x="162899" y="2907"/>
                  </a:lnTo>
                  <a:lnTo>
                    <a:pt x="181193" y="0"/>
                  </a:lnTo>
                  <a:lnTo>
                    <a:pt x="188646" y="5543"/>
                  </a:lnTo>
                  <a:lnTo>
                    <a:pt x="200046" y="27298"/>
                  </a:lnTo>
                  <a:lnTo>
                    <a:pt x="213041" y="89198"/>
                  </a:lnTo>
                  <a:lnTo>
                    <a:pt x="218711" y="150043"/>
                  </a:lnTo>
                  <a:lnTo>
                    <a:pt x="225980" y="205116"/>
                  </a:lnTo>
                  <a:lnTo>
                    <a:pt x="229953" y="258479"/>
                  </a:lnTo>
                  <a:lnTo>
                    <a:pt x="236720" y="311335"/>
                  </a:lnTo>
                  <a:lnTo>
                    <a:pt x="246134" y="369630"/>
                  </a:lnTo>
                  <a:lnTo>
                    <a:pt x="249773" y="401244"/>
                  </a:lnTo>
                  <a:lnTo>
                    <a:pt x="252683" y="4412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622011" y="4916808"/>
              <a:ext cx="52643" cy="21059"/>
            </a:xfrm>
            <a:custGeom>
              <a:avLst/>
              <a:gdLst/>
              <a:ahLst/>
              <a:cxnLst/>
              <a:rect l="0" t="0" r="0" b="0"/>
              <a:pathLst>
                <a:path w="52643" h="21059">
                  <a:moveTo>
                    <a:pt x="0" y="0"/>
                  </a:moveTo>
                  <a:lnTo>
                    <a:pt x="11178" y="11179"/>
                  </a:lnTo>
                  <a:lnTo>
                    <a:pt x="26025" y="16667"/>
                  </a:lnTo>
                  <a:lnTo>
                    <a:pt x="52642" y="21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899520" y="4832581"/>
              <a:ext cx="185745" cy="257147"/>
            </a:xfrm>
            <a:custGeom>
              <a:avLst/>
              <a:gdLst/>
              <a:ahLst/>
              <a:cxnLst/>
              <a:rect l="0" t="0" r="0" b="0"/>
              <a:pathLst>
                <a:path w="185745" h="257147">
                  <a:moveTo>
                    <a:pt x="175216" y="0"/>
                  </a:moveTo>
                  <a:lnTo>
                    <a:pt x="132524" y="3119"/>
                  </a:lnTo>
                  <a:lnTo>
                    <a:pt x="112958" y="9575"/>
                  </a:lnTo>
                  <a:lnTo>
                    <a:pt x="51328" y="52997"/>
                  </a:lnTo>
                  <a:lnTo>
                    <a:pt x="37097" y="68008"/>
                  </a:lnTo>
                  <a:lnTo>
                    <a:pt x="8950" y="116450"/>
                  </a:lnTo>
                  <a:lnTo>
                    <a:pt x="0" y="164355"/>
                  </a:lnTo>
                  <a:lnTo>
                    <a:pt x="2937" y="211824"/>
                  </a:lnTo>
                  <a:lnTo>
                    <a:pt x="8891" y="224274"/>
                  </a:lnTo>
                  <a:lnTo>
                    <a:pt x="27984" y="244346"/>
                  </a:lnTo>
                  <a:lnTo>
                    <a:pt x="55187" y="254827"/>
                  </a:lnTo>
                  <a:lnTo>
                    <a:pt x="86775" y="257146"/>
                  </a:lnTo>
                  <a:lnTo>
                    <a:pt x="135103" y="245297"/>
                  </a:lnTo>
                  <a:lnTo>
                    <a:pt x="185744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211612" y="4685181"/>
              <a:ext cx="10524" cy="431670"/>
            </a:xfrm>
            <a:custGeom>
              <a:avLst/>
              <a:gdLst/>
              <a:ahLst/>
              <a:cxnLst/>
              <a:rect l="0" t="0" r="0" b="0"/>
              <a:pathLst>
                <a:path w="10524" h="431670">
                  <a:moveTo>
                    <a:pt x="10523" y="0"/>
                  </a:moveTo>
                  <a:lnTo>
                    <a:pt x="4934" y="62093"/>
                  </a:lnTo>
                  <a:lnTo>
                    <a:pt x="1458" y="116794"/>
                  </a:lnTo>
                  <a:lnTo>
                    <a:pt x="428" y="173686"/>
                  </a:lnTo>
                  <a:lnTo>
                    <a:pt x="80" y="236907"/>
                  </a:lnTo>
                  <a:lnTo>
                    <a:pt x="11" y="294455"/>
                  </a:lnTo>
                  <a:lnTo>
                    <a:pt x="0" y="343050"/>
                  </a:lnTo>
                  <a:lnTo>
                    <a:pt x="5584" y="405585"/>
                  </a:lnTo>
                  <a:lnTo>
                    <a:pt x="10523" y="4316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253720" y="4758881"/>
              <a:ext cx="157929" cy="94757"/>
            </a:xfrm>
            <a:custGeom>
              <a:avLst/>
              <a:gdLst/>
              <a:ahLst/>
              <a:cxnLst/>
              <a:rect l="0" t="0" r="0" b="0"/>
              <a:pathLst>
                <a:path w="157929" h="94757">
                  <a:moveTo>
                    <a:pt x="157928" y="0"/>
                  </a:moveTo>
                  <a:lnTo>
                    <a:pt x="95835" y="23719"/>
                  </a:lnTo>
                  <a:lnTo>
                    <a:pt x="45376" y="61789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695088" y="5232664"/>
              <a:ext cx="3779732" cy="147399"/>
            </a:xfrm>
            <a:custGeom>
              <a:avLst/>
              <a:gdLst/>
              <a:ahLst/>
              <a:cxnLst/>
              <a:rect l="0" t="0" r="0" b="0"/>
              <a:pathLst>
                <a:path w="3779732" h="147399">
                  <a:moveTo>
                    <a:pt x="3779731" y="0"/>
                  </a:moveTo>
                  <a:lnTo>
                    <a:pt x="3724686" y="17958"/>
                  </a:lnTo>
                  <a:lnTo>
                    <a:pt x="3673278" y="31666"/>
                  </a:lnTo>
                  <a:lnTo>
                    <a:pt x="3618063" y="45639"/>
                  </a:lnTo>
                  <a:lnTo>
                    <a:pt x="3570522" y="50567"/>
                  </a:lnTo>
                  <a:lnTo>
                    <a:pt x="3519391" y="57616"/>
                  </a:lnTo>
                  <a:lnTo>
                    <a:pt x="3467197" y="61525"/>
                  </a:lnTo>
                  <a:lnTo>
                    <a:pt x="3414687" y="62683"/>
                  </a:lnTo>
                  <a:lnTo>
                    <a:pt x="3356494" y="63026"/>
                  </a:lnTo>
                  <a:lnTo>
                    <a:pt x="3300388" y="63128"/>
                  </a:lnTo>
                  <a:lnTo>
                    <a:pt x="3241130" y="63158"/>
                  </a:lnTo>
                  <a:lnTo>
                    <a:pt x="3179118" y="63167"/>
                  </a:lnTo>
                  <a:lnTo>
                    <a:pt x="3116291" y="63169"/>
                  </a:lnTo>
                  <a:lnTo>
                    <a:pt x="3053222" y="63171"/>
                  </a:lnTo>
                  <a:lnTo>
                    <a:pt x="2990081" y="63171"/>
                  </a:lnTo>
                  <a:lnTo>
                    <a:pt x="2944854" y="63171"/>
                  </a:lnTo>
                  <a:lnTo>
                    <a:pt x="2898627" y="62001"/>
                  </a:lnTo>
                  <a:lnTo>
                    <a:pt x="2854685" y="57581"/>
                  </a:lnTo>
                  <a:lnTo>
                    <a:pt x="2808639" y="57957"/>
                  </a:lnTo>
                  <a:lnTo>
                    <a:pt x="2760879" y="60853"/>
                  </a:lnTo>
                  <a:lnTo>
                    <a:pt x="2712355" y="62141"/>
                  </a:lnTo>
                  <a:lnTo>
                    <a:pt x="2663494" y="62713"/>
                  </a:lnTo>
                  <a:lnTo>
                    <a:pt x="2613311" y="62967"/>
                  </a:lnTo>
                  <a:lnTo>
                    <a:pt x="2559812" y="63080"/>
                  </a:lnTo>
                  <a:lnTo>
                    <a:pt x="2507959" y="63130"/>
                  </a:lnTo>
                  <a:lnTo>
                    <a:pt x="2456447" y="63153"/>
                  </a:lnTo>
                  <a:lnTo>
                    <a:pt x="2402358" y="63162"/>
                  </a:lnTo>
                  <a:lnTo>
                    <a:pt x="2347122" y="63167"/>
                  </a:lnTo>
                  <a:lnTo>
                    <a:pt x="2291378" y="64339"/>
                  </a:lnTo>
                  <a:lnTo>
                    <a:pt x="2235407" y="68759"/>
                  </a:lnTo>
                  <a:lnTo>
                    <a:pt x="2179335" y="71503"/>
                  </a:lnTo>
                  <a:lnTo>
                    <a:pt x="2122049" y="72723"/>
                  </a:lnTo>
                  <a:lnTo>
                    <a:pt x="2061493" y="73265"/>
                  </a:lnTo>
                  <a:lnTo>
                    <a:pt x="2005724" y="73506"/>
                  </a:lnTo>
                  <a:lnTo>
                    <a:pt x="1952472" y="73613"/>
                  </a:lnTo>
                  <a:lnTo>
                    <a:pt x="1897608" y="73661"/>
                  </a:lnTo>
                  <a:lnTo>
                    <a:pt x="1842029" y="73682"/>
                  </a:lnTo>
                  <a:lnTo>
                    <a:pt x="1787301" y="73691"/>
                  </a:lnTo>
                  <a:lnTo>
                    <a:pt x="1735682" y="73695"/>
                  </a:lnTo>
                  <a:lnTo>
                    <a:pt x="1682324" y="73697"/>
                  </a:lnTo>
                  <a:lnTo>
                    <a:pt x="1628584" y="73698"/>
                  </a:lnTo>
                  <a:lnTo>
                    <a:pt x="1577403" y="73699"/>
                  </a:lnTo>
                  <a:lnTo>
                    <a:pt x="1527360" y="73699"/>
                  </a:lnTo>
                  <a:lnTo>
                    <a:pt x="1477823" y="73699"/>
                  </a:lnTo>
                  <a:lnTo>
                    <a:pt x="1428510" y="73699"/>
                  </a:lnTo>
                  <a:lnTo>
                    <a:pt x="1376178" y="73699"/>
                  </a:lnTo>
                  <a:lnTo>
                    <a:pt x="1322893" y="72529"/>
                  </a:lnTo>
                  <a:lnTo>
                    <a:pt x="1271915" y="68110"/>
                  </a:lnTo>
                  <a:lnTo>
                    <a:pt x="1221962" y="65366"/>
                  </a:lnTo>
                  <a:lnTo>
                    <a:pt x="1173634" y="64146"/>
                  </a:lnTo>
                  <a:lnTo>
                    <a:pt x="1128759" y="63604"/>
                  </a:lnTo>
                  <a:lnTo>
                    <a:pt x="1082298" y="63363"/>
                  </a:lnTo>
                  <a:lnTo>
                    <a:pt x="1034352" y="63256"/>
                  </a:lnTo>
                  <a:lnTo>
                    <a:pt x="985747" y="63208"/>
                  </a:lnTo>
                  <a:lnTo>
                    <a:pt x="939968" y="63188"/>
                  </a:lnTo>
                  <a:lnTo>
                    <a:pt x="895056" y="63178"/>
                  </a:lnTo>
                  <a:lnTo>
                    <a:pt x="847798" y="63174"/>
                  </a:lnTo>
                  <a:lnTo>
                    <a:pt x="802619" y="63172"/>
                  </a:lnTo>
                  <a:lnTo>
                    <a:pt x="759142" y="63171"/>
                  </a:lnTo>
                  <a:lnTo>
                    <a:pt x="716422" y="63171"/>
                  </a:lnTo>
                  <a:lnTo>
                    <a:pt x="674039" y="66290"/>
                  </a:lnTo>
                  <a:lnTo>
                    <a:pt x="613836" y="74623"/>
                  </a:lnTo>
                  <a:lnTo>
                    <a:pt x="558954" y="81382"/>
                  </a:lnTo>
                  <a:lnTo>
                    <a:pt x="505647" y="86504"/>
                  </a:lnTo>
                  <a:lnTo>
                    <a:pt x="452808" y="95431"/>
                  </a:lnTo>
                  <a:lnTo>
                    <a:pt x="400108" y="105484"/>
                  </a:lnTo>
                  <a:lnTo>
                    <a:pt x="350567" y="115872"/>
                  </a:lnTo>
                  <a:lnTo>
                    <a:pt x="303133" y="123240"/>
                  </a:lnTo>
                  <a:lnTo>
                    <a:pt x="240293" y="131318"/>
                  </a:lnTo>
                  <a:lnTo>
                    <a:pt x="180252" y="135225"/>
                  </a:lnTo>
                  <a:lnTo>
                    <a:pt x="121778" y="136382"/>
                  </a:lnTo>
                  <a:lnTo>
                    <a:pt x="72997" y="136725"/>
                  </a:lnTo>
                  <a:lnTo>
                    <a:pt x="12848" y="145184"/>
                  </a:lnTo>
                  <a:lnTo>
                    <a:pt x="0" y="1473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581610" y="4622011"/>
              <a:ext cx="135365" cy="518966"/>
            </a:xfrm>
            <a:custGeom>
              <a:avLst/>
              <a:gdLst/>
              <a:ahLst/>
              <a:cxnLst/>
              <a:rect l="0" t="0" r="0" b="0"/>
              <a:pathLst>
                <a:path w="135365" h="518966">
                  <a:moveTo>
                    <a:pt x="124836" y="0"/>
                  </a:moveTo>
                  <a:lnTo>
                    <a:pt x="101959" y="25216"/>
                  </a:lnTo>
                  <a:lnTo>
                    <a:pt x="74308" y="79836"/>
                  </a:lnTo>
                  <a:lnTo>
                    <a:pt x="47351" y="135049"/>
                  </a:lnTo>
                  <a:lnTo>
                    <a:pt x="22616" y="197948"/>
                  </a:lnTo>
                  <a:lnTo>
                    <a:pt x="6118" y="255780"/>
                  </a:lnTo>
                  <a:lnTo>
                    <a:pt x="0" y="315773"/>
                  </a:lnTo>
                  <a:lnTo>
                    <a:pt x="110" y="374972"/>
                  </a:lnTo>
                  <a:lnTo>
                    <a:pt x="10035" y="428788"/>
                  </a:lnTo>
                  <a:lnTo>
                    <a:pt x="22970" y="462400"/>
                  </a:lnTo>
                  <a:lnTo>
                    <a:pt x="48302" y="499610"/>
                  </a:lnTo>
                  <a:lnTo>
                    <a:pt x="74473" y="516660"/>
                  </a:lnTo>
                  <a:lnTo>
                    <a:pt x="94263" y="518965"/>
                  </a:lnTo>
                  <a:lnTo>
                    <a:pt x="135364" y="515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811731" y="4674653"/>
              <a:ext cx="10529" cy="336913"/>
            </a:xfrm>
            <a:custGeom>
              <a:avLst/>
              <a:gdLst/>
              <a:ahLst/>
              <a:cxnLst/>
              <a:rect l="0" t="0" r="0" b="0"/>
              <a:pathLst>
                <a:path w="10529" h="336913">
                  <a:moveTo>
                    <a:pt x="10528" y="0"/>
                  </a:moveTo>
                  <a:lnTo>
                    <a:pt x="2195" y="48931"/>
                  </a:lnTo>
                  <a:lnTo>
                    <a:pt x="433" y="108061"/>
                  </a:lnTo>
                  <a:lnTo>
                    <a:pt x="86" y="169481"/>
                  </a:lnTo>
                  <a:lnTo>
                    <a:pt x="38" y="215315"/>
                  </a:lnTo>
                  <a:lnTo>
                    <a:pt x="17" y="260642"/>
                  </a:lnTo>
                  <a:lnTo>
                    <a:pt x="5" y="310024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884302" y="4700173"/>
              <a:ext cx="374155" cy="390555"/>
            </a:xfrm>
            <a:custGeom>
              <a:avLst/>
              <a:gdLst/>
              <a:ahLst/>
              <a:cxnLst/>
              <a:rect l="0" t="0" r="0" b="0"/>
              <a:pathLst>
                <a:path w="374155" h="390555">
                  <a:moveTo>
                    <a:pt x="127470" y="6066"/>
                  </a:moveTo>
                  <a:lnTo>
                    <a:pt x="93848" y="0"/>
                  </a:lnTo>
                  <a:lnTo>
                    <a:pt x="68853" y="2590"/>
                  </a:lnTo>
                  <a:lnTo>
                    <a:pt x="48386" y="10760"/>
                  </a:lnTo>
                  <a:lnTo>
                    <a:pt x="16182" y="35069"/>
                  </a:lnTo>
                  <a:lnTo>
                    <a:pt x="0" y="61062"/>
                  </a:lnTo>
                  <a:lnTo>
                    <a:pt x="1017" y="83931"/>
                  </a:lnTo>
                  <a:lnTo>
                    <a:pt x="4563" y="96581"/>
                  </a:lnTo>
                  <a:lnTo>
                    <a:pt x="20983" y="119994"/>
                  </a:lnTo>
                  <a:lnTo>
                    <a:pt x="76917" y="173432"/>
                  </a:lnTo>
                  <a:lnTo>
                    <a:pt x="119340" y="210643"/>
                  </a:lnTo>
                  <a:lnTo>
                    <a:pt x="155400" y="264936"/>
                  </a:lnTo>
                  <a:lnTo>
                    <a:pt x="165381" y="310755"/>
                  </a:lnTo>
                  <a:lnTo>
                    <a:pt x="161477" y="338015"/>
                  </a:lnTo>
                  <a:lnTo>
                    <a:pt x="150773" y="360659"/>
                  </a:lnTo>
                  <a:lnTo>
                    <a:pt x="134318" y="378522"/>
                  </a:lnTo>
                  <a:lnTo>
                    <a:pt x="112186" y="388021"/>
                  </a:lnTo>
                  <a:lnTo>
                    <a:pt x="99734" y="390554"/>
                  </a:lnTo>
                  <a:lnTo>
                    <a:pt x="89092" y="387563"/>
                  </a:lnTo>
                  <a:lnTo>
                    <a:pt x="71029" y="371762"/>
                  </a:lnTo>
                  <a:lnTo>
                    <a:pt x="61441" y="349142"/>
                  </a:lnTo>
                  <a:lnTo>
                    <a:pt x="58350" y="319981"/>
                  </a:lnTo>
                  <a:lnTo>
                    <a:pt x="63186" y="261034"/>
                  </a:lnTo>
                  <a:lnTo>
                    <a:pt x="73198" y="213543"/>
                  </a:lnTo>
                  <a:lnTo>
                    <a:pt x="100069" y="162342"/>
                  </a:lnTo>
                  <a:lnTo>
                    <a:pt x="141843" y="103161"/>
                  </a:lnTo>
                  <a:lnTo>
                    <a:pt x="183992" y="70392"/>
                  </a:lnTo>
                  <a:lnTo>
                    <a:pt x="209913" y="58051"/>
                  </a:lnTo>
                  <a:lnTo>
                    <a:pt x="237031" y="52567"/>
                  </a:lnTo>
                  <a:lnTo>
                    <a:pt x="247304" y="56954"/>
                  </a:lnTo>
                  <a:lnTo>
                    <a:pt x="255322" y="65727"/>
                  </a:lnTo>
                  <a:lnTo>
                    <a:pt x="261838" y="77425"/>
                  </a:lnTo>
                  <a:lnTo>
                    <a:pt x="271008" y="133014"/>
                  </a:lnTo>
                  <a:lnTo>
                    <a:pt x="268136" y="184580"/>
                  </a:lnTo>
                  <a:lnTo>
                    <a:pt x="257855" y="243926"/>
                  </a:lnTo>
                  <a:lnTo>
                    <a:pt x="254611" y="300708"/>
                  </a:lnTo>
                  <a:lnTo>
                    <a:pt x="259559" y="356985"/>
                  </a:lnTo>
                  <a:lnTo>
                    <a:pt x="264663" y="367523"/>
                  </a:lnTo>
                  <a:lnTo>
                    <a:pt x="279692" y="382353"/>
                  </a:lnTo>
                  <a:lnTo>
                    <a:pt x="288613" y="384436"/>
                  </a:lnTo>
                  <a:lnTo>
                    <a:pt x="307884" y="380511"/>
                  </a:lnTo>
                  <a:lnTo>
                    <a:pt x="325027" y="367848"/>
                  </a:lnTo>
                  <a:lnTo>
                    <a:pt x="339276" y="350521"/>
                  </a:lnTo>
                  <a:lnTo>
                    <a:pt x="353874" y="317527"/>
                  </a:lnTo>
                  <a:lnTo>
                    <a:pt x="369287" y="254632"/>
                  </a:lnTo>
                  <a:lnTo>
                    <a:pt x="374154" y="226504"/>
                  </a:lnTo>
                  <a:lnTo>
                    <a:pt x="370317" y="174716"/>
                  </a:lnTo>
                  <a:lnTo>
                    <a:pt x="364864" y="147702"/>
                  </a:lnTo>
                  <a:lnTo>
                    <a:pt x="359432" y="142604"/>
                  </a:lnTo>
                  <a:lnTo>
                    <a:pt x="352301" y="142714"/>
                  </a:lnTo>
                  <a:lnTo>
                    <a:pt x="344038" y="146298"/>
                  </a:lnTo>
                  <a:lnTo>
                    <a:pt x="321230" y="168109"/>
                  </a:lnTo>
                  <a:lnTo>
                    <a:pt x="288615" y="217178"/>
                  </a:lnTo>
                  <a:lnTo>
                    <a:pt x="267743" y="273615"/>
                  </a:lnTo>
                  <a:lnTo>
                    <a:pt x="264341" y="290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390798" y="4682163"/>
              <a:ext cx="200043" cy="318875"/>
            </a:xfrm>
            <a:custGeom>
              <a:avLst/>
              <a:gdLst/>
              <a:ahLst/>
              <a:cxnLst/>
              <a:rect l="0" t="0" r="0" b="0"/>
              <a:pathLst>
                <a:path w="200043" h="318875">
                  <a:moveTo>
                    <a:pt x="0" y="13547"/>
                  </a:moveTo>
                  <a:lnTo>
                    <a:pt x="11179" y="2369"/>
                  </a:lnTo>
                  <a:lnTo>
                    <a:pt x="32264" y="0"/>
                  </a:lnTo>
                  <a:lnTo>
                    <a:pt x="58794" y="4016"/>
                  </a:lnTo>
                  <a:lnTo>
                    <a:pt x="82282" y="13601"/>
                  </a:lnTo>
                  <a:lnTo>
                    <a:pt x="101300" y="31898"/>
                  </a:lnTo>
                  <a:lnTo>
                    <a:pt x="115213" y="55628"/>
                  </a:lnTo>
                  <a:lnTo>
                    <a:pt x="121395" y="81773"/>
                  </a:lnTo>
                  <a:lnTo>
                    <a:pt x="109724" y="142751"/>
                  </a:lnTo>
                  <a:lnTo>
                    <a:pt x="97372" y="178561"/>
                  </a:lnTo>
                  <a:lnTo>
                    <a:pt x="59275" y="227016"/>
                  </a:lnTo>
                  <a:lnTo>
                    <a:pt x="18927" y="262641"/>
                  </a:lnTo>
                  <a:lnTo>
                    <a:pt x="17297" y="267347"/>
                  </a:lnTo>
                  <a:lnTo>
                    <a:pt x="20890" y="270485"/>
                  </a:lnTo>
                  <a:lnTo>
                    <a:pt x="48303" y="274900"/>
                  </a:lnTo>
                  <a:lnTo>
                    <a:pt x="99489" y="281981"/>
                  </a:lnTo>
                  <a:lnTo>
                    <a:pt x="153489" y="301881"/>
                  </a:lnTo>
                  <a:lnTo>
                    <a:pt x="200042" y="3188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548726" y="4622011"/>
              <a:ext cx="187379" cy="652767"/>
            </a:xfrm>
            <a:custGeom>
              <a:avLst/>
              <a:gdLst/>
              <a:ahLst/>
              <a:cxnLst/>
              <a:rect l="0" t="0" r="0" b="0"/>
              <a:pathLst>
                <a:path w="187379" h="652767">
                  <a:moveTo>
                    <a:pt x="0" y="0"/>
                  </a:moveTo>
                  <a:lnTo>
                    <a:pt x="26386" y="10745"/>
                  </a:lnTo>
                  <a:lnTo>
                    <a:pt x="77723" y="48467"/>
                  </a:lnTo>
                  <a:lnTo>
                    <a:pt x="122569" y="105842"/>
                  </a:lnTo>
                  <a:lnTo>
                    <a:pt x="149687" y="155914"/>
                  </a:lnTo>
                  <a:lnTo>
                    <a:pt x="167521" y="210865"/>
                  </a:lnTo>
                  <a:lnTo>
                    <a:pt x="182309" y="266780"/>
                  </a:lnTo>
                  <a:lnTo>
                    <a:pt x="187378" y="325620"/>
                  </a:lnTo>
                  <a:lnTo>
                    <a:pt x="183291" y="378149"/>
                  </a:lnTo>
                  <a:lnTo>
                    <a:pt x="170260" y="430585"/>
                  </a:lnTo>
                  <a:lnTo>
                    <a:pt x="139693" y="493079"/>
                  </a:lnTo>
                  <a:lnTo>
                    <a:pt x="102075" y="547250"/>
                  </a:lnTo>
                  <a:lnTo>
                    <a:pt x="44952" y="607513"/>
                  </a:lnTo>
                  <a:lnTo>
                    <a:pt x="10528" y="652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6896166" y="4532193"/>
            <a:ext cx="2204900" cy="500430"/>
            <a:chOff x="6896166" y="4532193"/>
            <a:chExt cx="2204900" cy="500430"/>
          </a:xfrm>
        </p:grpSpPr>
        <p:sp>
          <p:nvSpPr>
            <p:cNvPr id="141" name="Freeform 140"/>
            <p:cNvSpPr/>
            <p:nvPr/>
          </p:nvSpPr>
          <p:spPr>
            <a:xfrm>
              <a:off x="6896166" y="4874694"/>
              <a:ext cx="326385" cy="10530"/>
            </a:xfrm>
            <a:custGeom>
              <a:avLst/>
              <a:gdLst/>
              <a:ahLst/>
              <a:cxnLst/>
              <a:rect l="0" t="0" r="0" b="0"/>
              <a:pathLst>
                <a:path w="326385" h="10530">
                  <a:moveTo>
                    <a:pt x="0" y="10529"/>
                  </a:moveTo>
                  <a:lnTo>
                    <a:pt x="58617" y="10529"/>
                  </a:lnTo>
                  <a:lnTo>
                    <a:pt x="120027" y="10529"/>
                  </a:lnTo>
                  <a:lnTo>
                    <a:pt x="181550" y="10529"/>
                  </a:lnTo>
                  <a:lnTo>
                    <a:pt x="232387" y="7410"/>
                  </a:lnTo>
                  <a:lnTo>
                    <a:pt x="281375" y="2196"/>
                  </a:lnTo>
                  <a:lnTo>
                    <a:pt x="3263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075150" y="4779938"/>
              <a:ext cx="139775" cy="252685"/>
            </a:xfrm>
            <a:custGeom>
              <a:avLst/>
              <a:gdLst/>
              <a:ahLst/>
              <a:cxnLst/>
              <a:rect l="0" t="0" r="0" b="0"/>
              <a:pathLst>
                <a:path w="139775" h="252685">
                  <a:moveTo>
                    <a:pt x="0" y="0"/>
                  </a:moveTo>
                  <a:lnTo>
                    <a:pt x="22357" y="0"/>
                  </a:lnTo>
                  <a:lnTo>
                    <a:pt x="53028" y="11178"/>
                  </a:lnTo>
                  <a:lnTo>
                    <a:pt x="100899" y="44322"/>
                  </a:lnTo>
                  <a:lnTo>
                    <a:pt x="119324" y="64152"/>
                  </a:lnTo>
                  <a:lnTo>
                    <a:pt x="137261" y="100636"/>
                  </a:lnTo>
                  <a:lnTo>
                    <a:pt x="139774" y="124276"/>
                  </a:lnTo>
                  <a:lnTo>
                    <a:pt x="135821" y="147651"/>
                  </a:lnTo>
                  <a:lnTo>
                    <a:pt x="107732" y="208985"/>
                  </a:lnTo>
                  <a:lnTo>
                    <a:pt x="81834" y="236097"/>
                  </a:lnTo>
                  <a:lnTo>
                    <a:pt x="62107" y="245312"/>
                  </a:lnTo>
                  <a:lnTo>
                    <a:pt x="31586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369949" y="4706239"/>
              <a:ext cx="305327" cy="290828"/>
            </a:xfrm>
            <a:custGeom>
              <a:avLst/>
              <a:gdLst/>
              <a:ahLst/>
              <a:cxnLst/>
              <a:rect l="0" t="0" r="0" b="0"/>
              <a:pathLst>
                <a:path w="305327" h="290828">
                  <a:moveTo>
                    <a:pt x="0" y="31585"/>
                  </a:moveTo>
                  <a:lnTo>
                    <a:pt x="17957" y="92696"/>
                  </a:lnTo>
                  <a:lnTo>
                    <a:pt x="35149" y="152717"/>
                  </a:lnTo>
                  <a:lnTo>
                    <a:pt x="49143" y="202521"/>
                  </a:lnTo>
                  <a:lnTo>
                    <a:pt x="58494" y="254198"/>
                  </a:lnTo>
                  <a:lnTo>
                    <a:pt x="61092" y="285332"/>
                  </a:lnTo>
                  <a:lnTo>
                    <a:pt x="62955" y="290827"/>
                  </a:lnTo>
                  <a:lnTo>
                    <a:pt x="65366" y="289811"/>
                  </a:lnTo>
                  <a:lnTo>
                    <a:pt x="77642" y="260147"/>
                  </a:lnTo>
                  <a:lnTo>
                    <a:pt x="87866" y="213951"/>
                  </a:lnTo>
                  <a:lnTo>
                    <a:pt x="98304" y="161398"/>
                  </a:lnTo>
                  <a:lnTo>
                    <a:pt x="113481" y="109220"/>
                  </a:lnTo>
                  <a:lnTo>
                    <a:pt x="124915" y="91046"/>
                  </a:lnTo>
                  <a:lnTo>
                    <a:pt x="132409" y="86433"/>
                  </a:lnTo>
                  <a:lnTo>
                    <a:pt x="150095" y="84428"/>
                  </a:lnTo>
                  <a:lnTo>
                    <a:pt x="157385" y="90210"/>
                  </a:lnTo>
                  <a:lnTo>
                    <a:pt x="180610" y="141518"/>
                  </a:lnTo>
                  <a:lnTo>
                    <a:pt x="207382" y="202389"/>
                  </a:lnTo>
                  <a:lnTo>
                    <a:pt x="222623" y="239731"/>
                  </a:lnTo>
                  <a:lnTo>
                    <a:pt x="229134" y="245218"/>
                  </a:lnTo>
                  <a:lnTo>
                    <a:pt x="236984" y="246537"/>
                  </a:lnTo>
                  <a:lnTo>
                    <a:pt x="245726" y="245076"/>
                  </a:lnTo>
                  <a:lnTo>
                    <a:pt x="252724" y="238253"/>
                  </a:lnTo>
                  <a:lnTo>
                    <a:pt x="263620" y="215075"/>
                  </a:lnTo>
                  <a:lnTo>
                    <a:pt x="270741" y="163551"/>
                  </a:lnTo>
                  <a:lnTo>
                    <a:pt x="280383" y="107305"/>
                  </a:lnTo>
                  <a:lnTo>
                    <a:pt x="289347" y="43997"/>
                  </a:lnTo>
                  <a:lnTo>
                    <a:pt x="3053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770031" y="491680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980601" y="4569368"/>
              <a:ext cx="10530" cy="347441"/>
            </a:xfrm>
            <a:custGeom>
              <a:avLst/>
              <a:gdLst/>
              <a:ahLst/>
              <a:cxnLst/>
              <a:rect l="0" t="0" r="0" b="0"/>
              <a:pathLst>
                <a:path w="10530" h="347441">
                  <a:moveTo>
                    <a:pt x="0" y="0"/>
                  </a:moveTo>
                  <a:lnTo>
                    <a:pt x="3119" y="60384"/>
                  </a:lnTo>
                  <a:lnTo>
                    <a:pt x="8334" y="121227"/>
                  </a:lnTo>
                  <a:lnTo>
                    <a:pt x="9879" y="181758"/>
                  </a:lnTo>
                  <a:lnTo>
                    <a:pt x="4811" y="238544"/>
                  </a:lnTo>
                  <a:lnTo>
                    <a:pt x="1425" y="289439"/>
                  </a:lnTo>
                  <a:lnTo>
                    <a:pt x="10529" y="347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094332" y="4724277"/>
              <a:ext cx="223182" cy="199145"/>
            </a:xfrm>
            <a:custGeom>
              <a:avLst/>
              <a:gdLst/>
              <a:ahLst/>
              <a:cxnLst/>
              <a:rect l="0" t="0" r="0" b="0"/>
              <a:pathLst>
                <a:path w="223182" h="199145">
                  <a:moveTo>
                    <a:pt x="149482" y="13547"/>
                  </a:moveTo>
                  <a:lnTo>
                    <a:pt x="138303" y="2369"/>
                  </a:lnTo>
                  <a:lnTo>
                    <a:pt x="117218" y="0"/>
                  </a:lnTo>
                  <a:lnTo>
                    <a:pt x="91858" y="4017"/>
                  </a:lnTo>
                  <a:lnTo>
                    <a:pt x="72789" y="13601"/>
                  </a:lnTo>
                  <a:lnTo>
                    <a:pt x="25865" y="65388"/>
                  </a:lnTo>
                  <a:lnTo>
                    <a:pt x="11483" y="89230"/>
                  </a:lnTo>
                  <a:lnTo>
                    <a:pt x="1192" y="119323"/>
                  </a:lnTo>
                  <a:lnTo>
                    <a:pt x="0" y="163561"/>
                  </a:lnTo>
                  <a:lnTo>
                    <a:pt x="7397" y="185895"/>
                  </a:lnTo>
                  <a:lnTo>
                    <a:pt x="12644" y="195126"/>
                  </a:lnTo>
                  <a:lnTo>
                    <a:pt x="19653" y="198941"/>
                  </a:lnTo>
                  <a:lnTo>
                    <a:pt x="27834" y="199144"/>
                  </a:lnTo>
                  <a:lnTo>
                    <a:pt x="36798" y="196940"/>
                  </a:lnTo>
                  <a:lnTo>
                    <a:pt x="66181" y="177070"/>
                  </a:lnTo>
                  <a:lnTo>
                    <a:pt x="91525" y="143367"/>
                  </a:lnTo>
                  <a:lnTo>
                    <a:pt x="112644" y="96122"/>
                  </a:lnTo>
                  <a:lnTo>
                    <a:pt x="128080" y="39130"/>
                  </a:lnTo>
                  <a:lnTo>
                    <a:pt x="131705" y="27093"/>
                  </a:lnTo>
                  <a:lnTo>
                    <a:pt x="135290" y="22577"/>
                  </a:lnTo>
                  <a:lnTo>
                    <a:pt x="138851" y="23077"/>
                  </a:lnTo>
                  <a:lnTo>
                    <a:pt x="142395" y="26919"/>
                  </a:lnTo>
                  <a:lnTo>
                    <a:pt x="149252" y="76283"/>
                  </a:lnTo>
                  <a:lnTo>
                    <a:pt x="157473" y="130011"/>
                  </a:lnTo>
                  <a:lnTo>
                    <a:pt x="168487" y="174267"/>
                  </a:lnTo>
                  <a:lnTo>
                    <a:pt x="179765" y="194553"/>
                  </a:lnTo>
                  <a:lnTo>
                    <a:pt x="187218" y="198558"/>
                  </a:lnTo>
                  <a:lnTo>
                    <a:pt x="195696" y="198889"/>
                  </a:lnTo>
                  <a:lnTo>
                    <a:pt x="223181" y="192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366068" y="4694043"/>
              <a:ext cx="162016" cy="191181"/>
            </a:xfrm>
            <a:custGeom>
              <a:avLst/>
              <a:gdLst/>
              <a:ahLst/>
              <a:cxnLst/>
              <a:rect l="0" t="0" r="0" b="0"/>
              <a:pathLst>
                <a:path w="162016" h="191181">
                  <a:moveTo>
                    <a:pt x="25145" y="22724"/>
                  </a:moveTo>
                  <a:lnTo>
                    <a:pt x="17909" y="50280"/>
                  </a:lnTo>
                  <a:lnTo>
                    <a:pt x="15267" y="109622"/>
                  </a:lnTo>
                  <a:lnTo>
                    <a:pt x="9156" y="166491"/>
                  </a:lnTo>
                  <a:lnTo>
                    <a:pt x="6296" y="168872"/>
                  </a:lnTo>
                  <a:lnTo>
                    <a:pt x="3220" y="164609"/>
                  </a:lnTo>
                  <a:lnTo>
                    <a:pt x="0" y="155919"/>
                  </a:lnTo>
                  <a:lnTo>
                    <a:pt x="2661" y="130665"/>
                  </a:lnTo>
                  <a:lnTo>
                    <a:pt x="17844" y="77971"/>
                  </a:lnTo>
                  <a:lnTo>
                    <a:pt x="33278" y="34937"/>
                  </a:lnTo>
                  <a:lnTo>
                    <a:pt x="44747" y="18013"/>
                  </a:lnTo>
                  <a:lnTo>
                    <a:pt x="60763" y="5812"/>
                  </a:lnTo>
                  <a:lnTo>
                    <a:pt x="69947" y="921"/>
                  </a:lnTo>
                  <a:lnTo>
                    <a:pt x="79580" y="0"/>
                  </a:lnTo>
                  <a:lnTo>
                    <a:pt x="99641" y="5216"/>
                  </a:lnTo>
                  <a:lnTo>
                    <a:pt x="117136" y="21571"/>
                  </a:lnTo>
                  <a:lnTo>
                    <a:pt x="147431" y="75789"/>
                  </a:lnTo>
                  <a:lnTo>
                    <a:pt x="157694" y="125664"/>
                  </a:lnTo>
                  <a:lnTo>
                    <a:pt x="160095" y="153873"/>
                  </a:lnTo>
                  <a:lnTo>
                    <a:pt x="162015" y="191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579362" y="4548311"/>
              <a:ext cx="127692" cy="263213"/>
            </a:xfrm>
            <a:custGeom>
              <a:avLst/>
              <a:gdLst/>
              <a:ahLst/>
              <a:cxnLst/>
              <a:rect l="0" t="0" r="0" b="0"/>
              <a:pathLst>
                <a:path w="127692" h="263213">
                  <a:moveTo>
                    <a:pt x="106649" y="0"/>
                  </a:moveTo>
                  <a:lnTo>
                    <a:pt x="121303" y="53028"/>
                  </a:lnTo>
                  <a:lnTo>
                    <a:pt x="125808" y="101109"/>
                  </a:lnTo>
                  <a:lnTo>
                    <a:pt x="127143" y="159810"/>
                  </a:lnTo>
                  <a:lnTo>
                    <a:pt x="127594" y="216358"/>
                  </a:lnTo>
                  <a:lnTo>
                    <a:pt x="127691" y="180758"/>
                  </a:lnTo>
                  <a:lnTo>
                    <a:pt x="116523" y="142335"/>
                  </a:lnTo>
                  <a:lnTo>
                    <a:pt x="108553" y="132325"/>
                  </a:lnTo>
                  <a:lnTo>
                    <a:pt x="87218" y="118083"/>
                  </a:lnTo>
                  <a:lnTo>
                    <a:pt x="77317" y="116157"/>
                  </a:lnTo>
                  <a:lnTo>
                    <a:pt x="68377" y="117212"/>
                  </a:lnTo>
                  <a:lnTo>
                    <a:pt x="52204" y="124624"/>
                  </a:lnTo>
                  <a:lnTo>
                    <a:pt x="29946" y="143120"/>
                  </a:lnTo>
                  <a:lnTo>
                    <a:pt x="9702" y="171478"/>
                  </a:lnTo>
                  <a:lnTo>
                    <a:pt x="0" y="195925"/>
                  </a:lnTo>
                  <a:lnTo>
                    <a:pt x="1148" y="219269"/>
                  </a:lnTo>
                  <a:lnTo>
                    <a:pt x="4729" y="230407"/>
                  </a:lnTo>
                  <a:lnTo>
                    <a:pt x="11796" y="239003"/>
                  </a:lnTo>
                  <a:lnTo>
                    <a:pt x="32126" y="251673"/>
                  </a:lnTo>
                  <a:lnTo>
                    <a:pt x="85592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950361" y="4532193"/>
              <a:ext cx="150705" cy="226689"/>
            </a:xfrm>
            <a:custGeom>
              <a:avLst/>
              <a:gdLst/>
              <a:ahLst/>
              <a:cxnLst/>
              <a:rect l="0" t="0" r="0" b="0"/>
              <a:pathLst>
                <a:path w="150705" h="226689">
                  <a:moveTo>
                    <a:pt x="83090" y="5590"/>
                  </a:moveTo>
                  <a:lnTo>
                    <a:pt x="66322" y="0"/>
                  </a:lnTo>
                  <a:lnTo>
                    <a:pt x="48732" y="376"/>
                  </a:lnTo>
                  <a:lnTo>
                    <a:pt x="29215" y="5612"/>
                  </a:lnTo>
                  <a:lnTo>
                    <a:pt x="8843" y="15738"/>
                  </a:lnTo>
                  <a:lnTo>
                    <a:pt x="3176" y="24054"/>
                  </a:lnTo>
                  <a:lnTo>
                    <a:pt x="0" y="45771"/>
                  </a:lnTo>
                  <a:lnTo>
                    <a:pt x="4300" y="56944"/>
                  </a:lnTo>
                  <a:lnTo>
                    <a:pt x="21556" y="78717"/>
                  </a:lnTo>
                  <a:lnTo>
                    <a:pt x="77998" y="120120"/>
                  </a:lnTo>
                  <a:lnTo>
                    <a:pt x="132300" y="152042"/>
                  </a:lnTo>
                  <a:lnTo>
                    <a:pt x="143973" y="159376"/>
                  </a:lnTo>
                  <a:lnTo>
                    <a:pt x="149415" y="168946"/>
                  </a:lnTo>
                  <a:lnTo>
                    <a:pt x="150704" y="180004"/>
                  </a:lnTo>
                  <a:lnTo>
                    <a:pt x="149223" y="192056"/>
                  </a:lnTo>
                  <a:lnTo>
                    <a:pt x="144726" y="201260"/>
                  </a:lnTo>
                  <a:lnTo>
                    <a:pt x="130371" y="214607"/>
                  </a:lnTo>
                  <a:lnTo>
                    <a:pt x="109173" y="221319"/>
                  </a:lnTo>
                  <a:lnTo>
                    <a:pt x="72562" y="2266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1811648" y="5369534"/>
            <a:ext cx="1346469" cy="613889"/>
            <a:chOff x="1811648" y="5369534"/>
            <a:chExt cx="1346469" cy="613889"/>
          </a:xfrm>
        </p:grpSpPr>
        <p:sp>
          <p:nvSpPr>
            <p:cNvPr id="151" name="Freeform 150"/>
            <p:cNvSpPr/>
            <p:nvPr/>
          </p:nvSpPr>
          <p:spPr>
            <a:xfrm>
              <a:off x="1811648" y="5563405"/>
              <a:ext cx="177394" cy="420018"/>
            </a:xfrm>
            <a:custGeom>
              <a:avLst/>
              <a:gdLst/>
              <a:ahLst/>
              <a:cxnLst/>
              <a:rect l="0" t="0" r="0" b="0"/>
              <a:pathLst>
                <a:path w="177394" h="420018">
                  <a:moveTo>
                    <a:pt x="20311" y="121984"/>
                  </a:moveTo>
                  <a:lnTo>
                    <a:pt x="23430" y="176128"/>
                  </a:lnTo>
                  <a:lnTo>
                    <a:pt x="29376" y="231075"/>
                  </a:lnTo>
                  <a:lnTo>
                    <a:pt x="38956" y="286989"/>
                  </a:lnTo>
                  <a:lnTo>
                    <a:pt x="48993" y="349333"/>
                  </a:lnTo>
                  <a:lnTo>
                    <a:pt x="45734" y="411778"/>
                  </a:lnTo>
                  <a:lnTo>
                    <a:pt x="41938" y="418125"/>
                  </a:lnTo>
                  <a:lnTo>
                    <a:pt x="37069" y="420017"/>
                  </a:lnTo>
                  <a:lnTo>
                    <a:pt x="31483" y="418938"/>
                  </a:lnTo>
                  <a:lnTo>
                    <a:pt x="22156" y="399023"/>
                  </a:lnTo>
                  <a:lnTo>
                    <a:pt x="12226" y="340225"/>
                  </a:lnTo>
                  <a:lnTo>
                    <a:pt x="3029" y="283549"/>
                  </a:lnTo>
                  <a:lnTo>
                    <a:pt x="0" y="227294"/>
                  </a:lnTo>
                  <a:lnTo>
                    <a:pt x="4990" y="171122"/>
                  </a:lnTo>
                  <a:lnTo>
                    <a:pt x="17241" y="116136"/>
                  </a:lnTo>
                  <a:lnTo>
                    <a:pt x="34046" y="70266"/>
                  </a:lnTo>
                  <a:lnTo>
                    <a:pt x="59548" y="32999"/>
                  </a:lnTo>
                  <a:lnTo>
                    <a:pt x="85749" y="10350"/>
                  </a:lnTo>
                  <a:lnTo>
                    <a:pt x="108666" y="2179"/>
                  </a:lnTo>
                  <a:lnTo>
                    <a:pt x="121328" y="0"/>
                  </a:lnTo>
                  <a:lnTo>
                    <a:pt x="133279" y="2056"/>
                  </a:lnTo>
                  <a:lnTo>
                    <a:pt x="155917" y="13701"/>
                  </a:lnTo>
                  <a:lnTo>
                    <a:pt x="171437" y="30574"/>
                  </a:lnTo>
                  <a:lnTo>
                    <a:pt x="177214" y="39987"/>
                  </a:lnTo>
                  <a:lnTo>
                    <a:pt x="177393" y="66044"/>
                  </a:lnTo>
                  <a:lnTo>
                    <a:pt x="168504" y="94782"/>
                  </a:lnTo>
                  <a:lnTo>
                    <a:pt x="124314" y="152760"/>
                  </a:lnTo>
                  <a:lnTo>
                    <a:pt x="93630" y="173737"/>
                  </a:lnTo>
                  <a:lnTo>
                    <a:pt x="41368" y="185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071811" y="5568752"/>
              <a:ext cx="118118" cy="184789"/>
            </a:xfrm>
            <a:custGeom>
              <a:avLst/>
              <a:gdLst/>
              <a:ahLst/>
              <a:cxnLst/>
              <a:rect l="0" t="0" r="0" b="0"/>
              <a:pathLst>
                <a:path w="118118" h="184789">
                  <a:moveTo>
                    <a:pt x="118117" y="21880"/>
                  </a:moveTo>
                  <a:lnTo>
                    <a:pt x="112527" y="5113"/>
                  </a:lnTo>
                  <a:lnTo>
                    <a:pt x="107371" y="1343"/>
                  </a:lnTo>
                  <a:lnTo>
                    <a:pt x="100425" y="0"/>
                  </a:lnTo>
                  <a:lnTo>
                    <a:pt x="92284" y="275"/>
                  </a:lnTo>
                  <a:lnTo>
                    <a:pt x="58470" y="17428"/>
                  </a:lnTo>
                  <a:lnTo>
                    <a:pt x="24404" y="55916"/>
                  </a:lnTo>
                  <a:lnTo>
                    <a:pt x="3263" y="104365"/>
                  </a:lnTo>
                  <a:lnTo>
                    <a:pt x="0" y="132240"/>
                  </a:lnTo>
                  <a:lnTo>
                    <a:pt x="3619" y="156326"/>
                  </a:lnTo>
                  <a:lnTo>
                    <a:pt x="13027" y="178730"/>
                  </a:lnTo>
                  <a:lnTo>
                    <a:pt x="18811" y="183769"/>
                  </a:lnTo>
                  <a:lnTo>
                    <a:pt x="25007" y="184788"/>
                  </a:lnTo>
                  <a:lnTo>
                    <a:pt x="31477" y="183128"/>
                  </a:lnTo>
                  <a:lnTo>
                    <a:pt x="57351" y="164024"/>
                  </a:lnTo>
                  <a:lnTo>
                    <a:pt x="89129" y="110486"/>
                  </a:lnTo>
                  <a:lnTo>
                    <a:pt x="118117" y="534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2222163" y="5516933"/>
              <a:ext cx="41465" cy="221099"/>
            </a:xfrm>
            <a:custGeom>
              <a:avLst/>
              <a:gdLst/>
              <a:ahLst/>
              <a:cxnLst/>
              <a:rect l="0" t="0" r="0" b="0"/>
              <a:pathLst>
                <a:path w="41465" h="221099">
                  <a:moveTo>
                    <a:pt x="9878" y="0"/>
                  </a:moveTo>
                  <a:lnTo>
                    <a:pt x="1545" y="52050"/>
                  </a:lnTo>
                  <a:lnTo>
                    <a:pt x="0" y="101990"/>
                  </a:lnTo>
                  <a:lnTo>
                    <a:pt x="2662" y="149542"/>
                  </a:lnTo>
                  <a:lnTo>
                    <a:pt x="14042" y="206834"/>
                  </a:lnTo>
                  <a:lnTo>
                    <a:pt x="18504" y="213928"/>
                  </a:lnTo>
                  <a:lnTo>
                    <a:pt x="23817" y="217488"/>
                  </a:lnTo>
                  <a:lnTo>
                    <a:pt x="41464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349314" y="5495876"/>
              <a:ext cx="124884" cy="189947"/>
            </a:xfrm>
            <a:custGeom>
              <a:avLst/>
              <a:gdLst/>
              <a:ahLst/>
              <a:cxnLst/>
              <a:rect l="0" t="0" r="0" b="0"/>
              <a:pathLst>
                <a:path w="124884" h="189947">
                  <a:moveTo>
                    <a:pt x="9070" y="21057"/>
                  </a:moveTo>
                  <a:lnTo>
                    <a:pt x="9070" y="81441"/>
                  </a:lnTo>
                  <a:lnTo>
                    <a:pt x="9070" y="132925"/>
                  </a:lnTo>
                  <a:lnTo>
                    <a:pt x="3480" y="186654"/>
                  </a:lnTo>
                  <a:lnTo>
                    <a:pt x="1834" y="189946"/>
                  </a:lnTo>
                  <a:lnTo>
                    <a:pt x="736" y="187462"/>
                  </a:lnTo>
                  <a:lnTo>
                    <a:pt x="0" y="130101"/>
                  </a:lnTo>
                  <a:lnTo>
                    <a:pt x="4259" y="101887"/>
                  </a:lnTo>
                  <a:lnTo>
                    <a:pt x="16290" y="76868"/>
                  </a:lnTo>
                  <a:lnTo>
                    <a:pt x="42794" y="46173"/>
                  </a:lnTo>
                  <a:lnTo>
                    <a:pt x="79114" y="22260"/>
                  </a:lnTo>
                  <a:lnTo>
                    <a:pt x="1248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534565" y="5489810"/>
              <a:ext cx="139675" cy="178902"/>
            </a:xfrm>
            <a:custGeom>
              <a:avLst/>
              <a:gdLst/>
              <a:ahLst/>
              <a:cxnLst/>
              <a:rect l="0" t="0" r="0" b="0"/>
              <a:pathLst>
                <a:path w="139675" h="178902">
                  <a:moveTo>
                    <a:pt x="139674" y="6066"/>
                  </a:moveTo>
                  <a:lnTo>
                    <a:pt x="106052" y="0"/>
                  </a:lnTo>
                  <a:lnTo>
                    <a:pt x="69010" y="6088"/>
                  </a:lnTo>
                  <a:lnTo>
                    <a:pt x="46266" y="16214"/>
                  </a:lnTo>
                  <a:lnTo>
                    <a:pt x="27579" y="34753"/>
                  </a:lnTo>
                  <a:lnTo>
                    <a:pt x="7025" y="71498"/>
                  </a:lnTo>
                  <a:lnTo>
                    <a:pt x="0" y="98318"/>
                  </a:lnTo>
                  <a:lnTo>
                    <a:pt x="777" y="125835"/>
                  </a:lnTo>
                  <a:lnTo>
                    <a:pt x="11261" y="150544"/>
                  </a:lnTo>
                  <a:lnTo>
                    <a:pt x="18970" y="162046"/>
                  </a:lnTo>
                  <a:lnTo>
                    <a:pt x="28789" y="169714"/>
                  </a:lnTo>
                  <a:lnTo>
                    <a:pt x="52177" y="178234"/>
                  </a:lnTo>
                  <a:lnTo>
                    <a:pt x="75050" y="178901"/>
                  </a:lnTo>
                  <a:lnTo>
                    <a:pt x="118616" y="1745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779523" y="5473506"/>
              <a:ext cx="189514" cy="185484"/>
            </a:xfrm>
            <a:custGeom>
              <a:avLst/>
              <a:gdLst/>
              <a:ahLst/>
              <a:cxnLst/>
              <a:rect l="0" t="0" r="0" b="0"/>
              <a:pathLst>
                <a:path w="189514" h="185484">
                  <a:moveTo>
                    <a:pt x="0" y="32898"/>
                  </a:moveTo>
                  <a:lnTo>
                    <a:pt x="5590" y="49666"/>
                  </a:lnTo>
                  <a:lnTo>
                    <a:pt x="17692" y="64137"/>
                  </a:lnTo>
                  <a:lnTo>
                    <a:pt x="35939" y="77198"/>
                  </a:lnTo>
                  <a:lnTo>
                    <a:pt x="59647" y="86902"/>
                  </a:lnTo>
                  <a:lnTo>
                    <a:pt x="85782" y="88875"/>
                  </a:lnTo>
                  <a:lnTo>
                    <a:pt x="140687" y="80610"/>
                  </a:lnTo>
                  <a:lnTo>
                    <a:pt x="151113" y="75235"/>
                  </a:lnTo>
                  <a:lnTo>
                    <a:pt x="165818" y="59904"/>
                  </a:lnTo>
                  <a:lnTo>
                    <a:pt x="173133" y="38272"/>
                  </a:lnTo>
                  <a:lnTo>
                    <a:pt x="175084" y="25952"/>
                  </a:lnTo>
                  <a:lnTo>
                    <a:pt x="172875" y="16569"/>
                  </a:lnTo>
                  <a:lnTo>
                    <a:pt x="167892" y="9144"/>
                  </a:lnTo>
                  <a:lnTo>
                    <a:pt x="161061" y="3024"/>
                  </a:lnTo>
                  <a:lnTo>
                    <a:pt x="151828" y="114"/>
                  </a:lnTo>
                  <a:lnTo>
                    <a:pt x="129091" y="0"/>
                  </a:lnTo>
                  <a:lnTo>
                    <a:pt x="89982" y="17691"/>
                  </a:lnTo>
                  <a:lnTo>
                    <a:pt x="54348" y="45160"/>
                  </a:lnTo>
                  <a:lnTo>
                    <a:pt x="38583" y="68374"/>
                  </a:lnTo>
                  <a:lnTo>
                    <a:pt x="32741" y="81115"/>
                  </a:lnTo>
                  <a:lnTo>
                    <a:pt x="29370" y="107750"/>
                  </a:lnTo>
                  <a:lnTo>
                    <a:pt x="32941" y="132846"/>
                  </a:lnTo>
                  <a:lnTo>
                    <a:pt x="42326" y="151799"/>
                  </a:lnTo>
                  <a:lnTo>
                    <a:pt x="66354" y="175622"/>
                  </a:lnTo>
                  <a:lnTo>
                    <a:pt x="91882" y="184069"/>
                  </a:lnTo>
                  <a:lnTo>
                    <a:pt x="120385" y="185483"/>
                  </a:lnTo>
                  <a:lnTo>
                    <a:pt x="164160" y="173566"/>
                  </a:lnTo>
                  <a:lnTo>
                    <a:pt x="189513" y="1697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148021" y="5369534"/>
              <a:ext cx="10096" cy="315856"/>
            </a:xfrm>
            <a:custGeom>
              <a:avLst/>
              <a:gdLst/>
              <a:ahLst/>
              <a:cxnLst/>
              <a:rect l="0" t="0" r="0" b="0"/>
              <a:pathLst>
                <a:path w="10096" h="315856">
                  <a:moveTo>
                    <a:pt x="0" y="0"/>
                  </a:moveTo>
                  <a:lnTo>
                    <a:pt x="8333" y="57264"/>
                  </a:lnTo>
                  <a:lnTo>
                    <a:pt x="10095" y="118156"/>
                  </a:lnTo>
                  <a:lnTo>
                    <a:pt x="9273" y="175244"/>
                  </a:lnTo>
                  <a:lnTo>
                    <a:pt x="2178" y="231581"/>
                  </a:lnTo>
                  <a:lnTo>
                    <a:pt x="430" y="287770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36912" y="5361249"/>
            <a:ext cx="1631918" cy="545239"/>
            <a:chOff x="336912" y="5361249"/>
            <a:chExt cx="1631918" cy="545239"/>
          </a:xfrm>
        </p:grpSpPr>
        <p:sp>
          <p:nvSpPr>
            <p:cNvPr id="159" name="Freeform 158"/>
            <p:cNvSpPr/>
            <p:nvPr/>
          </p:nvSpPr>
          <p:spPr>
            <a:xfrm>
              <a:off x="726466" y="5506404"/>
              <a:ext cx="21058" cy="400084"/>
            </a:xfrm>
            <a:custGeom>
              <a:avLst/>
              <a:gdLst/>
              <a:ahLst/>
              <a:cxnLst/>
              <a:rect l="0" t="0" r="0" b="0"/>
              <a:pathLst>
                <a:path w="21058" h="400084">
                  <a:moveTo>
                    <a:pt x="21057" y="0"/>
                  </a:moveTo>
                  <a:lnTo>
                    <a:pt x="21057" y="58617"/>
                  </a:lnTo>
                  <a:lnTo>
                    <a:pt x="21057" y="112791"/>
                  </a:lnTo>
                  <a:lnTo>
                    <a:pt x="21057" y="168553"/>
                  </a:lnTo>
                  <a:lnTo>
                    <a:pt x="15468" y="230217"/>
                  </a:lnTo>
                  <a:lnTo>
                    <a:pt x="4269" y="292656"/>
                  </a:lnTo>
                  <a:lnTo>
                    <a:pt x="1265" y="346416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907476" y="5485347"/>
              <a:ext cx="159313" cy="421141"/>
            </a:xfrm>
            <a:custGeom>
              <a:avLst/>
              <a:gdLst/>
              <a:ahLst/>
              <a:cxnLst/>
              <a:rect l="0" t="0" r="0" b="0"/>
              <a:pathLst>
                <a:path w="159313" h="421141">
                  <a:moveTo>
                    <a:pt x="29560" y="0"/>
                  </a:moveTo>
                  <a:lnTo>
                    <a:pt x="29560" y="44367"/>
                  </a:lnTo>
                  <a:lnTo>
                    <a:pt x="28391" y="104263"/>
                  </a:lnTo>
                  <a:lnTo>
                    <a:pt x="21155" y="160094"/>
                  </a:lnTo>
                  <a:lnTo>
                    <a:pt x="11602" y="213682"/>
                  </a:lnTo>
                  <a:lnTo>
                    <a:pt x="2532" y="267774"/>
                  </a:lnTo>
                  <a:lnTo>
                    <a:pt x="0" y="307354"/>
                  </a:lnTo>
                  <a:lnTo>
                    <a:pt x="4005" y="319547"/>
                  </a:lnTo>
                  <a:lnTo>
                    <a:pt x="11353" y="326505"/>
                  </a:lnTo>
                  <a:lnTo>
                    <a:pt x="20932" y="329974"/>
                  </a:lnTo>
                  <a:lnTo>
                    <a:pt x="29657" y="329947"/>
                  </a:lnTo>
                  <a:lnTo>
                    <a:pt x="45591" y="323678"/>
                  </a:lnTo>
                  <a:lnTo>
                    <a:pt x="57352" y="309973"/>
                  </a:lnTo>
                  <a:lnTo>
                    <a:pt x="98536" y="252168"/>
                  </a:lnTo>
                  <a:lnTo>
                    <a:pt x="128591" y="193908"/>
                  </a:lnTo>
                  <a:lnTo>
                    <a:pt x="157433" y="146360"/>
                  </a:lnTo>
                  <a:lnTo>
                    <a:pt x="159312" y="125881"/>
                  </a:lnTo>
                  <a:lnTo>
                    <a:pt x="158176" y="115506"/>
                  </a:lnTo>
                  <a:lnTo>
                    <a:pt x="153908" y="113269"/>
                  </a:lnTo>
                  <a:lnTo>
                    <a:pt x="147554" y="116457"/>
                  </a:lnTo>
                  <a:lnTo>
                    <a:pt x="132305" y="132477"/>
                  </a:lnTo>
                  <a:lnTo>
                    <a:pt x="96368" y="194293"/>
                  </a:lnTo>
                  <a:lnTo>
                    <a:pt x="68190" y="250596"/>
                  </a:lnTo>
                  <a:lnTo>
                    <a:pt x="43213" y="310590"/>
                  </a:lnTo>
                  <a:lnTo>
                    <a:pt x="26668" y="356929"/>
                  </a:lnTo>
                  <a:lnTo>
                    <a:pt x="25545" y="378564"/>
                  </a:lnTo>
                  <a:lnTo>
                    <a:pt x="26884" y="389246"/>
                  </a:lnTo>
                  <a:lnTo>
                    <a:pt x="31285" y="397538"/>
                  </a:lnTo>
                  <a:lnTo>
                    <a:pt x="61146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200249" y="5506404"/>
              <a:ext cx="247378" cy="316723"/>
            </a:xfrm>
            <a:custGeom>
              <a:avLst/>
              <a:gdLst/>
              <a:ahLst/>
              <a:cxnLst/>
              <a:rect l="0" t="0" r="0" b="0"/>
              <a:pathLst>
                <a:path w="247378" h="316723">
                  <a:moveTo>
                    <a:pt x="94756" y="0"/>
                  </a:moveTo>
                  <a:lnTo>
                    <a:pt x="86351" y="51603"/>
                  </a:lnTo>
                  <a:lnTo>
                    <a:pt x="77968" y="112646"/>
                  </a:lnTo>
                  <a:lnTo>
                    <a:pt x="74964" y="161929"/>
                  </a:lnTo>
                  <a:lnTo>
                    <a:pt x="77069" y="217383"/>
                  </a:lnTo>
                  <a:lnTo>
                    <a:pt x="88403" y="262479"/>
                  </a:lnTo>
                  <a:lnTo>
                    <a:pt x="104052" y="288991"/>
                  </a:lnTo>
                  <a:lnTo>
                    <a:pt x="134685" y="311665"/>
                  </a:lnTo>
                  <a:lnTo>
                    <a:pt x="160076" y="316722"/>
                  </a:lnTo>
                  <a:lnTo>
                    <a:pt x="185788" y="313901"/>
                  </a:lnTo>
                  <a:lnTo>
                    <a:pt x="208914" y="304849"/>
                  </a:lnTo>
                  <a:lnTo>
                    <a:pt x="227771" y="286787"/>
                  </a:lnTo>
                  <a:lnTo>
                    <a:pt x="236076" y="275419"/>
                  </a:lnTo>
                  <a:lnTo>
                    <a:pt x="245302" y="247191"/>
                  </a:lnTo>
                  <a:lnTo>
                    <a:pt x="247377" y="204653"/>
                  </a:lnTo>
                  <a:lnTo>
                    <a:pt x="237597" y="158839"/>
                  </a:lnTo>
                  <a:lnTo>
                    <a:pt x="202842" y="103902"/>
                  </a:lnTo>
                  <a:lnTo>
                    <a:pt x="182284" y="78879"/>
                  </a:lnTo>
                  <a:lnTo>
                    <a:pt x="155785" y="62236"/>
                  </a:lnTo>
                  <a:lnTo>
                    <a:pt x="99749" y="47302"/>
                  </a:lnTo>
                  <a:lnTo>
                    <a:pt x="57761" y="44821"/>
                  </a:ln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1504436" y="5453762"/>
              <a:ext cx="95897" cy="118421"/>
            </a:xfrm>
            <a:custGeom>
              <a:avLst/>
              <a:gdLst/>
              <a:ahLst/>
              <a:cxnLst/>
              <a:rect l="0" t="0" r="0" b="0"/>
              <a:pathLst>
                <a:path w="95897" h="118421">
                  <a:moveTo>
                    <a:pt x="64310" y="0"/>
                  </a:moveTo>
                  <a:lnTo>
                    <a:pt x="47543" y="5589"/>
                  </a:lnTo>
                  <a:lnTo>
                    <a:pt x="33071" y="20811"/>
                  </a:lnTo>
                  <a:lnTo>
                    <a:pt x="4717" y="68711"/>
                  </a:lnTo>
                  <a:lnTo>
                    <a:pt x="0" y="95659"/>
                  </a:lnTo>
                  <a:lnTo>
                    <a:pt x="380" y="109396"/>
                  </a:lnTo>
                  <a:lnTo>
                    <a:pt x="2972" y="116215"/>
                  </a:lnTo>
                  <a:lnTo>
                    <a:pt x="7041" y="118420"/>
                  </a:lnTo>
                  <a:lnTo>
                    <a:pt x="12093" y="117551"/>
                  </a:lnTo>
                  <a:lnTo>
                    <a:pt x="30381" y="105150"/>
                  </a:lnTo>
                  <a:lnTo>
                    <a:pt x="62367" y="51706"/>
                  </a:lnTo>
                  <a:lnTo>
                    <a:pt x="67694" y="48509"/>
                  </a:lnTo>
                  <a:lnTo>
                    <a:pt x="72415" y="49887"/>
                  </a:lnTo>
                  <a:lnTo>
                    <a:pt x="76732" y="54315"/>
                  </a:lnTo>
                  <a:lnTo>
                    <a:pt x="81530" y="71713"/>
                  </a:lnTo>
                  <a:lnTo>
                    <a:pt x="84831" y="90364"/>
                  </a:lnTo>
                  <a:lnTo>
                    <a:pt x="87350" y="95338"/>
                  </a:lnTo>
                  <a:lnTo>
                    <a:pt x="95896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1638754" y="5422176"/>
              <a:ext cx="77392" cy="105498"/>
            </a:xfrm>
            <a:custGeom>
              <a:avLst/>
              <a:gdLst/>
              <a:ahLst/>
              <a:cxnLst/>
              <a:rect l="0" t="0" r="0" b="0"/>
              <a:pathLst>
                <a:path w="77392" h="105498">
                  <a:moveTo>
                    <a:pt x="24749" y="0"/>
                  </a:moveTo>
                  <a:lnTo>
                    <a:pt x="6790" y="53875"/>
                  </a:lnTo>
                  <a:lnTo>
                    <a:pt x="0" y="74248"/>
                  </a:lnTo>
                  <a:lnTo>
                    <a:pt x="61" y="83424"/>
                  </a:lnTo>
                  <a:lnTo>
                    <a:pt x="6367" y="99859"/>
                  </a:lnTo>
                  <a:lnTo>
                    <a:pt x="12494" y="104007"/>
                  </a:lnTo>
                  <a:lnTo>
                    <a:pt x="28661" y="105497"/>
                  </a:lnTo>
                  <a:lnTo>
                    <a:pt x="36715" y="101917"/>
                  </a:lnTo>
                  <a:lnTo>
                    <a:pt x="77391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1763697" y="5361249"/>
              <a:ext cx="205133" cy="123222"/>
            </a:xfrm>
            <a:custGeom>
              <a:avLst/>
              <a:gdLst/>
              <a:ahLst/>
              <a:cxnLst/>
              <a:rect l="0" t="0" r="0" b="0"/>
              <a:pathLst>
                <a:path w="205133" h="123222">
                  <a:moveTo>
                    <a:pt x="15619" y="29342"/>
                  </a:moveTo>
                  <a:lnTo>
                    <a:pt x="12500" y="72033"/>
                  </a:lnTo>
                  <a:lnTo>
                    <a:pt x="0" y="123221"/>
                  </a:lnTo>
                  <a:lnTo>
                    <a:pt x="5402" y="107591"/>
                  </a:lnTo>
                  <a:lnTo>
                    <a:pt x="34132" y="65729"/>
                  </a:lnTo>
                  <a:lnTo>
                    <a:pt x="43169" y="61789"/>
                  </a:lnTo>
                  <a:lnTo>
                    <a:pt x="65688" y="60531"/>
                  </a:lnTo>
                  <a:lnTo>
                    <a:pt x="120565" y="72328"/>
                  </a:lnTo>
                  <a:lnTo>
                    <a:pt x="141811" y="76523"/>
                  </a:lnTo>
                  <a:lnTo>
                    <a:pt x="162951" y="74488"/>
                  </a:lnTo>
                  <a:lnTo>
                    <a:pt x="180926" y="63445"/>
                  </a:lnTo>
                  <a:lnTo>
                    <a:pt x="188994" y="55587"/>
                  </a:lnTo>
                  <a:lnTo>
                    <a:pt x="193204" y="46838"/>
                  </a:lnTo>
                  <a:lnTo>
                    <a:pt x="194761" y="27759"/>
                  </a:lnTo>
                  <a:lnTo>
                    <a:pt x="188435" y="10701"/>
                  </a:lnTo>
                  <a:lnTo>
                    <a:pt x="183472" y="2877"/>
                  </a:lnTo>
                  <a:lnTo>
                    <a:pt x="175484" y="0"/>
                  </a:lnTo>
                  <a:lnTo>
                    <a:pt x="154131" y="3043"/>
                  </a:lnTo>
                  <a:lnTo>
                    <a:pt x="135281" y="15314"/>
                  </a:lnTo>
                  <a:lnTo>
                    <a:pt x="126980" y="23499"/>
                  </a:lnTo>
                  <a:lnTo>
                    <a:pt x="117755" y="45073"/>
                  </a:lnTo>
                  <a:lnTo>
                    <a:pt x="115295" y="57376"/>
                  </a:lnTo>
                  <a:lnTo>
                    <a:pt x="117165" y="67919"/>
                  </a:lnTo>
                  <a:lnTo>
                    <a:pt x="128601" y="85872"/>
                  </a:lnTo>
                  <a:lnTo>
                    <a:pt x="148501" y="95410"/>
                  </a:lnTo>
                  <a:lnTo>
                    <a:pt x="205132" y="103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36912" y="5716974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0" y="0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3260978" y="5074736"/>
            <a:ext cx="5478438" cy="694882"/>
            <a:chOff x="3260978" y="5074736"/>
            <a:chExt cx="5478438" cy="694882"/>
          </a:xfrm>
        </p:grpSpPr>
        <p:sp>
          <p:nvSpPr>
            <p:cNvPr id="167" name="Freeform 166"/>
            <p:cNvSpPr/>
            <p:nvPr/>
          </p:nvSpPr>
          <p:spPr>
            <a:xfrm>
              <a:off x="3260978" y="5479758"/>
              <a:ext cx="118750" cy="216160"/>
            </a:xfrm>
            <a:custGeom>
              <a:avLst/>
              <a:gdLst/>
              <a:ahLst/>
              <a:cxnLst/>
              <a:rect l="0" t="0" r="0" b="0"/>
              <a:pathLst>
                <a:path w="118750" h="216160">
                  <a:moveTo>
                    <a:pt x="97613" y="5589"/>
                  </a:moveTo>
                  <a:lnTo>
                    <a:pt x="80846" y="0"/>
                  </a:lnTo>
                  <a:lnTo>
                    <a:pt x="60135" y="3495"/>
                  </a:lnTo>
                  <a:lnTo>
                    <a:pt x="8711" y="24803"/>
                  </a:lnTo>
                  <a:lnTo>
                    <a:pt x="2081" y="32437"/>
                  </a:lnTo>
                  <a:lnTo>
                    <a:pt x="0" y="41035"/>
                  </a:lnTo>
                  <a:lnTo>
                    <a:pt x="952" y="50277"/>
                  </a:lnTo>
                  <a:lnTo>
                    <a:pt x="5096" y="57608"/>
                  </a:lnTo>
                  <a:lnTo>
                    <a:pt x="19060" y="68873"/>
                  </a:lnTo>
                  <a:lnTo>
                    <a:pt x="75108" y="100823"/>
                  </a:lnTo>
                  <a:lnTo>
                    <a:pt x="112795" y="128516"/>
                  </a:lnTo>
                  <a:lnTo>
                    <a:pt x="117093" y="137843"/>
                  </a:lnTo>
                  <a:lnTo>
                    <a:pt x="118749" y="160685"/>
                  </a:lnTo>
                  <a:lnTo>
                    <a:pt x="115213" y="170988"/>
                  </a:lnTo>
                  <a:lnTo>
                    <a:pt x="101926" y="188674"/>
                  </a:lnTo>
                  <a:lnTo>
                    <a:pt x="74714" y="206196"/>
                  </a:lnTo>
                  <a:lnTo>
                    <a:pt x="34442" y="2161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636083" y="5390591"/>
              <a:ext cx="91006" cy="357970"/>
            </a:xfrm>
            <a:custGeom>
              <a:avLst/>
              <a:gdLst/>
              <a:ahLst/>
              <a:cxnLst/>
              <a:rect l="0" t="0" r="0" b="0"/>
              <a:pathLst>
                <a:path w="91006" h="357970">
                  <a:moveTo>
                    <a:pt x="91005" y="0"/>
                  </a:moveTo>
                  <a:lnTo>
                    <a:pt x="79827" y="11178"/>
                  </a:lnTo>
                  <a:lnTo>
                    <a:pt x="56161" y="73217"/>
                  </a:lnTo>
                  <a:lnTo>
                    <a:pt x="30062" y="129398"/>
                  </a:lnTo>
                  <a:lnTo>
                    <a:pt x="14236" y="183097"/>
                  </a:lnTo>
                  <a:lnTo>
                    <a:pt x="1015" y="233869"/>
                  </a:lnTo>
                  <a:lnTo>
                    <a:pt x="0" y="285714"/>
                  </a:lnTo>
                  <a:lnTo>
                    <a:pt x="8055" y="316887"/>
                  </a:lnTo>
                  <a:lnTo>
                    <a:pt x="22553" y="336980"/>
                  </a:lnTo>
                  <a:lnTo>
                    <a:pt x="39525" y="348641"/>
                  </a:lnTo>
                  <a:lnTo>
                    <a:pt x="69948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887161" y="5559047"/>
              <a:ext cx="8384" cy="94757"/>
            </a:xfrm>
            <a:custGeom>
              <a:avLst/>
              <a:gdLst/>
              <a:ahLst/>
              <a:cxnLst/>
              <a:rect l="0" t="0" r="0" b="0"/>
              <a:pathLst>
                <a:path w="8384" h="94757">
                  <a:moveTo>
                    <a:pt x="8383" y="0"/>
                  </a:moveTo>
                  <a:lnTo>
                    <a:pt x="1147" y="27556"/>
                  </a:lnTo>
                  <a:lnTo>
                    <a:pt x="0" y="66007"/>
                  </a:lnTo>
                  <a:lnTo>
                    <a:pt x="8383" y="947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4020572" y="5520415"/>
              <a:ext cx="162936" cy="196560"/>
            </a:xfrm>
            <a:custGeom>
              <a:avLst/>
              <a:gdLst/>
              <a:ahLst/>
              <a:cxnLst/>
              <a:rect l="0" t="0" r="0" b="0"/>
              <a:pathLst>
                <a:path w="162936" h="196560">
                  <a:moveTo>
                    <a:pt x="22371" y="28103"/>
                  </a:moveTo>
                  <a:lnTo>
                    <a:pt x="15136" y="55659"/>
                  </a:lnTo>
                  <a:lnTo>
                    <a:pt x="6254" y="111882"/>
                  </a:lnTo>
                  <a:lnTo>
                    <a:pt x="0" y="130849"/>
                  </a:lnTo>
                  <a:lnTo>
                    <a:pt x="1608" y="129356"/>
                  </a:lnTo>
                  <a:lnTo>
                    <a:pt x="31487" y="69365"/>
                  </a:lnTo>
                  <a:lnTo>
                    <a:pt x="67456" y="21869"/>
                  </a:lnTo>
                  <a:lnTo>
                    <a:pt x="91932" y="3496"/>
                  </a:lnTo>
                  <a:lnTo>
                    <a:pt x="103840" y="0"/>
                  </a:lnTo>
                  <a:lnTo>
                    <a:pt x="126430" y="2355"/>
                  </a:lnTo>
                  <a:lnTo>
                    <a:pt x="135027" y="8598"/>
                  </a:lnTo>
                  <a:lnTo>
                    <a:pt x="152717" y="38572"/>
                  </a:lnTo>
                  <a:lnTo>
                    <a:pt x="161411" y="59662"/>
                  </a:lnTo>
                  <a:lnTo>
                    <a:pt x="162935" y="80734"/>
                  </a:lnTo>
                  <a:lnTo>
                    <a:pt x="159971" y="139626"/>
                  </a:lnTo>
                  <a:lnTo>
                    <a:pt x="159241" y="1965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466146" y="5359005"/>
              <a:ext cx="124280" cy="310642"/>
            </a:xfrm>
            <a:custGeom>
              <a:avLst/>
              <a:gdLst/>
              <a:ahLst/>
              <a:cxnLst/>
              <a:rect l="0" t="0" r="0" b="0"/>
              <a:pathLst>
                <a:path w="124280" h="310642">
                  <a:moveTo>
                    <a:pt x="29523" y="0"/>
                  </a:moveTo>
                  <a:lnTo>
                    <a:pt x="37856" y="37478"/>
                  </a:lnTo>
                  <a:lnTo>
                    <a:pt x="39617" y="88902"/>
                  </a:lnTo>
                  <a:lnTo>
                    <a:pt x="31560" y="142950"/>
                  </a:lnTo>
                  <a:lnTo>
                    <a:pt x="15291" y="199456"/>
                  </a:lnTo>
                  <a:lnTo>
                    <a:pt x="1031" y="255727"/>
                  </a:lnTo>
                  <a:lnTo>
                    <a:pt x="0" y="268750"/>
                  </a:lnTo>
                  <a:lnTo>
                    <a:pt x="5093" y="289461"/>
                  </a:lnTo>
                  <a:lnTo>
                    <a:pt x="9727" y="298259"/>
                  </a:lnTo>
                  <a:lnTo>
                    <a:pt x="17495" y="304124"/>
                  </a:lnTo>
                  <a:lnTo>
                    <a:pt x="38605" y="310641"/>
                  </a:lnTo>
                  <a:lnTo>
                    <a:pt x="60465" y="307299"/>
                  </a:lnTo>
                  <a:lnTo>
                    <a:pt x="114864" y="287563"/>
                  </a:lnTo>
                  <a:lnTo>
                    <a:pt x="124279" y="284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695710" y="5412928"/>
              <a:ext cx="147400" cy="261933"/>
            </a:xfrm>
            <a:custGeom>
              <a:avLst/>
              <a:gdLst/>
              <a:ahLst/>
              <a:cxnLst/>
              <a:rect l="0" t="0" r="0" b="0"/>
              <a:pathLst>
                <a:path w="147400" h="261933">
                  <a:moveTo>
                    <a:pt x="0" y="251404"/>
                  </a:moveTo>
                  <a:lnTo>
                    <a:pt x="29309" y="196263"/>
                  </a:lnTo>
                  <a:lnTo>
                    <a:pt x="47990" y="140469"/>
                  </a:lnTo>
                  <a:lnTo>
                    <a:pt x="66530" y="78001"/>
                  </a:lnTo>
                  <a:lnTo>
                    <a:pt x="83029" y="30238"/>
                  </a:lnTo>
                  <a:lnTo>
                    <a:pt x="98902" y="4149"/>
                  </a:lnTo>
                  <a:lnTo>
                    <a:pt x="108049" y="0"/>
                  </a:lnTo>
                  <a:lnTo>
                    <a:pt x="117656" y="1913"/>
                  </a:lnTo>
                  <a:lnTo>
                    <a:pt x="127570" y="7867"/>
                  </a:lnTo>
                  <a:lnTo>
                    <a:pt x="134180" y="18856"/>
                  </a:lnTo>
                  <a:lnTo>
                    <a:pt x="144788" y="80686"/>
                  </a:lnTo>
                  <a:lnTo>
                    <a:pt x="146883" y="138653"/>
                  </a:lnTo>
                  <a:lnTo>
                    <a:pt x="147297" y="195163"/>
                  </a:lnTo>
                  <a:lnTo>
                    <a:pt x="147379" y="242028"/>
                  </a:lnTo>
                  <a:lnTo>
                    <a:pt x="147399" y="2619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758881" y="5495876"/>
              <a:ext cx="115814" cy="21058"/>
            </a:xfrm>
            <a:custGeom>
              <a:avLst/>
              <a:gdLst/>
              <a:ahLst/>
              <a:cxnLst/>
              <a:rect l="0" t="0" r="0" b="0"/>
              <a:pathLst>
                <a:path w="115814" h="21058">
                  <a:moveTo>
                    <a:pt x="0" y="0"/>
                  </a:moveTo>
                  <a:lnTo>
                    <a:pt x="55045" y="16789"/>
                  </a:lnTo>
                  <a:lnTo>
                    <a:pt x="115813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169493" y="5380062"/>
              <a:ext cx="10529" cy="263214"/>
            </a:xfrm>
            <a:custGeom>
              <a:avLst/>
              <a:gdLst/>
              <a:ahLst/>
              <a:cxnLst/>
              <a:rect l="0" t="0" r="0" b="0"/>
              <a:pathLst>
                <a:path w="10529" h="263214">
                  <a:moveTo>
                    <a:pt x="10528" y="0"/>
                  </a:moveTo>
                  <a:lnTo>
                    <a:pt x="10528" y="52051"/>
                  </a:lnTo>
                  <a:lnTo>
                    <a:pt x="10528" y="108229"/>
                  </a:lnTo>
                  <a:lnTo>
                    <a:pt x="10528" y="163090"/>
                  </a:lnTo>
                  <a:lnTo>
                    <a:pt x="4939" y="223548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064208" y="5370096"/>
              <a:ext cx="231628" cy="20496"/>
            </a:xfrm>
            <a:custGeom>
              <a:avLst/>
              <a:gdLst/>
              <a:ahLst/>
              <a:cxnLst/>
              <a:rect l="0" t="0" r="0" b="0"/>
              <a:pathLst>
                <a:path w="231628" h="20496">
                  <a:moveTo>
                    <a:pt x="0" y="20495"/>
                  </a:moveTo>
                  <a:lnTo>
                    <a:pt x="49551" y="5841"/>
                  </a:lnTo>
                  <a:lnTo>
                    <a:pt x="100079" y="1335"/>
                  </a:lnTo>
                  <a:lnTo>
                    <a:pt x="159504" y="0"/>
                  </a:lnTo>
                  <a:lnTo>
                    <a:pt x="219703" y="7845"/>
                  </a:lnTo>
                  <a:lnTo>
                    <a:pt x="231627" y="99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348477" y="5448953"/>
              <a:ext cx="115814" cy="188929"/>
            </a:xfrm>
            <a:custGeom>
              <a:avLst/>
              <a:gdLst/>
              <a:ahLst/>
              <a:cxnLst/>
              <a:rect l="0" t="0" r="0" b="0"/>
              <a:pathLst>
                <a:path w="115814" h="188929">
                  <a:moveTo>
                    <a:pt x="0" y="99565"/>
                  </a:moveTo>
                  <a:lnTo>
                    <a:pt x="33622" y="97226"/>
                  </a:lnTo>
                  <a:lnTo>
                    <a:pt x="58617" y="88387"/>
                  </a:lnTo>
                  <a:lnTo>
                    <a:pt x="79084" y="73540"/>
                  </a:lnTo>
                  <a:lnTo>
                    <a:pt x="111288" y="41002"/>
                  </a:lnTo>
                  <a:lnTo>
                    <a:pt x="113966" y="32447"/>
                  </a:lnTo>
                  <a:lnTo>
                    <a:pt x="110703" y="13583"/>
                  </a:lnTo>
                  <a:lnTo>
                    <a:pt x="104218" y="7149"/>
                  </a:lnTo>
                  <a:lnTo>
                    <a:pt x="84534" y="0"/>
                  </a:lnTo>
                  <a:lnTo>
                    <a:pt x="63307" y="3062"/>
                  </a:lnTo>
                  <a:lnTo>
                    <a:pt x="34745" y="17939"/>
                  </a:lnTo>
                  <a:lnTo>
                    <a:pt x="26673" y="24091"/>
                  </a:lnTo>
                  <a:lnTo>
                    <a:pt x="14584" y="46524"/>
                  </a:lnTo>
                  <a:lnTo>
                    <a:pt x="4321" y="88919"/>
                  </a:lnTo>
                  <a:lnTo>
                    <a:pt x="4260" y="117060"/>
                  </a:lnTo>
                  <a:lnTo>
                    <a:pt x="17380" y="156871"/>
                  </a:lnTo>
                  <a:lnTo>
                    <a:pt x="29561" y="176118"/>
                  </a:lnTo>
                  <a:lnTo>
                    <a:pt x="38425" y="182185"/>
                  </a:lnTo>
                  <a:lnTo>
                    <a:pt x="60751" y="188928"/>
                  </a:lnTo>
                  <a:lnTo>
                    <a:pt x="83153" y="185685"/>
                  </a:lnTo>
                  <a:lnTo>
                    <a:pt x="115813" y="173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5474819" y="561168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5574515" y="5401120"/>
              <a:ext cx="121403" cy="175299"/>
            </a:xfrm>
            <a:custGeom>
              <a:avLst/>
              <a:gdLst/>
              <a:ahLst/>
              <a:cxnLst/>
              <a:rect l="0" t="0" r="0" b="0"/>
              <a:pathLst>
                <a:path w="121403" h="175299">
                  <a:moveTo>
                    <a:pt x="5589" y="31585"/>
                  </a:moveTo>
                  <a:lnTo>
                    <a:pt x="5589" y="80848"/>
                  </a:lnTo>
                  <a:lnTo>
                    <a:pt x="5589" y="130929"/>
                  </a:lnTo>
                  <a:lnTo>
                    <a:pt x="4419" y="173454"/>
                  </a:lnTo>
                  <a:lnTo>
                    <a:pt x="2469" y="175298"/>
                  </a:lnTo>
                  <a:lnTo>
                    <a:pt x="0" y="173017"/>
                  </a:lnTo>
                  <a:lnTo>
                    <a:pt x="2113" y="141861"/>
                  </a:lnTo>
                  <a:lnTo>
                    <a:pt x="21713" y="89676"/>
                  </a:lnTo>
                  <a:lnTo>
                    <a:pt x="54996" y="46803"/>
                  </a:lnTo>
                  <a:lnTo>
                    <a:pt x="98186" y="13803"/>
                  </a:lnTo>
                  <a:lnTo>
                    <a:pt x="12140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5782340" y="5380062"/>
              <a:ext cx="113620" cy="200043"/>
            </a:xfrm>
            <a:custGeom>
              <a:avLst/>
              <a:gdLst/>
              <a:ahLst/>
              <a:cxnLst/>
              <a:rect l="0" t="0" r="0" b="0"/>
              <a:pathLst>
                <a:path w="113620" h="200043">
                  <a:moveTo>
                    <a:pt x="8334" y="200042"/>
                  </a:moveTo>
                  <a:lnTo>
                    <a:pt x="0" y="162564"/>
                  </a:lnTo>
                  <a:lnTo>
                    <a:pt x="3828" y="105551"/>
                  </a:lnTo>
                  <a:lnTo>
                    <a:pt x="18177" y="66370"/>
                  </a:lnTo>
                  <a:lnTo>
                    <a:pt x="42835" y="38123"/>
                  </a:lnTo>
                  <a:lnTo>
                    <a:pt x="89826" y="11852"/>
                  </a:lnTo>
                  <a:lnTo>
                    <a:pt x="1136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001244" y="5211606"/>
              <a:ext cx="174214" cy="452727"/>
            </a:xfrm>
            <a:custGeom>
              <a:avLst/>
              <a:gdLst/>
              <a:ahLst/>
              <a:cxnLst/>
              <a:rect l="0" t="0" r="0" b="0"/>
              <a:pathLst>
                <a:path w="174214" h="452727">
                  <a:moveTo>
                    <a:pt x="0" y="0"/>
                  </a:moveTo>
                  <a:lnTo>
                    <a:pt x="43963" y="20244"/>
                  </a:lnTo>
                  <a:lnTo>
                    <a:pt x="95000" y="75903"/>
                  </a:lnTo>
                  <a:lnTo>
                    <a:pt x="136919" y="135876"/>
                  </a:lnTo>
                  <a:lnTo>
                    <a:pt x="162881" y="181160"/>
                  </a:lnTo>
                  <a:lnTo>
                    <a:pt x="174213" y="235391"/>
                  </a:lnTo>
                  <a:lnTo>
                    <a:pt x="171982" y="295914"/>
                  </a:lnTo>
                  <a:lnTo>
                    <a:pt x="163784" y="324930"/>
                  </a:lnTo>
                  <a:lnTo>
                    <a:pt x="138811" y="380005"/>
                  </a:lnTo>
                  <a:lnTo>
                    <a:pt x="99214" y="435119"/>
                  </a:lnTo>
                  <a:lnTo>
                    <a:pt x="87769" y="444901"/>
                  </a:lnTo>
                  <a:lnTo>
                    <a:pt x="73699" y="4527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443441" y="5411648"/>
              <a:ext cx="168456" cy="25859"/>
            </a:xfrm>
            <a:custGeom>
              <a:avLst/>
              <a:gdLst/>
              <a:ahLst/>
              <a:cxnLst/>
              <a:rect l="0" t="0" r="0" b="0"/>
              <a:pathLst>
                <a:path w="168456" h="25859">
                  <a:moveTo>
                    <a:pt x="0" y="0"/>
                  </a:moveTo>
                  <a:lnTo>
                    <a:pt x="55141" y="14654"/>
                  </a:lnTo>
                  <a:lnTo>
                    <a:pt x="110934" y="25858"/>
                  </a:lnTo>
                  <a:lnTo>
                    <a:pt x="143614" y="21829"/>
                  </a:lnTo>
                  <a:lnTo>
                    <a:pt x="168455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559254" y="5306363"/>
              <a:ext cx="113078" cy="252685"/>
            </a:xfrm>
            <a:custGeom>
              <a:avLst/>
              <a:gdLst/>
              <a:ahLst/>
              <a:cxnLst/>
              <a:rect l="0" t="0" r="0" b="0"/>
              <a:pathLst>
                <a:path w="113078" h="252685">
                  <a:moveTo>
                    <a:pt x="0" y="0"/>
                  </a:moveTo>
                  <a:lnTo>
                    <a:pt x="60873" y="55659"/>
                  </a:lnTo>
                  <a:lnTo>
                    <a:pt x="96793" y="99616"/>
                  </a:lnTo>
                  <a:lnTo>
                    <a:pt x="109658" y="137011"/>
                  </a:lnTo>
                  <a:lnTo>
                    <a:pt x="113077" y="168128"/>
                  </a:lnTo>
                  <a:lnTo>
                    <a:pt x="105239" y="195216"/>
                  </a:lnTo>
                  <a:lnTo>
                    <a:pt x="90057" y="217784"/>
                  </a:lnTo>
                  <a:lnTo>
                    <a:pt x="71610" y="235613"/>
                  </a:lnTo>
                  <a:lnTo>
                    <a:pt x="51714" y="245097"/>
                  </a:lnTo>
                  <a:lnTo>
                    <a:pt x="21058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6850925" y="5184484"/>
              <a:ext cx="318700" cy="386331"/>
            </a:xfrm>
            <a:custGeom>
              <a:avLst/>
              <a:gdLst/>
              <a:ahLst/>
              <a:cxnLst/>
              <a:rect l="0" t="0" r="0" b="0"/>
              <a:pathLst>
                <a:path w="318700" h="386331">
                  <a:moveTo>
                    <a:pt x="203168" y="6065"/>
                  </a:moveTo>
                  <a:lnTo>
                    <a:pt x="169546" y="0"/>
                  </a:lnTo>
                  <a:lnTo>
                    <a:pt x="131335" y="6088"/>
                  </a:lnTo>
                  <a:lnTo>
                    <a:pt x="92717" y="22190"/>
                  </a:lnTo>
                  <a:lnTo>
                    <a:pt x="44329" y="61062"/>
                  </a:lnTo>
                  <a:lnTo>
                    <a:pt x="18975" y="102170"/>
                  </a:lnTo>
                  <a:lnTo>
                    <a:pt x="2233" y="145805"/>
                  </a:lnTo>
                  <a:lnTo>
                    <a:pt x="0" y="171117"/>
                  </a:lnTo>
                  <a:lnTo>
                    <a:pt x="1042" y="182780"/>
                  </a:lnTo>
                  <a:lnTo>
                    <a:pt x="6417" y="190556"/>
                  </a:lnTo>
                  <a:lnTo>
                    <a:pt x="14679" y="195740"/>
                  </a:lnTo>
                  <a:lnTo>
                    <a:pt x="24866" y="199195"/>
                  </a:lnTo>
                  <a:lnTo>
                    <a:pt x="61562" y="198470"/>
                  </a:lnTo>
                  <a:lnTo>
                    <a:pt x="117052" y="188914"/>
                  </a:lnTo>
                  <a:lnTo>
                    <a:pt x="167254" y="186195"/>
                  </a:lnTo>
                  <a:lnTo>
                    <a:pt x="221383" y="187728"/>
                  </a:lnTo>
                  <a:lnTo>
                    <a:pt x="282314" y="214403"/>
                  </a:lnTo>
                  <a:lnTo>
                    <a:pt x="303075" y="233971"/>
                  </a:lnTo>
                  <a:lnTo>
                    <a:pt x="311887" y="245740"/>
                  </a:lnTo>
                  <a:lnTo>
                    <a:pt x="318558" y="274414"/>
                  </a:lnTo>
                  <a:lnTo>
                    <a:pt x="318699" y="290250"/>
                  </a:lnTo>
                  <a:lnTo>
                    <a:pt x="309498" y="320323"/>
                  </a:lnTo>
                  <a:lnTo>
                    <a:pt x="293710" y="346947"/>
                  </a:lnTo>
                  <a:lnTo>
                    <a:pt x="274994" y="366578"/>
                  </a:lnTo>
                  <a:lnTo>
                    <a:pt x="239138" y="385195"/>
                  </a:lnTo>
                  <a:lnTo>
                    <a:pt x="227148" y="386330"/>
                  </a:lnTo>
                  <a:lnTo>
                    <a:pt x="182112" y="3745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359420" y="5318016"/>
              <a:ext cx="209856" cy="451602"/>
            </a:xfrm>
            <a:custGeom>
              <a:avLst/>
              <a:gdLst/>
              <a:ahLst/>
              <a:cxnLst/>
              <a:rect l="0" t="0" r="0" b="0"/>
              <a:pathLst>
                <a:path w="209856" h="451602">
                  <a:moveTo>
                    <a:pt x="0" y="9404"/>
                  </a:moveTo>
                  <a:lnTo>
                    <a:pt x="34898" y="49891"/>
                  </a:lnTo>
                  <a:lnTo>
                    <a:pt x="52974" y="99389"/>
                  </a:lnTo>
                  <a:lnTo>
                    <a:pt x="63497" y="159847"/>
                  </a:lnTo>
                  <a:lnTo>
                    <a:pt x="73454" y="179993"/>
                  </a:lnTo>
                  <a:lnTo>
                    <a:pt x="79386" y="183961"/>
                  </a:lnTo>
                  <a:lnTo>
                    <a:pt x="85679" y="184267"/>
                  </a:lnTo>
                  <a:lnTo>
                    <a:pt x="92214" y="182131"/>
                  </a:lnTo>
                  <a:lnTo>
                    <a:pt x="105715" y="167280"/>
                  </a:lnTo>
                  <a:lnTo>
                    <a:pt x="118344" y="143912"/>
                  </a:lnTo>
                  <a:lnTo>
                    <a:pt x="135984" y="87489"/>
                  </a:lnTo>
                  <a:lnTo>
                    <a:pt x="154301" y="29868"/>
                  </a:lnTo>
                  <a:lnTo>
                    <a:pt x="161385" y="4071"/>
                  </a:lnTo>
                  <a:lnTo>
                    <a:pt x="164911" y="0"/>
                  </a:lnTo>
                  <a:lnTo>
                    <a:pt x="168433" y="1965"/>
                  </a:lnTo>
                  <a:lnTo>
                    <a:pt x="175464" y="18966"/>
                  </a:lnTo>
                  <a:lnTo>
                    <a:pt x="186392" y="80833"/>
                  </a:lnTo>
                  <a:lnTo>
                    <a:pt x="194486" y="138807"/>
                  </a:lnTo>
                  <a:lnTo>
                    <a:pt x="200114" y="195319"/>
                  </a:lnTo>
                  <a:lnTo>
                    <a:pt x="208158" y="251542"/>
                  </a:lnTo>
                  <a:lnTo>
                    <a:pt x="209855" y="303027"/>
                  </a:lnTo>
                  <a:lnTo>
                    <a:pt x="207238" y="357666"/>
                  </a:lnTo>
                  <a:lnTo>
                    <a:pt x="190284" y="413159"/>
                  </a:lnTo>
                  <a:lnTo>
                    <a:pt x="174648" y="431786"/>
                  </a:lnTo>
                  <a:lnTo>
                    <a:pt x="152354" y="445730"/>
                  </a:lnTo>
                  <a:lnTo>
                    <a:pt x="136870" y="4516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664746" y="5295835"/>
              <a:ext cx="115815" cy="177458"/>
            </a:xfrm>
            <a:custGeom>
              <a:avLst/>
              <a:gdLst/>
              <a:ahLst/>
              <a:cxnLst/>
              <a:rect l="0" t="0" r="0" b="0"/>
              <a:pathLst>
                <a:path w="115815" h="177458">
                  <a:moveTo>
                    <a:pt x="0" y="10528"/>
                  </a:moveTo>
                  <a:lnTo>
                    <a:pt x="19786" y="59459"/>
                  </a:lnTo>
                  <a:lnTo>
                    <a:pt x="28090" y="107304"/>
                  </a:lnTo>
                  <a:lnTo>
                    <a:pt x="25306" y="170284"/>
                  </a:lnTo>
                  <a:lnTo>
                    <a:pt x="22720" y="176693"/>
                  </a:lnTo>
                  <a:lnTo>
                    <a:pt x="19826" y="177457"/>
                  </a:lnTo>
                  <a:lnTo>
                    <a:pt x="16727" y="174457"/>
                  </a:lnTo>
                  <a:lnTo>
                    <a:pt x="12366" y="142288"/>
                  </a:lnTo>
                  <a:lnTo>
                    <a:pt x="20467" y="81355"/>
                  </a:lnTo>
                  <a:lnTo>
                    <a:pt x="38171" y="44382"/>
                  </a:lnTo>
                  <a:lnTo>
                    <a:pt x="55570" y="22065"/>
                  </a:lnTo>
                  <a:lnTo>
                    <a:pt x="78121" y="9806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855730" y="5282287"/>
              <a:ext cx="170276" cy="203061"/>
            </a:xfrm>
            <a:custGeom>
              <a:avLst/>
              <a:gdLst/>
              <a:ahLst/>
              <a:cxnLst/>
              <a:rect l="0" t="0" r="0" b="0"/>
              <a:pathLst>
                <a:path w="170276" h="203061">
                  <a:moveTo>
                    <a:pt x="124871" y="13548"/>
                  </a:moveTo>
                  <a:lnTo>
                    <a:pt x="113693" y="2369"/>
                  </a:lnTo>
                  <a:lnTo>
                    <a:pt x="92607" y="0"/>
                  </a:lnTo>
                  <a:lnTo>
                    <a:pt x="42589" y="8012"/>
                  </a:lnTo>
                  <a:lnTo>
                    <a:pt x="9634" y="23086"/>
                  </a:lnTo>
                  <a:lnTo>
                    <a:pt x="3593" y="30435"/>
                  </a:lnTo>
                  <a:lnTo>
                    <a:pt x="735" y="38844"/>
                  </a:lnTo>
                  <a:lnTo>
                    <a:pt x="0" y="47959"/>
                  </a:lnTo>
                  <a:lnTo>
                    <a:pt x="4189" y="55206"/>
                  </a:lnTo>
                  <a:lnTo>
                    <a:pt x="21322" y="66378"/>
                  </a:lnTo>
                  <a:lnTo>
                    <a:pt x="78854" y="83081"/>
                  </a:lnTo>
                  <a:lnTo>
                    <a:pt x="126964" y="96411"/>
                  </a:lnTo>
                  <a:lnTo>
                    <a:pt x="152708" y="112377"/>
                  </a:lnTo>
                  <a:lnTo>
                    <a:pt x="160977" y="122718"/>
                  </a:lnTo>
                  <a:lnTo>
                    <a:pt x="170164" y="146685"/>
                  </a:lnTo>
                  <a:lnTo>
                    <a:pt x="170275" y="157288"/>
                  </a:lnTo>
                  <a:lnTo>
                    <a:pt x="164158" y="175308"/>
                  </a:lnTo>
                  <a:lnTo>
                    <a:pt x="147401" y="187997"/>
                  </a:lnTo>
                  <a:lnTo>
                    <a:pt x="117899" y="198597"/>
                  </a:lnTo>
                  <a:lnTo>
                    <a:pt x="93286" y="203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306984" y="5074736"/>
              <a:ext cx="92207" cy="315856"/>
            </a:xfrm>
            <a:custGeom>
              <a:avLst/>
              <a:gdLst/>
              <a:ahLst/>
              <a:cxnLst/>
              <a:rect l="0" t="0" r="0" b="0"/>
              <a:pathLst>
                <a:path w="92207" h="315856">
                  <a:moveTo>
                    <a:pt x="0" y="0"/>
                  </a:moveTo>
                  <a:lnTo>
                    <a:pt x="59594" y="49498"/>
                  </a:lnTo>
                  <a:lnTo>
                    <a:pt x="75110" y="98244"/>
                  </a:lnTo>
                  <a:lnTo>
                    <a:pt x="80176" y="141540"/>
                  </a:lnTo>
                  <a:lnTo>
                    <a:pt x="86148" y="202595"/>
                  </a:lnTo>
                  <a:lnTo>
                    <a:pt x="92206" y="253440"/>
                  </a:lnTo>
                  <a:lnTo>
                    <a:pt x="90882" y="293072"/>
                  </a:lnTo>
                  <a:lnTo>
                    <a:pt x="84229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328042" y="5180021"/>
              <a:ext cx="411374" cy="201030"/>
            </a:xfrm>
            <a:custGeom>
              <a:avLst/>
              <a:gdLst/>
              <a:ahLst/>
              <a:cxnLst/>
              <a:rect l="0" t="0" r="0" b="0"/>
              <a:pathLst>
                <a:path w="411374" h="201030">
                  <a:moveTo>
                    <a:pt x="0" y="0"/>
                  </a:moveTo>
                  <a:lnTo>
                    <a:pt x="60384" y="0"/>
                  </a:lnTo>
                  <a:lnTo>
                    <a:pt x="118107" y="0"/>
                  </a:lnTo>
                  <a:lnTo>
                    <a:pt x="176545" y="3120"/>
                  </a:lnTo>
                  <a:lnTo>
                    <a:pt x="237513" y="14654"/>
                  </a:lnTo>
                  <a:lnTo>
                    <a:pt x="258029" y="30689"/>
                  </a:lnTo>
                  <a:lnTo>
                    <a:pt x="266776" y="41516"/>
                  </a:lnTo>
                  <a:lnTo>
                    <a:pt x="273375" y="69145"/>
                  </a:lnTo>
                  <a:lnTo>
                    <a:pt x="273669" y="128951"/>
                  </a:lnTo>
                  <a:lnTo>
                    <a:pt x="279309" y="171699"/>
                  </a:lnTo>
                  <a:lnTo>
                    <a:pt x="284472" y="182316"/>
                  </a:lnTo>
                  <a:lnTo>
                    <a:pt x="299567" y="197233"/>
                  </a:lnTo>
                  <a:lnTo>
                    <a:pt x="308505" y="200509"/>
                  </a:lnTo>
                  <a:lnTo>
                    <a:pt x="327796" y="201029"/>
                  </a:lnTo>
                  <a:lnTo>
                    <a:pt x="358387" y="189156"/>
                  </a:lnTo>
                  <a:lnTo>
                    <a:pt x="389678" y="159641"/>
                  </a:lnTo>
                  <a:lnTo>
                    <a:pt x="409998" y="126850"/>
                  </a:lnTo>
                  <a:lnTo>
                    <a:pt x="411373" y="114982"/>
                  </a:lnTo>
                  <a:lnTo>
                    <a:pt x="406660" y="89318"/>
                  </a:lnTo>
                  <a:lnTo>
                    <a:pt x="390528" y="68553"/>
                  </a:lnTo>
                  <a:lnTo>
                    <a:pt x="379675" y="59740"/>
                  </a:lnTo>
                  <a:lnTo>
                    <a:pt x="352019" y="49947"/>
                  </a:lnTo>
                  <a:lnTo>
                    <a:pt x="303564" y="44435"/>
                  </a:lnTo>
                  <a:lnTo>
                    <a:pt x="252684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1558218" y="5474819"/>
            <a:ext cx="7622633" cy="743003"/>
            <a:chOff x="1558218" y="5474819"/>
            <a:chExt cx="7622633" cy="743003"/>
          </a:xfrm>
        </p:grpSpPr>
        <p:sp>
          <p:nvSpPr>
            <p:cNvPr id="190" name="Freeform 189"/>
            <p:cNvSpPr/>
            <p:nvPr/>
          </p:nvSpPr>
          <p:spPr>
            <a:xfrm>
              <a:off x="1558218" y="5895959"/>
              <a:ext cx="21058" cy="252685"/>
            </a:xfrm>
            <a:custGeom>
              <a:avLst/>
              <a:gdLst/>
              <a:ahLst/>
              <a:cxnLst/>
              <a:rect l="0" t="0" r="0" b="0"/>
              <a:pathLst>
                <a:path w="21058" h="252685">
                  <a:moveTo>
                    <a:pt x="21057" y="0"/>
                  </a:moveTo>
                  <a:lnTo>
                    <a:pt x="6403" y="49552"/>
                  </a:lnTo>
                  <a:lnTo>
                    <a:pt x="1897" y="100080"/>
                  </a:lnTo>
                  <a:lnTo>
                    <a:pt x="562" y="148326"/>
                  </a:lnTo>
                  <a:lnTo>
                    <a:pt x="111" y="211446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1742930" y="5940770"/>
              <a:ext cx="308316" cy="255895"/>
            </a:xfrm>
            <a:custGeom>
              <a:avLst/>
              <a:gdLst/>
              <a:ahLst/>
              <a:cxnLst/>
              <a:rect l="0" t="0" r="0" b="0"/>
              <a:pathLst>
                <a:path w="308316" h="255895">
                  <a:moveTo>
                    <a:pt x="25858" y="102588"/>
                  </a:moveTo>
                  <a:lnTo>
                    <a:pt x="22738" y="156733"/>
                  </a:lnTo>
                  <a:lnTo>
                    <a:pt x="11203" y="211679"/>
                  </a:lnTo>
                  <a:lnTo>
                    <a:pt x="0" y="255894"/>
                  </a:lnTo>
                  <a:lnTo>
                    <a:pt x="9527" y="202368"/>
                  </a:lnTo>
                  <a:lnTo>
                    <a:pt x="26018" y="142244"/>
                  </a:lnTo>
                  <a:lnTo>
                    <a:pt x="45516" y="88064"/>
                  </a:lnTo>
                  <a:lnTo>
                    <a:pt x="70445" y="32868"/>
                  </a:lnTo>
                  <a:lnTo>
                    <a:pt x="85449" y="16619"/>
                  </a:lnTo>
                  <a:lnTo>
                    <a:pt x="107715" y="1599"/>
                  </a:lnTo>
                  <a:lnTo>
                    <a:pt x="119033" y="167"/>
                  </a:lnTo>
                  <a:lnTo>
                    <a:pt x="140969" y="7934"/>
                  </a:lnTo>
                  <a:lnTo>
                    <a:pt x="156177" y="29324"/>
                  </a:lnTo>
                  <a:lnTo>
                    <a:pt x="175472" y="85127"/>
                  </a:lnTo>
                  <a:lnTo>
                    <a:pt x="175733" y="138359"/>
                  </a:lnTo>
                  <a:lnTo>
                    <a:pt x="167680" y="186993"/>
                  </a:lnTo>
                  <a:lnTo>
                    <a:pt x="168369" y="186934"/>
                  </a:lnTo>
                  <a:lnTo>
                    <a:pt x="172254" y="174000"/>
                  </a:lnTo>
                  <a:lnTo>
                    <a:pt x="184280" y="114744"/>
                  </a:lnTo>
                  <a:lnTo>
                    <a:pt x="197580" y="74604"/>
                  </a:lnTo>
                  <a:lnTo>
                    <a:pt x="223035" y="29600"/>
                  </a:lnTo>
                  <a:lnTo>
                    <a:pt x="249227" y="3103"/>
                  </a:lnTo>
                  <a:lnTo>
                    <a:pt x="258999" y="0"/>
                  </a:lnTo>
                  <a:lnTo>
                    <a:pt x="279215" y="2790"/>
                  </a:lnTo>
                  <a:lnTo>
                    <a:pt x="287179" y="7980"/>
                  </a:lnTo>
                  <a:lnTo>
                    <a:pt x="299148" y="23106"/>
                  </a:lnTo>
                  <a:lnTo>
                    <a:pt x="306874" y="56940"/>
                  </a:lnTo>
                  <a:lnTo>
                    <a:pt x="308315" y="110295"/>
                  </a:lnTo>
                  <a:lnTo>
                    <a:pt x="298547" y="169014"/>
                  </a:lnTo>
                  <a:lnTo>
                    <a:pt x="291878" y="210007"/>
                  </a:lnTo>
                  <a:lnTo>
                    <a:pt x="289070" y="2394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169459" y="5874552"/>
              <a:ext cx="164091" cy="343270"/>
            </a:xfrm>
            <a:custGeom>
              <a:avLst/>
              <a:gdLst/>
              <a:ahLst/>
              <a:cxnLst/>
              <a:rect l="0" t="0" r="0" b="0"/>
              <a:pathLst>
                <a:path w="164091" h="343270">
                  <a:moveTo>
                    <a:pt x="20469" y="158277"/>
                  </a:moveTo>
                  <a:lnTo>
                    <a:pt x="26534" y="200305"/>
                  </a:lnTo>
                  <a:lnTo>
                    <a:pt x="21616" y="249239"/>
                  </a:lnTo>
                  <a:lnTo>
                    <a:pt x="12750" y="305332"/>
                  </a:lnTo>
                  <a:lnTo>
                    <a:pt x="3884" y="343269"/>
                  </a:lnTo>
                  <a:lnTo>
                    <a:pt x="2393" y="342436"/>
                  </a:lnTo>
                  <a:lnTo>
                    <a:pt x="0" y="285121"/>
                  </a:lnTo>
                  <a:lnTo>
                    <a:pt x="5175" y="232775"/>
                  </a:lnTo>
                  <a:lnTo>
                    <a:pt x="14118" y="182040"/>
                  </a:lnTo>
                  <a:lnTo>
                    <a:pt x="27619" y="120901"/>
                  </a:lnTo>
                  <a:lnTo>
                    <a:pt x="39225" y="80262"/>
                  </a:lnTo>
                  <a:lnTo>
                    <a:pt x="72139" y="22044"/>
                  </a:lnTo>
                  <a:lnTo>
                    <a:pt x="92956" y="5702"/>
                  </a:lnTo>
                  <a:lnTo>
                    <a:pt x="117806" y="0"/>
                  </a:lnTo>
                  <a:lnTo>
                    <a:pt x="130984" y="116"/>
                  </a:lnTo>
                  <a:lnTo>
                    <a:pt x="140939" y="4874"/>
                  </a:lnTo>
                  <a:lnTo>
                    <a:pt x="155119" y="22638"/>
                  </a:lnTo>
                  <a:lnTo>
                    <a:pt x="164090" y="64535"/>
                  </a:lnTo>
                  <a:lnTo>
                    <a:pt x="161159" y="102816"/>
                  </a:lnTo>
                  <a:lnTo>
                    <a:pt x="147292" y="136385"/>
                  </a:lnTo>
                  <a:lnTo>
                    <a:pt x="107175" y="192471"/>
                  </a:lnTo>
                  <a:lnTo>
                    <a:pt x="61291" y="237491"/>
                  </a:lnTo>
                  <a:lnTo>
                    <a:pt x="52363" y="240332"/>
                  </a:lnTo>
                  <a:lnTo>
                    <a:pt x="44071" y="239887"/>
                  </a:lnTo>
                  <a:lnTo>
                    <a:pt x="20469" y="2319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2391433" y="5877090"/>
              <a:ext cx="259177" cy="227175"/>
            </a:xfrm>
            <a:custGeom>
              <a:avLst/>
              <a:gdLst/>
              <a:ahLst/>
              <a:cxnLst/>
              <a:rect l="0" t="0" r="0" b="0"/>
              <a:pathLst>
                <a:path w="259177" h="227175">
                  <a:moveTo>
                    <a:pt x="9064" y="92568"/>
                  </a:moveTo>
                  <a:lnTo>
                    <a:pt x="5945" y="135260"/>
                  </a:lnTo>
                  <a:lnTo>
                    <a:pt x="0" y="182499"/>
                  </a:lnTo>
                  <a:lnTo>
                    <a:pt x="681" y="185278"/>
                  </a:lnTo>
                  <a:lnTo>
                    <a:pt x="23044" y="123624"/>
                  </a:lnTo>
                  <a:lnTo>
                    <a:pt x="49077" y="70271"/>
                  </a:lnTo>
                  <a:lnTo>
                    <a:pt x="74732" y="35009"/>
                  </a:lnTo>
                  <a:lnTo>
                    <a:pt x="94402" y="20973"/>
                  </a:lnTo>
                  <a:lnTo>
                    <a:pt x="114843" y="17074"/>
                  </a:lnTo>
                  <a:lnTo>
                    <a:pt x="125207" y="17672"/>
                  </a:lnTo>
                  <a:lnTo>
                    <a:pt x="133286" y="23920"/>
                  </a:lnTo>
                  <a:lnTo>
                    <a:pt x="145383" y="46460"/>
                  </a:lnTo>
                  <a:lnTo>
                    <a:pt x="153180" y="97624"/>
                  </a:lnTo>
                  <a:lnTo>
                    <a:pt x="155491" y="151648"/>
                  </a:lnTo>
                  <a:lnTo>
                    <a:pt x="161764" y="199110"/>
                  </a:lnTo>
                  <a:lnTo>
                    <a:pt x="167016" y="210390"/>
                  </a:lnTo>
                  <a:lnTo>
                    <a:pt x="182211" y="226042"/>
                  </a:lnTo>
                  <a:lnTo>
                    <a:pt x="190006" y="227174"/>
                  </a:lnTo>
                  <a:lnTo>
                    <a:pt x="197542" y="224419"/>
                  </a:lnTo>
                  <a:lnTo>
                    <a:pt x="204906" y="219074"/>
                  </a:lnTo>
                  <a:lnTo>
                    <a:pt x="216208" y="203775"/>
                  </a:lnTo>
                  <a:lnTo>
                    <a:pt x="238585" y="154179"/>
                  </a:lnTo>
                  <a:lnTo>
                    <a:pt x="253065" y="99515"/>
                  </a:lnTo>
                  <a:lnTo>
                    <a:pt x="259176" y="50043"/>
                  </a:lnTo>
                  <a:lnTo>
                    <a:pt x="254366" y="23365"/>
                  </a:lnTo>
                  <a:lnTo>
                    <a:pt x="249808" y="11338"/>
                  </a:lnTo>
                  <a:lnTo>
                    <a:pt x="242090" y="4489"/>
                  </a:lnTo>
                  <a:lnTo>
                    <a:pt x="232265" y="1094"/>
                  </a:lnTo>
                  <a:lnTo>
                    <a:pt x="221036" y="0"/>
                  </a:lnTo>
                  <a:lnTo>
                    <a:pt x="199200" y="5023"/>
                  </a:lnTo>
                  <a:lnTo>
                    <a:pt x="156586" y="27313"/>
                  </a:lnTo>
                  <a:lnTo>
                    <a:pt x="124878" y="609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2705824" y="5853845"/>
              <a:ext cx="157928" cy="209158"/>
            </a:xfrm>
            <a:custGeom>
              <a:avLst/>
              <a:gdLst/>
              <a:ahLst/>
              <a:cxnLst/>
              <a:rect l="0" t="0" r="0" b="0"/>
              <a:pathLst>
                <a:path w="157928" h="209158">
                  <a:moveTo>
                    <a:pt x="0" y="63171"/>
                  </a:moveTo>
                  <a:lnTo>
                    <a:pt x="11178" y="74349"/>
                  </a:lnTo>
                  <a:lnTo>
                    <a:pt x="34747" y="124304"/>
                  </a:lnTo>
                  <a:lnTo>
                    <a:pt x="51881" y="187377"/>
                  </a:lnTo>
                  <a:lnTo>
                    <a:pt x="55644" y="202127"/>
                  </a:lnTo>
                  <a:lnTo>
                    <a:pt x="60493" y="208451"/>
                  </a:lnTo>
                  <a:lnTo>
                    <a:pt x="66065" y="209157"/>
                  </a:lnTo>
                  <a:lnTo>
                    <a:pt x="72119" y="206118"/>
                  </a:lnTo>
                  <a:lnTo>
                    <a:pt x="81966" y="187144"/>
                  </a:lnTo>
                  <a:lnTo>
                    <a:pt x="101478" y="127416"/>
                  </a:lnTo>
                  <a:lnTo>
                    <a:pt x="115755" y="78201"/>
                  </a:lnTo>
                  <a:lnTo>
                    <a:pt x="123976" y="49964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2934539" y="5849191"/>
              <a:ext cx="129255" cy="246935"/>
            </a:xfrm>
            <a:custGeom>
              <a:avLst/>
              <a:gdLst/>
              <a:ahLst/>
              <a:cxnLst/>
              <a:rect l="0" t="0" r="0" b="0"/>
              <a:pathLst>
                <a:path w="129255" h="246935">
                  <a:moveTo>
                    <a:pt x="23969" y="152053"/>
                  </a:moveTo>
                  <a:lnTo>
                    <a:pt x="46326" y="152053"/>
                  </a:lnTo>
                  <a:lnTo>
                    <a:pt x="63541" y="145814"/>
                  </a:lnTo>
                  <a:lnTo>
                    <a:pt x="78991" y="134072"/>
                  </a:lnTo>
                  <a:lnTo>
                    <a:pt x="107974" y="94818"/>
                  </a:lnTo>
                  <a:lnTo>
                    <a:pt x="119796" y="69293"/>
                  </a:lnTo>
                  <a:lnTo>
                    <a:pt x="125051" y="42351"/>
                  </a:lnTo>
                  <a:lnTo>
                    <a:pt x="121147" y="17899"/>
                  </a:lnTo>
                  <a:lnTo>
                    <a:pt x="116830" y="6465"/>
                  </a:lnTo>
                  <a:lnTo>
                    <a:pt x="109273" y="1182"/>
                  </a:lnTo>
                  <a:lnTo>
                    <a:pt x="99556" y="0"/>
                  </a:lnTo>
                  <a:lnTo>
                    <a:pt x="88398" y="1551"/>
                  </a:lnTo>
                  <a:lnTo>
                    <a:pt x="79790" y="6095"/>
                  </a:lnTo>
                  <a:lnTo>
                    <a:pt x="34170" y="68525"/>
                  </a:lnTo>
                  <a:lnTo>
                    <a:pt x="11946" y="110077"/>
                  </a:lnTo>
                  <a:lnTo>
                    <a:pt x="0" y="152744"/>
                  </a:lnTo>
                  <a:lnTo>
                    <a:pt x="229" y="196841"/>
                  </a:lnTo>
                  <a:lnTo>
                    <a:pt x="11078" y="219142"/>
                  </a:lnTo>
                  <a:lnTo>
                    <a:pt x="18885" y="228365"/>
                  </a:lnTo>
                  <a:lnTo>
                    <a:pt x="40037" y="241732"/>
                  </a:lnTo>
                  <a:lnTo>
                    <a:pt x="52228" y="246934"/>
                  </a:lnTo>
                  <a:lnTo>
                    <a:pt x="78252" y="246475"/>
                  </a:lnTo>
                  <a:lnTo>
                    <a:pt x="129254" y="2362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245342" y="5738031"/>
              <a:ext cx="102721" cy="379027"/>
            </a:xfrm>
            <a:custGeom>
              <a:avLst/>
              <a:gdLst/>
              <a:ahLst/>
              <a:cxnLst/>
              <a:rect l="0" t="0" r="0" b="0"/>
              <a:pathLst>
                <a:path w="102721" h="379027">
                  <a:moveTo>
                    <a:pt x="92192" y="0"/>
                  </a:moveTo>
                  <a:lnTo>
                    <a:pt x="76551" y="17981"/>
                  </a:lnTo>
                  <a:lnTo>
                    <a:pt x="46519" y="75524"/>
                  </a:lnTo>
                  <a:lnTo>
                    <a:pt x="29704" y="127395"/>
                  </a:lnTo>
                  <a:lnTo>
                    <a:pt x="15118" y="182702"/>
                  </a:lnTo>
                  <a:lnTo>
                    <a:pt x="2141" y="238688"/>
                  </a:lnTo>
                  <a:lnTo>
                    <a:pt x="0" y="279602"/>
                  </a:lnTo>
                  <a:lnTo>
                    <a:pt x="7424" y="315642"/>
                  </a:lnTo>
                  <a:lnTo>
                    <a:pt x="25091" y="353097"/>
                  </a:lnTo>
                  <a:lnTo>
                    <a:pt x="42482" y="371792"/>
                  </a:lnTo>
                  <a:lnTo>
                    <a:pt x="53203" y="376543"/>
                  </a:lnTo>
                  <a:lnTo>
                    <a:pt x="102720" y="3790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3465773" y="5864547"/>
              <a:ext cx="471886" cy="217718"/>
            </a:xfrm>
            <a:custGeom>
              <a:avLst/>
              <a:gdLst/>
              <a:ahLst/>
              <a:cxnLst/>
              <a:rect l="0" t="0" r="0" b="0"/>
              <a:pathLst>
                <a:path w="471886" h="217718">
                  <a:moveTo>
                    <a:pt x="19160" y="20883"/>
                  </a:moveTo>
                  <a:lnTo>
                    <a:pt x="4505" y="70435"/>
                  </a:lnTo>
                  <a:lnTo>
                    <a:pt x="0" y="120963"/>
                  </a:lnTo>
                  <a:lnTo>
                    <a:pt x="817" y="181768"/>
                  </a:lnTo>
                  <a:lnTo>
                    <a:pt x="9447" y="201962"/>
                  </a:lnTo>
                  <a:lnTo>
                    <a:pt x="15025" y="205943"/>
                  </a:lnTo>
                  <a:lnTo>
                    <a:pt x="21082" y="206258"/>
                  </a:lnTo>
                  <a:lnTo>
                    <a:pt x="27460" y="204128"/>
                  </a:lnTo>
                  <a:lnTo>
                    <a:pt x="40787" y="192402"/>
                  </a:lnTo>
                  <a:lnTo>
                    <a:pt x="75387" y="139006"/>
                  </a:lnTo>
                  <a:lnTo>
                    <a:pt x="110417" y="78770"/>
                  </a:lnTo>
                  <a:lnTo>
                    <a:pt x="117432" y="72343"/>
                  </a:lnTo>
                  <a:lnTo>
                    <a:pt x="124449" y="70398"/>
                  </a:lnTo>
                  <a:lnTo>
                    <a:pt x="131467" y="71440"/>
                  </a:lnTo>
                  <a:lnTo>
                    <a:pt x="136145" y="77984"/>
                  </a:lnTo>
                  <a:lnTo>
                    <a:pt x="146773" y="130515"/>
                  </a:lnTo>
                  <a:lnTo>
                    <a:pt x="159791" y="186038"/>
                  </a:lnTo>
                  <a:lnTo>
                    <a:pt x="175732" y="214358"/>
                  </a:lnTo>
                  <a:lnTo>
                    <a:pt x="183203" y="217717"/>
                  </a:lnTo>
                  <a:lnTo>
                    <a:pt x="191693" y="217616"/>
                  </a:lnTo>
                  <a:lnTo>
                    <a:pt x="200862" y="215209"/>
                  </a:lnTo>
                  <a:lnTo>
                    <a:pt x="208145" y="210095"/>
                  </a:lnTo>
                  <a:lnTo>
                    <a:pt x="219357" y="195054"/>
                  </a:lnTo>
                  <a:lnTo>
                    <a:pt x="236086" y="139992"/>
                  </a:lnTo>
                  <a:lnTo>
                    <a:pt x="245911" y="91139"/>
                  </a:lnTo>
                  <a:lnTo>
                    <a:pt x="250512" y="54698"/>
                  </a:lnTo>
                  <a:lnTo>
                    <a:pt x="252943" y="53955"/>
                  </a:lnTo>
                  <a:lnTo>
                    <a:pt x="276429" y="72389"/>
                  </a:lnTo>
                  <a:lnTo>
                    <a:pt x="298058" y="78870"/>
                  </a:lnTo>
                  <a:lnTo>
                    <a:pt x="323269" y="80580"/>
                  </a:lnTo>
                  <a:lnTo>
                    <a:pt x="385879" y="69097"/>
                  </a:lnTo>
                  <a:lnTo>
                    <a:pt x="404805" y="56349"/>
                  </a:lnTo>
                  <a:lnTo>
                    <a:pt x="436018" y="19570"/>
                  </a:lnTo>
                  <a:lnTo>
                    <a:pt x="437445" y="11819"/>
                  </a:lnTo>
                  <a:lnTo>
                    <a:pt x="434887" y="5482"/>
                  </a:lnTo>
                  <a:lnTo>
                    <a:pt x="429672" y="87"/>
                  </a:lnTo>
                  <a:lnTo>
                    <a:pt x="422686" y="0"/>
                  </a:lnTo>
                  <a:lnTo>
                    <a:pt x="405566" y="9262"/>
                  </a:lnTo>
                  <a:lnTo>
                    <a:pt x="376196" y="34208"/>
                  </a:lnTo>
                  <a:lnTo>
                    <a:pt x="361896" y="59951"/>
                  </a:lnTo>
                  <a:lnTo>
                    <a:pt x="350388" y="104208"/>
                  </a:lnTo>
                  <a:lnTo>
                    <a:pt x="350036" y="131616"/>
                  </a:lnTo>
                  <a:lnTo>
                    <a:pt x="357679" y="155496"/>
                  </a:lnTo>
                  <a:lnTo>
                    <a:pt x="371994" y="171568"/>
                  </a:lnTo>
                  <a:lnTo>
                    <a:pt x="402904" y="187193"/>
                  </a:lnTo>
                  <a:lnTo>
                    <a:pt x="415369" y="191418"/>
                  </a:lnTo>
                  <a:lnTo>
                    <a:pt x="438578" y="189873"/>
                  </a:lnTo>
                  <a:lnTo>
                    <a:pt x="471885" y="1788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4064000" y="5780145"/>
              <a:ext cx="21058" cy="305328"/>
            </a:xfrm>
            <a:custGeom>
              <a:avLst/>
              <a:gdLst/>
              <a:ahLst/>
              <a:cxnLst/>
              <a:rect l="0" t="0" r="0" b="0"/>
              <a:pathLst>
                <a:path w="21058" h="305328">
                  <a:moveTo>
                    <a:pt x="21057" y="0"/>
                  </a:moveTo>
                  <a:lnTo>
                    <a:pt x="13822" y="28726"/>
                  </a:lnTo>
                  <a:lnTo>
                    <a:pt x="8060" y="88993"/>
                  </a:lnTo>
                  <a:lnTo>
                    <a:pt x="1592" y="141321"/>
                  </a:lnTo>
                  <a:lnTo>
                    <a:pt x="472" y="199540"/>
                  </a:lnTo>
                  <a:lnTo>
                    <a:pt x="140" y="257474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169285" y="5780145"/>
              <a:ext cx="31587" cy="263214"/>
            </a:xfrm>
            <a:custGeom>
              <a:avLst/>
              <a:gdLst/>
              <a:ahLst/>
              <a:cxnLst/>
              <a:rect l="0" t="0" r="0" b="0"/>
              <a:pathLst>
                <a:path w="31587" h="263214">
                  <a:moveTo>
                    <a:pt x="31586" y="0"/>
                  </a:moveTo>
                  <a:lnTo>
                    <a:pt x="28467" y="48931"/>
                  </a:lnTo>
                  <a:lnTo>
                    <a:pt x="16932" y="102472"/>
                  </a:lnTo>
                  <a:lnTo>
                    <a:pt x="6836" y="152805"/>
                  </a:lnTo>
                  <a:lnTo>
                    <a:pt x="1350" y="214714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348269" y="5959130"/>
              <a:ext cx="31587" cy="210571"/>
            </a:xfrm>
            <a:custGeom>
              <a:avLst/>
              <a:gdLst/>
              <a:ahLst/>
              <a:cxnLst/>
              <a:rect l="0" t="0" r="0" b="0"/>
              <a:pathLst>
                <a:path w="31587" h="210571">
                  <a:moveTo>
                    <a:pt x="31586" y="0"/>
                  </a:moveTo>
                  <a:lnTo>
                    <a:pt x="31586" y="48930"/>
                  </a:lnTo>
                  <a:lnTo>
                    <a:pt x="28467" y="96776"/>
                  </a:lnTo>
                  <a:lnTo>
                    <a:pt x="16932" y="159756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504124" y="5727503"/>
              <a:ext cx="158134" cy="326384"/>
            </a:xfrm>
            <a:custGeom>
              <a:avLst/>
              <a:gdLst/>
              <a:ahLst/>
              <a:cxnLst/>
              <a:rect l="0" t="0" r="0" b="0"/>
              <a:pathLst>
                <a:path w="158134" h="326384">
                  <a:moveTo>
                    <a:pt x="75772" y="0"/>
                  </a:moveTo>
                  <a:lnTo>
                    <a:pt x="87904" y="12132"/>
                  </a:lnTo>
                  <a:lnTo>
                    <a:pt x="82724" y="6951"/>
                  </a:lnTo>
                  <a:lnTo>
                    <a:pt x="76898" y="6974"/>
                  </a:lnTo>
                  <a:lnTo>
                    <a:pt x="61065" y="13238"/>
                  </a:lnTo>
                  <a:lnTo>
                    <a:pt x="38009" y="35508"/>
                  </a:lnTo>
                  <a:lnTo>
                    <a:pt x="10428" y="88945"/>
                  </a:lnTo>
                  <a:lnTo>
                    <a:pt x="717" y="113230"/>
                  </a:lnTo>
                  <a:lnTo>
                    <a:pt x="0" y="124620"/>
                  </a:lnTo>
                  <a:lnTo>
                    <a:pt x="5441" y="146633"/>
                  </a:lnTo>
                  <a:lnTo>
                    <a:pt x="12507" y="155077"/>
                  </a:lnTo>
                  <a:lnTo>
                    <a:pt x="32837" y="167579"/>
                  </a:lnTo>
                  <a:lnTo>
                    <a:pt x="84016" y="179071"/>
                  </a:lnTo>
                  <a:lnTo>
                    <a:pt x="124099" y="196297"/>
                  </a:lnTo>
                  <a:lnTo>
                    <a:pt x="147554" y="213585"/>
                  </a:lnTo>
                  <a:lnTo>
                    <a:pt x="154042" y="224278"/>
                  </a:lnTo>
                  <a:lnTo>
                    <a:pt x="158133" y="248638"/>
                  </a:lnTo>
                  <a:lnTo>
                    <a:pt x="152931" y="268824"/>
                  </a:lnTo>
                  <a:lnTo>
                    <a:pt x="148269" y="277482"/>
                  </a:lnTo>
                  <a:lnTo>
                    <a:pt x="119350" y="300845"/>
                  </a:lnTo>
                  <a:lnTo>
                    <a:pt x="63343" y="322211"/>
                  </a:lnTo>
                  <a:lnTo>
                    <a:pt x="44187" y="326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716767" y="5790674"/>
              <a:ext cx="31586" cy="242156"/>
            </a:xfrm>
            <a:custGeom>
              <a:avLst/>
              <a:gdLst/>
              <a:ahLst/>
              <a:cxnLst/>
              <a:rect l="0" t="0" r="0" b="0"/>
              <a:pathLst>
                <a:path w="31586" h="242156">
                  <a:moveTo>
                    <a:pt x="0" y="0"/>
                  </a:moveTo>
                  <a:lnTo>
                    <a:pt x="11453" y="48930"/>
                  </a:lnTo>
                  <a:lnTo>
                    <a:pt x="21331" y="99896"/>
                  </a:lnTo>
                  <a:lnTo>
                    <a:pt x="28547" y="156330"/>
                  </a:lnTo>
                  <a:lnTo>
                    <a:pt x="30685" y="203858"/>
                  </a:lnTo>
                  <a:lnTo>
                    <a:pt x="31585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674653" y="5777656"/>
              <a:ext cx="347441" cy="190018"/>
            </a:xfrm>
            <a:custGeom>
              <a:avLst/>
              <a:gdLst/>
              <a:ahLst/>
              <a:cxnLst/>
              <a:rect l="0" t="0" r="0" b="0"/>
              <a:pathLst>
                <a:path w="347441" h="190018">
                  <a:moveTo>
                    <a:pt x="0" y="65660"/>
                  </a:moveTo>
                  <a:lnTo>
                    <a:pt x="34792" y="59595"/>
                  </a:lnTo>
                  <a:lnTo>
                    <a:pt x="79069" y="65682"/>
                  </a:lnTo>
                  <a:lnTo>
                    <a:pt x="136545" y="88108"/>
                  </a:lnTo>
                  <a:lnTo>
                    <a:pt x="162462" y="102543"/>
                  </a:lnTo>
                  <a:lnTo>
                    <a:pt x="189037" y="130401"/>
                  </a:lnTo>
                  <a:lnTo>
                    <a:pt x="200220" y="150586"/>
                  </a:lnTo>
                  <a:lnTo>
                    <a:pt x="208526" y="190017"/>
                  </a:lnTo>
                  <a:lnTo>
                    <a:pt x="210301" y="137524"/>
                  </a:lnTo>
                  <a:lnTo>
                    <a:pt x="221669" y="88643"/>
                  </a:lnTo>
                  <a:lnTo>
                    <a:pt x="239855" y="53883"/>
                  </a:lnTo>
                  <a:lnTo>
                    <a:pt x="275366" y="15111"/>
                  </a:lnTo>
                  <a:lnTo>
                    <a:pt x="295520" y="3030"/>
                  </a:lnTo>
                  <a:lnTo>
                    <a:pt x="316176" y="0"/>
                  </a:lnTo>
                  <a:lnTo>
                    <a:pt x="333545" y="2553"/>
                  </a:lnTo>
                  <a:lnTo>
                    <a:pt x="338177" y="4871"/>
                  </a:lnTo>
                  <a:lnTo>
                    <a:pt x="347440" y="130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5089727" y="5780145"/>
              <a:ext cx="142938" cy="234931"/>
            </a:xfrm>
            <a:custGeom>
              <a:avLst/>
              <a:gdLst/>
              <a:ahLst/>
              <a:cxnLst/>
              <a:rect l="0" t="0" r="0" b="0"/>
              <a:pathLst>
                <a:path w="142938" h="234931">
                  <a:moveTo>
                    <a:pt x="6066" y="73700"/>
                  </a:moveTo>
                  <a:lnTo>
                    <a:pt x="0" y="107322"/>
                  </a:lnTo>
                  <a:lnTo>
                    <a:pt x="7641" y="162142"/>
                  </a:lnTo>
                  <a:lnTo>
                    <a:pt x="20415" y="217771"/>
                  </a:lnTo>
                  <a:lnTo>
                    <a:pt x="27330" y="225900"/>
                  </a:lnTo>
                  <a:lnTo>
                    <a:pt x="47492" y="234930"/>
                  </a:lnTo>
                  <a:lnTo>
                    <a:pt x="55910" y="232659"/>
                  </a:lnTo>
                  <a:lnTo>
                    <a:pt x="62692" y="226467"/>
                  </a:lnTo>
                  <a:lnTo>
                    <a:pt x="93158" y="171070"/>
                  </a:lnTo>
                  <a:lnTo>
                    <a:pt x="114313" y="116158"/>
                  </a:lnTo>
                  <a:lnTo>
                    <a:pt x="128790" y="58127"/>
                  </a:lnTo>
                  <a:lnTo>
                    <a:pt x="1429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5351330" y="5800654"/>
              <a:ext cx="176132" cy="210995"/>
            </a:xfrm>
            <a:custGeom>
              <a:avLst/>
              <a:gdLst/>
              <a:ahLst/>
              <a:cxnLst/>
              <a:rect l="0" t="0" r="0" b="0"/>
              <a:pathLst>
                <a:path w="176132" h="210995">
                  <a:moveTo>
                    <a:pt x="112960" y="21605"/>
                  </a:moveTo>
                  <a:lnTo>
                    <a:pt x="101782" y="4838"/>
                  </a:lnTo>
                  <a:lnTo>
                    <a:pt x="94979" y="1068"/>
                  </a:lnTo>
                  <a:lnTo>
                    <a:pt x="78063" y="0"/>
                  </a:lnTo>
                  <a:lnTo>
                    <a:pt x="48808" y="11564"/>
                  </a:lnTo>
                  <a:lnTo>
                    <a:pt x="31416" y="29621"/>
                  </a:lnTo>
                  <a:lnTo>
                    <a:pt x="17057" y="55584"/>
                  </a:lnTo>
                  <a:lnTo>
                    <a:pt x="3566" y="107322"/>
                  </a:lnTo>
                  <a:lnTo>
                    <a:pt x="0" y="138470"/>
                  </a:lnTo>
                  <a:lnTo>
                    <a:pt x="4654" y="164792"/>
                  </a:lnTo>
                  <a:lnTo>
                    <a:pt x="9171" y="176725"/>
                  </a:lnTo>
                  <a:lnTo>
                    <a:pt x="26667" y="196222"/>
                  </a:lnTo>
                  <a:lnTo>
                    <a:pt x="37884" y="204697"/>
                  </a:lnTo>
                  <a:lnTo>
                    <a:pt x="62826" y="210994"/>
                  </a:lnTo>
                  <a:lnTo>
                    <a:pt x="87169" y="208723"/>
                  </a:lnTo>
                  <a:lnTo>
                    <a:pt x="114027" y="194291"/>
                  </a:lnTo>
                  <a:lnTo>
                    <a:pt x="176131" y="147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5632746" y="5706446"/>
              <a:ext cx="21058" cy="315856"/>
            </a:xfrm>
            <a:custGeom>
              <a:avLst/>
              <a:gdLst/>
              <a:ahLst/>
              <a:cxnLst/>
              <a:rect l="0" t="0" r="0" b="0"/>
              <a:pathLst>
                <a:path w="21058" h="315856">
                  <a:moveTo>
                    <a:pt x="21057" y="0"/>
                  </a:moveTo>
                  <a:lnTo>
                    <a:pt x="17938" y="57264"/>
                  </a:lnTo>
                  <a:lnTo>
                    <a:pt x="11992" y="118156"/>
                  </a:lnTo>
                  <a:lnTo>
                    <a:pt x="2388" y="181026"/>
                  </a:lnTo>
                  <a:lnTo>
                    <a:pt x="708" y="227943"/>
                  </a:lnTo>
                  <a:lnTo>
                    <a:pt x="211" y="276939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611689" y="5811731"/>
              <a:ext cx="136872" cy="84229"/>
            </a:xfrm>
            <a:custGeom>
              <a:avLst/>
              <a:gdLst/>
              <a:ahLst/>
              <a:cxnLst/>
              <a:rect l="0" t="0" r="0" b="0"/>
              <a:pathLst>
                <a:path w="136872" h="84229">
                  <a:moveTo>
                    <a:pt x="136871" y="0"/>
                  </a:moveTo>
                  <a:lnTo>
                    <a:pt x="78254" y="20243"/>
                  </a:lnTo>
                  <a:lnTo>
                    <a:pt x="29990" y="56117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769617" y="5801202"/>
              <a:ext cx="157928" cy="220032"/>
            </a:xfrm>
            <a:custGeom>
              <a:avLst/>
              <a:gdLst/>
              <a:ahLst/>
              <a:cxnLst/>
              <a:rect l="0" t="0" r="0" b="0"/>
              <a:pathLst>
                <a:path w="157928" h="220032">
                  <a:moveTo>
                    <a:pt x="0" y="21057"/>
                  </a:moveTo>
                  <a:lnTo>
                    <a:pt x="11178" y="43414"/>
                  </a:lnTo>
                  <a:lnTo>
                    <a:pt x="18130" y="90852"/>
                  </a:lnTo>
                  <a:lnTo>
                    <a:pt x="25779" y="143773"/>
                  </a:lnTo>
                  <a:lnTo>
                    <a:pt x="35454" y="190908"/>
                  </a:lnTo>
                  <a:lnTo>
                    <a:pt x="41183" y="202142"/>
                  </a:lnTo>
                  <a:lnTo>
                    <a:pt x="56908" y="217743"/>
                  </a:lnTo>
                  <a:lnTo>
                    <a:pt x="64845" y="220031"/>
                  </a:lnTo>
                  <a:lnTo>
                    <a:pt x="72475" y="219217"/>
                  </a:lnTo>
                  <a:lnTo>
                    <a:pt x="79902" y="216335"/>
                  </a:lnTo>
                  <a:lnTo>
                    <a:pt x="91274" y="200654"/>
                  </a:lnTo>
                  <a:lnTo>
                    <a:pt x="113696" y="146871"/>
                  </a:lnTo>
                  <a:lnTo>
                    <a:pt x="136129" y="85545"/>
                  </a:lnTo>
                  <a:lnTo>
                    <a:pt x="153151" y="26863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6011772" y="5705392"/>
              <a:ext cx="284271" cy="243210"/>
            </a:xfrm>
            <a:custGeom>
              <a:avLst/>
              <a:gdLst/>
              <a:ahLst/>
              <a:cxnLst/>
              <a:rect l="0" t="0" r="0" b="0"/>
              <a:pathLst>
                <a:path w="284271" h="243210">
                  <a:moveTo>
                    <a:pt x="0" y="243209"/>
                  </a:moveTo>
                  <a:lnTo>
                    <a:pt x="3119" y="185945"/>
                  </a:lnTo>
                  <a:lnTo>
                    <a:pt x="14654" y="130642"/>
                  </a:lnTo>
                  <a:lnTo>
                    <a:pt x="35927" y="91183"/>
                  </a:lnTo>
                  <a:lnTo>
                    <a:pt x="64458" y="61034"/>
                  </a:lnTo>
                  <a:lnTo>
                    <a:pt x="91040" y="51109"/>
                  </a:lnTo>
                  <a:lnTo>
                    <a:pt x="120011" y="49037"/>
                  </a:lnTo>
                  <a:lnTo>
                    <a:pt x="170325" y="63651"/>
                  </a:lnTo>
                  <a:lnTo>
                    <a:pt x="197363" y="68649"/>
                  </a:lnTo>
                  <a:lnTo>
                    <a:pt x="224978" y="66971"/>
                  </a:lnTo>
                  <a:lnTo>
                    <a:pt x="235383" y="62546"/>
                  </a:lnTo>
                  <a:lnTo>
                    <a:pt x="250064" y="48271"/>
                  </a:lnTo>
                  <a:lnTo>
                    <a:pt x="253277" y="39551"/>
                  </a:lnTo>
                  <a:lnTo>
                    <a:pt x="253728" y="20503"/>
                  </a:lnTo>
                  <a:lnTo>
                    <a:pt x="248701" y="12850"/>
                  </a:lnTo>
                  <a:lnTo>
                    <a:pt x="230637" y="1228"/>
                  </a:lnTo>
                  <a:lnTo>
                    <a:pt x="221608" y="0"/>
                  </a:lnTo>
                  <a:lnTo>
                    <a:pt x="205337" y="4875"/>
                  </a:lnTo>
                  <a:lnTo>
                    <a:pt x="161594" y="40302"/>
                  </a:lnTo>
                  <a:lnTo>
                    <a:pt x="146016" y="66495"/>
                  </a:lnTo>
                  <a:lnTo>
                    <a:pt x="131441" y="123598"/>
                  </a:lnTo>
                  <a:lnTo>
                    <a:pt x="130193" y="171634"/>
                  </a:lnTo>
                  <a:lnTo>
                    <a:pt x="138192" y="197360"/>
                  </a:lnTo>
                  <a:lnTo>
                    <a:pt x="152666" y="217373"/>
                  </a:lnTo>
                  <a:lnTo>
                    <a:pt x="161439" y="225985"/>
                  </a:lnTo>
                  <a:lnTo>
                    <a:pt x="183665" y="235554"/>
                  </a:lnTo>
                  <a:lnTo>
                    <a:pt x="196143" y="238106"/>
                  </a:lnTo>
                  <a:lnTo>
                    <a:pt x="222486" y="231582"/>
                  </a:lnTo>
                  <a:lnTo>
                    <a:pt x="284270" y="1905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6380270" y="5632746"/>
              <a:ext cx="98345" cy="452727"/>
            </a:xfrm>
            <a:custGeom>
              <a:avLst/>
              <a:gdLst/>
              <a:ahLst/>
              <a:cxnLst/>
              <a:rect l="0" t="0" r="0" b="0"/>
              <a:pathLst>
                <a:path w="98345" h="452727">
                  <a:moveTo>
                    <a:pt x="0" y="0"/>
                  </a:moveTo>
                  <a:lnTo>
                    <a:pt x="49498" y="58564"/>
                  </a:lnTo>
                  <a:lnTo>
                    <a:pt x="70045" y="99436"/>
                  </a:lnTo>
                  <a:lnTo>
                    <a:pt x="87564" y="151905"/>
                  </a:lnTo>
                  <a:lnTo>
                    <a:pt x="98344" y="209566"/>
                  </a:lnTo>
                  <a:lnTo>
                    <a:pt x="95169" y="260835"/>
                  </a:lnTo>
                  <a:lnTo>
                    <a:pt x="85650" y="321650"/>
                  </a:lnTo>
                  <a:lnTo>
                    <a:pt x="58945" y="379131"/>
                  </a:lnTo>
                  <a:lnTo>
                    <a:pt x="17321" y="442452"/>
                  </a:lnTo>
                  <a:lnTo>
                    <a:pt x="10528" y="4527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6685596" y="5738031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0" y="0"/>
                  </a:moveTo>
                  <a:lnTo>
                    <a:pt x="16789" y="57385"/>
                  </a:lnTo>
                  <a:lnTo>
                    <a:pt x="19793" y="108640"/>
                  </a:lnTo>
                  <a:lnTo>
                    <a:pt x="20683" y="160222"/>
                  </a:lnTo>
                  <a:lnTo>
                    <a:pt x="20983" y="210807"/>
                  </a:lnTo>
                  <a:lnTo>
                    <a:pt x="21057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6475026" y="5811731"/>
              <a:ext cx="242156" cy="21058"/>
            </a:xfrm>
            <a:custGeom>
              <a:avLst/>
              <a:gdLst/>
              <a:ahLst/>
              <a:cxnLst/>
              <a:rect l="0" t="0" r="0" b="0"/>
              <a:pathLst>
                <a:path w="242156" h="21058">
                  <a:moveTo>
                    <a:pt x="0" y="0"/>
                  </a:moveTo>
                  <a:lnTo>
                    <a:pt x="27556" y="7236"/>
                  </a:lnTo>
                  <a:lnTo>
                    <a:pt x="83778" y="9878"/>
                  </a:lnTo>
                  <a:lnTo>
                    <a:pt x="145881" y="10400"/>
                  </a:lnTo>
                  <a:lnTo>
                    <a:pt x="208984" y="18845"/>
                  </a:lnTo>
                  <a:lnTo>
                    <a:pt x="242155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6632953" y="5611689"/>
              <a:ext cx="118255" cy="368499"/>
            </a:xfrm>
            <a:custGeom>
              <a:avLst/>
              <a:gdLst/>
              <a:ahLst/>
              <a:cxnLst/>
              <a:rect l="0" t="0" r="0" b="0"/>
              <a:pathLst>
                <a:path w="118255" h="368499">
                  <a:moveTo>
                    <a:pt x="0" y="0"/>
                  </a:moveTo>
                  <a:lnTo>
                    <a:pt x="5590" y="16768"/>
                  </a:lnTo>
                  <a:lnTo>
                    <a:pt x="20812" y="31239"/>
                  </a:lnTo>
                  <a:lnTo>
                    <a:pt x="84208" y="82003"/>
                  </a:lnTo>
                  <a:lnTo>
                    <a:pt x="94743" y="89764"/>
                  </a:lnTo>
                  <a:lnTo>
                    <a:pt x="109569" y="110865"/>
                  </a:lnTo>
                  <a:lnTo>
                    <a:pt x="115160" y="123043"/>
                  </a:lnTo>
                  <a:lnTo>
                    <a:pt x="118254" y="152172"/>
                  </a:lnTo>
                  <a:lnTo>
                    <a:pt x="114558" y="183446"/>
                  </a:lnTo>
                  <a:lnTo>
                    <a:pt x="98155" y="227360"/>
                  </a:lnTo>
                  <a:lnTo>
                    <a:pt x="64882" y="281000"/>
                  </a:lnTo>
                  <a:lnTo>
                    <a:pt x="12875" y="344034"/>
                  </a:lnTo>
                  <a:lnTo>
                    <a:pt x="5074" y="352189"/>
                  </a:lnTo>
                  <a:lnTo>
                    <a:pt x="2213" y="357625"/>
                  </a:lnTo>
                  <a:lnTo>
                    <a:pt x="2645" y="361250"/>
                  </a:lnTo>
                  <a:lnTo>
                    <a:pt x="10529" y="3684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6885638" y="5716974"/>
              <a:ext cx="109800" cy="240918"/>
            </a:xfrm>
            <a:custGeom>
              <a:avLst/>
              <a:gdLst/>
              <a:ahLst/>
              <a:cxnLst/>
              <a:rect l="0" t="0" r="0" b="0"/>
              <a:pathLst>
                <a:path w="109800" h="240918">
                  <a:moveTo>
                    <a:pt x="31585" y="0"/>
                  </a:moveTo>
                  <a:lnTo>
                    <a:pt x="20133" y="55170"/>
                  </a:lnTo>
                  <a:lnTo>
                    <a:pt x="10254" y="116563"/>
                  </a:lnTo>
                  <a:lnTo>
                    <a:pt x="3038" y="176087"/>
                  </a:lnTo>
                  <a:lnTo>
                    <a:pt x="3690" y="209282"/>
                  </a:lnTo>
                  <a:lnTo>
                    <a:pt x="11778" y="231835"/>
                  </a:lnTo>
                  <a:lnTo>
                    <a:pt x="19550" y="237615"/>
                  </a:lnTo>
                  <a:lnTo>
                    <a:pt x="40664" y="240917"/>
                  </a:lnTo>
                  <a:lnTo>
                    <a:pt x="50506" y="237821"/>
                  </a:lnTo>
                  <a:lnTo>
                    <a:pt x="67680" y="225021"/>
                  </a:lnTo>
                  <a:lnTo>
                    <a:pt x="84913" y="198085"/>
                  </a:lnTo>
                  <a:lnTo>
                    <a:pt x="101218" y="143070"/>
                  </a:lnTo>
                  <a:lnTo>
                    <a:pt x="109799" y="105952"/>
                  </a:lnTo>
                  <a:lnTo>
                    <a:pt x="108071" y="79456"/>
                  </a:lnTo>
                  <a:lnTo>
                    <a:pt x="94931" y="43820"/>
                  </a:lnTo>
                  <a:lnTo>
                    <a:pt x="85514" y="36232"/>
                  </a:lnTo>
                  <a:lnTo>
                    <a:pt x="59453" y="27801"/>
                  </a:lnTo>
                  <a:lnTo>
                    <a:pt x="34612" y="30294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7106736" y="5695917"/>
              <a:ext cx="263214" cy="235558"/>
            </a:xfrm>
            <a:custGeom>
              <a:avLst/>
              <a:gdLst/>
              <a:ahLst/>
              <a:cxnLst/>
              <a:rect l="0" t="0" r="0" b="0"/>
              <a:pathLst>
                <a:path w="263214" h="235558">
                  <a:moveTo>
                    <a:pt x="0" y="73700"/>
                  </a:moveTo>
                  <a:lnTo>
                    <a:pt x="8406" y="122963"/>
                  </a:lnTo>
                  <a:lnTo>
                    <a:pt x="17959" y="171874"/>
                  </a:lnTo>
                  <a:lnTo>
                    <a:pt x="29368" y="214183"/>
                  </a:lnTo>
                  <a:lnTo>
                    <a:pt x="40739" y="234013"/>
                  </a:lnTo>
                  <a:lnTo>
                    <a:pt x="47046" y="235557"/>
                  </a:lnTo>
                  <a:lnTo>
                    <a:pt x="53591" y="231907"/>
                  </a:lnTo>
                  <a:lnTo>
                    <a:pt x="60294" y="224795"/>
                  </a:lnTo>
                  <a:lnTo>
                    <a:pt x="80627" y="171353"/>
                  </a:lnTo>
                  <a:lnTo>
                    <a:pt x="102841" y="110710"/>
                  </a:lnTo>
                  <a:lnTo>
                    <a:pt x="107165" y="98374"/>
                  </a:lnTo>
                  <a:lnTo>
                    <a:pt x="112388" y="92489"/>
                  </a:lnTo>
                  <a:lnTo>
                    <a:pt x="118209" y="90905"/>
                  </a:lnTo>
                  <a:lnTo>
                    <a:pt x="124430" y="92189"/>
                  </a:lnTo>
                  <a:lnTo>
                    <a:pt x="129746" y="98894"/>
                  </a:lnTo>
                  <a:lnTo>
                    <a:pt x="146685" y="151683"/>
                  </a:lnTo>
                  <a:lnTo>
                    <a:pt x="161296" y="207257"/>
                  </a:lnTo>
                  <a:lnTo>
                    <a:pt x="168362" y="214211"/>
                  </a:lnTo>
                  <a:lnTo>
                    <a:pt x="177753" y="217677"/>
                  </a:lnTo>
                  <a:lnTo>
                    <a:pt x="188692" y="218818"/>
                  </a:lnTo>
                  <a:lnTo>
                    <a:pt x="197155" y="216069"/>
                  </a:lnTo>
                  <a:lnTo>
                    <a:pt x="203966" y="210726"/>
                  </a:lnTo>
                  <a:lnTo>
                    <a:pt x="209676" y="203655"/>
                  </a:lnTo>
                  <a:lnTo>
                    <a:pt x="223303" y="165757"/>
                  </a:lnTo>
                  <a:lnTo>
                    <a:pt x="229160" y="111895"/>
                  </a:lnTo>
                  <a:lnTo>
                    <a:pt x="240716" y="54858"/>
                  </a:lnTo>
                  <a:lnTo>
                    <a:pt x="2632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7422591" y="5718794"/>
              <a:ext cx="147400" cy="187694"/>
            </a:xfrm>
            <a:custGeom>
              <a:avLst/>
              <a:gdLst/>
              <a:ahLst/>
              <a:cxnLst/>
              <a:rect l="0" t="0" r="0" b="0"/>
              <a:pathLst>
                <a:path w="147400" h="187694">
                  <a:moveTo>
                    <a:pt x="0" y="145579"/>
                  </a:moveTo>
                  <a:lnTo>
                    <a:pt x="0" y="167936"/>
                  </a:lnTo>
                  <a:lnTo>
                    <a:pt x="1170" y="171012"/>
                  </a:lnTo>
                  <a:lnTo>
                    <a:pt x="3119" y="169554"/>
                  </a:lnTo>
                  <a:lnTo>
                    <a:pt x="5589" y="165072"/>
                  </a:lnTo>
                  <a:lnTo>
                    <a:pt x="17959" y="110955"/>
                  </a:lnTo>
                  <a:lnTo>
                    <a:pt x="30537" y="72929"/>
                  </a:lnTo>
                  <a:lnTo>
                    <a:pt x="69359" y="10464"/>
                  </a:lnTo>
                  <a:lnTo>
                    <a:pt x="78995" y="4030"/>
                  </a:lnTo>
                  <a:lnTo>
                    <a:pt x="102179" y="0"/>
                  </a:lnTo>
                  <a:lnTo>
                    <a:pt x="112573" y="4073"/>
                  </a:lnTo>
                  <a:lnTo>
                    <a:pt x="130361" y="21076"/>
                  </a:lnTo>
                  <a:lnTo>
                    <a:pt x="139826" y="50471"/>
                  </a:lnTo>
                  <a:lnTo>
                    <a:pt x="145155" y="100242"/>
                  </a:lnTo>
                  <a:lnTo>
                    <a:pt x="146955" y="158981"/>
                  </a:lnTo>
                  <a:lnTo>
                    <a:pt x="147399" y="1876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7654218" y="5664087"/>
              <a:ext cx="157929" cy="220947"/>
            </a:xfrm>
            <a:custGeom>
              <a:avLst/>
              <a:gdLst/>
              <a:ahLst/>
              <a:cxnLst/>
              <a:rect l="0" t="0" r="0" b="0"/>
              <a:pathLst>
                <a:path w="157929" h="220947">
                  <a:moveTo>
                    <a:pt x="0" y="52887"/>
                  </a:moveTo>
                  <a:lnTo>
                    <a:pt x="34897" y="82196"/>
                  </a:lnTo>
                  <a:lnTo>
                    <a:pt x="64153" y="96796"/>
                  </a:lnTo>
                  <a:lnTo>
                    <a:pt x="84665" y="98529"/>
                  </a:lnTo>
                  <a:lnTo>
                    <a:pt x="104309" y="94229"/>
                  </a:lnTo>
                  <a:lnTo>
                    <a:pt x="120838" y="84520"/>
                  </a:lnTo>
                  <a:lnTo>
                    <a:pt x="143298" y="60310"/>
                  </a:lnTo>
                  <a:lnTo>
                    <a:pt x="147005" y="50817"/>
                  </a:lnTo>
                  <a:lnTo>
                    <a:pt x="148003" y="30910"/>
                  </a:lnTo>
                  <a:lnTo>
                    <a:pt x="141429" y="13484"/>
                  </a:lnTo>
                  <a:lnTo>
                    <a:pt x="136400" y="5561"/>
                  </a:lnTo>
                  <a:lnTo>
                    <a:pt x="129538" y="1449"/>
                  </a:lnTo>
                  <a:lnTo>
                    <a:pt x="112554" y="0"/>
                  </a:lnTo>
                  <a:lnTo>
                    <a:pt x="93308" y="9495"/>
                  </a:lnTo>
                  <a:lnTo>
                    <a:pt x="75395" y="25413"/>
                  </a:lnTo>
                  <a:lnTo>
                    <a:pt x="54363" y="64228"/>
                  </a:lnTo>
                  <a:lnTo>
                    <a:pt x="35322" y="117335"/>
                  </a:lnTo>
                  <a:lnTo>
                    <a:pt x="28177" y="142752"/>
                  </a:lnTo>
                  <a:lnTo>
                    <a:pt x="30460" y="169646"/>
                  </a:lnTo>
                  <a:lnTo>
                    <a:pt x="40444" y="194857"/>
                  </a:lnTo>
                  <a:lnTo>
                    <a:pt x="56580" y="213861"/>
                  </a:lnTo>
                  <a:lnTo>
                    <a:pt x="68135" y="218695"/>
                  </a:lnTo>
                  <a:lnTo>
                    <a:pt x="96573" y="220946"/>
                  </a:lnTo>
                  <a:lnTo>
                    <a:pt x="122470" y="214928"/>
                  </a:lnTo>
                  <a:lnTo>
                    <a:pt x="157928" y="2002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7899298" y="5516933"/>
              <a:ext cx="144476" cy="390817"/>
            </a:xfrm>
            <a:custGeom>
              <a:avLst/>
              <a:gdLst/>
              <a:ahLst/>
              <a:cxnLst/>
              <a:rect l="0" t="0" r="0" b="0"/>
              <a:pathLst>
                <a:path w="144476" h="390817">
                  <a:moveTo>
                    <a:pt x="133946" y="0"/>
                  </a:moveTo>
                  <a:lnTo>
                    <a:pt x="141182" y="27556"/>
                  </a:lnTo>
                  <a:lnTo>
                    <a:pt x="143824" y="83779"/>
                  </a:lnTo>
                  <a:lnTo>
                    <a:pt x="138757" y="145881"/>
                  </a:lnTo>
                  <a:lnTo>
                    <a:pt x="126491" y="207237"/>
                  </a:lnTo>
                  <a:lnTo>
                    <a:pt x="117439" y="256115"/>
                  </a:lnTo>
                  <a:lnTo>
                    <a:pt x="110668" y="312027"/>
                  </a:lnTo>
                  <a:lnTo>
                    <a:pt x="103454" y="365870"/>
                  </a:lnTo>
                  <a:lnTo>
                    <a:pt x="95220" y="312669"/>
                  </a:lnTo>
                  <a:lnTo>
                    <a:pt x="90496" y="269547"/>
                  </a:lnTo>
                  <a:lnTo>
                    <a:pt x="81100" y="244971"/>
                  </a:lnTo>
                  <a:lnTo>
                    <a:pt x="72979" y="238183"/>
                  </a:lnTo>
                  <a:lnTo>
                    <a:pt x="62886" y="234828"/>
                  </a:lnTo>
                  <a:lnTo>
                    <a:pt x="51477" y="233761"/>
                  </a:lnTo>
                  <a:lnTo>
                    <a:pt x="41532" y="237729"/>
                  </a:lnTo>
                  <a:lnTo>
                    <a:pt x="24243" y="254616"/>
                  </a:lnTo>
                  <a:lnTo>
                    <a:pt x="6945" y="296020"/>
                  </a:lnTo>
                  <a:lnTo>
                    <a:pt x="0" y="339744"/>
                  </a:lnTo>
                  <a:lnTo>
                    <a:pt x="4614" y="361957"/>
                  </a:lnTo>
                  <a:lnTo>
                    <a:pt x="9121" y="371156"/>
                  </a:lnTo>
                  <a:lnTo>
                    <a:pt x="23486" y="384497"/>
                  </a:lnTo>
                  <a:lnTo>
                    <a:pt x="32229" y="389693"/>
                  </a:lnTo>
                  <a:lnTo>
                    <a:pt x="42738" y="390816"/>
                  </a:lnTo>
                  <a:lnTo>
                    <a:pt x="66893" y="385826"/>
                  </a:lnTo>
                  <a:lnTo>
                    <a:pt x="95621" y="369862"/>
                  </a:lnTo>
                  <a:lnTo>
                    <a:pt x="144475" y="326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8338570" y="5516933"/>
              <a:ext cx="10530" cy="389555"/>
            </a:xfrm>
            <a:custGeom>
              <a:avLst/>
              <a:gdLst/>
              <a:ahLst/>
              <a:cxnLst/>
              <a:rect l="0" t="0" r="0" b="0"/>
              <a:pathLst>
                <a:path w="10530" h="389555">
                  <a:moveTo>
                    <a:pt x="0" y="0"/>
                  </a:moveTo>
                  <a:lnTo>
                    <a:pt x="8334" y="37478"/>
                  </a:lnTo>
                  <a:lnTo>
                    <a:pt x="10095" y="94490"/>
                  </a:lnTo>
                  <a:lnTo>
                    <a:pt x="10400" y="150440"/>
                  </a:lnTo>
                  <a:lnTo>
                    <a:pt x="10490" y="211471"/>
                  </a:lnTo>
                  <a:lnTo>
                    <a:pt x="10517" y="262829"/>
                  </a:lnTo>
                  <a:lnTo>
                    <a:pt x="10526" y="313272"/>
                  </a:lnTo>
                  <a:lnTo>
                    <a:pt x="10528" y="376274"/>
                  </a:lnTo>
                  <a:lnTo>
                    <a:pt x="10529" y="3895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8469220" y="5664332"/>
              <a:ext cx="174677" cy="231628"/>
            </a:xfrm>
            <a:custGeom>
              <a:avLst/>
              <a:gdLst/>
              <a:ahLst/>
              <a:cxnLst/>
              <a:rect l="0" t="0" r="0" b="0"/>
              <a:pathLst>
                <a:path w="174677" h="231628">
                  <a:moveTo>
                    <a:pt x="79920" y="0"/>
                  </a:moveTo>
                  <a:lnTo>
                    <a:pt x="57563" y="5589"/>
                  </a:lnTo>
                  <a:lnTo>
                    <a:pt x="40348" y="23930"/>
                  </a:lnTo>
                  <a:lnTo>
                    <a:pt x="10232" y="83366"/>
                  </a:lnTo>
                  <a:lnTo>
                    <a:pt x="0" y="134145"/>
                  </a:lnTo>
                  <a:lnTo>
                    <a:pt x="2557" y="175057"/>
                  </a:lnTo>
                  <a:lnTo>
                    <a:pt x="7288" y="184555"/>
                  </a:lnTo>
                  <a:lnTo>
                    <a:pt x="21903" y="198228"/>
                  </a:lnTo>
                  <a:lnTo>
                    <a:pt x="30714" y="198832"/>
                  </a:lnTo>
                  <a:lnTo>
                    <a:pt x="49862" y="190145"/>
                  </a:lnTo>
                  <a:lnTo>
                    <a:pt x="96986" y="141590"/>
                  </a:lnTo>
                  <a:lnTo>
                    <a:pt x="117043" y="88496"/>
                  </a:lnTo>
                  <a:lnTo>
                    <a:pt x="124885" y="59999"/>
                  </a:lnTo>
                  <a:lnTo>
                    <a:pt x="128614" y="55207"/>
                  </a:lnTo>
                  <a:lnTo>
                    <a:pt x="132270" y="56692"/>
                  </a:lnTo>
                  <a:lnTo>
                    <a:pt x="135877" y="62361"/>
                  </a:lnTo>
                  <a:lnTo>
                    <a:pt x="136766" y="78019"/>
                  </a:lnTo>
                  <a:lnTo>
                    <a:pt x="133393" y="139023"/>
                  </a:lnTo>
                  <a:lnTo>
                    <a:pt x="138398" y="195090"/>
                  </a:lnTo>
                  <a:lnTo>
                    <a:pt x="143472" y="207269"/>
                  </a:lnTo>
                  <a:lnTo>
                    <a:pt x="150364" y="215388"/>
                  </a:lnTo>
                  <a:lnTo>
                    <a:pt x="174676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8751327" y="5695917"/>
              <a:ext cx="197898" cy="189514"/>
            </a:xfrm>
            <a:custGeom>
              <a:avLst/>
              <a:gdLst/>
              <a:ahLst/>
              <a:cxnLst/>
              <a:rect l="0" t="0" r="0" b="0"/>
              <a:pathLst>
                <a:path w="197898" h="189514">
                  <a:moveTo>
                    <a:pt x="8383" y="0"/>
                  </a:moveTo>
                  <a:lnTo>
                    <a:pt x="8383" y="52051"/>
                  </a:lnTo>
                  <a:lnTo>
                    <a:pt x="8383" y="105110"/>
                  </a:lnTo>
                  <a:lnTo>
                    <a:pt x="2794" y="164262"/>
                  </a:lnTo>
                  <a:lnTo>
                    <a:pt x="1147" y="168000"/>
                  </a:lnTo>
                  <a:lnTo>
                    <a:pt x="50" y="165812"/>
                  </a:lnTo>
                  <a:lnTo>
                    <a:pt x="0" y="149734"/>
                  </a:lnTo>
                  <a:lnTo>
                    <a:pt x="12619" y="91752"/>
                  </a:lnTo>
                  <a:lnTo>
                    <a:pt x="25474" y="60666"/>
                  </a:lnTo>
                  <a:lnTo>
                    <a:pt x="52442" y="24604"/>
                  </a:lnTo>
                  <a:lnTo>
                    <a:pt x="72419" y="6646"/>
                  </a:lnTo>
                  <a:lnTo>
                    <a:pt x="82659" y="2091"/>
                  </a:lnTo>
                  <a:lnTo>
                    <a:pt x="103395" y="150"/>
                  </a:lnTo>
                  <a:lnTo>
                    <a:pt x="121191" y="6306"/>
                  </a:lnTo>
                  <a:lnTo>
                    <a:pt x="129212" y="11223"/>
                  </a:lnTo>
                  <a:lnTo>
                    <a:pt x="141243" y="26045"/>
                  </a:lnTo>
                  <a:lnTo>
                    <a:pt x="164089" y="80924"/>
                  </a:lnTo>
                  <a:lnTo>
                    <a:pt x="178650" y="133422"/>
                  </a:lnTo>
                  <a:lnTo>
                    <a:pt x="197897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9053774" y="5474819"/>
              <a:ext cx="127077" cy="358318"/>
            </a:xfrm>
            <a:custGeom>
              <a:avLst/>
              <a:gdLst/>
              <a:ahLst/>
              <a:cxnLst/>
              <a:rect l="0" t="0" r="0" b="0"/>
              <a:pathLst>
                <a:path w="127077" h="358318">
                  <a:moveTo>
                    <a:pt x="127076" y="0"/>
                  </a:moveTo>
                  <a:lnTo>
                    <a:pt x="127076" y="55170"/>
                  </a:lnTo>
                  <a:lnTo>
                    <a:pt x="123957" y="113443"/>
                  </a:lnTo>
                  <a:lnTo>
                    <a:pt x="118743" y="164634"/>
                  </a:lnTo>
                  <a:lnTo>
                    <a:pt x="116982" y="223853"/>
                  </a:lnTo>
                  <a:lnTo>
                    <a:pt x="115464" y="284553"/>
                  </a:lnTo>
                  <a:lnTo>
                    <a:pt x="113485" y="283289"/>
                  </a:lnTo>
                  <a:lnTo>
                    <a:pt x="110997" y="276597"/>
                  </a:lnTo>
                  <a:lnTo>
                    <a:pt x="95754" y="266041"/>
                  </a:lnTo>
                  <a:lnTo>
                    <a:pt x="85137" y="261589"/>
                  </a:lnTo>
                  <a:lnTo>
                    <a:pt x="74550" y="262130"/>
                  </a:lnTo>
                  <a:lnTo>
                    <a:pt x="53429" y="272090"/>
                  </a:lnTo>
                  <a:lnTo>
                    <a:pt x="21806" y="297428"/>
                  </a:lnTo>
                  <a:lnTo>
                    <a:pt x="1388" y="327163"/>
                  </a:lnTo>
                  <a:lnTo>
                    <a:pt x="0" y="336262"/>
                  </a:lnTo>
                  <a:lnTo>
                    <a:pt x="1415" y="344667"/>
                  </a:lnTo>
                  <a:lnTo>
                    <a:pt x="4697" y="352611"/>
                  </a:lnTo>
                  <a:lnTo>
                    <a:pt x="10395" y="356736"/>
                  </a:lnTo>
                  <a:lnTo>
                    <a:pt x="17703" y="358317"/>
                  </a:lnTo>
                  <a:lnTo>
                    <a:pt x="26085" y="358201"/>
                  </a:lnTo>
                  <a:lnTo>
                    <a:pt x="84962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1032414" y="6178254"/>
            <a:ext cx="6411235" cy="852809"/>
            <a:chOff x="1032414" y="6178254"/>
            <a:chExt cx="6411235" cy="852809"/>
          </a:xfrm>
        </p:grpSpPr>
        <p:sp>
          <p:nvSpPr>
            <p:cNvPr id="224" name="Freeform 223"/>
            <p:cNvSpPr/>
            <p:nvPr/>
          </p:nvSpPr>
          <p:spPr>
            <a:xfrm>
              <a:off x="1032414" y="6325653"/>
              <a:ext cx="215964" cy="463255"/>
            </a:xfrm>
            <a:custGeom>
              <a:avLst/>
              <a:gdLst/>
              <a:ahLst/>
              <a:cxnLst/>
              <a:rect l="0" t="0" r="0" b="0"/>
              <a:pathLst>
                <a:path w="215964" h="463255">
                  <a:moveTo>
                    <a:pt x="136249" y="0"/>
                  </a:moveTo>
                  <a:lnTo>
                    <a:pt x="108303" y="5589"/>
                  </a:lnTo>
                  <a:lnTo>
                    <a:pt x="88344" y="17692"/>
                  </a:lnTo>
                  <a:lnTo>
                    <a:pt x="71674" y="37109"/>
                  </a:lnTo>
                  <a:lnTo>
                    <a:pt x="45028" y="94114"/>
                  </a:lnTo>
                  <a:lnTo>
                    <a:pt x="28153" y="150782"/>
                  </a:lnTo>
                  <a:lnTo>
                    <a:pt x="13555" y="207036"/>
                  </a:lnTo>
                  <a:lnTo>
                    <a:pt x="2526" y="263207"/>
                  </a:lnTo>
                  <a:lnTo>
                    <a:pt x="0" y="319363"/>
                  </a:lnTo>
                  <a:lnTo>
                    <a:pt x="5152" y="355890"/>
                  </a:lnTo>
                  <a:lnTo>
                    <a:pt x="25779" y="405738"/>
                  </a:lnTo>
                  <a:lnTo>
                    <a:pt x="38798" y="424433"/>
                  </a:lnTo>
                  <a:lnTo>
                    <a:pt x="58623" y="437422"/>
                  </a:lnTo>
                  <a:lnTo>
                    <a:pt x="83031" y="445924"/>
                  </a:lnTo>
                  <a:lnTo>
                    <a:pt x="109477" y="449702"/>
                  </a:lnTo>
                  <a:lnTo>
                    <a:pt x="136829" y="442024"/>
                  </a:lnTo>
                  <a:lnTo>
                    <a:pt x="181337" y="414087"/>
                  </a:lnTo>
                  <a:lnTo>
                    <a:pt x="205241" y="376286"/>
                  </a:lnTo>
                  <a:lnTo>
                    <a:pt x="215963" y="322452"/>
                  </a:lnTo>
                  <a:lnTo>
                    <a:pt x="213550" y="267637"/>
                  </a:lnTo>
                  <a:lnTo>
                    <a:pt x="202191" y="241392"/>
                  </a:lnTo>
                  <a:lnTo>
                    <a:pt x="194248" y="231118"/>
                  </a:lnTo>
                  <a:lnTo>
                    <a:pt x="185444" y="225439"/>
                  </a:lnTo>
                  <a:lnTo>
                    <a:pt x="166302" y="222247"/>
                  </a:lnTo>
                  <a:lnTo>
                    <a:pt x="130206" y="232617"/>
                  </a:lnTo>
                  <a:lnTo>
                    <a:pt x="95464" y="256097"/>
                  </a:lnTo>
                  <a:lnTo>
                    <a:pt x="68533" y="285281"/>
                  </a:lnTo>
                  <a:lnTo>
                    <a:pt x="46877" y="334989"/>
                  </a:lnTo>
                  <a:lnTo>
                    <a:pt x="27702" y="398213"/>
                  </a:lnTo>
                  <a:lnTo>
                    <a:pt x="28178" y="436703"/>
                  </a:lnTo>
                  <a:lnTo>
                    <a:pt x="31446" y="445553"/>
                  </a:lnTo>
                  <a:lnTo>
                    <a:pt x="35965" y="451453"/>
                  </a:lnTo>
                  <a:lnTo>
                    <a:pt x="52021" y="463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1284477" y="6188783"/>
              <a:ext cx="304512" cy="800167"/>
            </a:xfrm>
            <a:custGeom>
              <a:avLst/>
              <a:gdLst/>
              <a:ahLst/>
              <a:cxnLst/>
              <a:rect l="0" t="0" r="0" b="0"/>
              <a:pathLst>
                <a:path w="304512" h="800167">
                  <a:moveTo>
                    <a:pt x="0" y="0"/>
                  </a:moveTo>
                  <a:lnTo>
                    <a:pt x="62092" y="5589"/>
                  </a:lnTo>
                  <a:lnTo>
                    <a:pt x="106242" y="27533"/>
                  </a:lnTo>
                  <a:lnTo>
                    <a:pt x="155690" y="67569"/>
                  </a:lnTo>
                  <a:lnTo>
                    <a:pt x="199599" y="120192"/>
                  </a:lnTo>
                  <a:lnTo>
                    <a:pt x="240898" y="176816"/>
                  </a:lnTo>
                  <a:lnTo>
                    <a:pt x="272799" y="239993"/>
                  </a:lnTo>
                  <a:lnTo>
                    <a:pt x="296042" y="303469"/>
                  </a:lnTo>
                  <a:lnTo>
                    <a:pt x="302575" y="354949"/>
                  </a:lnTo>
                  <a:lnTo>
                    <a:pt x="304511" y="412835"/>
                  </a:lnTo>
                  <a:lnTo>
                    <a:pt x="299496" y="468852"/>
                  </a:lnTo>
                  <a:lnTo>
                    <a:pt x="290600" y="522494"/>
                  </a:lnTo>
                  <a:lnTo>
                    <a:pt x="274967" y="575433"/>
                  </a:lnTo>
                  <a:lnTo>
                    <a:pt x="255517" y="628163"/>
                  </a:lnTo>
                  <a:lnTo>
                    <a:pt x="227983" y="689977"/>
                  </a:lnTo>
                  <a:lnTo>
                    <a:pt x="193005" y="750199"/>
                  </a:lnTo>
                  <a:lnTo>
                    <a:pt x="147399" y="8001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1789845" y="6494109"/>
              <a:ext cx="68148" cy="400084"/>
            </a:xfrm>
            <a:custGeom>
              <a:avLst/>
              <a:gdLst/>
              <a:ahLst/>
              <a:cxnLst/>
              <a:rect l="0" t="0" r="0" b="0"/>
              <a:pathLst>
                <a:path w="68148" h="400084">
                  <a:moveTo>
                    <a:pt x="0" y="0"/>
                  </a:moveTo>
                  <a:lnTo>
                    <a:pt x="11452" y="57265"/>
                  </a:lnTo>
                  <a:lnTo>
                    <a:pt x="24749" y="118156"/>
                  </a:lnTo>
                  <a:lnTo>
                    <a:pt x="31404" y="176414"/>
                  </a:lnTo>
                  <a:lnTo>
                    <a:pt x="39590" y="224756"/>
                  </a:lnTo>
                  <a:lnTo>
                    <a:pt x="49718" y="283606"/>
                  </a:lnTo>
                  <a:lnTo>
                    <a:pt x="57654" y="334701"/>
                  </a:lnTo>
                  <a:lnTo>
                    <a:pt x="68147" y="382315"/>
                  </a:lnTo>
                  <a:lnTo>
                    <a:pt x="67658" y="388238"/>
                  </a:lnTo>
                  <a:lnTo>
                    <a:pt x="63171" y="400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1689499" y="6304897"/>
              <a:ext cx="396168" cy="347141"/>
            </a:xfrm>
            <a:custGeom>
              <a:avLst/>
              <a:gdLst/>
              <a:ahLst/>
              <a:cxnLst/>
              <a:rect l="0" t="0" r="0" b="0"/>
              <a:pathLst>
                <a:path w="396168" h="347141">
                  <a:moveTo>
                    <a:pt x="5589" y="136570"/>
                  </a:moveTo>
                  <a:lnTo>
                    <a:pt x="0" y="119802"/>
                  </a:lnTo>
                  <a:lnTo>
                    <a:pt x="2113" y="87017"/>
                  </a:lnTo>
                  <a:lnTo>
                    <a:pt x="10283" y="67363"/>
                  </a:lnTo>
                  <a:lnTo>
                    <a:pt x="22883" y="50829"/>
                  </a:lnTo>
                  <a:lnTo>
                    <a:pt x="49708" y="29537"/>
                  </a:lnTo>
                  <a:lnTo>
                    <a:pt x="106199" y="7412"/>
                  </a:lnTo>
                  <a:lnTo>
                    <a:pt x="161640" y="1222"/>
                  </a:lnTo>
                  <a:lnTo>
                    <a:pt x="224584" y="0"/>
                  </a:lnTo>
                  <a:lnTo>
                    <a:pt x="276835" y="5348"/>
                  </a:lnTo>
                  <a:lnTo>
                    <a:pt x="327017" y="26075"/>
                  </a:lnTo>
                  <a:lnTo>
                    <a:pt x="369462" y="59599"/>
                  </a:lnTo>
                  <a:lnTo>
                    <a:pt x="391304" y="97255"/>
                  </a:lnTo>
                  <a:lnTo>
                    <a:pt x="396167" y="128845"/>
                  </a:lnTo>
                  <a:lnTo>
                    <a:pt x="393259" y="160042"/>
                  </a:lnTo>
                  <a:lnTo>
                    <a:pt x="378467" y="196167"/>
                  </a:lnTo>
                  <a:lnTo>
                    <a:pt x="340074" y="243001"/>
                  </a:lnTo>
                  <a:lnTo>
                    <a:pt x="278086" y="283195"/>
                  </a:lnTo>
                  <a:lnTo>
                    <a:pt x="222932" y="306303"/>
                  </a:lnTo>
                  <a:lnTo>
                    <a:pt x="164638" y="328197"/>
                  </a:lnTo>
                  <a:lnTo>
                    <a:pt x="111596" y="335288"/>
                  </a:lnTo>
                  <a:lnTo>
                    <a:pt x="58232" y="347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2049643" y="6651126"/>
              <a:ext cx="266627" cy="232539"/>
            </a:xfrm>
            <a:custGeom>
              <a:avLst/>
              <a:gdLst/>
              <a:ahLst/>
              <a:cxnLst/>
              <a:rect l="0" t="0" r="0" b="0"/>
              <a:pathLst>
                <a:path w="266627" h="232539">
                  <a:moveTo>
                    <a:pt x="182398" y="106196"/>
                  </a:moveTo>
                  <a:lnTo>
                    <a:pt x="179279" y="63504"/>
                  </a:lnTo>
                  <a:lnTo>
                    <a:pt x="172823" y="43937"/>
                  </a:lnTo>
                  <a:lnTo>
                    <a:pt x="162155" y="27442"/>
                  </a:lnTo>
                  <a:lnTo>
                    <a:pt x="137406" y="5002"/>
                  </a:lnTo>
                  <a:lnTo>
                    <a:pt x="111709" y="0"/>
                  </a:lnTo>
                  <a:lnTo>
                    <a:pt x="83131" y="2845"/>
                  </a:lnTo>
                  <a:lnTo>
                    <a:pt x="58731" y="11908"/>
                  </a:lnTo>
                  <a:lnTo>
                    <a:pt x="42427" y="26856"/>
                  </a:lnTo>
                  <a:lnTo>
                    <a:pt x="11195" y="71527"/>
                  </a:lnTo>
                  <a:lnTo>
                    <a:pt x="0" y="120879"/>
                  </a:lnTo>
                  <a:lnTo>
                    <a:pt x="4222" y="170727"/>
                  </a:lnTo>
                  <a:lnTo>
                    <a:pt x="13912" y="196877"/>
                  </a:lnTo>
                  <a:lnTo>
                    <a:pt x="23281" y="204084"/>
                  </a:lnTo>
                  <a:lnTo>
                    <a:pt x="49288" y="208973"/>
                  </a:lnTo>
                  <a:lnTo>
                    <a:pt x="60903" y="206299"/>
                  </a:lnTo>
                  <a:lnTo>
                    <a:pt x="88428" y="186938"/>
                  </a:lnTo>
                  <a:lnTo>
                    <a:pt x="125888" y="146233"/>
                  </a:lnTo>
                  <a:lnTo>
                    <a:pt x="152961" y="92274"/>
                  </a:lnTo>
                  <a:lnTo>
                    <a:pt x="159264" y="79367"/>
                  </a:lnTo>
                  <a:lnTo>
                    <a:pt x="162296" y="77782"/>
                  </a:lnTo>
                  <a:lnTo>
                    <a:pt x="161698" y="138156"/>
                  </a:lnTo>
                  <a:lnTo>
                    <a:pt x="172626" y="182475"/>
                  </a:lnTo>
                  <a:lnTo>
                    <a:pt x="187414" y="204828"/>
                  </a:lnTo>
                  <a:lnTo>
                    <a:pt x="196270" y="214064"/>
                  </a:lnTo>
                  <a:lnTo>
                    <a:pt x="221709" y="224327"/>
                  </a:lnTo>
                  <a:lnTo>
                    <a:pt x="266626" y="232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2382199" y="6620451"/>
              <a:ext cx="207813" cy="248376"/>
            </a:xfrm>
            <a:custGeom>
              <a:avLst/>
              <a:gdLst/>
              <a:ahLst/>
              <a:cxnLst/>
              <a:rect l="0" t="0" r="0" b="0"/>
              <a:pathLst>
                <a:path w="207813" h="248376">
                  <a:moveTo>
                    <a:pt x="134112" y="0"/>
                  </a:moveTo>
                  <a:lnTo>
                    <a:pt x="72019" y="14654"/>
                  </a:lnTo>
                  <a:lnTo>
                    <a:pt x="45264" y="30338"/>
                  </a:lnTo>
                  <a:lnTo>
                    <a:pt x="22519" y="49803"/>
                  </a:lnTo>
                  <a:lnTo>
                    <a:pt x="6551" y="75977"/>
                  </a:lnTo>
                  <a:lnTo>
                    <a:pt x="0" y="122727"/>
                  </a:lnTo>
                  <a:lnTo>
                    <a:pt x="9237" y="175443"/>
                  </a:lnTo>
                  <a:lnTo>
                    <a:pt x="26792" y="211341"/>
                  </a:lnTo>
                  <a:lnTo>
                    <a:pt x="57990" y="236794"/>
                  </a:lnTo>
                  <a:lnTo>
                    <a:pt x="83512" y="245622"/>
                  </a:lnTo>
                  <a:lnTo>
                    <a:pt x="109284" y="248375"/>
                  </a:lnTo>
                  <a:lnTo>
                    <a:pt x="132436" y="245700"/>
                  </a:lnTo>
                  <a:lnTo>
                    <a:pt x="151304" y="237491"/>
                  </a:lnTo>
                  <a:lnTo>
                    <a:pt x="207812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2717003" y="6630980"/>
              <a:ext cx="9879" cy="221099"/>
            </a:xfrm>
            <a:custGeom>
              <a:avLst/>
              <a:gdLst/>
              <a:ahLst/>
              <a:cxnLst/>
              <a:rect l="0" t="0" r="0" b="0"/>
              <a:pathLst>
                <a:path w="9879" h="221099">
                  <a:moveTo>
                    <a:pt x="9878" y="0"/>
                  </a:moveTo>
                  <a:lnTo>
                    <a:pt x="2642" y="27555"/>
                  </a:lnTo>
                  <a:lnTo>
                    <a:pt x="0" y="90017"/>
                  </a:lnTo>
                  <a:lnTo>
                    <a:pt x="2662" y="142875"/>
                  </a:lnTo>
                  <a:lnTo>
                    <a:pt x="7740" y="185053"/>
                  </a:lnTo>
                  <a:lnTo>
                    <a:pt x="9878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2800580" y="644146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2927596" y="6270398"/>
              <a:ext cx="188840" cy="550095"/>
            </a:xfrm>
            <a:custGeom>
              <a:avLst/>
              <a:gdLst/>
              <a:ahLst/>
              <a:cxnLst/>
              <a:rect l="0" t="0" r="0" b="0"/>
              <a:pathLst>
                <a:path w="188840" h="550095">
                  <a:moveTo>
                    <a:pt x="188839" y="44727"/>
                  </a:moveTo>
                  <a:lnTo>
                    <a:pt x="188839" y="22370"/>
                  </a:lnTo>
                  <a:lnTo>
                    <a:pt x="184160" y="14614"/>
                  </a:lnTo>
                  <a:lnTo>
                    <a:pt x="166483" y="2878"/>
                  </a:lnTo>
                  <a:lnTo>
                    <a:pt x="146148" y="0"/>
                  </a:lnTo>
                  <a:lnTo>
                    <a:pt x="126582" y="3791"/>
                  </a:lnTo>
                  <a:lnTo>
                    <a:pt x="64951" y="45206"/>
                  </a:lnTo>
                  <a:lnTo>
                    <a:pt x="34906" y="78487"/>
                  </a:lnTo>
                  <a:lnTo>
                    <a:pt x="7004" y="139674"/>
                  </a:lnTo>
                  <a:lnTo>
                    <a:pt x="1601" y="193481"/>
                  </a:lnTo>
                  <a:lnTo>
                    <a:pt x="0" y="244520"/>
                  </a:lnTo>
                  <a:lnTo>
                    <a:pt x="5115" y="306046"/>
                  </a:lnTo>
                  <a:lnTo>
                    <a:pt x="17324" y="366577"/>
                  </a:lnTo>
                  <a:lnTo>
                    <a:pt x="34481" y="423155"/>
                  </a:lnTo>
                  <a:lnTo>
                    <a:pt x="54537" y="474154"/>
                  </a:lnTo>
                  <a:lnTo>
                    <a:pt x="60925" y="523049"/>
                  </a:lnTo>
                  <a:lnTo>
                    <a:pt x="62497" y="5500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2958508" y="6593804"/>
              <a:ext cx="231628" cy="205632"/>
            </a:xfrm>
            <a:custGeom>
              <a:avLst/>
              <a:gdLst/>
              <a:ahLst/>
              <a:cxnLst/>
              <a:rect l="0" t="0" r="0" b="0"/>
              <a:pathLst>
                <a:path w="231628" h="205632">
                  <a:moveTo>
                    <a:pt x="0" y="5590"/>
                  </a:moveTo>
                  <a:lnTo>
                    <a:pt x="16768" y="0"/>
                  </a:lnTo>
                  <a:lnTo>
                    <a:pt x="70686" y="4442"/>
                  </a:lnTo>
                  <a:lnTo>
                    <a:pt x="119340" y="15648"/>
                  </a:lnTo>
                  <a:lnTo>
                    <a:pt x="149356" y="31117"/>
                  </a:lnTo>
                  <a:lnTo>
                    <a:pt x="172055" y="52810"/>
                  </a:lnTo>
                  <a:lnTo>
                    <a:pt x="194869" y="91331"/>
                  </a:lnTo>
                  <a:lnTo>
                    <a:pt x="213058" y="146268"/>
                  </a:lnTo>
                  <a:lnTo>
                    <a:pt x="231627" y="2056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3211192" y="6451995"/>
              <a:ext cx="10529" cy="21058"/>
            </a:xfrm>
            <a:custGeom>
              <a:avLst/>
              <a:gdLst/>
              <a:ahLst/>
              <a:cxnLst/>
              <a:rect l="0" t="0" r="0" b="0"/>
              <a:pathLst>
                <a:path w="10529" h="21058">
                  <a:moveTo>
                    <a:pt x="0" y="0"/>
                  </a:moveTo>
                  <a:lnTo>
                    <a:pt x="10528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335132" y="6566205"/>
              <a:ext cx="160330" cy="264817"/>
            </a:xfrm>
            <a:custGeom>
              <a:avLst/>
              <a:gdLst/>
              <a:ahLst/>
              <a:cxnLst/>
              <a:rect l="0" t="0" r="0" b="0"/>
              <a:pathLst>
                <a:path w="160330" h="264817">
                  <a:moveTo>
                    <a:pt x="160329" y="12131"/>
                  </a:moveTo>
                  <a:lnTo>
                    <a:pt x="149151" y="954"/>
                  </a:lnTo>
                  <a:lnTo>
                    <a:pt x="141179" y="0"/>
                  </a:lnTo>
                  <a:lnTo>
                    <a:pt x="119842" y="5181"/>
                  </a:lnTo>
                  <a:lnTo>
                    <a:pt x="87112" y="26840"/>
                  </a:lnTo>
                  <a:lnTo>
                    <a:pt x="32566" y="86198"/>
                  </a:lnTo>
                  <a:lnTo>
                    <a:pt x="13159" y="117526"/>
                  </a:lnTo>
                  <a:lnTo>
                    <a:pt x="0" y="154624"/>
                  </a:lnTo>
                  <a:lnTo>
                    <a:pt x="1724" y="184647"/>
                  </a:lnTo>
                  <a:lnTo>
                    <a:pt x="11459" y="215147"/>
                  </a:lnTo>
                  <a:lnTo>
                    <a:pt x="44516" y="2648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3842902" y="6314317"/>
              <a:ext cx="347441" cy="611461"/>
            </a:xfrm>
            <a:custGeom>
              <a:avLst/>
              <a:gdLst/>
              <a:ahLst/>
              <a:cxnLst/>
              <a:rect l="0" t="0" r="0" b="0"/>
              <a:pathLst>
                <a:path w="347441" h="611461">
                  <a:moveTo>
                    <a:pt x="0" y="548289"/>
                  </a:moveTo>
                  <a:lnTo>
                    <a:pt x="3119" y="491026"/>
                  </a:lnTo>
                  <a:lnTo>
                    <a:pt x="14654" y="430133"/>
                  </a:lnTo>
                  <a:lnTo>
                    <a:pt x="20962" y="371875"/>
                  </a:lnTo>
                  <a:lnTo>
                    <a:pt x="29087" y="322363"/>
                  </a:lnTo>
                  <a:lnTo>
                    <a:pt x="38904" y="270649"/>
                  </a:lnTo>
                  <a:lnTo>
                    <a:pt x="49221" y="218281"/>
                  </a:lnTo>
                  <a:lnTo>
                    <a:pt x="59688" y="166890"/>
                  </a:lnTo>
                  <a:lnTo>
                    <a:pt x="73704" y="107010"/>
                  </a:lnTo>
                  <a:lnTo>
                    <a:pt x="87349" y="67369"/>
                  </a:lnTo>
                  <a:lnTo>
                    <a:pt x="112920" y="28123"/>
                  </a:lnTo>
                  <a:lnTo>
                    <a:pt x="150311" y="5132"/>
                  </a:lnTo>
                  <a:lnTo>
                    <a:pt x="175599" y="0"/>
                  </a:lnTo>
                  <a:lnTo>
                    <a:pt x="220429" y="6237"/>
                  </a:lnTo>
                  <a:lnTo>
                    <a:pt x="246896" y="21003"/>
                  </a:lnTo>
                  <a:lnTo>
                    <a:pt x="283969" y="56918"/>
                  </a:lnTo>
                  <a:lnTo>
                    <a:pt x="302118" y="86063"/>
                  </a:lnTo>
                  <a:lnTo>
                    <a:pt x="306697" y="96249"/>
                  </a:lnTo>
                  <a:lnTo>
                    <a:pt x="307552" y="149709"/>
                  </a:lnTo>
                  <a:lnTo>
                    <a:pt x="294807" y="195055"/>
                  </a:lnTo>
                  <a:lnTo>
                    <a:pt x="276213" y="230718"/>
                  </a:lnTo>
                  <a:lnTo>
                    <a:pt x="222232" y="287970"/>
                  </a:lnTo>
                  <a:lnTo>
                    <a:pt x="186729" y="321808"/>
                  </a:lnTo>
                  <a:lnTo>
                    <a:pt x="132811" y="354204"/>
                  </a:lnTo>
                  <a:lnTo>
                    <a:pt x="91084" y="370420"/>
                  </a:lnTo>
                  <a:lnTo>
                    <a:pt x="43495" y="371455"/>
                  </a:lnTo>
                  <a:lnTo>
                    <a:pt x="31336" y="366059"/>
                  </a:lnTo>
                  <a:lnTo>
                    <a:pt x="14707" y="347585"/>
                  </a:lnTo>
                  <a:lnTo>
                    <a:pt x="13314" y="336107"/>
                  </a:lnTo>
                  <a:lnTo>
                    <a:pt x="21125" y="310876"/>
                  </a:lnTo>
                  <a:lnTo>
                    <a:pt x="39664" y="281543"/>
                  </a:lnTo>
                  <a:lnTo>
                    <a:pt x="56233" y="268689"/>
                  </a:lnTo>
                  <a:lnTo>
                    <a:pt x="65564" y="263623"/>
                  </a:lnTo>
                  <a:lnTo>
                    <a:pt x="112233" y="262082"/>
                  </a:lnTo>
                  <a:lnTo>
                    <a:pt x="153747" y="274624"/>
                  </a:lnTo>
                  <a:lnTo>
                    <a:pt x="198046" y="300993"/>
                  </a:lnTo>
                  <a:lnTo>
                    <a:pt x="237921" y="348958"/>
                  </a:lnTo>
                  <a:lnTo>
                    <a:pt x="270526" y="412437"/>
                  </a:lnTo>
                  <a:lnTo>
                    <a:pt x="290865" y="474507"/>
                  </a:lnTo>
                  <a:lnTo>
                    <a:pt x="305242" y="531029"/>
                  </a:lnTo>
                  <a:lnTo>
                    <a:pt x="318949" y="574760"/>
                  </a:lnTo>
                  <a:lnTo>
                    <a:pt x="330098" y="595150"/>
                  </a:lnTo>
                  <a:lnTo>
                    <a:pt x="347440" y="6114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4230123" y="6505902"/>
              <a:ext cx="276075" cy="257340"/>
            </a:xfrm>
            <a:custGeom>
              <a:avLst/>
              <a:gdLst/>
              <a:ahLst/>
              <a:cxnLst/>
              <a:rect l="0" t="0" r="0" b="0"/>
              <a:pathLst>
                <a:path w="276075" h="257340">
                  <a:moveTo>
                    <a:pt x="170789" y="9264"/>
                  </a:moveTo>
                  <a:lnTo>
                    <a:pt x="154021" y="3674"/>
                  </a:lnTo>
                  <a:lnTo>
                    <a:pt x="136431" y="4050"/>
                  </a:lnTo>
                  <a:lnTo>
                    <a:pt x="118084" y="9286"/>
                  </a:lnTo>
                  <a:lnTo>
                    <a:pt x="102131" y="19412"/>
                  </a:lnTo>
                  <a:lnTo>
                    <a:pt x="45490" y="77492"/>
                  </a:lnTo>
                  <a:lnTo>
                    <a:pt x="15353" y="140243"/>
                  </a:lnTo>
                  <a:lnTo>
                    <a:pt x="602" y="175975"/>
                  </a:lnTo>
                  <a:lnTo>
                    <a:pt x="0" y="219967"/>
                  </a:lnTo>
                  <a:lnTo>
                    <a:pt x="10655" y="243680"/>
                  </a:lnTo>
                  <a:lnTo>
                    <a:pt x="18410" y="253279"/>
                  </a:lnTo>
                  <a:lnTo>
                    <a:pt x="28259" y="257339"/>
                  </a:lnTo>
                  <a:lnTo>
                    <a:pt x="51680" y="255610"/>
                  </a:lnTo>
                  <a:lnTo>
                    <a:pt x="74568" y="243923"/>
                  </a:lnTo>
                  <a:lnTo>
                    <a:pt x="112268" y="213414"/>
                  </a:lnTo>
                  <a:lnTo>
                    <a:pt x="129403" y="186346"/>
                  </a:lnTo>
                  <a:lnTo>
                    <a:pt x="149366" y="127023"/>
                  </a:lnTo>
                  <a:lnTo>
                    <a:pt x="167231" y="65456"/>
                  </a:lnTo>
                  <a:lnTo>
                    <a:pt x="179231" y="4142"/>
                  </a:lnTo>
                  <a:lnTo>
                    <a:pt x="179926" y="0"/>
                  </a:lnTo>
                  <a:lnTo>
                    <a:pt x="180905" y="18867"/>
                  </a:lnTo>
                  <a:lnTo>
                    <a:pt x="183535" y="66701"/>
                  </a:lnTo>
                  <a:lnTo>
                    <a:pt x="201079" y="129621"/>
                  </a:lnTo>
                  <a:lnTo>
                    <a:pt x="211157" y="154003"/>
                  </a:lnTo>
                  <a:lnTo>
                    <a:pt x="227335" y="176537"/>
                  </a:lnTo>
                  <a:lnTo>
                    <a:pt x="246224" y="192012"/>
                  </a:lnTo>
                  <a:lnTo>
                    <a:pt x="262807" y="200450"/>
                  </a:lnTo>
                  <a:lnTo>
                    <a:pt x="267229" y="201062"/>
                  </a:lnTo>
                  <a:lnTo>
                    <a:pt x="276074" y="1987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4579896" y="6483580"/>
              <a:ext cx="31587" cy="284271"/>
            </a:xfrm>
            <a:custGeom>
              <a:avLst/>
              <a:gdLst/>
              <a:ahLst/>
              <a:cxnLst/>
              <a:rect l="0" t="0" r="0" b="0"/>
              <a:pathLst>
                <a:path w="31587" h="284271">
                  <a:moveTo>
                    <a:pt x="0" y="0"/>
                  </a:moveTo>
                  <a:lnTo>
                    <a:pt x="3120" y="42692"/>
                  </a:lnTo>
                  <a:lnTo>
                    <a:pt x="8334" y="86350"/>
                  </a:lnTo>
                  <a:lnTo>
                    <a:pt x="12998" y="138669"/>
                  </a:lnTo>
                  <a:lnTo>
                    <a:pt x="18669" y="185757"/>
                  </a:lnTo>
                  <a:lnTo>
                    <a:pt x="26175" y="247784"/>
                  </a:lnTo>
                  <a:lnTo>
                    <a:pt x="31586" y="284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4779938" y="6283539"/>
              <a:ext cx="42115" cy="484312"/>
            </a:xfrm>
            <a:custGeom>
              <a:avLst/>
              <a:gdLst/>
              <a:ahLst/>
              <a:cxnLst/>
              <a:rect l="0" t="0" r="0" b="0"/>
              <a:pathLst>
                <a:path w="42115" h="484312">
                  <a:moveTo>
                    <a:pt x="0" y="0"/>
                  </a:moveTo>
                  <a:lnTo>
                    <a:pt x="0" y="51602"/>
                  </a:lnTo>
                  <a:lnTo>
                    <a:pt x="0" y="114985"/>
                  </a:lnTo>
                  <a:lnTo>
                    <a:pt x="0" y="177569"/>
                  </a:lnTo>
                  <a:lnTo>
                    <a:pt x="0" y="233677"/>
                  </a:lnTo>
                  <a:lnTo>
                    <a:pt x="1170" y="287346"/>
                  </a:lnTo>
                  <a:lnTo>
                    <a:pt x="7236" y="339123"/>
                  </a:lnTo>
                  <a:lnTo>
                    <a:pt x="9553" y="386960"/>
                  </a:lnTo>
                  <a:lnTo>
                    <a:pt x="12579" y="439868"/>
                  </a:lnTo>
                  <a:lnTo>
                    <a:pt x="21579" y="462999"/>
                  </a:lnTo>
                  <a:lnTo>
                    <a:pt x="30258" y="474838"/>
                  </a:lnTo>
                  <a:lnTo>
                    <a:pt x="42114" y="484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4927337" y="6437264"/>
              <a:ext cx="389555" cy="307925"/>
            </a:xfrm>
            <a:custGeom>
              <a:avLst/>
              <a:gdLst/>
              <a:ahLst/>
              <a:cxnLst/>
              <a:rect l="0" t="0" r="0" b="0"/>
              <a:pathLst>
                <a:path w="389555" h="307925">
                  <a:moveTo>
                    <a:pt x="0" y="56845"/>
                  </a:moveTo>
                  <a:lnTo>
                    <a:pt x="11453" y="108895"/>
                  </a:lnTo>
                  <a:lnTo>
                    <a:pt x="21331" y="158834"/>
                  </a:lnTo>
                  <a:lnTo>
                    <a:pt x="31667" y="212626"/>
                  </a:lnTo>
                  <a:lnTo>
                    <a:pt x="45258" y="271068"/>
                  </a:lnTo>
                  <a:lnTo>
                    <a:pt x="51229" y="287398"/>
                  </a:lnTo>
                  <a:lnTo>
                    <a:pt x="57549" y="295945"/>
                  </a:lnTo>
                  <a:lnTo>
                    <a:pt x="64103" y="299303"/>
                  </a:lnTo>
                  <a:lnTo>
                    <a:pt x="70811" y="299202"/>
                  </a:lnTo>
                  <a:lnTo>
                    <a:pt x="77623" y="292116"/>
                  </a:lnTo>
                  <a:lnTo>
                    <a:pt x="97219" y="249777"/>
                  </a:lnTo>
                  <a:lnTo>
                    <a:pt x="112124" y="200838"/>
                  </a:lnTo>
                  <a:lnTo>
                    <a:pt x="134408" y="141786"/>
                  </a:lnTo>
                  <a:lnTo>
                    <a:pt x="149789" y="105410"/>
                  </a:lnTo>
                  <a:lnTo>
                    <a:pt x="156011" y="96240"/>
                  </a:lnTo>
                  <a:lnTo>
                    <a:pt x="163669" y="93637"/>
                  </a:lnTo>
                  <a:lnTo>
                    <a:pt x="172284" y="95411"/>
                  </a:lnTo>
                  <a:lnTo>
                    <a:pt x="181536" y="100103"/>
                  </a:lnTo>
                  <a:lnTo>
                    <a:pt x="194936" y="114675"/>
                  </a:lnTo>
                  <a:lnTo>
                    <a:pt x="216916" y="163983"/>
                  </a:lnTo>
                  <a:lnTo>
                    <a:pt x="235048" y="223927"/>
                  </a:lnTo>
                  <a:lnTo>
                    <a:pt x="250327" y="265973"/>
                  </a:lnTo>
                  <a:lnTo>
                    <a:pt x="281374" y="305368"/>
                  </a:lnTo>
                  <a:lnTo>
                    <a:pt x="288188" y="307924"/>
                  </a:lnTo>
                  <a:lnTo>
                    <a:pt x="295071" y="307289"/>
                  </a:lnTo>
                  <a:lnTo>
                    <a:pt x="301999" y="304527"/>
                  </a:lnTo>
                  <a:lnTo>
                    <a:pt x="312816" y="279619"/>
                  </a:lnTo>
                  <a:lnTo>
                    <a:pt x="325483" y="225798"/>
                  </a:lnTo>
                  <a:lnTo>
                    <a:pt x="336645" y="169685"/>
                  </a:lnTo>
                  <a:lnTo>
                    <a:pt x="347362" y="111726"/>
                  </a:lnTo>
                  <a:lnTo>
                    <a:pt x="357945" y="60628"/>
                  </a:lnTo>
                  <a:lnTo>
                    <a:pt x="372002" y="7029"/>
                  </a:lnTo>
                  <a:lnTo>
                    <a:pt x="375513" y="1408"/>
                  </a:lnTo>
                  <a:lnTo>
                    <a:pt x="379024" y="0"/>
                  </a:lnTo>
                  <a:lnTo>
                    <a:pt x="389554" y="42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467353" y="6406751"/>
              <a:ext cx="291736" cy="297929"/>
            </a:xfrm>
            <a:custGeom>
              <a:avLst/>
              <a:gdLst/>
              <a:ahLst/>
              <a:cxnLst/>
              <a:rect l="0" t="0" r="0" b="0"/>
              <a:pathLst>
                <a:path w="291736" h="297929">
                  <a:moveTo>
                    <a:pt x="123279" y="76829"/>
                  </a:moveTo>
                  <a:lnTo>
                    <a:pt x="129345" y="43208"/>
                  </a:lnTo>
                  <a:lnTo>
                    <a:pt x="126755" y="18213"/>
                  </a:lnTo>
                  <a:lnTo>
                    <a:pt x="120917" y="9676"/>
                  </a:lnTo>
                  <a:lnTo>
                    <a:pt x="112346" y="3984"/>
                  </a:lnTo>
                  <a:lnTo>
                    <a:pt x="101952" y="190"/>
                  </a:lnTo>
                  <a:lnTo>
                    <a:pt x="92684" y="0"/>
                  </a:lnTo>
                  <a:lnTo>
                    <a:pt x="76146" y="6028"/>
                  </a:lnTo>
                  <a:lnTo>
                    <a:pt x="48093" y="33754"/>
                  </a:lnTo>
                  <a:lnTo>
                    <a:pt x="16748" y="85045"/>
                  </a:lnTo>
                  <a:lnTo>
                    <a:pt x="3327" y="129827"/>
                  </a:lnTo>
                  <a:lnTo>
                    <a:pt x="0" y="191059"/>
                  </a:lnTo>
                  <a:lnTo>
                    <a:pt x="3368" y="228983"/>
                  </a:lnTo>
                  <a:lnTo>
                    <a:pt x="15003" y="255977"/>
                  </a:lnTo>
                  <a:lnTo>
                    <a:pt x="23019" y="266452"/>
                  </a:lnTo>
                  <a:lnTo>
                    <a:pt x="31873" y="272265"/>
                  </a:lnTo>
                  <a:lnTo>
                    <a:pt x="51069" y="275603"/>
                  </a:lnTo>
                  <a:lnTo>
                    <a:pt x="59931" y="272516"/>
                  </a:lnTo>
                  <a:lnTo>
                    <a:pt x="76017" y="259727"/>
                  </a:lnTo>
                  <a:lnTo>
                    <a:pt x="92638" y="232797"/>
                  </a:lnTo>
                  <a:lnTo>
                    <a:pt x="112413" y="178736"/>
                  </a:lnTo>
                  <a:lnTo>
                    <a:pt x="126722" y="125295"/>
                  </a:lnTo>
                  <a:lnTo>
                    <a:pt x="144328" y="67138"/>
                  </a:lnTo>
                  <a:lnTo>
                    <a:pt x="147840" y="56330"/>
                  </a:lnTo>
                  <a:lnTo>
                    <a:pt x="151351" y="56144"/>
                  </a:lnTo>
                  <a:lnTo>
                    <a:pt x="172412" y="118513"/>
                  </a:lnTo>
                  <a:lnTo>
                    <a:pt x="189959" y="177118"/>
                  </a:lnTo>
                  <a:lnTo>
                    <a:pt x="218960" y="237219"/>
                  </a:lnTo>
                  <a:lnTo>
                    <a:pt x="233654" y="261587"/>
                  </a:lnTo>
                  <a:lnTo>
                    <a:pt x="251884" y="280217"/>
                  </a:lnTo>
                  <a:lnTo>
                    <a:pt x="268564" y="290057"/>
                  </a:lnTo>
                  <a:lnTo>
                    <a:pt x="291735" y="29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5832788" y="6420410"/>
              <a:ext cx="126343" cy="273741"/>
            </a:xfrm>
            <a:custGeom>
              <a:avLst/>
              <a:gdLst/>
              <a:ahLst/>
              <a:cxnLst/>
              <a:rect l="0" t="0" r="0" b="0"/>
              <a:pathLst>
                <a:path w="126343" h="273741">
                  <a:moveTo>
                    <a:pt x="0" y="0"/>
                  </a:moveTo>
                  <a:lnTo>
                    <a:pt x="14654" y="55140"/>
                  </a:lnTo>
                  <a:lnTo>
                    <a:pt x="31666" y="117875"/>
                  </a:lnTo>
                  <a:lnTo>
                    <a:pt x="50313" y="177869"/>
                  </a:lnTo>
                  <a:lnTo>
                    <a:pt x="77745" y="220878"/>
                  </a:lnTo>
                  <a:lnTo>
                    <a:pt x="126342" y="2737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5885430" y="6430938"/>
              <a:ext cx="157929" cy="600125"/>
            </a:xfrm>
            <a:custGeom>
              <a:avLst/>
              <a:gdLst/>
              <a:ahLst/>
              <a:cxnLst/>
              <a:rect l="0" t="0" r="0" b="0"/>
              <a:pathLst>
                <a:path w="157929" h="600125">
                  <a:moveTo>
                    <a:pt x="157928" y="0"/>
                  </a:moveTo>
                  <a:lnTo>
                    <a:pt x="135022" y="52050"/>
                  </a:lnTo>
                  <a:lnTo>
                    <a:pt x="118385" y="105109"/>
                  </a:lnTo>
                  <a:lnTo>
                    <a:pt x="102927" y="160995"/>
                  </a:lnTo>
                  <a:lnTo>
                    <a:pt x="83529" y="222007"/>
                  </a:lnTo>
                  <a:lnTo>
                    <a:pt x="66083" y="284538"/>
                  </a:lnTo>
                  <a:lnTo>
                    <a:pt x="53505" y="344400"/>
                  </a:lnTo>
                  <a:lnTo>
                    <a:pt x="42370" y="402301"/>
                  </a:lnTo>
                  <a:lnTo>
                    <a:pt x="31662" y="457672"/>
                  </a:lnTo>
                  <a:lnTo>
                    <a:pt x="17563" y="518303"/>
                  </a:lnTo>
                  <a:lnTo>
                    <a:pt x="8335" y="580092"/>
                  </a:lnTo>
                  <a:lnTo>
                    <a:pt x="0" y="6001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6243941" y="6178254"/>
              <a:ext cx="157387" cy="589597"/>
            </a:xfrm>
            <a:custGeom>
              <a:avLst/>
              <a:gdLst/>
              <a:ahLst/>
              <a:cxnLst/>
              <a:rect l="0" t="0" r="0" b="0"/>
              <a:pathLst>
                <a:path w="157387" h="589597">
                  <a:moveTo>
                    <a:pt x="146857" y="0"/>
                  </a:moveTo>
                  <a:lnTo>
                    <a:pt x="121641" y="28726"/>
                  </a:lnTo>
                  <a:lnTo>
                    <a:pt x="92982" y="77921"/>
                  </a:lnTo>
                  <a:lnTo>
                    <a:pt x="63434" y="130062"/>
                  </a:lnTo>
                  <a:lnTo>
                    <a:pt x="39341" y="182556"/>
                  </a:lnTo>
                  <a:lnTo>
                    <a:pt x="18554" y="236325"/>
                  </a:lnTo>
                  <a:lnTo>
                    <a:pt x="5636" y="295020"/>
                  </a:lnTo>
                  <a:lnTo>
                    <a:pt x="1288" y="349976"/>
                  </a:lnTo>
                  <a:lnTo>
                    <a:pt x="0" y="402133"/>
                  </a:lnTo>
                  <a:lnTo>
                    <a:pt x="2685" y="459153"/>
                  </a:lnTo>
                  <a:lnTo>
                    <a:pt x="14063" y="493625"/>
                  </a:lnTo>
                  <a:lnTo>
                    <a:pt x="38868" y="536714"/>
                  </a:lnTo>
                  <a:lnTo>
                    <a:pt x="70537" y="562879"/>
                  </a:lnTo>
                  <a:lnTo>
                    <a:pt x="103966" y="579860"/>
                  </a:lnTo>
                  <a:lnTo>
                    <a:pt x="157386" y="5895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6527669" y="6262482"/>
              <a:ext cx="21058" cy="431669"/>
            </a:xfrm>
            <a:custGeom>
              <a:avLst/>
              <a:gdLst/>
              <a:ahLst/>
              <a:cxnLst/>
              <a:rect l="0" t="0" r="0" b="0"/>
              <a:pathLst>
                <a:path w="21058" h="431669">
                  <a:moveTo>
                    <a:pt x="0" y="0"/>
                  </a:moveTo>
                  <a:lnTo>
                    <a:pt x="8333" y="62478"/>
                  </a:lnTo>
                  <a:lnTo>
                    <a:pt x="10095" y="119186"/>
                  </a:lnTo>
                  <a:lnTo>
                    <a:pt x="10443" y="176618"/>
                  </a:lnTo>
                  <a:lnTo>
                    <a:pt x="10503" y="225986"/>
                  </a:lnTo>
                  <a:lnTo>
                    <a:pt x="10520" y="276489"/>
                  </a:lnTo>
                  <a:lnTo>
                    <a:pt x="10527" y="336068"/>
                  </a:lnTo>
                  <a:lnTo>
                    <a:pt x="16117" y="392897"/>
                  </a:lnTo>
                  <a:lnTo>
                    <a:pt x="21057" y="431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664418" y="6282990"/>
              <a:ext cx="170184" cy="395401"/>
            </a:xfrm>
            <a:custGeom>
              <a:avLst/>
              <a:gdLst/>
              <a:ahLst/>
              <a:cxnLst/>
              <a:rect l="0" t="0" r="0" b="0"/>
              <a:pathLst>
                <a:path w="170184" h="395401">
                  <a:moveTo>
                    <a:pt x="105406" y="21606"/>
                  </a:moveTo>
                  <a:lnTo>
                    <a:pt x="94228" y="4838"/>
                  </a:lnTo>
                  <a:lnTo>
                    <a:pt x="86255" y="1069"/>
                  </a:lnTo>
                  <a:lnTo>
                    <a:pt x="64919" y="0"/>
                  </a:lnTo>
                  <a:lnTo>
                    <a:pt x="32189" y="5975"/>
                  </a:lnTo>
                  <a:lnTo>
                    <a:pt x="5853" y="20744"/>
                  </a:lnTo>
                  <a:lnTo>
                    <a:pt x="1603" y="28050"/>
                  </a:lnTo>
                  <a:lnTo>
                    <a:pt x="0" y="45527"/>
                  </a:lnTo>
                  <a:lnTo>
                    <a:pt x="9426" y="64993"/>
                  </a:lnTo>
                  <a:lnTo>
                    <a:pt x="34463" y="92563"/>
                  </a:lnTo>
                  <a:lnTo>
                    <a:pt x="92001" y="137179"/>
                  </a:lnTo>
                  <a:lnTo>
                    <a:pt x="135660" y="180888"/>
                  </a:lnTo>
                  <a:lnTo>
                    <a:pt x="166048" y="243533"/>
                  </a:lnTo>
                  <a:lnTo>
                    <a:pt x="170183" y="269979"/>
                  </a:lnTo>
                  <a:lnTo>
                    <a:pt x="163306" y="315552"/>
                  </a:lnTo>
                  <a:lnTo>
                    <a:pt x="135040" y="364415"/>
                  </a:lnTo>
                  <a:lnTo>
                    <a:pt x="120136" y="382976"/>
                  </a:lnTo>
                  <a:lnTo>
                    <a:pt x="99475" y="392785"/>
                  </a:lnTo>
                  <a:lnTo>
                    <a:pt x="87414" y="395400"/>
                  </a:lnTo>
                  <a:lnTo>
                    <a:pt x="77034" y="394804"/>
                  </a:lnTo>
                  <a:lnTo>
                    <a:pt x="59262" y="387903"/>
                  </a:lnTo>
                  <a:lnTo>
                    <a:pt x="49802" y="358319"/>
                  </a:lnTo>
                  <a:lnTo>
                    <a:pt x="47597" y="304647"/>
                  </a:lnTo>
                  <a:lnTo>
                    <a:pt x="51233" y="266517"/>
                  </a:lnTo>
                  <a:lnTo>
                    <a:pt x="52763" y="2321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864580" y="6277950"/>
              <a:ext cx="218387" cy="395144"/>
            </a:xfrm>
            <a:custGeom>
              <a:avLst/>
              <a:gdLst/>
              <a:ahLst/>
              <a:cxnLst/>
              <a:rect l="0" t="0" r="0" b="0"/>
              <a:pathLst>
                <a:path w="218387" h="395144">
                  <a:moveTo>
                    <a:pt x="0" y="5589"/>
                  </a:moveTo>
                  <a:lnTo>
                    <a:pt x="16768" y="0"/>
                  </a:lnTo>
                  <a:lnTo>
                    <a:pt x="24047" y="4203"/>
                  </a:lnTo>
                  <a:lnTo>
                    <a:pt x="38374" y="24470"/>
                  </a:lnTo>
                  <a:lnTo>
                    <a:pt x="48415" y="79944"/>
                  </a:lnTo>
                  <a:lnTo>
                    <a:pt x="51390" y="137064"/>
                  </a:lnTo>
                  <a:lnTo>
                    <a:pt x="46683" y="191034"/>
                  </a:lnTo>
                  <a:lnTo>
                    <a:pt x="43468" y="244070"/>
                  </a:lnTo>
                  <a:lnTo>
                    <a:pt x="43552" y="305987"/>
                  </a:lnTo>
                  <a:lnTo>
                    <a:pt x="51768" y="346760"/>
                  </a:lnTo>
                  <a:lnTo>
                    <a:pt x="62393" y="366230"/>
                  </a:lnTo>
                  <a:lnTo>
                    <a:pt x="70842" y="370019"/>
                  </a:lnTo>
                  <a:lnTo>
                    <a:pt x="92706" y="367989"/>
                  </a:lnTo>
                  <a:lnTo>
                    <a:pt x="125735" y="359281"/>
                  </a:lnTo>
                  <a:lnTo>
                    <a:pt x="144010" y="346450"/>
                  </a:lnTo>
                  <a:lnTo>
                    <a:pt x="189216" y="289280"/>
                  </a:lnTo>
                  <a:lnTo>
                    <a:pt x="211942" y="247630"/>
                  </a:lnTo>
                  <a:lnTo>
                    <a:pt x="218386" y="204947"/>
                  </a:lnTo>
                  <a:lnTo>
                    <a:pt x="214611" y="194646"/>
                  </a:lnTo>
                  <a:lnTo>
                    <a:pt x="207415" y="187779"/>
                  </a:lnTo>
                  <a:lnTo>
                    <a:pt x="197939" y="183201"/>
                  </a:lnTo>
                  <a:lnTo>
                    <a:pt x="189281" y="182489"/>
                  </a:lnTo>
                  <a:lnTo>
                    <a:pt x="173422" y="187936"/>
                  </a:lnTo>
                  <a:lnTo>
                    <a:pt x="136942" y="211667"/>
                  </a:lnTo>
                  <a:lnTo>
                    <a:pt x="98738" y="259068"/>
                  </a:lnTo>
                  <a:lnTo>
                    <a:pt x="78689" y="310119"/>
                  </a:lnTo>
                  <a:lnTo>
                    <a:pt x="66584" y="365957"/>
                  </a:lnTo>
                  <a:lnTo>
                    <a:pt x="63172" y="3951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7127793" y="6224162"/>
              <a:ext cx="315856" cy="406819"/>
            </a:xfrm>
            <a:custGeom>
              <a:avLst/>
              <a:gdLst/>
              <a:ahLst/>
              <a:cxnLst/>
              <a:rect l="0" t="0" r="0" b="0"/>
              <a:pathLst>
                <a:path w="315856" h="406819">
                  <a:moveTo>
                    <a:pt x="0" y="38320"/>
                  </a:moveTo>
                  <a:lnTo>
                    <a:pt x="11178" y="27142"/>
                  </a:lnTo>
                  <a:lnTo>
                    <a:pt x="46076" y="9011"/>
                  </a:lnTo>
                  <a:lnTo>
                    <a:pt x="93461" y="0"/>
                  </a:lnTo>
                  <a:lnTo>
                    <a:pt x="145063" y="5361"/>
                  </a:lnTo>
                  <a:lnTo>
                    <a:pt x="177122" y="15556"/>
                  </a:lnTo>
                  <a:lnTo>
                    <a:pt x="216881" y="46039"/>
                  </a:lnTo>
                  <a:lnTo>
                    <a:pt x="232847" y="72192"/>
                  </a:lnTo>
                  <a:lnTo>
                    <a:pt x="233808" y="118936"/>
                  </a:lnTo>
                  <a:lnTo>
                    <a:pt x="222482" y="172397"/>
                  </a:lnTo>
                  <a:lnTo>
                    <a:pt x="204221" y="205948"/>
                  </a:lnTo>
                  <a:lnTo>
                    <a:pt x="155247" y="268704"/>
                  </a:lnTo>
                  <a:lnTo>
                    <a:pt x="105334" y="325431"/>
                  </a:lnTo>
                  <a:lnTo>
                    <a:pt x="98298" y="335012"/>
                  </a:lnTo>
                  <a:lnTo>
                    <a:pt x="95948" y="344909"/>
                  </a:lnTo>
                  <a:lnTo>
                    <a:pt x="99575" y="365264"/>
                  </a:lnTo>
                  <a:lnTo>
                    <a:pt x="106158" y="373266"/>
                  </a:lnTo>
                  <a:lnTo>
                    <a:pt x="125950" y="385276"/>
                  </a:lnTo>
                  <a:lnTo>
                    <a:pt x="187529" y="401350"/>
                  </a:lnTo>
                  <a:lnTo>
                    <a:pt x="249237" y="405198"/>
                  </a:lnTo>
                  <a:lnTo>
                    <a:pt x="301309" y="406498"/>
                  </a:lnTo>
                  <a:lnTo>
                    <a:pt x="315855" y="4068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1989886" y="6915249"/>
              <a:ext cx="5369535" cy="63171"/>
            </a:xfrm>
            <a:custGeom>
              <a:avLst/>
              <a:gdLst/>
              <a:ahLst/>
              <a:cxnLst/>
              <a:rect l="0" t="0" r="0" b="0"/>
              <a:pathLst>
                <a:path w="5369535" h="63171">
                  <a:moveTo>
                    <a:pt x="5369534" y="10528"/>
                  </a:moveTo>
                  <a:lnTo>
                    <a:pt x="5340808" y="3293"/>
                  </a:lnTo>
                  <a:lnTo>
                    <a:pt x="5277422" y="651"/>
                  </a:lnTo>
                  <a:lnTo>
                    <a:pt x="5219148" y="129"/>
                  </a:lnTo>
                  <a:lnTo>
                    <a:pt x="5162577" y="26"/>
                  </a:lnTo>
                  <a:lnTo>
                    <a:pt x="5103222" y="5"/>
                  </a:lnTo>
                  <a:lnTo>
                    <a:pt x="5052761" y="2"/>
                  </a:lnTo>
                  <a:lnTo>
                    <a:pt x="4997645" y="1"/>
                  </a:lnTo>
                  <a:lnTo>
                    <a:pt x="4939980" y="0"/>
                  </a:lnTo>
                  <a:lnTo>
                    <a:pt x="4885849" y="0"/>
                  </a:lnTo>
                  <a:lnTo>
                    <a:pt x="4829647" y="0"/>
                  </a:lnTo>
                  <a:lnTo>
                    <a:pt x="4768540" y="0"/>
                  </a:lnTo>
                  <a:lnTo>
                    <a:pt x="4725740" y="0"/>
                  </a:lnTo>
                  <a:lnTo>
                    <a:pt x="4679421" y="0"/>
                  </a:lnTo>
                  <a:lnTo>
                    <a:pt x="4634658" y="0"/>
                  </a:lnTo>
                  <a:lnTo>
                    <a:pt x="4590197" y="0"/>
                  </a:lnTo>
                  <a:lnTo>
                    <a:pt x="4543141" y="0"/>
                  </a:lnTo>
                  <a:lnTo>
                    <a:pt x="4494931" y="3119"/>
                  </a:lnTo>
                  <a:lnTo>
                    <a:pt x="4446208" y="7235"/>
                  </a:lnTo>
                  <a:lnTo>
                    <a:pt x="4397257" y="9065"/>
                  </a:lnTo>
                  <a:lnTo>
                    <a:pt x="4351325" y="9878"/>
                  </a:lnTo>
                  <a:lnTo>
                    <a:pt x="4305174" y="10239"/>
                  </a:lnTo>
                  <a:lnTo>
                    <a:pt x="4253467" y="10400"/>
                  </a:lnTo>
                  <a:lnTo>
                    <a:pt x="4202410" y="10471"/>
                  </a:lnTo>
                  <a:lnTo>
                    <a:pt x="4151252" y="10503"/>
                  </a:lnTo>
                  <a:lnTo>
                    <a:pt x="4097320" y="10517"/>
                  </a:lnTo>
                  <a:lnTo>
                    <a:pt x="4045274" y="10524"/>
                  </a:lnTo>
                  <a:lnTo>
                    <a:pt x="3994846" y="10526"/>
                  </a:lnTo>
                  <a:lnTo>
                    <a:pt x="3945138" y="10527"/>
                  </a:lnTo>
                  <a:lnTo>
                    <a:pt x="3892629" y="10527"/>
                  </a:lnTo>
                  <a:lnTo>
                    <a:pt x="3838097" y="11698"/>
                  </a:lnTo>
                  <a:lnTo>
                    <a:pt x="3782665" y="16117"/>
                  </a:lnTo>
                  <a:lnTo>
                    <a:pt x="3729952" y="18861"/>
                  </a:lnTo>
                  <a:lnTo>
                    <a:pt x="3678059" y="20081"/>
                  </a:lnTo>
                  <a:lnTo>
                    <a:pt x="3623799" y="20623"/>
                  </a:lnTo>
                  <a:lnTo>
                    <a:pt x="3568488" y="20864"/>
                  </a:lnTo>
                  <a:lnTo>
                    <a:pt x="3513880" y="20971"/>
                  </a:lnTo>
                  <a:lnTo>
                    <a:pt x="3462313" y="21018"/>
                  </a:lnTo>
                  <a:lnTo>
                    <a:pt x="3408979" y="24159"/>
                  </a:lnTo>
                  <a:lnTo>
                    <a:pt x="3355250" y="28285"/>
                  </a:lnTo>
                  <a:lnTo>
                    <a:pt x="3304074" y="30119"/>
                  </a:lnTo>
                  <a:lnTo>
                    <a:pt x="3250913" y="30935"/>
                  </a:lnTo>
                  <a:lnTo>
                    <a:pt x="3196090" y="32466"/>
                  </a:lnTo>
                  <a:lnTo>
                    <a:pt x="3140529" y="37046"/>
                  </a:lnTo>
                  <a:lnTo>
                    <a:pt x="3087759" y="39861"/>
                  </a:lnTo>
                  <a:lnTo>
                    <a:pt x="3035840" y="41112"/>
                  </a:lnTo>
                  <a:lnTo>
                    <a:pt x="2981569" y="41669"/>
                  </a:lnTo>
                  <a:lnTo>
                    <a:pt x="2926253" y="41916"/>
                  </a:lnTo>
                  <a:lnTo>
                    <a:pt x="2871643" y="42026"/>
                  </a:lnTo>
                  <a:lnTo>
                    <a:pt x="2820075" y="42074"/>
                  </a:lnTo>
                  <a:lnTo>
                    <a:pt x="2766741" y="42097"/>
                  </a:lnTo>
                  <a:lnTo>
                    <a:pt x="2711841" y="42106"/>
                  </a:lnTo>
                  <a:lnTo>
                    <a:pt x="2656246" y="42111"/>
                  </a:lnTo>
                  <a:lnTo>
                    <a:pt x="2603461" y="42112"/>
                  </a:lnTo>
                  <a:lnTo>
                    <a:pt x="2551535" y="42113"/>
                  </a:lnTo>
                  <a:lnTo>
                    <a:pt x="2497261" y="42113"/>
                  </a:lnTo>
                  <a:lnTo>
                    <a:pt x="2441944" y="42114"/>
                  </a:lnTo>
                  <a:lnTo>
                    <a:pt x="2387332" y="42114"/>
                  </a:lnTo>
                  <a:lnTo>
                    <a:pt x="2335765" y="42114"/>
                  </a:lnTo>
                  <a:lnTo>
                    <a:pt x="2282430" y="42114"/>
                  </a:lnTo>
                  <a:lnTo>
                    <a:pt x="2228700" y="42114"/>
                  </a:lnTo>
                  <a:lnTo>
                    <a:pt x="2177524" y="42114"/>
                  </a:lnTo>
                  <a:lnTo>
                    <a:pt x="2124364" y="42114"/>
                  </a:lnTo>
                  <a:lnTo>
                    <a:pt x="2069541" y="43284"/>
                  </a:lnTo>
                  <a:lnTo>
                    <a:pt x="2013980" y="47703"/>
                  </a:lnTo>
                  <a:lnTo>
                    <a:pt x="1958091" y="50447"/>
                  </a:lnTo>
                  <a:lnTo>
                    <a:pt x="1902056" y="51666"/>
                  </a:lnTo>
                  <a:lnTo>
                    <a:pt x="1845955" y="52209"/>
                  </a:lnTo>
                  <a:lnTo>
                    <a:pt x="1789826" y="55569"/>
                  </a:lnTo>
                  <a:lnTo>
                    <a:pt x="1733684" y="59792"/>
                  </a:lnTo>
                  <a:lnTo>
                    <a:pt x="1677537" y="61669"/>
                  </a:lnTo>
                  <a:lnTo>
                    <a:pt x="1621387" y="62503"/>
                  </a:lnTo>
                  <a:lnTo>
                    <a:pt x="1565236" y="62874"/>
                  </a:lnTo>
                  <a:lnTo>
                    <a:pt x="1509085" y="63039"/>
                  </a:lnTo>
                  <a:lnTo>
                    <a:pt x="1452933" y="63113"/>
                  </a:lnTo>
                  <a:lnTo>
                    <a:pt x="1396781" y="63145"/>
                  </a:lnTo>
                  <a:lnTo>
                    <a:pt x="1340629" y="63159"/>
                  </a:lnTo>
                  <a:lnTo>
                    <a:pt x="1284477" y="63166"/>
                  </a:lnTo>
                  <a:lnTo>
                    <a:pt x="1228325" y="63168"/>
                  </a:lnTo>
                  <a:lnTo>
                    <a:pt x="1172173" y="63170"/>
                  </a:lnTo>
                  <a:lnTo>
                    <a:pt x="1116021" y="63170"/>
                  </a:lnTo>
                  <a:lnTo>
                    <a:pt x="1061039" y="62000"/>
                  </a:lnTo>
                  <a:lnTo>
                    <a:pt x="1009306" y="57581"/>
                  </a:lnTo>
                  <a:lnTo>
                    <a:pt x="959018" y="51718"/>
                  </a:lnTo>
                  <a:lnTo>
                    <a:pt x="908201" y="46383"/>
                  </a:lnTo>
                  <a:lnTo>
                    <a:pt x="854421" y="44011"/>
                  </a:lnTo>
                  <a:lnTo>
                    <a:pt x="802442" y="42957"/>
                  </a:lnTo>
                  <a:lnTo>
                    <a:pt x="752045" y="41319"/>
                  </a:lnTo>
                  <a:lnTo>
                    <a:pt x="702350" y="36692"/>
                  </a:lnTo>
                  <a:lnTo>
                    <a:pt x="652967" y="33856"/>
                  </a:lnTo>
                  <a:lnTo>
                    <a:pt x="603723" y="32594"/>
                  </a:lnTo>
                  <a:lnTo>
                    <a:pt x="554540" y="32035"/>
                  </a:lnTo>
                  <a:lnTo>
                    <a:pt x="505386" y="31785"/>
                  </a:lnTo>
                  <a:lnTo>
                    <a:pt x="456243" y="30505"/>
                  </a:lnTo>
                  <a:lnTo>
                    <a:pt x="407105" y="26036"/>
                  </a:lnTo>
                  <a:lnTo>
                    <a:pt x="361090" y="23270"/>
                  </a:lnTo>
                  <a:lnTo>
                    <a:pt x="316072" y="22040"/>
                  </a:lnTo>
                  <a:lnTo>
                    <a:pt x="268768" y="21494"/>
                  </a:lnTo>
                  <a:lnTo>
                    <a:pt x="223568" y="21251"/>
                  </a:lnTo>
                  <a:lnTo>
                    <a:pt x="178912" y="22313"/>
                  </a:lnTo>
                  <a:lnTo>
                    <a:pt x="131769" y="26685"/>
                  </a:lnTo>
                  <a:lnTo>
                    <a:pt x="70368" y="30134"/>
                  </a:lnTo>
                  <a:lnTo>
                    <a:pt x="39464" y="30941"/>
                  </a:ln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1094964" y="6957363"/>
            <a:ext cx="6590841" cy="958232"/>
            <a:chOff x="1094964" y="6957363"/>
            <a:chExt cx="6590841" cy="958232"/>
          </a:xfrm>
        </p:grpSpPr>
        <p:sp>
          <p:nvSpPr>
            <p:cNvPr id="251" name="Freeform 250"/>
            <p:cNvSpPr/>
            <p:nvPr/>
          </p:nvSpPr>
          <p:spPr>
            <a:xfrm>
              <a:off x="1094964" y="7243786"/>
              <a:ext cx="235433" cy="408459"/>
            </a:xfrm>
            <a:custGeom>
              <a:avLst/>
              <a:gdLst/>
              <a:ahLst/>
              <a:cxnLst/>
              <a:rect l="0" t="0" r="0" b="0"/>
              <a:pathLst>
                <a:path w="235433" h="408459">
                  <a:moveTo>
                    <a:pt x="0" y="39960"/>
                  </a:moveTo>
                  <a:lnTo>
                    <a:pt x="26386" y="24319"/>
                  </a:lnTo>
                  <a:lnTo>
                    <a:pt x="83312" y="5116"/>
                  </a:lnTo>
                  <a:lnTo>
                    <a:pt x="126720" y="0"/>
                  </a:lnTo>
                  <a:lnTo>
                    <a:pt x="153416" y="5042"/>
                  </a:lnTo>
                  <a:lnTo>
                    <a:pt x="199150" y="27344"/>
                  </a:lnTo>
                  <a:lnTo>
                    <a:pt x="214463" y="43711"/>
                  </a:lnTo>
                  <a:lnTo>
                    <a:pt x="225168" y="66194"/>
                  </a:lnTo>
                  <a:lnTo>
                    <a:pt x="235432" y="114804"/>
                  </a:lnTo>
                  <a:lnTo>
                    <a:pt x="232725" y="176927"/>
                  </a:lnTo>
                  <a:lnTo>
                    <a:pt x="228833" y="233791"/>
                  </a:lnTo>
                  <a:lnTo>
                    <a:pt x="217151" y="277156"/>
                  </a:lnTo>
                  <a:lnTo>
                    <a:pt x="197832" y="328839"/>
                  </a:lnTo>
                  <a:lnTo>
                    <a:pt x="174345" y="381769"/>
                  </a:lnTo>
                  <a:lnTo>
                    <a:pt x="156423" y="405749"/>
                  </a:lnTo>
                  <a:lnTo>
                    <a:pt x="153415" y="407822"/>
                  </a:lnTo>
                  <a:lnTo>
                    <a:pt x="147399" y="4084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1295005" y="7062648"/>
              <a:ext cx="272884" cy="852947"/>
            </a:xfrm>
            <a:custGeom>
              <a:avLst/>
              <a:gdLst/>
              <a:ahLst/>
              <a:cxnLst/>
              <a:rect l="0" t="0" r="0" b="0"/>
              <a:pathLst>
                <a:path w="272884" h="852947">
                  <a:moveTo>
                    <a:pt x="0" y="0"/>
                  </a:moveTo>
                  <a:lnTo>
                    <a:pt x="53875" y="28681"/>
                  </a:lnTo>
                  <a:lnTo>
                    <a:pt x="111037" y="65792"/>
                  </a:lnTo>
                  <a:lnTo>
                    <a:pt x="167827" y="127612"/>
                  </a:lnTo>
                  <a:lnTo>
                    <a:pt x="210446" y="182745"/>
                  </a:lnTo>
                  <a:lnTo>
                    <a:pt x="244254" y="239865"/>
                  </a:lnTo>
                  <a:lnTo>
                    <a:pt x="263964" y="289180"/>
                  </a:lnTo>
                  <a:lnTo>
                    <a:pt x="270844" y="340837"/>
                  </a:lnTo>
                  <a:lnTo>
                    <a:pt x="272883" y="393187"/>
                  </a:lnTo>
                  <a:lnTo>
                    <a:pt x="272317" y="445743"/>
                  </a:lnTo>
                  <a:lnTo>
                    <a:pt x="264091" y="498359"/>
                  </a:lnTo>
                  <a:lnTo>
                    <a:pt x="248525" y="552165"/>
                  </a:lnTo>
                  <a:lnTo>
                    <a:pt x="233644" y="610870"/>
                  </a:lnTo>
                  <a:lnTo>
                    <a:pt x="208048" y="665829"/>
                  </a:lnTo>
                  <a:lnTo>
                    <a:pt x="179407" y="717989"/>
                  </a:lnTo>
                  <a:lnTo>
                    <a:pt x="145056" y="775008"/>
                  </a:lnTo>
                  <a:lnTo>
                    <a:pt x="102854" y="830042"/>
                  </a:lnTo>
                  <a:lnTo>
                    <a:pt x="88217" y="846979"/>
                  </a:lnTo>
                  <a:lnTo>
                    <a:pt x="82208" y="851261"/>
                  </a:lnTo>
                  <a:lnTo>
                    <a:pt x="77032" y="852946"/>
                  </a:lnTo>
                  <a:lnTo>
                    <a:pt x="63171" y="852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1836145" y="7165060"/>
              <a:ext cx="343255" cy="510931"/>
            </a:xfrm>
            <a:custGeom>
              <a:avLst/>
              <a:gdLst/>
              <a:ahLst/>
              <a:cxnLst/>
              <a:rect l="0" t="0" r="0" b="0"/>
              <a:pathLst>
                <a:path w="343255" h="510931">
                  <a:moveTo>
                    <a:pt x="343254" y="66044"/>
                  </a:moveTo>
                  <a:lnTo>
                    <a:pt x="313946" y="27671"/>
                  </a:lnTo>
                  <a:lnTo>
                    <a:pt x="288167" y="12041"/>
                  </a:lnTo>
                  <a:lnTo>
                    <a:pt x="247123" y="0"/>
                  </a:lnTo>
                  <a:lnTo>
                    <a:pt x="209096" y="202"/>
                  </a:lnTo>
                  <a:lnTo>
                    <a:pt x="175602" y="13260"/>
                  </a:lnTo>
                  <a:lnTo>
                    <a:pt x="119142" y="48549"/>
                  </a:lnTo>
                  <a:lnTo>
                    <a:pt x="95080" y="68797"/>
                  </a:lnTo>
                  <a:lnTo>
                    <a:pt x="60569" y="123043"/>
                  </a:lnTo>
                  <a:lnTo>
                    <a:pt x="31221" y="184148"/>
                  </a:lnTo>
                  <a:lnTo>
                    <a:pt x="9944" y="232709"/>
                  </a:lnTo>
                  <a:lnTo>
                    <a:pt x="0" y="284142"/>
                  </a:lnTo>
                  <a:lnTo>
                    <a:pt x="2643" y="336426"/>
                  </a:lnTo>
                  <a:lnTo>
                    <a:pt x="15187" y="396920"/>
                  </a:lnTo>
                  <a:lnTo>
                    <a:pt x="45649" y="454803"/>
                  </a:lnTo>
                  <a:lnTo>
                    <a:pt x="66212" y="481359"/>
                  </a:lnTo>
                  <a:lnTo>
                    <a:pt x="92711" y="498456"/>
                  </a:lnTo>
                  <a:lnTo>
                    <a:pt x="122790" y="510930"/>
                  </a:lnTo>
                  <a:lnTo>
                    <a:pt x="170697" y="510858"/>
                  </a:lnTo>
                  <a:lnTo>
                    <a:pt x="222211" y="500353"/>
                  </a:lnTo>
                  <a:lnTo>
                    <a:pt x="248498" y="487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2191991" y="7410089"/>
              <a:ext cx="147556" cy="256828"/>
            </a:xfrm>
            <a:custGeom>
              <a:avLst/>
              <a:gdLst/>
              <a:ahLst/>
              <a:cxnLst/>
              <a:rect l="0" t="0" r="0" b="0"/>
              <a:pathLst>
                <a:path w="147556" h="256828">
                  <a:moveTo>
                    <a:pt x="40050" y="0"/>
                  </a:moveTo>
                  <a:lnTo>
                    <a:pt x="25396" y="55141"/>
                  </a:lnTo>
                  <a:lnTo>
                    <a:pt x="11853" y="110933"/>
                  </a:lnTo>
                  <a:lnTo>
                    <a:pt x="0" y="173402"/>
                  </a:lnTo>
                  <a:lnTo>
                    <a:pt x="4137" y="208915"/>
                  </a:lnTo>
                  <a:lnTo>
                    <a:pt x="23950" y="241664"/>
                  </a:lnTo>
                  <a:lnTo>
                    <a:pt x="45373" y="253635"/>
                  </a:lnTo>
                  <a:lnTo>
                    <a:pt x="57637" y="256827"/>
                  </a:lnTo>
                  <a:lnTo>
                    <a:pt x="68152" y="256616"/>
                  </a:lnTo>
                  <a:lnTo>
                    <a:pt x="86076" y="250142"/>
                  </a:lnTo>
                  <a:lnTo>
                    <a:pt x="109320" y="233343"/>
                  </a:lnTo>
                  <a:lnTo>
                    <a:pt x="136965" y="183829"/>
                  </a:lnTo>
                  <a:lnTo>
                    <a:pt x="146684" y="160080"/>
                  </a:lnTo>
                  <a:lnTo>
                    <a:pt x="147555" y="110212"/>
                  </a:lnTo>
                  <a:lnTo>
                    <a:pt x="134815" y="62160"/>
                  </a:lnTo>
                  <a:lnTo>
                    <a:pt x="116483" y="38935"/>
                  </a:lnTo>
                  <a:lnTo>
                    <a:pt x="105044" y="29466"/>
                  </a:lnTo>
                  <a:lnTo>
                    <a:pt x="79855" y="22064"/>
                  </a:lnTo>
                  <a:lnTo>
                    <a:pt x="29522" y="210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2421555" y="7440053"/>
              <a:ext cx="231627" cy="254306"/>
            </a:xfrm>
            <a:custGeom>
              <a:avLst/>
              <a:gdLst/>
              <a:ahLst/>
              <a:cxnLst/>
              <a:rect l="0" t="0" r="0" b="0"/>
              <a:pathLst>
                <a:path w="231627" h="254306">
                  <a:moveTo>
                    <a:pt x="0" y="33206"/>
                  </a:moveTo>
                  <a:lnTo>
                    <a:pt x="22876" y="59592"/>
                  </a:lnTo>
                  <a:lnTo>
                    <a:pt x="44938" y="122108"/>
                  </a:lnTo>
                  <a:lnTo>
                    <a:pt x="59961" y="182954"/>
                  </a:lnTo>
                  <a:lnTo>
                    <a:pt x="61031" y="196210"/>
                  </a:lnTo>
                  <a:lnTo>
                    <a:pt x="62914" y="199197"/>
                  </a:lnTo>
                  <a:lnTo>
                    <a:pt x="65339" y="195339"/>
                  </a:lnTo>
                  <a:lnTo>
                    <a:pt x="81003" y="140951"/>
                  </a:lnTo>
                  <a:lnTo>
                    <a:pt x="98303" y="80583"/>
                  </a:lnTo>
                  <a:lnTo>
                    <a:pt x="113481" y="35416"/>
                  </a:lnTo>
                  <a:lnTo>
                    <a:pt x="124915" y="18200"/>
                  </a:lnTo>
                  <a:lnTo>
                    <a:pt x="140915" y="5870"/>
                  </a:lnTo>
                  <a:lnTo>
                    <a:pt x="150095" y="944"/>
                  </a:lnTo>
                  <a:lnTo>
                    <a:pt x="158555" y="0"/>
                  </a:lnTo>
                  <a:lnTo>
                    <a:pt x="174194" y="5189"/>
                  </a:lnTo>
                  <a:lnTo>
                    <a:pt x="188943" y="21534"/>
                  </a:lnTo>
                  <a:lnTo>
                    <a:pt x="211887" y="64566"/>
                  </a:lnTo>
                  <a:lnTo>
                    <a:pt x="226514" y="115266"/>
                  </a:lnTo>
                  <a:lnTo>
                    <a:pt x="230616" y="176581"/>
                  </a:lnTo>
                  <a:lnTo>
                    <a:pt x="231327" y="222696"/>
                  </a:lnTo>
                  <a:lnTo>
                    <a:pt x="231626" y="254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2770842" y="7357445"/>
              <a:ext cx="177610" cy="315857"/>
            </a:xfrm>
            <a:custGeom>
              <a:avLst/>
              <a:gdLst/>
              <a:ahLst/>
              <a:cxnLst/>
              <a:rect l="0" t="0" r="0" b="0"/>
              <a:pathLst>
                <a:path w="177610" h="315857">
                  <a:moveTo>
                    <a:pt x="113966" y="0"/>
                  </a:moveTo>
                  <a:lnTo>
                    <a:pt x="91610" y="0"/>
                  </a:lnTo>
                  <a:lnTo>
                    <a:pt x="55350" y="16768"/>
                  </a:lnTo>
                  <a:lnTo>
                    <a:pt x="17986" y="46640"/>
                  </a:lnTo>
                  <a:lnTo>
                    <a:pt x="2678" y="65183"/>
                  </a:lnTo>
                  <a:lnTo>
                    <a:pt x="0" y="73871"/>
                  </a:lnTo>
                  <a:lnTo>
                    <a:pt x="554" y="82003"/>
                  </a:lnTo>
                  <a:lnTo>
                    <a:pt x="3263" y="89764"/>
                  </a:lnTo>
                  <a:lnTo>
                    <a:pt x="15632" y="104627"/>
                  </a:lnTo>
                  <a:lnTo>
                    <a:pt x="32828" y="117861"/>
                  </a:lnTo>
                  <a:lnTo>
                    <a:pt x="94351" y="143454"/>
                  </a:lnTo>
                  <a:lnTo>
                    <a:pt x="130641" y="155459"/>
                  </a:lnTo>
                  <a:lnTo>
                    <a:pt x="172589" y="186603"/>
                  </a:lnTo>
                  <a:lnTo>
                    <a:pt x="176445" y="195762"/>
                  </a:lnTo>
                  <a:lnTo>
                    <a:pt x="177609" y="218417"/>
                  </a:lnTo>
                  <a:lnTo>
                    <a:pt x="171108" y="237845"/>
                  </a:lnTo>
                  <a:lnTo>
                    <a:pt x="158080" y="255448"/>
                  </a:lnTo>
                  <a:lnTo>
                    <a:pt x="96748" y="305353"/>
                  </a:lnTo>
                  <a:lnTo>
                    <a:pt x="82381" y="3158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3003363" y="7378503"/>
              <a:ext cx="176244" cy="248270"/>
            </a:xfrm>
            <a:custGeom>
              <a:avLst/>
              <a:gdLst/>
              <a:ahLst/>
              <a:cxnLst/>
              <a:rect l="0" t="0" r="0" b="0"/>
              <a:pathLst>
                <a:path w="176244" h="248270">
                  <a:moveTo>
                    <a:pt x="155186" y="0"/>
                  </a:moveTo>
                  <a:lnTo>
                    <a:pt x="116668" y="2340"/>
                  </a:lnTo>
                  <a:lnTo>
                    <a:pt x="69814" y="29308"/>
                  </a:lnTo>
                  <a:lnTo>
                    <a:pt x="22341" y="79363"/>
                  </a:lnTo>
                  <a:lnTo>
                    <a:pt x="6510" y="106963"/>
                  </a:lnTo>
                  <a:lnTo>
                    <a:pt x="0" y="148546"/>
                  </a:lnTo>
                  <a:lnTo>
                    <a:pt x="3660" y="186734"/>
                  </a:lnTo>
                  <a:lnTo>
                    <a:pt x="12192" y="206215"/>
                  </a:lnTo>
                  <a:lnTo>
                    <a:pt x="17743" y="214685"/>
                  </a:lnTo>
                  <a:lnTo>
                    <a:pt x="47912" y="237786"/>
                  </a:lnTo>
                  <a:lnTo>
                    <a:pt x="92076" y="248269"/>
                  </a:lnTo>
                  <a:lnTo>
                    <a:pt x="153552" y="244576"/>
                  </a:lnTo>
                  <a:lnTo>
                    <a:pt x="176243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3305948" y="7367974"/>
              <a:ext cx="147400" cy="250620"/>
            </a:xfrm>
            <a:custGeom>
              <a:avLst/>
              <a:gdLst/>
              <a:ahLst/>
              <a:cxnLst/>
              <a:rect l="0" t="0" r="0" b="0"/>
              <a:pathLst>
                <a:path w="147400" h="250620">
                  <a:moveTo>
                    <a:pt x="0" y="52643"/>
                  </a:moveTo>
                  <a:lnTo>
                    <a:pt x="5589" y="114735"/>
                  </a:lnTo>
                  <a:lnTo>
                    <a:pt x="9553" y="168460"/>
                  </a:lnTo>
                  <a:lnTo>
                    <a:pt x="9070" y="220709"/>
                  </a:lnTo>
                  <a:lnTo>
                    <a:pt x="4811" y="247832"/>
                  </a:lnTo>
                  <a:lnTo>
                    <a:pt x="3207" y="250619"/>
                  </a:lnTo>
                  <a:lnTo>
                    <a:pt x="1425" y="238118"/>
                  </a:lnTo>
                  <a:lnTo>
                    <a:pt x="422" y="187018"/>
                  </a:lnTo>
                  <a:lnTo>
                    <a:pt x="8489" y="130009"/>
                  </a:lnTo>
                  <a:lnTo>
                    <a:pt x="24760" y="74183"/>
                  </a:lnTo>
                  <a:lnTo>
                    <a:pt x="54284" y="32851"/>
                  </a:lnTo>
                  <a:lnTo>
                    <a:pt x="69360" y="16161"/>
                  </a:lnTo>
                  <a:lnTo>
                    <a:pt x="90098" y="7182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3611275" y="7452202"/>
              <a:ext cx="10529" cy="200043"/>
            </a:xfrm>
            <a:custGeom>
              <a:avLst/>
              <a:gdLst/>
              <a:ahLst/>
              <a:cxnLst/>
              <a:rect l="0" t="0" r="0" b="0"/>
              <a:pathLst>
                <a:path w="10529" h="200043">
                  <a:moveTo>
                    <a:pt x="10528" y="0"/>
                  </a:moveTo>
                  <a:lnTo>
                    <a:pt x="10528" y="57264"/>
                  </a:lnTo>
                  <a:lnTo>
                    <a:pt x="10528" y="109774"/>
                  </a:lnTo>
                  <a:lnTo>
                    <a:pt x="7409" y="160428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3684974" y="728374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3780460" y="7354766"/>
              <a:ext cx="286519" cy="411603"/>
            </a:xfrm>
            <a:custGeom>
              <a:avLst/>
              <a:gdLst/>
              <a:ahLst/>
              <a:cxnLst/>
              <a:rect l="0" t="0" r="0" b="0"/>
              <a:pathLst>
                <a:path w="286519" h="411603">
                  <a:moveTo>
                    <a:pt x="41385" y="392234"/>
                  </a:moveTo>
                  <a:lnTo>
                    <a:pt x="35795" y="409002"/>
                  </a:lnTo>
                  <a:lnTo>
                    <a:pt x="31809" y="411602"/>
                  </a:lnTo>
                  <a:lnTo>
                    <a:pt x="26812" y="410996"/>
                  </a:lnTo>
                  <a:lnTo>
                    <a:pt x="21141" y="408251"/>
                  </a:lnTo>
                  <a:lnTo>
                    <a:pt x="11721" y="386485"/>
                  </a:lnTo>
                  <a:lnTo>
                    <a:pt x="1730" y="326498"/>
                  </a:lnTo>
                  <a:lnTo>
                    <a:pt x="0" y="278130"/>
                  </a:lnTo>
                  <a:lnTo>
                    <a:pt x="7820" y="216621"/>
                  </a:lnTo>
                  <a:lnTo>
                    <a:pt x="18441" y="166545"/>
                  </a:lnTo>
                  <a:lnTo>
                    <a:pt x="42399" y="103462"/>
                  </a:lnTo>
                  <a:lnTo>
                    <a:pt x="77783" y="46757"/>
                  </a:lnTo>
                  <a:lnTo>
                    <a:pt x="105982" y="23019"/>
                  </a:lnTo>
                  <a:lnTo>
                    <a:pt x="157386" y="0"/>
                  </a:lnTo>
                  <a:lnTo>
                    <a:pt x="184578" y="1879"/>
                  </a:lnTo>
                  <a:lnTo>
                    <a:pt x="226532" y="16090"/>
                  </a:lnTo>
                  <a:lnTo>
                    <a:pt x="238516" y="22149"/>
                  </a:lnTo>
                  <a:lnTo>
                    <a:pt x="258070" y="41358"/>
                  </a:lnTo>
                  <a:lnTo>
                    <a:pt x="284098" y="86229"/>
                  </a:lnTo>
                  <a:lnTo>
                    <a:pt x="286518" y="107663"/>
                  </a:lnTo>
                  <a:lnTo>
                    <a:pt x="278539" y="150019"/>
                  </a:lnTo>
                  <a:lnTo>
                    <a:pt x="263471" y="181647"/>
                  </a:lnTo>
                  <a:lnTo>
                    <a:pt x="238599" y="207655"/>
                  </a:lnTo>
                  <a:lnTo>
                    <a:pt x="178007" y="251670"/>
                  </a:lnTo>
                  <a:lnTo>
                    <a:pt x="146596" y="267267"/>
                  </a:lnTo>
                  <a:lnTo>
                    <a:pt x="122460" y="266113"/>
                  </a:lnTo>
                  <a:lnTo>
                    <a:pt x="98475" y="257801"/>
                  </a:lnTo>
                  <a:lnTo>
                    <a:pt x="62442" y="2343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4148228" y="7157404"/>
              <a:ext cx="82093" cy="452726"/>
            </a:xfrm>
            <a:custGeom>
              <a:avLst/>
              <a:gdLst/>
              <a:ahLst/>
              <a:cxnLst/>
              <a:rect l="0" t="0" r="0" b="0"/>
              <a:pathLst>
                <a:path w="82093" h="452726">
                  <a:moveTo>
                    <a:pt x="0" y="0"/>
                  </a:moveTo>
                  <a:lnTo>
                    <a:pt x="31239" y="37478"/>
                  </a:lnTo>
                  <a:lnTo>
                    <a:pt x="54004" y="88902"/>
                  </a:lnTo>
                  <a:lnTo>
                    <a:pt x="66044" y="141375"/>
                  </a:lnTo>
                  <a:lnTo>
                    <a:pt x="77021" y="195787"/>
                  </a:lnTo>
                  <a:lnTo>
                    <a:pt x="82092" y="254544"/>
                  </a:lnTo>
                  <a:lnTo>
                    <a:pt x="78006" y="310817"/>
                  </a:lnTo>
                  <a:lnTo>
                    <a:pt x="73381" y="372658"/>
                  </a:lnTo>
                  <a:lnTo>
                    <a:pt x="59157" y="430830"/>
                  </a:lnTo>
                  <a:lnTo>
                    <a:pt x="52643" y="4527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4148228" y="7349019"/>
              <a:ext cx="368498" cy="271640"/>
            </a:xfrm>
            <a:custGeom>
              <a:avLst/>
              <a:gdLst/>
              <a:ahLst/>
              <a:cxnLst/>
              <a:rect l="0" t="0" r="0" b="0"/>
              <a:pathLst>
                <a:path w="368498" h="271640">
                  <a:moveTo>
                    <a:pt x="0" y="50540"/>
                  </a:moveTo>
                  <a:lnTo>
                    <a:pt x="43963" y="26821"/>
                  </a:lnTo>
                  <a:lnTo>
                    <a:pt x="96604" y="15697"/>
                  </a:lnTo>
                  <a:lnTo>
                    <a:pt x="147297" y="4991"/>
                  </a:lnTo>
                  <a:lnTo>
                    <a:pt x="208720" y="0"/>
                  </a:lnTo>
                  <a:lnTo>
                    <a:pt x="256425" y="4110"/>
                  </a:lnTo>
                  <a:lnTo>
                    <a:pt x="278133" y="12747"/>
                  </a:lnTo>
                  <a:lnTo>
                    <a:pt x="295580" y="25555"/>
                  </a:lnTo>
                  <a:lnTo>
                    <a:pt x="311134" y="42945"/>
                  </a:lnTo>
                  <a:lnTo>
                    <a:pt x="327454" y="78056"/>
                  </a:lnTo>
                  <a:lnTo>
                    <a:pt x="339699" y="134863"/>
                  </a:lnTo>
                  <a:lnTo>
                    <a:pt x="345147" y="192378"/>
                  </a:lnTo>
                  <a:lnTo>
                    <a:pt x="349327" y="251129"/>
                  </a:lnTo>
                  <a:lnTo>
                    <a:pt x="353378" y="257966"/>
                  </a:lnTo>
                  <a:lnTo>
                    <a:pt x="368497" y="2716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4653596" y="7367974"/>
              <a:ext cx="172827" cy="257364"/>
            </a:xfrm>
            <a:custGeom>
              <a:avLst/>
              <a:gdLst/>
              <a:ahLst/>
              <a:cxnLst/>
              <a:rect l="0" t="0" r="0" b="0"/>
              <a:pathLst>
                <a:path w="172827" h="257364">
                  <a:moveTo>
                    <a:pt x="21057" y="0"/>
                  </a:moveTo>
                  <a:lnTo>
                    <a:pt x="9604" y="46837"/>
                  </a:lnTo>
                  <a:lnTo>
                    <a:pt x="2846" y="100445"/>
                  </a:lnTo>
                  <a:lnTo>
                    <a:pt x="562" y="160481"/>
                  </a:lnTo>
                  <a:lnTo>
                    <a:pt x="5756" y="208857"/>
                  </a:lnTo>
                  <a:lnTo>
                    <a:pt x="17766" y="233595"/>
                  </a:lnTo>
                  <a:lnTo>
                    <a:pt x="25882" y="243468"/>
                  </a:lnTo>
                  <a:lnTo>
                    <a:pt x="47378" y="254437"/>
                  </a:lnTo>
                  <a:lnTo>
                    <a:pt x="59661" y="257363"/>
                  </a:lnTo>
                  <a:lnTo>
                    <a:pt x="70190" y="256973"/>
                  </a:lnTo>
                  <a:lnTo>
                    <a:pt x="88127" y="250301"/>
                  </a:lnTo>
                  <a:lnTo>
                    <a:pt x="122558" y="222212"/>
                  </a:lnTo>
                  <a:lnTo>
                    <a:pt x="145628" y="189843"/>
                  </a:lnTo>
                  <a:lnTo>
                    <a:pt x="167761" y="133794"/>
                  </a:lnTo>
                  <a:lnTo>
                    <a:pt x="172826" y="105088"/>
                  </a:lnTo>
                  <a:lnTo>
                    <a:pt x="167931" y="52974"/>
                  </a:lnTo>
                  <a:lnTo>
                    <a:pt x="158084" y="25884"/>
                  </a:lnTo>
                  <a:lnTo>
                    <a:pt x="148673" y="17256"/>
                  </a:lnTo>
                  <a:lnTo>
                    <a:pt x="122619" y="7670"/>
                  </a:lnTo>
                  <a:lnTo>
                    <a:pt x="91542" y="9648"/>
                  </a:lnTo>
                  <a:lnTo>
                    <a:pt x="29521" y="29982"/>
                  </a:lnTo>
                  <a:lnTo>
                    <a:pt x="13120" y="39842"/>
                  </a:ln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4937866" y="7318008"/>
              <a:ext cx="252684" cy="344766"/>
            </a:xfrm>
            <a:custGeom>
              <a:avLst/>
              <a:gdLst/>
              <a:ahLst/>
              <a:cxnLst/>
              <a:rect l="0" t="0" r="0" b="0"/>
              <a:pathLst>
                <a:path w="252684" h="344766">
                  <a:moveTo>
                    <a:pt x="0" y="49966"/>
                  </a:moveTo>
                  <a:lnTo>
                    <a:pt x="11452" y="107230"/>
                  </a:lnTo>
                  <a:lnTo>
                    <a:pt x="19159" y="168123"/>
                  </a:lnTo>
                  <a:lnTo>
                    <a:pt x="20682" y="225211"/>
                  </a:lnTo>
                  <a:lnTo>
                    <a:pt x="20945" y="258128"/>
                  </a:lnTo>
                  <a:lnTo>
                    <a:pt x="24169" y="195171"/>
                  </a:lnTo>
                  <a:lnTo>
                    <a:pt x="35709" y="140779"/>
                  </a:lnTo>
                  <a:lnTo>
                    <a:pt x="49254" y="86145"/>
                  </a:lnTo>
                  <a:lnTo>
                    <a:pt x="72285" y="29513"/>
                  </a:lnTo>
                  <a:lnTo>
                    <a:pt x="94518" y="11241"/>
                  </a:lnTo>
                  <a:lnTo>
                    <a:pt x="108635" y="3092"/>
                  </a:lnTo>
                  <a:lnTo>
                    <a:pt x="122726" y="0"/>
                  </a:lnTo>
                  <a:lnTo>
                    <a:pt x="150861" y="2803"/>
                  </a:lnTo>
                  <a:lnTo>
                    <a:pt x="172724" y="11847"/>
                  </a:lnTo>
                  <a:lnTo>
                    <a:pt x="190240" y="24835"/>
                  </a:lnTo>
                  <a:lnTo>
                    <a:pt x="227750" y="71873"/>
                  </a:lnTo>
                  <a:lnTo>
                    <a:pt x="243476" y="108450"/>
                  </a:lnTo>
                  <a:lnTo>
                    <a:pt x="250865" y="169966"/>
                  </a:lnTo>
                  <a:lnTo>
                    <a:pt x="252324" y="228391"/>
                  </a:lnTo>
                  <a:lnTo>
                    <a:pt x="252613" y="290581"/>
                  </a:lnTo>
                  <a:lnTo>
                    <a:pt x="252683" y="3447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5376145" y="6967891"/>
              <a:ext cx="267131" cy="837199"/>
            </a:xfrm>
            <a:custGeom>
              <a:avLst/>
              <a:gdLst/>
              <a:ahLst/>
              <a:cxnLst/>
              <a:rect l="0" t="0" r="0" b="0"/>
              <a:pathLst>
                <a:path w="267131" h="837199">
                  <a:moveTo>
                    <a:pt x="235544" y="0"/>
                  </a:moveTo>
                  <a:lnTo>
                    <a:pt x="181669" y="55045"/>
                  </a:lnTo>
                  <a:lnTo>
                    <a:pt x="140545" y="109572"/>
                  </a:lnTo>
                  <a:lnTo>
                    <a:pt x="106011" y="162318"/>
                  </a:lnTo>
                  <a:lnTo>
                    <a:pt x="69262" y="225519"/>
                  </a:lnTo>
                  <a:lnTo>
                    <a:pt x="48167" y="271026"/>
                  </a:lnTo>
                  <a:lnTo>
                    <a:pt x="30993" y="314648"/>
                  </a:lnTo>
                  <a:lnTo>
                    <a:pt x="18681" y="360552"/>
                  </a:lnTo>
                  <a:lnTo>
                    <a:pt x="9309" y="407080"/>
                  </a:lnTo>
                  <a:lnTo>
                    <a:pt x="1244" y="451156"/>
                  </a:lnTo>
                  <a:lnTo>
                    <a:pt x="0" y="494143"/>
                  </a:lnTo>
                  <a:lnTo>
                    <a:pt x="3346" y="536644"/>
                  </a:lnTo>
                  <a:lnTo>
                    <a:pt x="11807" y="598863"/>
                  </a:lnTo>
                  <a:lnTo>
                    <a:pt x="22893" y="654863"/>
                  </a:lnTo>
                  <a:lnTo>
                    <a:pt x="40475" y="707331"/>
                  </a:lnTo>
                  <a:lnTo>
                    <a:pt x="70497" y="764454"/>
                  </a:lnTo>
                  <a:lnTo>
                    <a:pt x="127439" y="819936"/>
                  </a:lnTo>
                  <a:lnTo>
                    <a:pt x="135398" y="827384"/>
                  </a:lnTo>
                  <a:lnTo>
                    <a:pt x="159840" y="835660"/>
                  </a:lnTo>
                  <a:lnTo>
                    <a:pt x="206484" y="837198"/>
                  </a:lnTo>
                  <a:lnTo>
                    <a:pt x="244872" y="830246"/>
                  </a:lnTo>
                  <a:lnTo>
                    <a:pt x="267130" y="8212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5676324" y="7157404"/>
              <a:ext cx="40651" cy="463255"/>
            </a:xfrm>
            <a:custGeom>
              <a:avLst/>
              <a:gdLst/>
              <a:ahLst/>
              <a:cxnLst/>
              <a:rect l="0" t="0" r="0" b="0"/>
              <a:pathLst>
                <a:path w="40651" h="463255">
                  <a:moveTo>
                    <a:pt x="9065" y="0"/>
                  </a:moveTo>
                  <a:lnTo>
                    <a:pt x="3476" y="58618"/>
                  </a:lnTo>
                  <a:lnTo>
                    <a:pt x="0" y="121353"/>
                  </a:lnTo>
                  <a:lnTo>
                    <a:pt x="4559" y="182446"/>
                  </a:lnTo>
                  <a:lnTo>
                    <a:pt x="7730" y="237592"/>
                  </a:lnTo>
                  <a:lnTo>
                    <a:pt x="8670" y="290976"/>
                  </a:lnTo>
                  <a:lnTo>
                    <a:pt x="14537" y="338249"/>
                  </a:lnTo>
                  <a:lnTo>
                    <a:pt x="23685" y="393071"/>
                  </a:lnTo>
                  <a:lnTo>
                    <a:pt x="37607" y="451586"/>
                  </a:lnTo>
                  <a:lnTo>
                    <a:pt x="40650" y="463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5622218" y="7034715"/>
              <a:ext cx="341071" cy="617530"/>
            </a:xfrm>
            <a:custGeom>
              <a:avLst/>
              <a:gdLst/>
              <a:ahLst/>
              <a:cxnLst/>
              <a:rect l="0" t="0" r="0" b="0"/>
              <a:pathLst>
                <a:path w="341071" h="617530">
                  <a:moveTo>
                    <a:pt x="0" y="91104"/>
                  </a:moveTo>
                  <a:lnTo>
                    <a:pt x="26025" y="48412"/>
                  </a:lnTo>
                  <a:lnTo>
                    <a:pt x="44322" y="30016"/>
                  </a:lnTo>
                  <a:lnTo>
                    <a:pt x="75523" y="13082"/>
                  </a:lnTo>
                  <a:lnTo>
                    <a:pt x="127395" y="0"/>
                  </a:lnTo>
                  <a:lnTo>
                    <a:pt x="168768" y="549"/>
                  </a:lnTo>
                  <a:lnTo>
                    <a:pt x="210662" y="11240"/>
                  </a:lnTo>
                  <a:lnTo>
                    <a:pt x="237517" y="24024"/>
                  </a:lnTo>
                  <a:lnTo>
                    <a:pt x="294187" y="70919"/>
                  </a:lnTo>
                  <a:lnTo>
                    <a:pt x="320613" y="113069"/>
                  </a:lnTo>
                  <a:lnTo>
                    <a:pt x="332083" y="162602"/>
                  </a:lnTo>
                  <a:lnTo>
                    <a:pt x="341070" y="219914"/>
                  </a:lnTo>
                  <a:lnTo>
                    <a:pt x="339964" y="275759"/>
                  </a:lnTo>
                  <a:lnTo>
                    <a:pt x="332227" y="329350"/>
                  </a:lnTo>
                  <a:lnTo>
                    <a:pt x="316937" y="382274"/>
                  </a:lnTo>
                  <a:lnTo>
                    <a:pt x="297588" y="435000"/>
                  </a:lnTo>
                  <a:lnTo>
                    <a:pt x="262854" y="496812"/>
                  </a:lnTo>
                  <a:lnTo>
                    <a:pt x="229130" y="550963"/>
                  </a:lnTo>
                  <a:lnTo>
                    <a:pt x="194609" y="590212"/>
                  </a:lnTo>
                  <a:lnTo>
                    <a:pt x="136870" y="617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6043358" y="7294275"/>
              <a:ext cx="147400" cy="248687"/>
            </a:xfrm>
            <a:custGeom>
              <a:avLst/>
              <a:gdLst/>
              <a:ahLst/>
              <a:cxnLst/>
              <a:rect l="0" t="0" r="0" b="0"/>
              <a:pathLst>
                <a:path w="147400" h="248687">
                  <a:moveTo>
                    <a:pt x="0" y="136870"/>
                  </a:moveTo>
                  <a:lnTo>
                    <a:pt x="3119" y="185801"/>
                  </a:lnTo>
                  <a:lnTo>
                    <a:pt x="9553" y="248686"/>
                  </a:lnTo>
                  <a:lnTo>
                    <a:pt x="11612" y="190669"/>
                  </a:lnTo>
                  <a:lnTo>
                    <a:pt x="21964" y="136406"/>
                  </a:lnTo>
                  <a:lnTo>
                    <a:pt x="34973" y="97737"/>
                  </a:lnTo>
                  <a:lnTo>
                    <a:pt x="60331" y="53231"/>
                  </a:lnTo>
                  <a:lnTo>
                    <a:pt x="92095" y="26821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6245681" y="7306127"/>
              <a:ext cx="250403" cy="261890"/>
            </a:xfrm>
            <a:custGeom>
              <a:avLst/>
              <a:gdLst/>
              <a:ahLst/>
              <a:cxnLst/>
              <a:rect l="0" t="0" r="0" b="0"/>
              <a:pathLst>
                <a:path w="250403" h="261890">
                  <a:moveTo>
                    <a:pt x="187231" y="40790"/>
                  </a:moveTo>
                  <a:lnTo>
                    <a:pt x="181642" y="24022"/>
                  </a:lnTo>
                  <a:lnTo>
                    <a:pt x="166419" y="9551"/>
                  </a:lnTo>
                  <a:lnTo>
                    <a:pt x="155809" y="2417"/>
                  </a:lnTo>
                  <a:lnTo>
                    <a:pt x="144056" y="0"/>
                  </a:lnTo>
                  <a:lnTo>
                    <a:pt x="118520" y="3554"/>
                  </a:lnTo>
                  <a:lnTo>
                    <a:pt x="83424" y="18709"/>
                  </a:lnTo>
                  <a:lnTo>
                    <a:pt x="56387" y="38017"/>
                  </a:lnTo>
                  <a:lnTo>
                    <a:pt x="27461" y="73908"/>
                  </a:lnTo>
                  <a:lnTo>
                    <a:pt x="5418" y="125220"/>
                  </a:lnTo>
                  <a:lnTo>
                    <a:pt x="0" y="173431"/>
                  </a:lnTo>
                  <a:lnTo>
                    <a:pt x="4972" y="202688"/>
                  </a:lnTo>
                  <a:lnTo>
                    <a:pt x="9573" y="215402"/>
                  </a:lnTo>
                  <a:lnTo>
                    <a:pt x="18489" y="222709"/>
                  </a:lnTo>
                  <a:lnTo>
                    <a:pt x="43995" y="227708"/>
                  </a:lnTo>
                  <a:lnTo>
                    <a:pt x="71708" y="216672"/>
                  </a:lnTo>
                  <a:lnTo>
                    <a:pt x="116449" y="182637"/>
                  </a:lnTo>
                  <a:lnTo>
                    <a:pt x="153240" y="124531"/>
                  </a:lnTo>
                  <a:lnTo>
                    <a:pt x="180430" y="68337"/>
                  </a:lnTo>
                  <a:lnTo>
                    <a:pt x="194347" y="43674"/>
                  </a:lnTo>
                  <a:lnTo>
                    <a:pt x="197824" y="40373"/>
                  </a:lnTo>
                  <a:lnTo>
                    <a:pt x="198972" y="42852"/>
                  </a:lnTo>
                  <a:lnTo>
                    <a:pt x="197999" y="91630"/>
                  </a:lnTo>
                  <a:lnTo>
                    <a:pt x="198977" y="154385"/>
                  </a:lnTo>
                  <a:lnTo>
                    <a:pt x="207349" y="207029"/>
                  </a:lnTo>
                  <a:lnTo>
                    <a:pt x="218009" y="230097"/>
                  </a:lnTo>
                  <a:lnTo>
                    <a:pt x="230546" y="245030"/>
                  </a:lnTo>
                  <a:lnTo>
                    <a:pt x="250402" y="2618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6590932" y="7080686"/>
              <a:ext cx="157836" cy="497859"/>
            </a:xfrm>
            <a:custGeom>
              <a:avLst/>
              <a:gdLst/>
              <a:ahLst/>
              <a:cxnLst/>
              <a:rect l="0" t="0" r="0" b="0"/>
              <a:pathLst>
                <a:path w="157836" h="497859">
                  <a:moveTo>
                    <a:pt x="157835" y="13548"/>
                  </a:moveTo>
                  <a:lnTo>
                    <a:pt x="141067" y="2369"/>
                  </a:lnTo>
                  <a:lnTo>
                    <a:pt x="120358" y="0"/>
                  </a:lnTo>
                  <a:lnTo>
                    <a:pt x="108283" y="1007"/>
                  </a:lnTo>
                  <a:lnTo>
                    <a:pt x="68934" y="19190"/>
                  </a:lnTo>
                  <a:lnTo>
                    <a:pt x="38817" y="46804"/>
                  </a:lnTo>
                  <a:lnTo>
                    <a:pt x="20665" y="77214"/>
                  </a:lnTo>
                  <a:lnTo>
                    <a:pt x="5221" y="128505"/>
                  </a:lnTo>
                  <a:lnTo>
                    <a:pt x="1482" y="176811"/>
                  </a:lnTo>
                  <a:lnTo>
                    <a:pt x="374" y="226998"/>
                  </a:lnTo>
                  <a:lnTo>
                    <a:pt x="0" y="289590"/>
                  </a:lnTo>
                  <a:lnTo>
                    <a:pt x="5515" y="352344"/>
                  </a:lnTo>
                  <a:lnTo>
                    <a:pt x="21240" y="412492"/>
                  </a:lnTo>
                  <a:lnTo>
                    <a:pt x="28455" y="447999"/>
                  </a:lnTo>
                  <a:lnTo>
                    <a:pt x="33712" y="478795"/>
                  </a:lnTo>
                  <a:lnTo>
                    <a:pt x="42021" y="4978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538197" y="7378503"/>
              <a:ext cx="94757" cy="10529"/>
            </a:xfrm>
            <a:custGeom>
              <a:avLst/>
              <a:gdLst/>
              <a:ahLst/>
              <a:cxnLst/>
              <a:rect l="0" t="0" r="0" b="0"/>
              <a:pathLst>
                <a:path w="94757" h="10529">
                  <a:moveTo>
                    <a:pt x="0" y="0"/>
                  </a:moveTo>
                  <a:lnTo>
                    <a:pt x="54145" y="3119"/>
                  </a:lnTo>
                  <a:lnTo>
                    <a:pt x="94756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6969865" y="7052119"/>
              <a:ext cx="21059" cy="494841"/>
            </a:xfrm>
            <a:custGeom>
              <a:avLst/>
              <a:gdLst/>
              <a:ahLst/>
              <a:cxnLst/>
              <a:rect l="0" t="0" r="0" b="0"/>
              <a:pathLst>
                <a:path w="21059" h="494841">
                  <a:moveTo>
                    <a:pt x="21058" y="0"/>
                  </a:moveTo>
                  <a:lnTo>
                    <a:pt x="21058" y="44367"/>
                  </a:lnTo>
                  <a:lnTo>
                    <a:pt x="21058" y="103093"/>
                  </a:lnTo>
                  <a:lnTo>
                    <a:pt x="19888" y="152859"/>
                  </a:lnTo>
                  <a:lnTo>
                    <a:pt x="13822" y="202959"/>
                  </a:lnTo>
                  <a:lnTo>
                    <a:pt x="11179" y="262402"/>
                  </a:lnTo>
                  <a:lnTo>
                    <a:pt x="10658" y="319205"/>
                  </a:lnTo>
                  <a:lnTo>
                    <a:pt x="10567" y="372609"/>
                  </a:lnTo>
                  <a:lnTo>
                    <a:pt x="10541" y="427298"/>
                  </a:lnTo>
                  <a:lnTo>
                    <a:pt x="2196" y="483519"/>
                  </a:lnTo>
                  <a:lnTo>
                    <a:pt x="0" y="494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6832995" y="7220575"/>
              <a:ext cx="252685" cy="136871"/>
            </a:xfrm>
            <a:custGeom>
              <a:avLst/>
              <a:gdLst/>
              <a:ahLst/>
              <a:cxnLst/>
              <a:rect l="0" t="0" r="0" b="0"/>
              <a:pathLst>
                <a:path w="252685" h="136871">
                  <a:moveTo>
                    <a:pt x="252684" y="0"/>
                  </a:moveTo>
                  <a:lnTo>
                    <a:pt x="214166" y="2340"/>
                  </a:lnTo>
                  <a:lnTo>
                    <a:pt x="155995" y="35917"/>
                  </a:lnTo>
                  <a:lnTo>
                    <a:pt x="104210" y="66453"/>
                  </a:lnTo>
                  <a:lnTo>
                    <a:pt x="43359" y="107840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7148850" y="6957363"/>
              <a:ext cx="238951" cy="747524"/>
            </a:xfrm>
            <a:custGeom>
              <a:avLst/>
              <a:gdLst/>
              <a:ahLst/>
              <a:cxnLst/>
              <a:rect l="0" t="0" r="0" b="0"/>
              <a:pathLst>
                <a:path w="238951" h="747524">
                  <a:moveTo>
                    <a:pt x="73700" y="0"/>
                  </a:moveTo>
                  <a:lnTo>
                    <a:pt x="116361" y="55659"/>
                  </a:lnTo>
                  <a:lnTo>
                    <a:pt x="158216" y="106852"/>
                  </a:lnTo>
                  <a:lnTo>
                    <a:pt x="188877" y="162050"/>
                  </a:lnTo>
                  <a:lnTo>
                    <a:pt x="207262" y="211791"/>
                  </a:lnTo>
                  <a:lnTo>
                    <a:pt x="220118" y="263575"/>
                  </a:lnTo>
                  <a:lnTo>
                    <a:pt x="231336" y="315962"/>
                  </a:lnTo>
                  <a:lnTo>
                    <a:pt x="238950" y="365409"/>
                  </a:lnTo>
                  <a:lnTo>
                    <a:pt x="238086" y="412816"/>
                  </a:lnTo>
                  <a:lnTo>
                    <a:pt x="230421" y="463907"/>
                  </a:lnTo>
                  <a:lnTo>
                    <a:pt x="217622" y="512970"/>
                  </a:lnTo>
                  <a:lnTo>
                    <a:pt x="186746" y="571470"/>
                  </a:lnTo>
                  <a:lnTo>
                    <a:pt x="144840" y="633829"/>
                  </a:lnTo>
                  <a:lnTo>
                    <a:pt x="115055" y="668213"/>
                  </a:lnTo>
                  <a:lnTo>
                    <a:pt x="57789" y="715445"/>
                  </a:lnTo>
                  <a:lnTo>
                    <a:pt x="0" y="7475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7454177" y="7410089"/>
              <a:ext cx="231628" cy="19555"/>
            </a:xfrm>
            <a:custGeom>
              <a:avLst/>
              <a:gdLst/>
              <a:ahLst/>
              <a:cxnLst/>
              <a:rect l="0" t="0" r="0" b="0"/>
              <a:pathLst>
                <a:path w="231628" h="19555">
                  <a:moveTo>
                    <a:pt x="0" y="0"/>
                  </a:moveTo>
                  <a:lnTo>
                    <a:pt x="58616" y="9064"/>
                  </a:lnTo>
                  <a:lnTo>
                    <a:pt x="111620" y="11409"/>
                  </a:lnTo>
                  <a:lnTo>
                    <a:pt x="173493" y="19554"/>
                  </a:lnTo>
                  <a:lnTo>
                    <a:pt x="208943" y="15022"/>
                  </a:lnTo>
                  <a:lnTo>
                    <a:pt x="221545" y="9405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7548933" y="7241632"/>
              <a:ext cx="106581" cy="210571"/>
            </a:xfrm>
            <a:custGeom>
              <a:avLst/>
              <a:gdLst/>
              <a:ahLst/>
              <a:cxnLst/>
              <a:rect l="0" t="0" r="0" b="0"/>
              <a:pathLst>
                <a:path w="106581" h="210571">
                  <a:moveTo>
                    <a:pt x="0" y="0"/>
                  </a:moveTo>
                  <a:lnTo>
                    <a:pt x="52705" y="63428"/>
                  </a:lnTo>
                  <a:lnTo>
                    <a:pt x="96793" y="126365"/>
                  </a:lnTo>
                  <a:lnTo>
                    <a:pt x="106580" y="147410"/>
                  </a:lnTo>
                  <a:lnTo>
                    <a:pt x="106149" y="157935"/>
                  </a:lnTo>
                  <a:lnTo>
                    <a:pt x="96310" y="178988"/>
                  </a:lnTo>
                  <a:lnTo>
                    <a:pt x="63171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7548933" y="6306059"/>
            <a:ext cx="371132" cy="251222"/>
            <a:chOff x="7548933" y="6306059"/>
            <a:chExt cx="371132" cy="251222"/>
          </a:xfrm>
        </p:grpSpPr>
        <p:sp>
          <p:nvSpPr>
            <p:cNvPr id="279" name="Freeform 278"/>
            <p:cNvSpPr/>
            <p:nvPr/>
          </p:nvSpPr>
          <p:spPr>
            <a:xfrm>
              <a:off x="7548933" y="6378295"/>
              <a:ext cx="294799" cy="63173"/>
            </a:xfrm>
            <a:custGeom>
              <a:avLst/>
              <a:gdLst/>
              <a:ahLst/>
              <a:cxnLst/>
              <a:rect l="0" t="0" r="0" b="0"/>
              <a:pathLst>
                <a:path w="294799" h="63173">
                  <a:moveTo>
                    <a:pt x="0" y="0"/>
                  </a:moveTo>
                  <a:lnTo>
                    <a:pt x="11178" y="11179"/>
                  </a:lnTo>
                  <a:lnTo>
                    <a:pt x="40487" y="23719"/>
                  </a:lnTo>
                  <a:lnTo>
                    <a:pt x="89985" y="29255"/>
                  </a:lnTo>
                  <a:lnTo>
                    <a:pt x="143516" y="30895"/>
                  </a:lnTo>
                  <a:lnTo>
                    <a:pt x="205600" y="38685"/>
                  </a:lnTo>
                  <a:lnTo>
                    <a:pt x="259804" y="44556"/>
                  </a:lnTo>
                  <a:lnTo>
                    <a:pt x="279245" y="50219"/>
                  </a:lnTo>
                  <a:lnTo>
                    <a:pt x="294798" y="63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7717389" y="6306059"/>
              <a:ext cx="202676" cy="251222"/>
            </a:xfrm>
            <a:custGeom>
              <a:avLst/>
              <a:gdLst/>
              <a:ahLst/>
              <a:cxnLst/>
              <a:rect l="0" t="0" r="0" b="0"/>
              <a:pathLst>
                <a:path w="202676" h="251222">
                  <a:moveTo>
                    <a:pt x="0" y="9066"/>
                  </a:moveTo>
                  <a:lnTo>
                    <a:pt x="58617" y="0"/>
                  </a:lnTo>
                  <a:lnTo>
                    <a:pt x="113961" y="8401"/>
                  </a:lnTo>
                  <a:lnTo>
                    <a:pt x="159458" y="26156"/>
                  </a:lnTo>
                  <a:lnTo>
                    <a:pt x="180445" y="43567"/>
                  </a:lnTo>
                  <a:lnTo>
                    <a:pt x="199824" y="73100"/>
                  </a:lnTo>
                  <a:lnTo>
                    <a:pt x="202675" y="99916"/>
                  </a:lnTo>
                  <a:lnTo>
                    <a:pt x="201797" y="115256"/>
                  </a:lnTo>
                  <a:lnTo>
                    <a:pt x="191463" y="141659"/>
                  </a:lnTo>
                  <a:lnTo>
                    <a:pt x="161822" y="181616"/>
                  </a:lnTo>
                  <a:lnTo>
                    <a:pt x="103487" y="219250"/>
                  </a:lnTo>
                  <a:lnTo>
                    <a:pt x="52642" y="2512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7717389" y="5904513"/>
            <a:ext cx="2274156" cy="1105493"/>
            <a:chOff x="7717389" y="5904513"/>
            <a:chExt cx="2274156" cy="1105493"/>
          </a:xfrm>
        </p:grpSpPr>
        <p:sp>
          <p:nvSpPr>
            <p:cNvPr id="282" name="Freeform 281"/>
            <p:cNvSpPr/>
            <p:nvPr/>
          </p:nvSpPr>
          <p:spPr>
            <a:xfrm>
              <a:off x="8216813" y="6091364"/>
              <a:ext cx="200383" cy="213118"/>
            </a:xfrm>
            <a:custGeom>
              <a:avLst/>
              <a:gdLst/>
              <a:ahLst/>
              <a:cxnLst/>
              <a:rect l="0" t="0" r="0" b="0"/>
              <a:pathLst>
                <a:path w="200383" h="213118">
                  <a:moveTo>
                    <a:pt x="153343" y="23719"/>
                  </a:moveTo>
                  <a:lnTo>
                    <a:pt x="109380" y="0"/>
                  </a:lnTo>
                  <a:lnTo>
                    <a:pt x="67917" y="53"/>
                  </a:lnTo>
                  <a:lnTo>
                    <a:pt x="44796" y="10861"/>
                  </a:lnTo>
                  <a:lnTo>
                    <a:pt x="26721" y="28533"/>
                  </a:lnTo>
                  <a:lnTo>
                    <a:pt x="10889" y="51985"/>
                  </a:lnTo>
                  <a:lnTo>
                    <a:pt x="0" y="91495"/>
                  </a:lnTo>
                  <a:lnTo>
                    <a:pt x="3692" y="112724"/>
                  </a:lnTo>
                  <a:lnTo>
                    <a:pt x="7952" y="121660"/>
                  </a:lnTo>
                  <a:lnTo>
                    <a:pt x="15471" y="126448"/>
                  </a:lnTo>
                  <a:lnTo>
                    <a:pt x="36305" y="128647"/>
                  </a:lnTo>
                  <a:lnTo>
                    <a:pt x="54922" y="122606"/>
                  </a:lnTo>
                  <a:lnTo>
                    <a:pt x="91528" y="94075"/>
                  </a:lnTo>
                  <a:lnTo>
                    <a:pt x="130214" y="47409"/>
                  </a:lnTo>
                  <a:lnTo>
                    <a:pt x="142283" y="24889"/>
                  </a:lnTo>
                  <a:lnTo>
                    <a:pt x="148309" y="19820"/>
                  </a:lnTo>
                  <a:lnTo>
                    <a:pt x="154667" y="18779"/>
                  </a:lnTo>
                  <a:lnTo>
                    <a:pt x="161244" y="20426"/>
                  </a:lnTo>
                  <a:lnTo>
                    <a:pt x="166799" y="28543"/>
                  </a:lnTo>
                  <a:lnTo>
                    <a:pt x="184121" y="82643"/>
                  </a:lnTo>
                  <a:lnTo>
                    <a:pt x="192097" y="123457"/>
                  </a:lnTo>
                  <a:lnTo>
                    <a:pt x="200382" y="178471"/>
                  </a:lnTo>
                  <a:lnTo>
                    <a:pt x="199910" y="188888"/>
                  </a:lnTo>
                  <a:lnTo>
                    <a:pt x="193147" y="206702"/>
                  </a:lnTo>
                  <a:lnTo>
                    <a:pt x="184559" y="211218"/>
                  </a:lnTo>
                  <a:lnTo>
                    <a:pt x="159418" y="213117"/>
                  </a:lnTo>
                  <a:lnTo>
                    <a:pt x="102526" y="204883"/>
                  </a:lnTo>
                  <a:lnTo>
                    <a:pt x="90171" y="2027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8472136" y="6067380"/>
              <a:ext cx="119119" cy="174046"/>
            </a:xfrm>
            <a:custGeom>
              <a:avLst/>
              <a:gdLst/>
              <a:ahLst/>
              <a:cxnLst/>
              <a:rect l="0" t="0" r="0" b="0"/>
              <a:pathLst>
                <a:path w="119119" h="174046">
                  <a:moveTo>
                    <a:pt x="108590" y="5589"/>
                  </a:moveTo>
                  <a:lnTo>
                    <a:pt x="91822" y="0"/>
                  </a:lnTo>
                  <a:lnTo>
                    <a:pt x="74231" y="3495"/>
                  </a:lnTo>
                  <a:lnTo>
                    <a:pt x="47717" y="18617"/>
                  </a:lnTo>
                  <a:lnTo>
                    <a:pt x="17796" y="44687"/>
                  </a:lnTo>
                  <a:lnTo>
                    <a:pt x="2009" y="76575"/>
                  </a:lnTo>
                  <a:lnTo>
                    <a:pt x="0" y="102259"/>
                  </a:lnTo>
                  <a:lnTo>
                    <a:pt x="1101" y="115659"/>
                  </a:lnTo>
                  <a:lnTo>
                    <a:pt x="5345" y="125763"/>
                  </a:lnTo>
                  <a:lnTo>
                    <a:pt x="19419" y="140108"/>
                  </a:lnTo>
                  <a:lnTo>
                    <a:pt x="28086" y="142062"/>
                  </a:lnTo>
                  <a:lnTo>
                    <a:pt x="47074" y="137993"/>
                  </a:lnTo>
                  <a:lnTo>
                    <a:pt x="64092" y="122148"/>
                  </a:lnTo>
                  <a:lnTo>
                    <a:pt x="94081" y="68258"/>
                  </a:lnTo>
                  <a:lnTo>
                    <a:pt x="96577" y="61406"/>
                  </a:lnTo>
                  <a:lnTo>
                    <a:pt x="95902" y="60348"/>
                  </a:lnTo>
                  <a:lnTo>
                    <a:pt x="93113" y="63152"/>
                  </a:lnTo>
                  <a:lnTo>
                    <a:pt x="89186" y="95044"/>
                  </a:lnTo>
                  <a:lnTo>
                    <a:pt x="93612" y="135949"/>
                  </a:lnTo>
                  <a:lnTo>
                    <a:pt x="102323" y="154384"/>
                  </a:lnTo>
                  <a:lnTo>
                    <a:pt x="119118" y="1740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8696539" y="6062440"/>
              <a:ext cx="136872" cy="131032"/>
            </a:xfrm>
            <a:custGeom>
              <a:avLst/>
              <a:gdLst/>
              <a:ahLst/>
              <a:cxnLst/>
              <a:rect l="0" t="0" r="0" b="0"/>
              <a:pathLst>
                <a:path w="136872" h="131032">
                  <a:moveTo>
                    <a:pt x="0" y="0"/>
                  </a:moveTo>
                  <a:lnTo>
                    <a:pt x="19128" y="62281"/>
                  </a:lnTo>
                  <a:lnTo>
                    <a:pt x="49804" y="124608"/>
                  </a:lnTo>
                  <a:lnTo>
                    <a:pt x="56600" y="129865"/>
                  </a:lnTo>
                  <a:lnTo>
                    <a:pt x="63469" y="131031"/>
                  </a:lnTo>
                  <a:lnTo>
                    <a:pt x="70389" y="129468"/>
                  </a:lnTo>
                  <a:lnTo>
                    <a:pt x="76172" y="123747"/>
                  </a:lnTo>
                  <a:lnTo>
                    <a:pt x="103257" y="62411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8907109" y="6040222"/>
              <a:ext cx="221100" cy="153800"/>
            </a:xfrm>
            <a:custGeom>
              <a:avLst/>
              <a:gdLst/>
              <a:ahLst/>
              <a:cxnLst/>
              <a:rect l="0" t="0" r="0" b="0"/>
              <a:pathLst>
                <a:path w="221100" h="153800">
                  <a:moveTo>
                    <a:pt x="0" y="106446"/>
                  </a:moveTo>
                  <a:lnTo>
                    <a:pt x="54145" y="91874"/>
                  </a:lnTo>
                  <a:lnTo>
                    <a:pt x="88962" y="73663"/>
                  </a:lnTo>
                  <a:lnTo>
                    <a:pt x="121688" y="46548"/>
                  </a:lnTo>
                  <a:lnTo>
                    <a:pt x="137961" y="20069"/>
                  </a:lnTo>
                  <a:lnTo>
                    <a:pt x="137598" y="12597"/>
                  </a:lnTo>
                  <a:lnTo>
                    <a:pt x="133845" y="6445"/>
                  </a:lnTo>
                  <a:lnTo>
                    <a:pt x="127835" y="1174"/>
                  </a:lnTo>
                  <a:lnTo>
                    <a:pt x="119149" y="0"/>
                  </a:lnTo>
                  <a:lnTo>
                    <a:pt x="97019" y="4935"/>
                  </a:lnTo>
                  <a:lnTo>
                    <a:pt x="69431" y="20867"/>
                  </a:lnTo>
                  <a:lnTo>
                    <a:pt x="46438" y="45995"/>
                  </a:lnTo>
                  <a:lnTo>
                    <a:pt x="38187" y="68661"/>
                  </a:lnTo>
                  <a:lnTo>
                    <a:pt x="35986" y="81256"/>
                  </a:lnTo>
                  <a:lnTo>
                    <a:pt x="39781" y="104610"/>
                  </a:lnTo>
                  <a:lnTo>
                    <a:pt x="50436" y="125517"/>
                  </a:lnTo>
                  <a:lnTo>
                    <a:pt x="66870" y="142608"/>
                  </a:lnTo>
                  <a:lnTo>
                    <a:pt x="92111" y="151764"/>
                  </a:lnTo>
                  <a:lnTo>
                    <a:pt x="139207" y="153799"/>
                  </a:lnTo>
                  <a:lnTo>
                    <a:pt x="170664" y="148549"/>
                  </a:lnTo>
                  <a:lnTo>
                    <a:pt x="221099" y="1275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9302305" y="5946627"/>
              <a:ext cx="21006" cy="263214"/>
            </a:xfrm>
            <a:custGeom>
              <a:avLst/>
              <a:gdLst/>
              <a:ahLst/>
              <a:cxnLst/>
              <a:rect l="0" t="0" r="0" b="0"/>
              <a:pathLst>
                <a:path w="21006" h="263214">
                  <a:moveTo>
                    <a:pt x="15415" y="0"/>
                  </a:moveTo>
                  <a:lnTo>
                    <a:pt x="21005" y="16768"/>
                  </a:lnTo>
                  <a:lnTo>
                    <a:pt x="16563" y="79092"/>
                  </a:lnTo>
                  <a:lnTo>
                    <a:pt x="7696" y="137299"/>
                  </a:lnTo>
                  <a:lnTo>
                    <a:pt x="0" y="190940"/>
                  </a:lnTo>
                  <a:lnTo>
                    <a:pt x="4089" y="233479"/>
                  </a:lnTo>
                  <a:lnTo>
                    <a:pt x="15415" y="263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9377566" y="6020326"/>
              <a:ext cx="192839" cy="164886"/>
            </a:xfrm>
            <a:custGeom>
              <a:avLst/>
              <a:gdLst/>
              <a:ahLst/>
              <a:cxnLst/>
              <a:rect l="0" t="0" r="0" b="0"/>
              <a:pathLst>
                <a:path w="192839" h="164886">
                  <a:moveTo>
                    <a:pt x="150724" y="0"/>
                  </a:moveTo>
                  <a:lnTo>
                    <a:pt x="117103" y="2340"/>
                  </a:lnTo>
                  <a:lnTo>
                    <a:pt x="81231" y="16811"/>
                  </a:lnTo>
                  <a:lnTo>
                    <a:pt x="24834" y="63334"/>
                  </a:lnTo>
                  <a:lnTo>
                    <a:pt x="11715" y="78452"/>
                  </a:lnTo>
                  <a:lnTo>
                    <a:pt x="1985" y="96869"/>
                  </a:lnTo>
                  <a:lnTo>
                    <a:pt x="0" y="116753"/>
                  </a:lnTo>
                  <a:lnTo>
                    <a:pt x="4187" y="136118"/>
                  </a:lnTo>
                  <a:lnTo>
                    <a:pt x="13848" y="152524"/>
                  </a:lnTo>
                  <a:lnTo>
                    <a:pt x="22039" y="156665"/>
                  </a:lnTo>
                  <a:lnTo>
                    <a:pt x="43618" y="158146"/>
                  </a:lnTo>
                  <a:lnTo>
                    <a:pt x="76486" y="146814"/>
                  </a:lnTo>
                  <a:lnTo>
                    <a:pt x="114040" y="123049"/>
                  </a:lnTo>
                  <a:lnTo>
                    <a:pt x="131691" y="97583"/>
                  </a:lnTo>
                  <a:lnTo>
                    <a:pt x="145085" y="53480"/>
                  </a:lnTo>
                  <a:lnTo>
                    <a:pt x="146965" y="39163"/>
                  </a:lnTo>
                  <a:lnTo>
                    <a:pt x="144709" y="31958"/>
                  </a:lnTo>
                  <a:lnTo>
                    <a:pt x="139695" y="29495"/>
                  </a:lnTo>
                  <a:lnTo>
                    <a:pt x="132843" y="30192"/>
                  </a:lnTo>
                  <a:lnTo>
                    <a:pt x="128275" y="36505"/>
                  </a:lnTo>
                  <a:lnTo>
                    <a:pt x="123199" y="59119"/>
                  </a:lnTo>
                  <a:lnTo>
                    <a:pt x="128347" y="105655"/>
                  </a:lnTo>
                  <a:lnTo>
                    <a:pt x="138504" y="142699"/>
                  </a:lnTo>
                  <a:lnTo>
                    <a:pt x="149583" y="161298"/>
                  </a:lnTo>
                  <a:lnTo>
                    <a:pt x="155813" y="164854"/>
                  </a:lnTo>
                  <a:lnTo>
                    <a:pt x="162305" y="164885"/>
                  </a:lnTo>
                  <a:lnTo>
                    <a:pt x="192838" y="15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9602698" y="6009798"/>
              <a:ext cx="160441" cy="178986"/>
            </a:xfrm>
            <a:custGeom>
              <a:avLst/>
              <a:gdLst/>
              <a:ahLst/>
              <a:cxnLst/>
              <a:rect l="0" t="0" r="0" b="0"/>
              <a:pathLst>
                <a:path w="160441" h="178986">
                  <a:moveTo>
                    <a:pt x="20349" y="0"/>
                  </a:moveTo>
                  <a:lnTo>
                    <a:pt x="12016" y="48931"/>
                  </a:lnTo>
                  <a:lnTo>
                    <a:pt x="4664" y="102472"/>
                  </a:lnTo>
                  <a:lnTo>
                    <a:pt x="353" y="153126"/>
                  </a:lnTo>
                  <a:lnTo>
                    <a:pt x="0" y="152387"/>
                  </a:lnTo>
                  <a:lnTo>
                    <a:pt x="5021" y="106401"/>
                  </a:lnTo>
                  <a:lnTo>
                    <a:pt x="18447" y="53773"/>
                  </a:lnTo>
                  <a:lnTo>
                    <a:pt x="29643" y="27018"/>
                  </a:lnTo>
                  <a:lnTo>
                    <a:pt x="39413" y="19182"/>
                  </a:lnTo>
                  <a:lnTo>
                    <a:pt x="65867" y="13594"/>
                  </a:lnTo>
                  <a:lnTo>
                    <a:pt x="87762" y="18130"/>
                  </a:lnTo>
                  <a:lnTo>
                    <a:pt x="113243" y="33838"/>
                  </a:lnTo>
                  <a:lnTo>
                    <a:pt x="128316" y="48964"/>
                  </a:lnTo>
                  <a:lnTo>
                    <a:pt x="148786" y="84958"/>
                  </a:lnTo>
                  <a:lnTo>
                    <a:pt x="160440" y="129808"/>
                  </a:lnTo>
                  <a:lnTo>
                    <a:pt x="157219" y="178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9778743" y="5904513"/>
              <a:ext cx="212802" cy="272119"/>
            </a:xfrm>
            <a:custGeom>
              <a:avLst/>
              <a:gdLst/>
              <a:ahLst/>
              <a:cxnLst/>
              <a:rect l="0" t="0" r="0" b="0"/>
              <a:pathLst>
                <a:path w="212802" h="272119">
                  <a:moveTo>
                    <a:pt x="128573" y="0"/>
                  </a:moveTo>
                  <a:lnTo>
                    <a:pt x="128573" y="52050"/>
                  </a:lnTo>
                  <a:lnTo>
                    <a:pt x="128573" y="101990"/>
                  </a:lnTo>
                  <a:lnTo>
                    <a:pt x="122984" y="155197"/>
                  </a:lnTo>
                  <a:lnTo>
                    <a:pt x="119509" y="205471"/>
                  </a:lnTo>
                  <a:lnTo>
                    <a:pt x="124067" y="253643"/>
                  </a:lnTo>
                  <a:lnTo>
                    <a:pt x="126739" y="259173"/>
                  </a:lnTo>
                  <a:lnTo>
                    <a:pt x="129690" y="258180"/>
                  </a:lnTo>
                  <a:lnTo>
                    <a:pt x="132827" y="252838"/>
                  </a:lnTo>
                  <a:lnTo>
                    <a:pt x="137243" y="217375"/>
                  </a:lnTo>
                  <a:lnTo>
                    <a:pt x="127372" y="175412"/>
                  </a:lnTo>
                  <a:lnTo>
                    <a:pt x="119584" y="164904"/>
                  </a:lnTo>
                  <a:lnTo>
                    <a:pt x="98452" y="150110"/>
                  </a:lnTo>
                  <a:lnTo>
                    <a:pt x="86266" y="148037"/>
                  </a:lnTo>
                  <a:lnTo>
                    <a:pt x="60247" y="151972"/>
                  </a:lnTo>
                  <a:lnTo>
                    <a:pt x="24880" y="172930"/>
                  </a:lnTo>
                  <a:lnTo>
                    <a:pt x="9177" y="191501"/>
                  </a:lnTo>
                  <a:lnTo>
                    <a:pt x="3353" y="201367"/>
                  </a:lnTo>
                  <a:lnTo>
                    <a:pt x="0" y="221687"/>
                  </a:lnTo>
                  <a:lnTo>
                    <a:pt x="744" y="232020"/>
                  </a:lnTo>
                  <a:lnTo>
                    <a:pt x="5919" y="240078"/>
                  </a:lnTo>
                  <a:lnTo>
                    <a:pt x="24148" y="252150"/>
                  </a:lnTo>
                  <a:lnTo>
                    <a:pt x="82384" y="268263"/>
                  </a:lnTo>
                  <a:lnTo>
                    <a:pt x="131785" y="272118"/>
                  </a:lnTo>
                  <a:lnTo>
                    <a:pt x="184753" y="270300"/>
                  </a:lnTo>
                  <a:lnTo>
                    <a:pt x="212801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8227696" y="6357238"/>
              <a:ext cx="5590" cy="252685"/>
            </a:xfrm>
            <a:custGeom>
              <a:avLst/>
              <a:gdLst/>
              <a:ahLst/>
              <a:cxnLst/>
              <a:rect l="0" t="0" r="0" b="0"/>
              <a:pathLst>
                <a:path w="5590" h="252685">
                  <a:moveTo>
                    <a:pt x="5589" y="0"/>
                  </a:moveTo>
                  <a:lnTo>
                    <a:pt x="5589" y="54145"/>
                  </a:lnTo>
                  <a:lnTo>
                    <a:pt x="5589" y="101441"/>
                  </a:lnTo>
                  <a:lnTo>
                    <a:pt x="5589" y="153669"/>
                  </a:lnTo>
                  <a:lnTo>
                    <a:pt x="0" y="213238"/>
                  </a:lnTo>
                  <a:lnTo>
                    <a:pt x="375" y="232423"/>
                  </a:lnTo>
                  <a:lnTo>
                    <a:pt x="5589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8275400" y="6378295"/>
              <a:ext cx="63171" cy="42116"/>
            </a:xfrm>
            <a:custGeom>
              <a:avLst/>
              <a:gdLst/>
              <a:ahLst/>
              <a:cxnLst/>
              <a:rect l="0" t="0" r="0" b="0"/>
              <a:pathLst>
                <a:path w="63171" h="42116">
                  <a:moveTo>
                    <a:pt x="63170" y="0"/>
                  </a:moveTo>
                  <a:lnTo>
                    <a:pt x="0" y="42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8317513" y="6428604"/>
              <a:ext cx="161264" cy="136944"/>
            </a:xfrm>
            <a:custGeom>
              <a:avLst/>
              <a:gdLst/>
              <a:ahLst/>
              <a:cxnLst/>
              <a:rect l="0" t="0" r="0" b="0"/>
              <a:pathLst>
                <a:path w="161264" h="136944">
                  <a:moveTo>
                    <a:pt x="21057" y="12863"/>
                  </a:moveTo>
                  <a:lnTo>
                    <a:pt x="29391" y="70127"/>
                  </a:lnTo>
                  <a:lnTo>
                    <a:pt x="32949" y="100315"/>
                  </a:lnTo>
                  <a:lnTo>
                    <a:pt x="42330" y="125429"/>
                  </a:lnTo>
                  <a:lnTo>
                    <a:pt x="50448" y="132361"/>
                  </a:lnTo>
                  <a:lnTo>
                    <a:pt x="60538" y="135812"/>
                  </a:lnTo>
                  <a:lnTo>
                    <a:pt x="71944" y="136943"/>
                  </a:lnTo>
                  <a:lnTo>
                    <a:pt x="90857" y="131960"/>
                  </a:lnTo>
                  <a:lnTo>
                    <a:pt x="122063" y="109698"/>
                  </a:lnTo>
                  <a:lnTo>
                    <a:pt x="143662" y="89647"/>
                  </a:lnTo>
                  <a:lnTo>
                    <a:pt x="159291" y="57711"/>
                  </a:lnTo>
                  <a:lnTo>
                    <a:pt x="161263" y="35134"/>
                  </a:lnTo>
                  <a:lnTo>
                    <a:pt x="160152" y="24201"/>
                  </a:lnTo>
                  <a:lnTo>
                    <a:pt x="155901" y="15742"/>
                  </a:lnTo>
                  <a:lnTo>
                    <a:pt x="141819" y="3224"/>
                  </a:lnTo>
                  <a:lnTo>
                    <a:pt x="114503" y="0"/>
                  </a:lnTo>
                  <a:lnTo>
                    <a:pt x="56543" y="7462"/>
                  </a:lnTo>
                  <a:lnTo>
                    <a:pt x="0" y="233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8675482" y="6325653"/>
              <a:ext cx="52644" cy="252684"/>
            </a:xfrm>
            <a:custGeom>
              <a:avLst/>
              <a:gdLst/>
              <a:ahLst/>
              <a:cxnLst/>
              <a:rect l="0" t="0" r="0" b="0"/>
              <a:pathLst>
                <a:path w="52644" h="252684">
                  <a:moveTo>
                    <a:pt x="0" y="0"/>
                  </a:moveTo>
                  <a:lnTo>
                    <a:pt x="17958" y="57385"/>
                  </a:lnTo>
                  <a:lnTo>
                    <a:pt x="27028" y="109810"/>
                  </a:lnTo>
                  <a:lnTo>
                    <a:pt x="31405" y="167457"/>
                  </a:lnTo>
                  <a:lnTo>
                    <a:pt x="42772" y="223805"/>
                  </a:lnTo>
                  <a:lnTo>
                    <a:pt x="52643" y="2526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8643896" y="6296832"/>
              <a:ext cx="273743" cy="249921"/>
            </a:xfrm>
            <a:custGeom>
              <a:avLst/>
              <a:gdLst/>
              <a:ahLst/>
              <a:cxnLst/>
              <a:rect l="0" t="0" r="0" b="0"/>
              <a:pathLst>
                <a:path w="273743" h="249921">
                  <a:moveTo>
                    <a:pt x="0" y="39349"/>
                  </a:moveTo>
                  <a:lnTo>
                    <a:pt x="16768" y="22582"/>
                  </a:lnTo>
                  <a:lnTo>
                    <a:pt x="55141" y="6565"/>
                  </a:lnTo>
                  <a:lnTo>
                    <a:pt x="109146" y="0"/>
                  </a:lnTo>
                  <a:lnTo>
                    <a:pt x="164011" y="3644"/>
                  </a:lnTo>
                  <a:lnTo>
                    <a:pt x="190268" y="12172"/>
                  </a:lnTo>
                  <a:lnTo>
                    <a:pt x="200545" y="17722"/>
                  </a:lnTo>
                  <a:lnTo>
                    <a:pt x="205057" y="27270"/>
                  </a:lnTo>
                  <a:lnTo>
                    <a:pt x="203831" y="53478"/>
                  </a:lnTo>
                  <a:lnTo>
                    <a:pt x="195487" y="75265"/>
                  </a:lnTo>
                  <a:lnTo>
                    <a:pt x="171066" y="108315"/>
                  </a:lnTo>
                  <a:lnTo>
                    <a:pt x="145053" y="124645"/>
                  </a:lnTo>
                  <a:lnTo>
                    <a:pt x="115119" y="136892"/>
                  </a:lnTo>
                  <a:lnTo>
                    <a:pt x="91328" y="138074"/>
                  </a:lnTo>
                  <a:lnTo>
                    <a:pt x="78433" y="136751"/>
                  </a:lnTo>
                  <a:lnTo>
                    <a:pt x="72176" y="132360"/>
                  </a:lnTo>
                  <a:lnTo>
                    <a:pt x="70344" y="125923"/>
                  </a:lnTo>
                  <a:lnTo>
                    <a:pt x="71463" y="118122"/>
                  </a:lnTo>
                  <a:lnTo>
                    <a:pt x="78058" y="111752"/>
                  </a:lnTo>
                  <a:lnTo>
                    <a:pt x="100983" y="101554"/>
                  </a:lnTo>
                  <a:lnTo>
                    <a:pt x="127550" y="99361"/>
                  </a:lnTo>
                  <a:lnTo>
                    <a:pt x="152616" y="103456"/>
                  </a:lnTo>
                  <a:lnTo>
                    <a:pt x="179881" y="118916"/>
                  </a:lnTo>
                  <a:lnTo>
                    <a:pt x="195371" y="131644"/>
                  </a:lnTo>
                  <a:lnTo>
                    <a:pt x="223209" y="181756"/>
                  </a:lnTo>
                  <a:lnTo>
                    <a:pt x="245020" y="238733"/>
                  </a:lnTo>
                  <a:lnTo>
                    <a:pt x="249914" y="244802"/>
                  </a:lnTo>
                  <a:lnTo>
                    <a:pt x="255517" y="247677"/>
                  </a:lnTo>
                  <a:lnTo>
                    <a:pt x="273742" y="2499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8991337" y="6283539"/>
              <a:ext cx="21058" cy="242157"/>
            </a:xfrm>
            <a:custGeom>
              <a:avLst/>
              <a:gdLst/>
              <a:ahLst/>
              <a:cxnLst/>
              <a:rect l="0" t="0" r="0" b="0"/>
              <a:pathLst>
                <a:path w="21058" h="242157">
                  <a:moveTo>
                    <a:pt x="0" y="0"/>
                  </a:moveTo>
                  <a:lnTo>
                    <a:pt x="8333" y="57264"/>
                  </a:lnTo>
                  <a:lnTo>
                    <a:pt x="10094" y="118156"/>
                  </a:lnTo>
                  <a:lnTo>
                    <a:pt x="15989" y="166680"/>
                  </a:lnTo>
                  <a:lnTo>
                    <a:pt x="20389" y="228981"/>
                  </a:lnTo>
                  <a:lnTo>
                    <a:pt x="21057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8980808" y="6271221"/>
              <a:ext cx="242157" cy="328174"/>
            </a:xfrm>
            <a:custGeom>
              <a:avLst/>
              <a:gdLst/>
              <a:ahLst/>
              <a:cxnLst/>
              <a:rect l="0" t="0" r="0" b="0"/>
              <a:pathLst>
                <a:path w="242157" h="328174">
                  <a:moveTo>
                    <a:pt x="0" y="64960"/>
                  </a:moveTo>
                  <a:lnTo>
                    <a:pt x="5590" y="48193"/>
                  </a:lnTo>
                  <a:lnTo>
                    <a:pt x="31423" y="20998"/>
                  </a:lnTo>
                  <a:lnTo>
                    <a:pt x="68712" y="1892"/>
                  </a:lnTo>
                  <a:lnTo>
                    <a:pt x="114986" y="0"/>
                  </a:lnTo>
                  <a:lnTo>
                    <a:pt x="154563" y="12438"/>
                  </a:lnTo>
                  <a:lnTo>
                    <a:pt x="171250" y="27579"/>
                  </a:lnTo>
                  <a:lnTo>
                    <a:pt x="177338" y="36530"/>
                  </a:lnTo>
                  <a:lnTo>
                    <a:pt x="179057" y="46007"/>
                  </a:lnTo>
                  <a:lnTo>
                    <a:pt x="174728" y="65895"/>
                  </a:lnTo>
                  <a:lnTo>
                    <a:pt x="153548" y="102412"/>
                  </a:lnTo>
                  <a:lnTo>
                    <a:pt x="125045" y="131689"/>
                  </a:lnTo>
                  <a:lnTo>
                    <a:pt x="84925" y="151797"/>
                  </a:lnTo>
                  <a:lnTo>
                    <a:pt x="87033" y="152097"/>
                  </a:lnTo>
                  <a:lnTo>
                    <a:pt x="101853" y="151651"/>
                  </a:lnTo>
                  <a:lnTo>
                    <a:pt x="134164" y="159147"/>
                  </a:lnTo>
                  <a:lnTo>
                    <a:pt x="170348" y="185167"/>
                  </a:lnTo>
                  <a:lnTo>
                    <a:pt x="188015" y="203783"/>
                  </a:lnTo>
                  <a:lnTo>
                    <a:pt x="216841" y="265173"/>
                  </a:lnTo>
                  <a:lnTo>
                    <a:pt x="242156" y="328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9272997" y="6283539"/>
              <a:ext cx="165681" cy="189514"/>
            </a:xfrm>
            <a:custGeom>
              <a:avLst/>
              <a:gdLst/>
              <a:ahLst/>
              <a:cxnLst/>
              <a:rect l="0" t="0" r="0" b="0"/>
              <a:pathLst>
                <a:path w="165681" h="189514">
                  <a:moveTo>
                    <a:pt x="97366" y="0"/>
                  </a:moveTo>
                  <a:lnTo>
                    <a:pt x="63744" y="2339"/>
                  </a:lnTo>
                  <a:lnTo>
                    <a:pt x="26703" y="17981"/>
                  </a:lnTo>
                  <a:lnTo>
                    <a:pt x="3959" y="34898"/>
                  </a:lnTo>
                  <a:lnTo>
                    <a:pt x="0" y="44322"/>
                  </a:lnTo>
                  <a:lnTo>
                    <a:pt x="870" y="54114"/>
                  </a:lnTo>
                  <a:lnTo>
                    <a:pt x="4959" y="64152"/>
                  </a:lnTo>
                  <a:lnTo>
                    <a:pt x="13535" y="70844"/>
                  </a:lnTo>
                  <a:lnTo>
                    <a:pt x="69325" y="84703"/>
                  </a:lnTo>
                  <a:lnTo>
                    <a:pt x="131082" y="98360"/>
                  </a:lnTo>
                  <a:lnTo>
                    <a:pt x="162988" y="114412"/>
                  </a:lnTo>
                  <a:lnTo>
                    <a:pt x="165680" y="123068"/>
                  </a:lnTo>
                  <a:lnTo>
                    <a:pt x="159313" y="145164"/>
                  </a:lnTo>
                  <a:lnTo>
                    <a:pt x="141666" y="164343"/>
                  </a:lnTo>
                  <a:lnTo>
                    <a:pt x="118224" y="178326"/>
                  </a:lnTo>
                  <a:lnTo>
                    <a:pt x="65780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9601990" y="6336181"/>
              <a:ext cx="21058" cy="210572"/>
            </a:xfrm>
            <a:custGeom>
              <a:avLst/>
              <a:gdLst/>
              <a:ahLst/>
              <a:cxnLst/>
              <a:rect l="0" t="0" r="0" b="0"/>
              <a:pathLst>
                <a:path w="21058" h="210572">
                  <a:moveTo>
                    <a:pt x="21057" y="0"/>
                  </a:moveTo>
                  <a:lnTo>
                    <a:pt x="21057" y="48932"/>
                  </a:lnTo>
                  <a:lnTo>
                    <a:pt x="21057" y="96777"/>
                  </a:lnTo>
                  <a:lnTo>
                    <a:pt x="15468" y="159757"/>
                  </a:lnTo>
                  <a:lnTo>
                    <a:pt x="0" y="2105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9580933" y="6367767"/>
              <a:ext cx="328827" cy="178396"/>
            </a:xfrm>
            <a:custGeom>
              <a:avLst/>
              <a:gdLst/>
              <a:ahLst/>
              <a:cxnLst/>
              <a:rect l="0" t="0" r="0" b="0"/>
              <a:pathLst>
                <a:path w="328827" h="178396">
                  <a:moveTo>
                    <a:pt x="0" y="42114"/>
                  </a:moveTo>
                  <a:lnTo>
                    <a:pt x="26387" y="26473"/>
                  </a:lnTo>
                  <a:lnTo>
                    <a:pt x="64620" y="15772"/>
                  </a:lnTo>
                  <a:lnTo>
                    <a:pt x="117023" y="12082"/>
                  </a:lnTo>
                  <a:lnTo>
                    <a:pt x="174717" y="13955"/>
                  </a:lnTo>
                  <a:lnTo>
                    <a:pt x="186668" y="16322"/>
                  </a:lnTo>
                  <a:lnTo>
                    <a:pt x="195805" y="21410"/>
                  </a:lnTo>
                  <a:lnTo>
                    <a:pt x="209077" y="36422"/>
                  </a:lnTo>
                  <a:lnTo>
                    <a:pt x="215756" y="57911"/>
                  </a:lnTo>
                  <a:lnTo>
                    <a:pt x="217554" y="83060"/>
                  </a:lnTo>
                  <a:lnTo>
                    <a:pt x="215416" y="137333"/>
                  </a:lnTo>
                  <a:lnTo>
                    <a:pt x="217310" y="151216"/>
                  </a:lnTo>
                  <a:lnTo>
                    <a:pt x="223252" y="161642"/>
                  </a:lnTo>
                  <a:lnTo>
                    <a:pt x="242333" y="176346"/>
                  </a:lnTo>
                  <a:lnTo>
                    <a:pt x="252802" y="178395"/>
                  </a:lnTo>
                  <a:lnTo>
                    <a:pt x="273794" y="174433"/>
                  </a:lnTo>
                  <a:lnTo>
                    <a:pt x="305342" y="159049"/>
                  </a:lnTo>
                  <a:lnTo>
                    <a:pt x="320151" y="143219"/>
                  </a:lnTo>
                  <a:lnTo>
                    <a:pt x="325738" y="134083"/>
                  </a:lnTo>
                  <a:lnTo>
                    <a:pt x="328826" y="111455"/>
                  </a:lnTo>
                  <a:lnTo>
                    <a:pt x="325129" y="88140"/>
                  </a:lnTo>
                  <a:lnTo>
                    <a:pt x="315688" y="69979"/>
                  </a:lnTo>
                  <a:lnTo>
                    <a:pt x="291629" y="46601"/>
                  </a:lnTo>
                  <a:lnTo>
                    <a:pt x="231349" y="18249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7717389" y="6652037"/>
              <a:ext cx="142650" cy="189513"/>
            </a:xfrm>
            <a:custGeom>
              <a:avLst/>
              <a:gdLst/>
              <a:ahLst/>
              <a:cxnLst/>
              <a:rect l="0" t="0" r="0" b="0"/>
              <a:pathLst>
                <a:path w="142650" h="189513">
                  <a:moveTo>
                    <a:pt x="0" y="0"/>
                  </a:moveTo>
                  <a:lnTo>
                    <a:pt x="5589" y="58616"/>
                  </a:lnTo>
                  <a:lnTo>
                    <a:pt x="9553" y="120026"/>
                  </a:lnTo>
                  <a:lnTo>
                    <a:pt x="10239" y="154755"/>
                  </a:lnTo>
                  <a:lnTo>
                    <a:pt x="12843" y="106604"/>
                  </a:lnTo>
                  <a:lnTo>
                    <a:pt x="21695" y="84814"/>
                  </a:lnTo>
                  <a:lnTo>
                    <a:pt x="45423" y="58405"/>
                  </a:lnTo>
                  <a:lnTo>
                    <a:pt x="54848" y="54144"/>
                  </a:lnTo>
                  <a:lnTo>
                    <a:pt x="74680" y="52530"/>
                  </a:lnTo>
                  <a:lnTo>
                    <a:pt x="105575" y="58198"/>
                  </a:lnTo>
                  <a:lnTo>
                    <a:pt x="131367" y="72876"/>
                  </a:lnTo>
                  <a:lnTo>
                    <a:pt x="136711" y="81339"/>
                  </a:lnTo>
                  <a:lnTo>
                    <a:pt x="142649" y="103220"/>
                  </a:lnTo>
                  <a:lnTo>
                    <a:pt x="139049" y="125425"/>
                  </a:lnTo>
                  <a:lnTo>
                    <a:pt x="128479" y="145821"/>
                  </a:lnTo>
                  <a:lnTo>
                    <a:pt x="112084" y="162685"/>
                  </a:lnTo>
                  <a:lnTo>
                    <a:pt x="77534" y="179744"/>
                  </a:lnTo>
                  <a:lnTo>
                    <a:pt x="22587" y="188225"/>
                  </a:lnTo>
                  <a:lnTo>
                    <a:pt x="10528" y="1895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7885845" y="6630980"/>
              <a:ext cx="112788" cy="156662"/>
            </a:xfrm>
            <a:custGeom>
              <a:avLst/>
              <a:gdLst/>
              <a:ahLst/>
              <a:cxnLst/>
              <a:rect l="0" t="0" r="0" b="0"/>
              <a:pathLst>
                <a:path w="112788" h="156662">
                  <a:moveTo>
                    <a:pt x="0" y="63170"/>
                  </a:moveTo>
                  <a:lnTo>
                    <a:pt x="17959" y="126598"/>
                  </a:lnTo>
                  <a:lnTo>
                    <a:pt x="24750" y="147512"/>
                  </a:lnTo>
                  <a:lnTo>
                    <a:pt x="32878" y="153324"/>
                  </a:lnTo>
                  <a:lnTo>
                    <a:pt x="57507" y="156661"/>
                  </a:lnTo>
                  <a:lnTo>
                    <a:pt x="68753" y="153573"/>
                  </a:lnTo>
                  <a:lnTo>
                    <a:pt x="87488" y="140784"/>
                  </a:lnTo>
                  <a:lnTo>
                    <a:pt x="105601" y="113853"/>
                  </a:lnTo>
                  <a:lnTo>
                    <a:pt x="112787" y="78057"/>
                  </a:lnTo>
                  <a:lnTo>
                    <a:pt x="107082" y="19537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8085886" y="6673093"/>
              <a:ext cx="1" cy="126343"/>
            </a:xfrm>
            <a:custGeom>
              <a:avLst/>
              <a:gdLst/>
              <a:ahLst/>
              <a:cxnLst/>
              <a:rect l="0" t="0" r="0" b="0"/>
              <a:pathLst>
                <a:path w="1" h="126343">
                  <a:moveTo>
                    <a:pt x="0" y="0"/>
                  </a:moveTo>
                  <a:lnTo>
                    <a:pt x="0" y="54145"/>
                  </a:lnTo>
                  <a:lnTo>
                    <a:pt x="0" y="92082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8203164" y="6588865"/>
              <a:ext cx="9065" cy="221100"/>
            </a:xfrm>
            <a:custGeom>
              <a:avLst/>
              <a:gdLst/>
              <a:ahLst/>
              <a:cxnLst/>
              <a:rect l="0" t="0" r="0" b="0"/>
              <a:pathLst>
                <a:path w="9065" h="221100">
                  <a:moveTo>
                    <a:pt x="9064" y="0"/>
                  </a:moveTo>
                  <a:lnTo>
                    <a:pt x="9064" y="48931"/>
                  </a:lnTo>
                  <a:lnTo>
                    <a:pt x="5945" y="96777"/>
                  </a:lnTo>
                  <a:lnTo>
                    <a:pt x="0" y="159757"/>
                  </a:lnTo>
                  <a:lnTo>
                    <a:pt x="9064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8284250" y="6578336"/>
              <a:ext cx="149078" cy="206025"/>
            </a:xfrm>
            <a:custGeom>
              <a:avLst/>
              <a:gdLst/>
              <a:ahLst/>
              <a:cxnLst/>
              <a:rect l="0" t="0" r="0" b="0"/>
              <a:pathLst>
                <a:path w="149078" h="206025">
                  <a:moveTo>
                    <a:pt x="85906" y="0"/>
                  </a:moveTo>
                  <a:lnTo>
                    <a:pt x="100560" y="49552"/>
                  </a:lnTo>
                  <a:lnTo>
                    <a:pt x="105066" y="100080"/>
                  </a:lnTo>
                  <a:lnTo>
                    <a:pt x="111990" y="153916"/>
                  </a:lnTo>
                  <a:lnTo>
                    <a:pt x="121450" y="195734"/>
                  </a:lnTo>
                  <a:lnTo>
                    <a:pt x="123640" y="199510"/>
                  </a:lnTo>
                  <a:lnTo>
                    <a:pt x="125100" y="197347"/>
                  </a:lnTo>
                  <a:lnTo>
                    <a:pt x="126073" y="191227"/>
                  </a:lnTo>
                  <a:lnTo>
                    <a:pt x="121854" y="165845"/>
                  </a:lnTo>
                  <a:lnTo>
                    <a:pt x="107606" y="136098"/>
                  </a:lnTo>
                  <a:lnTo>
                    <a:pt x="99203" y="129337"/>
                  </a:lnTo>
                  <a:lnTo>
                    <a:pt x="77387" y="121824"/>
                  </a:lnTo>
                  <a:lnTo>
                    <a:pt x="55213" y="124725"/>
                  </a:lnTo>
                  <a:lnTo>
                    <a:pt x="26119" y="139511"/>
                  </a:lnTo>
                  <a:lnTo>
                    <a:pt x="11371" y="153252"/>
                  </a:lnTo>
                  <a:lnTo>
                    <a:pt x="916" y="171057"/>
                  </a:lnTo>
                  <a:lnTo>
                    <a:pt x="0" y="179549"/>
                  </a:lnTo>
                  <a:lnTo>
                    <a:pt x="5222" y="195223"/>
                  </a:lnTo>
                  <a:lnTo>
                    <a:pt x="13399" y="200339"/>
                  </a:lnTo>
                  <a:lnTo>
                    <a:pt x="38082" y="206024"/>
                  </a:lnTo>
                  <a:lnTo>
                    <a:pt x="93184" y="201267"/>
                  </a:lnTo>
                  <a:lnTo>
                    <a:pt x="149077" y="1895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8443855" y="67678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8633368" y="6588865"/>
              <a:ext cx="7237" cy="231628"/>
            </a:xfrm>
            <a:custGeom>
              <a:avLst/>
              <a:gdLst/>
              <a:ahLst/>
              <a:cxnLst/>
              <a:rect l="0" t="0" r="0" b="0"/>
              <a:pathLst>
                <a:path w="7237" h="231628">
                  <a:moveTo>
                    <a:pt x="0" y="0"/>
                  </a:moveTo>
                  <a:lnTo>
                    <a:pt x="7236" y="27557"/>
                  </a:lnTo>
                  <a:lnTo>
                    <a:pt x="6759" y="86898"/>
                  </a:lnTo>
                  <a:lnTo>
                    <a:pt x="2003" y="137662"/>
                  </a:lnTo>
                  <a:lnTo>
                    <a:pt x="594" y="186628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8591254" y="6641508"/>
              <a:ext cx="115815" cy="63172"/>
            </a:xfrm>
            <a:custGeom>
              <a:avLst/>
              <a:gdLst/>
              <a:ahLst/>
              <a:cxnLst/>
              <a:rect l="0" t="0" r="0" b="0"/>
              <a:pathLst>
                <a:path w="115815" h="63172">
                  <a:moveTo>
                    <a:pt x="115814" y="0"/>
                  </a:moveTo>
                  <a:lnTo>
                    <a:pt x="66883" y="22905"/>
                  </a:lnTo>
                  <a:lnTo>
                    <a:pt x="28397" y="42662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8759710" y="6641508"/>
              <a:ext cx="115814" cy="122151"/>
            </a:xfrm>
            <a:custGeom>
              <a:avLst/>
              <a:gdLst/>
              <a:ahLst/>
              <a:cxnLst/>
              <a:rect l="0" t="0" r="0" b="0"/>
              <a:pathLst>
                <a:path w="115814" h="122151">
                  <a:moveTo>
                    <a:pt x="0" y="21057"/>
                  </a:moveTo>
                  <a:lnTo>
                    <a:pt x="14654" y="79674"/>
                  </a:lnTo>
                  <a:lnTo>
                    <a:pt x="19792" y="122150"/>
                  </a:lnTo>
                  <a:lnTo>
                    <a:pt x="26480" y="68251"/>
                  </a:lnTo>
                  <a:lnTo>
                    <a:pt x="41251" y="33091"/>
                  </a:lnTo>
                  <a:lnTo>
                    <a:pt x="56939" y="17437"/>
                  </a:lnTo>
                  <a:lnTo>
                    <a:pt x="75609" y="7749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8914451" y="6649669"/>
              <a:ext cx="150587" cy="107654"/>
            </a:xfrm>
            <a:custGeom>
              <a:avLst/>
              <a:gdLst/>
              <a:ahLst/>
              <a:cxnLst/>
              <a:rect l="0" t="0" r="0" b="0"/>
              <a:pathLst>
                <a:path w="150587" h="107654">
                  <a:moveTo>
                    <a:pt x="97943" y="44481"/>
                  </a:moveTo>
                  <a:lnTo>
                    <a:pt x="60857" y="9735"/>
                  </a:lnTo>
                  <a:lnTo>
                    <a:pt x="42856" y="572"/>
                  </a:lnTo>
                  <a:lnTo>
                    <a:pt x="34312" y="0"/>
                  </a:lnTo>
                  <a:lnTo>
                    <a:pt x="18580" y="5605"/>
                  </a:lnTo>
                  <a:lnTo>
                    <a:pt x="6908" y="19014"/>
                  </a:lnTo>
                  <a:lnTo>
                    <a:pt x="2158" y="27503"/>
                  </a:lnTo>
                  <a:lnTo>
                    <a:pt x="0" y="49414"/>
                  </a:lnTo>
                  <a:lnTo>
                    <a:pt x="4110" y="73580"/>
                  </a:lnTo>
                  <a:lnTo>
                    <a:pt x="13735" y="96018"/>
                  </a:lnTo>
                  <a:lnTo>
                    <a:pt x="20748" y="102236"/>
                  </a:lnTo>
                  <a:lnTo>
                    <a:pt x="28932" y="105211"/>
                  </a:lnTo>
                  <a:lnTo>
                    <a:pt x="37898" y="106025"/>
                  </a:lnTo>
                  <a:lnTo>
                    <a:pt x="57218" y="97570"/>
                  </a:lnTo>
                  <a:lnTo>
                    <a:pt x="67284" y="90403"/>
                  </a:lnTo>
                  <a:lnTo>
                    <a:pt x="81587" y="69960"/>
                  </a:lnTo>
                  <a:lnTo>
                    <a:pt x="105891" y="24298"/>
                  </a:lnTo>
                  <a:lnTo>
                    <a:pt x="110260" y="21667"/>
                  </a:lnTo>
                  <a:lnTo>
                    <a:pt x="113174" y="24593"/>
                  </a:lnTo>
                  <a:lnTo>
                    <a:pt x="117274" y="51066"/>
                  </a:lnTo>
                  <a:lnTo>
                    <a:pt x="124248" y="96345"/>
                  </a:lnTo>
                  <a:lnTo>
                    <a:pt x="128348" y="102454"/>
                  </a:lnTo>
                  <a:lnTo>
                    <a:pt x="133422" y="105357"/>
                  </a:lnTo>
                  <a:lnTo>
                    <a:pt x="150586" y="1076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9111903" y="6641508"/>
              <a:ext cx="100533" cy="126343"/>
            </a:xfrm>
            <a:custGeom>
              <a:avLst/>
              <a:gdLst/>
              <a:ahLst/>
              <a:cxnLst/>
              <a:rect l="0" t="0" r="0" b="0"/>
              <a:pathLst>
                <a:path w="100533" h="126343">
                  <a:moveTo>
                    <a:pt x="16305" y="0"/>
                  </a:moveTo>
                  <a:lnTo>
                    <a:pt x="7240" y="58616"/>
                  </a:lnTo>
                  <a:lnTo>
                    <a:pt x="0" y="104602"/>
                  </a:lnTo>
                  <a:lnTo>
                    <a:pt x="755" y="104830"/>
                  </a:lnTo>
                  <a:lnTo>
                    <a:pt x="4714" y="93384"/>
                  </a:lnTo>
                  <a:lnTo>
                    <a:pt x="14690" y="57565"/>
                  </a:lnTo>
                  <a:lnTo>
                    <a:pt x="25725" y="38842"/>
                  </a:lnTo>
                  <a:lnTo>
                    <a:pt x="34284" y="34084"/>
                  </a:lnTo>
                  <a:lnTo>
                    <a:pt x="56271" y="31916"/>
                  </a:lnTo>
                  <a:lnTo>
                    <a:pt x="66345" y="35315"/>
                  </a:lnTo>
                  <a:lnTo>
                    <a:pt x="83778" y="48451"/>
                  </a:lnTo>
                  <a:lnTo>
                    <a:pt x="93086" y="69107"/>
                  </a:lnTo>
                  <a:lnTo>
                    <a:pt x="100532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9268245" y="6620451"/>
              <a:ext cx="110911" cy="189514"/>
            </a:xfrm>
            <a:custGeom>
              <a:avLst/>
              <a:gdLst/>
              <a:ahLst/>
              <a:cxnLst/>
              <a:rect l="0" t="0" r="0" b="0"/>
              <a:pathLst>
                <a:path w="110911" h="189514">
                  <a:moveTo>
                    <a:pt x="81061" y="0"/>
                  </a:moveTo>
                  <a:lnTo>
                    <a:pt x="54675" y="10746"/>
                  </a:lnTo>
                  <a:lnTo>
                    <a:pt x="3338" y="48468"/>
                  </a:lnTo>
                  <a:lnTo>
                    <a:pt x="0" y="55709"/>
                  </a:lnTo>
                  <a:lnTo>
                    <a:pt x="114" y="62876"/>
                  </a:lnTo>
                  <a:lnTo>
                    <a:pt x="2530" y="69993"/>
                  </a:lnTo>
                  <a:lnTo>
                    <a:pt x="8820" y="75908"/>
                  </a:lnTo>
                  <a:lnTo>
                    <a:pt x="52536" y="93806"/>
                  </a:lnTo>
                  <a:lnTo>
                    <a:pt x="100643" y="108606"/>
                  </a:lnTo>
                  <a:lnTo>
                    <a:pt x="106984" y="115688"/>
                  </a:lnTo>
                  <a:lnTo>
                    <a:pt x="110041" y="125088"/>
                  </a:lnTo>
                  <a:lnTo>
                    <a:pt x="110910" y="136035"/>
                  </a:lnTo>
                  <a:lnTo>
                    <a:pt x="106809" y="145672"/>
                  </a:lnTo>
                  <a:lnTo>
                    <a:pt x="89775" y="162619"/>
                  </a:lnTo>
                  <a:lnTo>
                    <a:pt x="51457" y="182988"/>
                  </a:lnTo>
                  <a:lnTo>
                    <a:pt x="28419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9441379" y="6630980"/>
              <a:ext cx="65856" cy="136871"/>
            </a:xfrm>
            <a:custGeom>
              <a:avLst/>
              <a:gdLst/>
              <a:ahLst/>
              <a:cxnLst/>
              <a:rect l="0" t="0" r="0" b="0"/>
              <a:pathLst>
                <a:path w="65856" h="136871">
                  <a:moveTo>
                    <a:pt x="65855" y="0"/>
                  </a:moveTo>
                  <a:lnTo>
                    <a:pt x="21891" y="34897"/>
                  </a:lnTo>
                  <a:lnTo>
                    <a:pt x="2786" y="69740"/>
                  </a:lnTo>
                  <a:lnTo>
                    <a:pt x="0" y="92997"/>
                  </a:lnTo>
                  <a:lnTo>
                    <a:pt x="894" y="104112"/>
                  </a:lnTo>
                  <a:lnTo>
                    <a:pt x="5000" y="112691"/>
                  </a:lnTo>
                  <a:lnTo>
                    <a:pt x="18921" y="125344"/>
                  </a:lnTo>
                  <a:lnTo>
                    <a:pt x="36806" y="131748"/>
                  </a:lnTo>
                  <a:lnTo>
                    <a:pt x="65855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9675689" y="6704679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9517762" y="6793315"/>
              <a:ext cx="200043" cy="202509"/>
            </a:xfrm>
            <a:custGeom>
              <a:avLst/>
              <a:gdLst/>
              <a:ahLst/>
              <a:cxnLst/>
              <a:rect l="0" t="0" r="0" b="0"/>
              <a:pathLst>
                <a:path w="200043" h="202509">
                  <a:moveTo>
                    <a:pt x="0" y="48234"/>
                  </a:moveTo>
                  <a:lnTo>
                    <a:pt x="11452" y="97164"/>
                  </a:lnTo>
                  <a:lnTo>
                    <a:pt x="19160" y="156296"/>
                  </a:lnTo>
                  <a:lnTo>
                    <a:pt x="20495" y="198926"/>
                  </a:lnTo>
                  <a:lnTo>
                    <a:pt x="19512" y="202508"/>
                  </a:lnTo>
                  <a:lnTo>
                    <a:pt x="15301" y="190890"/>
                  </a:lnTo>
                  <a:lnTo>
                    <a:pt x="11472" y="135771"/>
                  </a:lnTo>
                  <a:lnTo>
                    <a:pt x="13148" y="86909"/>
                  </a:lnTo>
                  <a:lnTo>
                    <a:pt x="21831" y="56844"/>
                  </a:lnTo>
                  <a:lnTo>
                    <a:pt x="36609" y="34123"/>
                  </a:lnTo>
                  <a:lnTo>
                    <a:pt x="45463" y="24789"/>
                  </a:lnTo>
                  <a:lnTo>
                    <a:pt x="70898" y="11298"/>
                  </a:lnTo>
                  <a:lnTo>
                    <a:pt x="114983" y="246"/>
                  </a:lnTo>
                  <a:lnTo>
                    <a:pt x="141181" y="0"/>
                  </a:lnTo>
                  <a:lnTo>
                    <a:pt x="160623" y="7690"/>
                  </a:lnTo>
                  <a:lnTo>
                    <a:pt x="165574" y="14186"/>
                  </a:lnTo>
                  <a:lnTo>
                    <a:pt x="167704" y="22026"/>
                  </a:lnTo>
                  <a:lnTo>
                    <a:pt x="167955" y="30761"/>
                  </a:lnTo>
                  <a:lnTo>
                    <a:pt x="155755" y="49828"/>
                  </a:lnTo>
                  <a:lnTo>
                    <a:pt x="135905" y="67660"/>
                  </a:lnTo>
                  <a:lnTo>
                    <a:pt x="91447" y="88639"/>
                  </a:lnTo>
                  <a:lnTo>
                    <a:pt x="78512" y="92718"/>
                  </a:lnTo>
                  <a:lnTo>
                    <a:pt x="71058" y="98947"/>
                  </a:lnTo>
                  <a:lnTo>
                    <a:pt x="67260" y="106610"/>
                  </a:lnTo>
                  <a:lnTo>
                    <a:pt x="65897" y="115228"/>
                  </a:lnTo>
                  <a:lnTo>
                    <a:pt x="69668" y="123312"/>
                  </a:lnTo>
                  <a:lnTo>
                    <a:pt x="86335" y="138535"/>
                  </a:lnTo>
                  <a:lnTo>
                    <a:pt x="145481" y="174452"/>
                  </a:lnTo>
                  <a:lnTo>
                    <a:pt x="175298" y="189357"/>
                  </a:lnTo>
                  <a:lnTo>
                    <a:pt x="200042" y="195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9802031" y="6779669"/>
              <a:ext cx="189514" cy="230337"/>
            </a:xfrm>
            <a:custGeom>
              <a:avLst/>
              <a:gdLst/>
              <a:ahLst/>
              <a:cxnLst/>
              <a:rect l="0" t="0" r="0" b="0"/>
              <a:pathLst>
                <a:path w="189514" h="230337">
                  <a:moveTo>
                    <a:pt x="0" y="30295"/>
                  </a:moveTo>
                  <a:lnTo>
                    <a:pt x="0" y="88912"/>
                  </a:lnTo>
                  <a:lnTo>
                    <a:pt x="0" y="140469"/>
                  </a:lnTo>
                  <a:lnTo>
                    <a:pt x="0" y="192264"/>
                  </a:lnTo>
                  <a:lnTo>
                    <a:pt x="3120" y="143918"/>
                  </a:lnTo>
                  <a:lnTo>
                    <a:pt x="11454" y="85408"/>
                  </a:lnTo>
                  <a:lnTo>
                    <a:pt x="14655" y="67037"/>
                  </a:lnTo>
                  <a:lnTo>
                    <a:pt x="30691" y="37266"/>
                  </a:lnTo>
                  <a:lnTo>
                    <a:pt x="53415" y="14676"/>
                  </a:lnTo>
                  <a:lnTo>
                    <a:pt x="79112" y="737"/>
                  </a:lnTo>
                  <a:lnTo>
                    <a:pt x="106131" y="0"/>
                  </a:lnTo>
                  <a:lnTo>
                    <a:pt x="119887" y="3079"/>
                  </a:lnTo>
                  <a:lnTo>
                    <a:pt x="141411" y="15859"/>
                  </a:lnTo>
                  <a:lnTo>
                    <a:pt x="150426" y="24181"/>
                  </a:lnTo>
                  <a:lnTo>
                    <a:pt x="154097" y="33238"/>
                  </a:lnTo>
                  <a:lnTo>
                    <a:pt x="154204" y="42785"/>
                  </a:lnTo>
                  <a:lnTo>
                    <a:pt x="151936" y="52660"/>
                  </a:lnTo>
                  <a:lnTo>
                    <a:pt x="131976" y="83325"/>
                  </a:lnTo>
                  <a:lnTo>
                    <a:pt x="103836" y="103459"/>
                  </a:lnTo>
                  <a:lnTo>
                    <a:pt x="47238" y="135972"/>
                  </a:lnTo>
                  <a:lnTo>
                    <a:pt x="38512" y="142860"/>
                  </a:lnTo>
                  <a:lnTo>
                    <a:pt x="35034" y="149792"/>
                  </a:lnTo>
                  <a:lnTo>
                    <a:pt x="35054" y="156753"/>
                  </a:lnTo>
                  <a:lnTo>
                    <a:pt x="37407" y="163734"/>
                  </a:lnTo>
                  <a:lnTo>
                    <a:pt x="52501" y="177728"/>
                  </a:lnTo>
                  <a:lnTo>
                    <a:pt x="87306" y="195642"/>
                  </a:lnTo>
                  <a:lnTo>
                    <a:pt x="140988" y="212174"/>
                  </a:lnTo>
                  <a:lnTo>
                    <a:pt x="189513" y="230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1750462" y="7776384"/>
            <a:ext cx="7093477" cy="1139281"/>
            <a:chOff x="1750462" y="7776384"/>
            <a:chExt cx="7093477" cy="1139281"/>
          </a:xfrm>
        </p:grpSpPr>
        <p:sp>
          <p:nvSpPr>
            <p:cNvPr id="317" name="Freeform 316"/>
            <p:cNvSpPr/>
            <p:nvPr/>
          </p:nvSpPr>
          <p:spPr>
            <a:xfrm>
              <a:off x="1750462" y="8006874"/>
              <a:ext cx="271011" cy="359249"/>
            </a:xfrm>
            <a:custGeom>
              <a:avLst/>
              <a:gdLst/>
              <a:ahLst/>
              <a:cxnLst/>
              <a:rect l="0" t="0" r="0" b="0"/>
              <a:pathLst>
                <a:path w="271011" h="359249">
                  <a:moveTo>
                    <a:pt x="7797" y="77038"/>
                  </a:moveTo>
                  <a:lnTo>
                    <a:pt x="16203" y="127471"/>
                  </a:lnTo>
                  <a:lnTo>
                    <a:pt x="25756" y="181278"/>
                  </a:lnTo>
                  <a:lnTo>
                    <a:pt x="39464" y="235799"/>
                  </a:lnTo>
                  <a:lnTo>
                    <a:pt x="49935" y="283566"/>
                  </a:lnTo>
                  <a:lnTo>
                    <a:pt x="60447" y="335933"/>
                  </a:lnTo>
                  <a:lnTo>
                    <a:pt x="63952" y="358219"/>
                  </a:lnTo>
                  <a:lnTo>
                    <a:pt x="61612" y="359248"/>
                  </a:lnTo>
                  <a:lnTo>
                    <a:pt x="57711" y="356425"/>
                  </a:lnTo>
                  <a:lnTo>
                    <a:pt x="35455" y="318917"/>
                  </a:lnTo>
                  <a:lnTo>
                    <a:pt x="17812" y="257760"/>
                  </a:lnTo>
                  <a:lnTo>
                    <a:pt x="5175" y="204545"/>
                  </a:lnTo>
                  <a:lnTo>
                    <a:pt x="0" y="145812"/>
                  </a:lnTo>
                  <a:lnTo>
                    <a:pt x="12128" y="88304"/>
                  </a:lnTo>
                  <a:lnTo>
                    <a:pt x="27668" y="61789"/>
                  </a:lnTo>
                  <a:lnTo>
                    <a:pt x="85336" y="11662"/>
                  </a:lnTo>
                  <a:lnTo>
                    <a:pt x="104260" y="1968"/>
                  </a:lnTo>
                  <a:lnTo>
                    <a:pt x="130608" y="0"/>
                  </a:lnTo>
                  <a:lnTo>
                    <a:pt x="158306" y="4194"/>
                  </a:lnTo>
                  <a:lnTo>
                    <a:pt x="178415" y="13857"/>
                  </a:lnTo>
                  <a:lnTo>
                    <a:pt x="192032" y="29070"/>
                  </a:lnTo>
                  <a:lnTo>
                    <a:pt x="197301" y="38040"/>
                  </a:lnTo>
                  <a:lnTo>
                    <a:pt x="198474" y="48700"/>
                  </a:lnTo>
                  <a:lnTo>
                    <a:pt x="193538" y="73022"/>
                  </a:lnTo>
                  <a:lnTo>
                    <a:pt x="171305" y="117189"/>
                  </a:lnTo>
                  <a:lnTo>
                    <a:pt x="129334" y="164295"/>
                  </a:lnTo>
                  <a:lnTo>
                    <a:pt x="110946" y="178600"/>
                  </a:lnTo>
                  <a:lnTo>
                    <a:pt x="101130" y="182180"/>
                  </a:lnTo>
                  <a:lnTo>
                    <a:pt x="80864" y="183040"/>
                  </a:lnTo>
                  <a:lnTo>
                    <a:pt x="75226" y="179291"/>
                  </a:lnTo>
                  <a:lnTo>
                    <a:pt x="72637" y="173283"/>
                  </a:lnTo>
                  <a:lnTo>
                    <a:pt x="72080" y="165768"/>
                  </a:lnTo>
                  <a:lnTo>
                    <a:pt x="75219" y="159588"/>
                  </a:lnTo>
                  <a:lnTo>
                    <a:pt x="88065" y="149602"/>
                  </a:lnTo>
                  <a:lnTo>
                    <a:pt x="108593" y="147503"/>
                  </a:lnTo>
                  <a:lnTo>
                    <a:pt x="120618" y="148582"/>
                  </a:lnTo>
                  <a:lnTo>
                    <a:pt x="140218" y="159138"/>
                  </a:lnTo>
                  <a:lnTo>
                    <a:pt x="186391" y="214646"/>
                  </a:lnTo>
                  <a:lnTo>
                    <a:pt x="214780" y="267347"/>
                  </a:lnTo>
                  <a:lnTo>
                    <a:pt x="235892" y="300192"/>
                  </a:lnTo>
                  <a:lnTo>
                    <a:pt x="249942" y="310748"/>
                  </a:lnTo>
                  <a:lnTo>
                    <a:pt x="271010" y="3191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2105700" y="8126026"/>
              <a:ext cx="10529" cy="221100"/>
            </a:xfrm>
            <a:custGeom>
              <a:avLst/>
              <a:gdLst/>
              <a:ahLst/>
              <a:cxnLst/>
              <a:rect l="0" t="0" r="0" b="0"/>
              <a:pathLst>
                <a:path w="10529" h="221100">
                  <a:moveTo>
                    <a:pt x="10528" y="0"/>
                  </a:moveTo>
                  <a:lnTo>
                    <a:pt x="7408" y="55171"/>
                  </a:lnTo>
                  <a:lnTo>
                    <a:pt x="2195" y="110324"/>
                  </a:lnTo>
                  <a:lnTo>
                    <a:pt x="650" y="159420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2179399" y="8094250"/>
              <a:ext cx="160931" cy="182478"/>
            </a:xfrm>
            <a:custGeom>
              <a:avLst/>
              <a:gdLst/>
              <a:ahLst/>
              <a:cxnLst/>
              <a:rect l="0" t="0" r="0" b="0"/>
              <a:pathLst>
                <a:path w="160931" h="182478">
                  <a:moveTo>
                    <a:pt x="31586" y="42305"/>
                  </a:moveTo>
                  <a:lnTo>
                    <a:pt x="31586" y="91567"/>
                  </a:lnTo>
                  <a:lnTo>
                    <a:pt x="33925" y="139309"/>
                  </a:lnTo>
                  <a:lnTo>
                    <a:pt x="42764" y="164966"/>
                  </a:lnTo>
                  <a:lnTo>
                    <a:pt x="50736" y="173212"/>
                  </a:lnTo>
                  <a:lnTo>
                    <a:pt x="72072" y="182374"/>
                  </a:lnTo>
                  <a:lnTo>
                    <a:pt x="81973" y="182477"/>
                  </a:lnTo>
                  <a:lnTo>
                    <a:pt x="99214" y="176353"/>
                  </a:lnTo>
                  <a:lnTo>
                    <a:pt x="111555" y="162713"/>
                  </a:lnTo>
                  <a:lnTo>
                    <a:pt x="149196" y="103664"/>
                  </a:lnTo>
                  <a:lnTo>
                    <a:pt x="160930" y="62175"/>
                  </a:lnTo>
                  <a:lnTo>
                    <a:pt x="158872" y="35928"/>
                  </a:lnTo>
                  <a:lnTo>
                    <a:pt x="155048" y="24016"/>
                  </a:lnTo>
                  <a:lnTo>
                    <a:pt x="147819" y="14904"/>
                  </a:lnTo>
                  <a:lnTo>
                    <a:pt x="127308" y="1660"/>
                  </a:lnTo>
                  <a:lnTo>
                    <a:pt x="115288" y="0"/>
                  </a:lnTo>
                  <a:lnTo>
                    <a:pt x="76014" y="8843"/>
                  </a:lnTo>
                  <a:lnTo>
                    <a:pt x="27060" y="29673"/>
                  </a:lnTo>
                  <a:lnTo>
                    <a:pt x="0" y="42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2442612" y="7957570"/>
              <a:ext cx="20495" cy="326384"/>
            </a:xfrm>
            <a:custGeom>
              <a:avLst/>
              <a:gdLst/>
              <a:ahLst/>
              <a:cxnLst/>
              <a:rect l="0" t="0" r="0" b="0"/>
              <a:pathLst>
                <a:path w="20495" h="326384">
                  <a:moveTo>
                    <a:pt x="0" y="0"/>
                  </a:moveTo>
                  <a:lnTo>
                    <a:pt x="14654" y="49552"/>
                  </a:lnTo>
                  <a:lnTo>
                    <a:pt x="19159" y="105669"/>
                  </a:lnTo>
                  <a:lnTo>
                    <a:pt x="20494" y="157391"/>
                  </a:lnTo>
                  <a:lnTo>
                    <a:pt x="13710" y="219129"/>
                  </a:lnTo>
                  <a:lnTo>
                    <a:pt x="11471" y="272767"/>
                  </a:lnTo>
                  <a:lnTo>
                    <a:pt x="10528" y="326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2347855" y="8017232"/>
              <a:ext cx="419199" cy="278292"/>
            </a:xfrm>
            <a:custGeom>
              <a:avLst/>
              <a:gdLst/>
              <a:ahLst/>
              <a:cxnLst/>
              <a:rect l="0" t="0" r="0" b="0"/>
              <a:pathLst>
                <a:path w="419199" h="278292">
                  <a:moveTo>
                    <a:pt x="0" y="87737"/>
                  </a:moveTo>
                  <a:lnTo>
                    <a:pt x="55141" y="73083"/>
                  </a:lnTo>
                  <a:lnTo>
                    <a:pt x="110934" y="59539"/>
                  </a:lnTo>
                  <a:lnTo>
                    <a:pt x="173403" y="42098"/>
                  </a:lnTo>
                  <a:lnTo>
                    <a:pt x="228401" y="28072"/>
                  </a:lnTo>
                  <a:lnTo>
                    <a:pt x="281206" y="14037"/>
                  </a:lnTo>
                  <a:lnTo>
                    <a:pt x="336957" y="0"/>
                  </a:lnTo>
                  <a:lnTo>
                    <a:pt x="360718" y="2339"/>
                  </a:lnTo>
                  <a:lnTo>
                    <a:pt x="370330" y="6239"/>
                  </a:lnTo>
                  <a:lnTo>
                    <a:pt x="372059" y="12348"/>
                  </a:lnTo>
                  <a:lnTo>
                    <a:pt x="368532" y="19930"/>
                  </a:lnTo>
                  <a:lnTo>
                    <a:pt x="331067" y="59050"/>
                  </a:lnTo>
                  <a:lnTo>
                    <a:pt x="280178" y="94676"/>
                  </a:lnTo>
                  <a:lnTo>
                    <a:pt x="279202" y="100552"/>
                  </a:lnTo>
                  <a:lnTo>
                    <a:pt x="283231" y="105639"/>
                  </a:lnTo>
                  <a:lnTo>
                    <a:pt x="290596" y="110201"/>
                  </a:lnTo>
                  <a:lnTo>
                    <a:pt x="343274" y="118691"/>
                  </a:lnTo>
                  <a:lnTo>
                    <a:pt x="384681" y="128364"/>
                  </a:lnTo>
                  <a:lnTo>
                    <a:pt x="408445" y="139328"/>
                  </a:lnTo>
                  <a:lnTo>
                    <a:pt x="415016" y="146698"/>
                  </a:lnTo>
                  <a:lnTo>
                    <a:pt x="418228" y="155120"/>
                  </a:lnTo>
                  <a:lnTo>
                    <a:pt x="419198" y="164245"/>
                  </a:lnTo>
                  <a:lnTo>
                    <a:pt x="410918" y="186861"/>
                  </a:lnTo>
                  <a:lnTo>
                    <a:pt x="395540" y="210171"/>
                  </a:lnTo>
                  <a:lnTo>
                    <a:pt x="346842" y="251707"/>
                  </a:lnTo>
                  <a:lnTo>
                    <a:pt x="310088" y="273451"/>
                  </a:lnTo>
                  <a:lnTo>
                    <a:pt x="283266" y="278291"/>
                  </a:lnTo>
                  <a:lnTo>
                    <a:pt x="269563" y="277945"/>
                  </a:lnTo>
                  <a:lnTo>
                    <a:pt x="260427" y="275373"/>
                  </a:lnTo>
                  <a:lnTo>
                    <a:pt x="254337" y="271319"/>
                  </a:lnTo>
                  <a:lnTo>
                    <a:pt x="242156" y="2561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3076624" y="8002767"/>
              <a:ext cx="187212" cy="231930"/>
            </a:xfrm>
            <a:custGeom>
              <a:avLst/>
              <a:gdLst/>
              <a:ahLst/>
              <a:cxnLst/>
              <a:rect l="0" t="0" r="0" b="0"/>
              <a:pathLst>
                <a:path w="187212" h="231930">
                  <a:moveTo>
                    <a:pt x="102982" y="81145"/>
                  </a:moveTo>
                  <a:lnTo>
                    <a:pt x="102983" y="27000"/>
                  </a:lnTo>
                  <a:lnTo>
                    <a:pt x="102983" y="13463"/>
                  </a:lnTo>
                  <a:lnTo>
                    <a:pt x="99473" y="5608"/>
                  </a:lnTo>
                  <a:lnTo>
                    <a:pt x="93624" y="1541"/>
                  </a:lnTo>
                  <a:lnTo>
                    <a:pt x="86215" y="0"/>
                  </a:lnTo>
                  <a:lnTo>
                    <a:pt x="77766" y="4821"/>
                  </a:lnTo>
                  <a:lnTo>
                    <a:pt x="34324" y="59280"/>
                  </a:lnTo>
                  <a:lnTo>
                    <a:pt x="9352" y="112624"/>
                  </a:lnTo>
                  <a:lnTo>
                    <a:pt x="2877" y="136080"/>
                  </a:lnTo>
                  <a:lnTo>
                    <a:pt x="0" y="166002"/>
                  </a:lnTo>
                  <a:lnTo>
                    <a:pt x="4960" y="192559"/>
                  </a:lnTo>
                  <a:lnTo>
                    <a:pt x="9558" y="204555"/>
                  </a:lnTo>
                  <a:lnTo>
                    <a:pt x="16133" y="211381"/>
                  </a:lnTo>
                  <a:lnTo>
                    <a:pt x="24026" y="214762"/>
                  </a:lnTo>
                  <a:lnTo>
                    <a:pt x="32797" y="215847"/>
                  </a:lnTo>
                  <a:lnTo>
                    <a:pt x="48782" y="210812"/>
                  </a:lnTo>
                  <a:lnTo>
                    <a:pt x="64855" y="198436"/>
                  </a:lnTo>
                  <a:lnTo>
                    <a:pt x="108447" y="139153"/>
                  </a:lnTo>
                  <a:lnTo>
                    <a:pt x="120959" y="87621"/>
                  </a:lnTo>
                  <a:lnTo>
                    <a:pt x="121986" y="90142"/>
                  </a:lnTo>
                  <a:lnTo>
                    <a:pt x="123769" y="145718"/>
                  </a:lnTo>
                  <a:lnTo>
                    <a:pt x="126299" y="196984"/>
                  </a:lnTo>
                  <a:lnTo>
                    <a:pt x="135182" y="223876"/>
                  </a:lnTo>
                  <a:lnTo>
                    <a:pt x="140827" y="230112"/>
                  </a:lnTo>
                  <a:lnTo>
                    <a:pt x="146929" y="231929"/>
                  </a:lnTo>
                  <a:lnTo>
                    <a:pt x="187211" y="21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3327005" y="8041012"/>
              <a:ext cx="336913" cy="199685"/>
            </a:xfrm>
            <a:custGeom>
              <a:avLst/>
              <a:gdLst/>
              <a:ahLst/>
              <a:cxnLst/>
              <a:rect l="0" t="0" r="0" b="0"/>
              <a:pathLst>
                <a:path w="336913" h="199685">
                  <a:moveTo>
                    <a:pt x="0" y="32371"/>
                  </a:moveTo>
                  <a:lnTo>
                    <a:pt x="8334" y="81302"/>
                  </a:lnTo>
                  <a:lnTo>
                    <a:pt x="9878" y="132267"/>
                  </a:lnTo>
                  <a:lnTo>
                    <a:pt x="4811" y="195604"/>
                  </a:lnTo>
                  <a:lnTo>
                    <a:pt x="4377" y="199684"/>
                  </a:lnTo>
                  <a:lnTo>
                    <a:pt x="9356" y="180732"/>
                  </a:lnTo>
                  <a:lnTo>
                    <a:pt x="21519" y="121989"/>
                  </a:lnTo>
                  <a:lnTo>
                    <a:pt x="38666" y="64667"/>
                  </a:lnTo>
                  <a:lnTo>
                    <a:pt x="50321" y="33752"/>
                  </a:lnTo>
                  <a:lnTo>
                    <a:pt x="61749" y="16998"/>
                  </a:lnTo>
                  <a:lnTo>
                    <a:pt x="77747" y="4871"/>
                  </a:lnTo>
                  <a:lnTo>
                    <a:pt x="86927" y="0"/>
                  </a:lnTo>
                  <a:lnTo>
                    <a:pt x="96555" y="262"/>
                  </a:lnTo>
                  <a:lnTo>
                    <a:pt x="116613" y="9912"/>
                  </a:lnTo>
                  <a:lnTo>
                    <a:pt x="142047" y="40664"/>
                  </a:lnTo>
                  <a:lnTo>
                    <a:pt x="158812" y="79412"/>
                  </a:lnTo>
                  <a:lnTo>
                    <a:pt x="165598" y="131707"/>
                  </a:lnTo>
                  <a:lnTo>
                    <a:pt x="162020" y="174889"/>
                  </a:lnTo>
                  <a:lnTo>
                    <a:pt x="160656" y="178855"/>
                  </a:lnTo>
                  <a:lnTo>
                    <a:pt x="159747" y="176821"/>
                  </a:lnTo>
                  <a:lnTo>
                    <a:pt x="159906" y="163252"/>
                  </a:lnTo>
                  <a:lnTo>
                    <a:pt x="172660" y="116586"/>
                  </a:lnTo>
                  <a:lnTo>
                    <a:pt x="190759" y="67073"/>
                  </a:lnTo>
                  <a:lnTo>
                    <a:pt x="206444" y="39606"/>
                  </a:lnTo>
                  <a:lnTo>
                    <a:pt x="229014" y="19599"/>
                  </a:lnTo>
                  <a:lnTo>
                    <a:pt x="241583" y="15668"/>
                  </a:lnTo>
                  <a:lnTo>
                    <a:pt x="268028" y="17539"/>
                  </a:lnTo>
                  <a:lnTo>
                    <a:pt x="279291" y="23653"/>
                  </a:lnTo>
                  <a:lnTo>
                    <a:pt x="298045" y="42924"/>
                  </a:lnTo>
                  <a:lnTo>
                    <a:pt x="324963" y="95546"/>
                  </a:lnTo>
                  <a:lnTo>
                    <a:pt x="333372" y="130249"/>
                  </a:lnTo>
                  <a:lnTo>
                    <a:pt x="336912" y="190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3769852" y="8052327"/>
              <a:ext cx="127056" cy="177473"/>
            </a:xfrm>
            <a:custGeom>
              <a:avLst/>
              <a:gdLst/>
              <a:ahLst/>
              <a:cxnLst/>
              <a:rect l="0" t="0" r="0" b="0"/>
              <a:pathLst>
                <a:path w="127056" h="177473">
                  <a:moveTo>
                    <a:pt x="9879" y="0"/>
                  </a:moveTo>
                  <a:lnTo>
                    <a:pt x="1545" y="52050"/>
                  </a:lnTo>
                  <a:lnTo>
                    <a:pt x="0" y="108229"/>
                  </a:lnTo>
                  <a:lnTo>
                    <a:pt x="1979" y="144028"/>
                  </a:lnTo>
                  <a:lnTo>
                    <a:pt x="10657" y="167737"/>
                  </a:lnTo>
                  <a:lnTo>
                    <a:pt x="18587" y="173826"/>
                  </a:lnTo>
                  <a:lnTo>
                    <a:pt x="39875" y="177472"/>
                  </a:lnTo>
                  <a:lnTo>
                    <a:pt x="58695" y="172073"/>
                  </a:lnTo>
                  <a:lnTo>
                    <a:pt x="66990" y="167357"/>
                  </a:lnTo>
                  <a:lnTo>
                    <a:pt x="111430" y="111317"/>
                  </a:lnTo>
                  <a:lnTo>
                    <a:pt x="127055" y="71717"/>
                  </a:lnTo>
                  <a:lnTo>
                    <a:pt x="125908" y="45912"/>
                  </a:lnTo>
                  <a:lnTo>
                    <a:pt x="122327" y="34117"/>
                  </a:lnTo>
                  <a:lnTo>
                    <a:pt x="108989" y="17894"/>
                  </a:lnTo>
                  <a:lnTo>
                    <a:pt x="835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4011358" y="8051251"/>
              <a:ext cx="440045" cy="443334"/>
            </a:xfrm>
            <a:custGeom>
              <a:avLst/>
              <a:gdLst/>
              <a:ahLst/>
              <a:cxnLst/>
              <a:rect l="0" t="0" r="0" b="0"/>
              <a:pathLst>
                <a:path w="440045" h="443334">
                  <a:moveTo>
                    <a:pt x="0" y="53718"/>
                  </a:moveTo>
                  <a:lnTo>
                    <a:pt x="14654" y="106746"/>
                  </a:lnTo>
                  <a:lnTo>
                    <a:pt x="18622" y="163022"/>
                  </a:lnTo>
                  <a:lnTo>
                    <a:pt x="14906" y="187695"/>
                  </a:lnTo>
                  <a:lnTo>
                    <a:pt x="13447" y="187490"/>
                  </a:lnTo>
                  <a:lnTo>
                    <a:pt x="12563" y="152756"/>
                  </a:lnTo>
                  <a:lnTo>
                    <a:pt x="25296" y="90807"/>
                  </a:lnTo>
                  <a:lnTo>
                    <a:pt x="40900" y="55349"/>
                  </a:lnTo>
                  <a:lnTo>
                    <a:pt x="65931" y="22616"/>
                  </a:lnTo>
                  <a:lnTo>
                    <a:pt x="76709" y="17775"/>
                  </a:lnTo>
                  <a:lnTo>
                    <a:pt x="101163" y="18635"/>
                  </a:lnTo>
                  <a:lnTo>
                    <a:pt x="110726" y="23310"/>
                  </a:lnTo>
                  <a:lnTo>
                    <a:pt x="124471" y="37864"/>
                  </a:lnTo>
                  <a:lnTo>
                    <a:pt x="142826" y="76972"/>
                  </a:lnTo>
                  <a:lnTo>
                    <a:pt x="161297" y="136617"/>
                  </a:lnTo>
                  <a:lnTo>
                    <a:pt x="177513" y="174727"/>
                  </a:lnTo>
                  <a:lnTo>
                    <a:pt x="186192" y="182354"/>
                  </a:lnTo>
                  <a:lnTo>
                    <a:pt x="196658" y="186269"/>
                  </a:lnTo>
                  <a:lnTo>
                    <a:pt x="208314" y="187709"/>
                  </a:lnTo>
                  <a:lnTo>
                    <a:pt x="233744" y="179950"/>
                  </a:lnTo>
                  <a:lnTo>
                    <a:pt x="258304" y="164803"/>
                  </a:lnTo>
                  <a:lnTo>
                    <a:pt x="284115" y="136545"/>
                  </a:lnTo>
                  <a:lnTo>
                    <a:pt x="318951" y="74652"/>
                  </a:lnTo>
                  <a:lnTo>
                    <a:pt x="331070" y="40813"/>
                  </a:lnTo>
                  <a:lnTo>
                    <a:pt x="334315" y="10938"/>
                  </a:lnTo>
                  <a:lnTo>
                    <a:pt x="330501" y="2971"/>
                  </a:lnTo>
                  <a:lnTo>
                    <a:pt x="323279" y="0"/>
                  </a:lnTo>
                  <a:lnTo>
                    <a:pt x="313785" y="358"/>
                  </a:lnTo>
                  <a:lnTo>
                    <a:pt x="305117" y="4107"/>
                  </a:lnTo>
                  <a:lnTo>
                    <a:pt x="289245" y="17630"/>
                  </a:lnTo>
                  <a:lnTo>
                    <a:pt x="267156" y="56154"/>
                  </a:lnTo>
                  <a:lnTo>
                    <a:pt x="265355" y="87946"/>
                  </a:lnTo>
                  <a:lnTo>
                    <a:pt x="272353" y="118064"/>
                  </a:lnTo>
                  <a:lnTo>
                    <a:pt x="283263" y="139248"/>
                  </a:lnTo>
                  <a:lnTo>
                    <a:pt x="342209" y="193880"/>
                  </a:lnTo>
                  <a:lnTo>
                    <a:pt x="400130" y="244402"/>
                  </a:lnTo>
                  <a:lnTo>
                    <a:pt x="423623" y="270614"/>
                  </a:lnTo>
                  <a:lnTo>
                    <a:pt x="438231" y="298295"/>
                  </a:lnTo>
                  <a:lnTo>
                    <a:pt x="440044" y="330095"/>
                  </a:lnTo>
                  <a:lnTo>
                    <a:pt x="437252" y="346764"/>
                  </a:lnTo>
                  <a:lnTo>
                    <a:pt x="421672" y="377763"/>
                  </a:lnTo>
                  <a:lnTo>
                    <a:pt x="384720" y="424613"/>
                  </a:lnTo>
                  <a:lnTo>
                    <a:pt x="356536" y="443333"/>
                  </a:lnTo>
                  <a:lnTo>
                    <a:pt x="330036" y="442910"/>
                  </a:lnTo>
                  <a:lnTo>
                    <a:pt x="302270" y="434922"/>
                  </a:lnTo>
                  <a:lnTo>
                    <a:pt x="282131" y="423574"/>
                  </a:lnTo>
                  <a:lnTo>
                    <a:pt x="268501" y="407611"/>
                  </a:lnTo>
                  <a:lnTo>
                    <a:pt x="250219" y="368768"/>
                  </a:lnTo>
                  <a:lnTo>
                    <a:pt x="242155" y="3274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4737824" y="8062855"/>
              <a:ext cx="10529" cy="189514"/>
            </a:xfrm>
            <a:custGeom>
              <a:avLst/>
              <a:gdLst/>
              <a:ahLst/>
              <a:cxnLst/>
              <a:rect l="0" t="0" r="0" b="0"/>
              <a:pathLst>
                <a:path w="10529" h="189514">
                  <a:moveTo>
                    <a:pt x="0" y="0"/>
                  </a:moveTo>
                  <a:lnTo>
                    <a:pt x="0" y="50433"/>
                  </a:lnTo>
                  <a:lnTo>
                    <a:pt x="1170" y="104241"/>
                  </a:lnTo>
                  <a:lnTo>
                    <a:pt x="8333" y="155642"/>
                  </a:lnTo>
                  <a:lnTo>
                    <a:pt x="10528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4885223" y="7968098"/>
              <a:ext cx="389555" cy="221100"/>
            </a:xfrm>
            <a:custGeom>
              <a:avLst/>
              <a:gdLst/>
              <a:ahLst/>
              <a:cxnLst/>
              <a:rect l="0" t="0" r="0" b="0"/>
              <a:pathLst>
                <a:path w="389555" h="221100">
                  <a:moveTo>
                    <a:pt x="0" y="0"/>
                  </a:moveTo>
                  <a:lnTo>
                    <a:pt x="17958" y="53875"/>
                  </a:lnTo>
                  <a:lnTo>
                    <a:pt x="31666" y="104360"/>
                  </a:lnTo>
                  <a:lnTo>
                    <a:pt x="39018" y="154535"/>
                  </a:lnTo>
                  <a:lnTo>
                    <a:pt x="40738" y="175138"/>
                  </a:lnTo>
                  <a:lnTo>
                    <a:pt x="41197" y="174081"/>
                  </a:lnTo>
                  <a:lnTo>
                    <a:pt x="47522" y="144351"/>
                  </a:lnTo>
                  <a:lnTo>
                    <a:pt x="67272" y="90212"/>
                  </a:lnTo>
                  <a:lnTo>
                    <a:pt x="82194" y="55586"/>
                  </a:lnTo>
                  <a:lnTo>
                    <a:pt x="98532" y="37964"/>
                  </a:lnTo>
                  <a:lnTo>
                    <a:pt x="108972" y="33498"/>
                  </a:lnTo>
                  <a:lnTo>
                    <a:pt x="133050" y="31656"/>
                  </a:lnTo>
                  <a:lnTo>
                    <a:pt x="159349" y="44095"/>
                  </a:lnTo>
                  <a:lnTo>
                    <a:pt x="172913" y="53964"/>
                  </a:lnTo>
                  <a:lnTo>
                    <a:pt x="194224" y="83645"/>
                  </a:lnTo>
                  <a:lnTo>
                    <a:pt x="209154" y="119064"/>
                  </a:lnTo>
                  <a:lnTo>
                    <a:pt x="216389" y="169550"/>
                  </a:lnTo>
                  <a:lnTo>
                    <a:pt x="213984" y="200756"/>
                  </a:lnTo>
                  <a:lnTo>
                    <a:pt x="215186" y="200518"/>
                  </a:lnTo>
                  <a:lnTo>
                    <a:pt x="217157" y="196850"/>
                  </a:lnTo>
                  <a:lnTo>
                    <a:pt x="228725" y="144039"/>
                  </a:lnTo>
                  <a:lnTo>
                    <a:pt x="245745" y="85172"/>
                  </a:lnTo>
                  <a:lnTo>
                    <a:pt x="267396" y="52922"/>
                  </a:lnTo>
                  <a:lnTo>
                    <a:pt x="276530" y="46980"/>
                  </a:lnTo>
                  <a:lnTo>
                    <a:pt x="296037" y="43497"/>
                  </a:lnTo>
                  <a:lnTo>
                    <a:pt x="316406" y="52088"/>
                  </a:lnTo>
                  <a:lnTo>
                    <a:pt x="344484" y="76654"/>
                  </a:lnTo>
                  <a:lnTo>
                    <a:pt x="364502" y="106160"/>
                  </a:lnTo>
                  <a:lnTo>
                    <a:pt x="372571" y="130241"/>
                  </a:lnTo>
                  <a:lnTo>
                    <a:pt x="380870" y="190414"/>
                  </a:lnTo>
                  <a:lnTo>
                    <a:pt x="389554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5412120" y="7996431"/>
              <a:ext cx="252213" cy="200992"/>
            </a:xfrm>
            <a:custGeom>
              <a:avLst/>
              <a:gdLst/>
              <a:ahLst/>
              <a:cxnLst/>
              <a:rect l="0" t="0" r="0" b="0"/>
              <a:pathLst>
                <a:path w="252213" h="200992">
                  <a:moveTo>
                    <a:pt x="20585" y="45367"/>
                  </a:moveTo>
                  <a:lnTo>
                    <a:pt x="17465" y="99512"/>
                  </a:lnTo>
                  <a:lnTo>
                    <a:pt x="11520" y="160048"/>
                  </a:lnTo>
                  <a:lnTo>
                    <a:pt x="4901" y="199839"/>
                  </a:lnTo>
                  <a:lnTo>
                    <a:pt x="3110" y="200991"/>
                  </a:lnTo>
                  <a:lnTo>
                    <a:pt x="0" y="145453"/>
                  </a:lnTo>
                  <a:lnTo>
                    <a:pt x="8027" y="88317"/>
                  </a:lnTo>
                  <a:lnTo>
                    <a:pt x="19853" y="35476"/>
                  </a:lnTo>
                  <a:lnTo>
                    <a:pt x="35468" y="8216"/>
                  </a:lnTo>
                  <a:lnTo>
                    <a:pt x="45715" y="1882"/>
                  </a:lnTo>
                  <a:lnTo>
                    <a:pt x="57225" y="0"/>
                  </a:lnTo>
                  <a:lnTo>
                    <a:pt x="69578" y="1084"/>
                  </a:lnTo>
                  <a:lnTo>
                    <a:pt x="78984" y="5316"/>
                  </a:lnTo>
                  <a:lnTo>
                    <a:pt x="92553" y="19377"/>
                  </a:lnTo>
                  <a:lnTo>
                    <a:pt x="106770" y="47025"/>
                  </a:lnTo>
                  <a:lnTo>
                    <a:pt x="117332" y="106561"/>
                  </a:lnTo>
                  <a:lnTo>
                    <a:pt x="124184" y="161440"/>
                  </a:lnTo>
                  <a:lnTo>
                    <a:pt x="123576" y="168373"/>
                  </a:lnTo>
                  <a:lnTo>
                    <a:pt x="122001" y="169485"/>
                  </a:lnTo>
                  <a:lnTo>
                    <a:pt x="119781" y="166717"/>
                  </a:lnTo>
                  <a:lnTo>
                    <a:pt x="127379" y="109859"/>
                  </a:lnTo>
                  <a:lnTo>
                    <a:pt x="135899" y="75200"/>
                  </a:lnTo>
                  <a:lnTo>
                    <a:pt x="151384" y="44198"/>
                  </a:lnTo>
                  <a:lnTo>
                    <a:pt x="161597" y="35229"/>
                  </a:lnTo>
                  <a:lnTo>
                    <a:pt x="173084" y="30420"/>
                  </a:lnTo>
                  <a:lnTo>
                    <a:pt x="185422" y="28384"/>
                  </a:lnTo>
                  <a:lnTo>
                    <a:pt x="195987" y="31705"/>
                  </a:lnTo>
                  <a:lnTo>
                    <a:pt x="213965" y="47874"/>
                  </a:lnTo>
                  <a:lnTo>
                    <a:pt x="236165" y="103617"/>
                  </a:lnTo>
                  <a:lnTo>
                    <a:pt x="248695" y="154663"/>
                  </a:lnTo>
                  <a:lnTo>
                    <a:pt x="252212" y="1822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5780145" y="7989156"/>
              <a:ext cx="8384" cy="157928"/>
            </a:xfrm>
            <a:custGeom>
              <a:avLst/>
              <a:gdLst/>
              <a:ahLst/>
              <a:cxnLst/>
              <a:rect l="0" t="0" r="0" b="0"/>
              <a:pathLst>
                <a:path w="8384" h="157928">
                  <a:moveTo>
                    <a:pt x="0" y="0"/>
                  </a:moveTo>
                  <a:lnTo>
                    <a:pt x="7236" y="50432"/>
                  </a:lnTo>
                  <a:lnTo>
                    <a:pt x="8383" y="104240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5870459" y="7976933"/>
              <a:ext cx="181172" cy="352371"/>
            </a:xfrm>
            <a:custGeom>
              <a:avLst/>
              <a:gdLst/>
              <a:ahLst/>
              <a:cxnLst/>
              <a:rect l="0" t="0" r="0" b="0"/>
              <a:pathLst>
                <a:path w="181172" h="352371">
                  <a:moveTo>
                    <a:pt x="130785" y="85922"/>
                  </a:moveTo>
                  <a:lnTo>
                    <a:pt x="125196" y="23829"/>
                  </a:lnTo>
                  <a:lnTo>
                    <a:pt x="120040" y="15281"/>
                  </a:lnTo>
                  <a:lnTo>
                    <a:pt x="104952" y="2664"/>
                  </a:lnTo>
                  <a:lnTo>
                    <a:pt x="96016" y="0"/>
                  </a:lnTo>
                  <a:lnTo>
                    <a:pt x="76728" y="161"/>
                  </a:lnTo>
                  <a:lnTo>
                    <a:pt x="56456" y="13491"/>
                  </a:lnTo>
                  <a:lnTo>
                    <a:pt x="38088" y="33844"/>
                  </a:lnTo>
                  <a:lnTo>
                    <a:pt x="16765" y="78625"/>
                  </a:lnTo>
                  <a:lnTo>
                    <a:pt x="0" y="139944"/>
                  </a:lnTo>
                  <a:lnTo>
                    <a:pt x="1688" y="170373"/>
                  </a:lnTo>
                  <a:lnTo>
                    <a:pt x="6116" y="181997"/>
                  </a:lnTo>
                  <a:lnTo>
                    <a:pt x="20395" y="198032"/>
                  </a:lnTo>
                  <a:lnTo>
                    <a:pt x="29115" y="200437"/>
                  </a:lnTo>
                  <a:lnTo>
                    <a:pt x="48163" y="196869"/>
                  </a:lnTo>
                  <a:lnTo>
                    <a:pt x="68327" y="181245"/>
                  </a:lnTo>
                  <a:lnTo>
                    <a:pt x="104280" y="138676"/>
                  </a:lnTo>
                  <a:lnTo>
                    <a:pt x="133911" y="80832"/>
                  </a:lnTo>
                  <a:lnTo>
                    <a:pt x="148162" y="51684"/>
                  </a:lnTo>
                  <a:lnTo>
                    <a:pt x="152898" y="46719"/>
                  </a:lnTo>
                  <a:lnTo>
                    <a:pt x="156055" y="48088"/>
                  </a:lnTo>
                  <a:lnTo>
                    <a:pt x="159564" y="62088"/>
                  </a:lnTo>
                  <a:lnTo>
                    <a:pt x="167590" y="122501"/>
                  </a:lnTo>
                  <a:lnTo>
                    <a:pt x="171850" y="177462"/>
                  </a:lnTo>
                  <a:lnTo>
                    <a:pt x="175811" y="233378"/>
                  </a:lnTo>
                  <a:lnTo>
                    <a:pt x="181171" y="281692"/>
                  </a:lnTo>
                  <a:lnTo>
                    <a:pt x="180085" y="316820"/>
                  </a:lnTo>
                  <a:lnTo>
                    <a:pt x="171804" y="344131"/>
                  </a:lnTo>
                  <a:lnTo>
                    <a:pt x="165150" y="350478"/>
                  </a:lnTo>
                  <a:lnTo>
                    <a:pt x="157204" y="352370"/>
                  </a:lnTo>
                  <a:lnTo>
                    <a:pt x="130785" y="349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6119492" y="7933442"/>
              <a:ext cx="155494" cy="200091"/>
            </a:xfrm>
            <a:custGeom>
              <a:avLst/>
              <a:gdLst/>
              <a:ahLst/>
              <a:cxnLst/>
              <a:rect l="0" t="0" r="0" b="0"/>
              <a:pathLst>
                <a:path w="155494" h="200091">
                  <a:moveTo>
                    <a:pt x="18622" y="97827"/>
                  </a:moveTo>
                  <a:lnTo>
                    <a:pt x="18622" y="156445"/>
                  </a:lnTo>
                  <a:lnTo>
                    <a:pt x="13033" y="196825"/>
                  </a:lnTo>
                  <a:lnTo>
                    <a:pt x="10217" y="200090"/>
                  </a:lnTo>
                  <a:lnTo>
                    <a:pt x="7169" y="196418"/>
                  </a:lnTo>
                  <a:lnTo>
                    <a:pt x="1834" y="177910"/>
                  </a:lnTo>
                  <a:lnTo>
                    <a:pt x="0" y="141183"/>
                  </a:lnTo>
                  <a:lnTo>
                    <a:pt x="12386" y="78552"/>
                  </a:lnTo>
                  <a:lnTo>
                    <a:pt x="34201" y="36179"/>
                  </a:lnTo>
                  <a:lnTo>
                    <a:pt x="47383" y="19345"/>
                  </a:lnTo>
                  <a:lnTo>
                    <a:pt x="67280" y="7184"/>
                  </a:lnTo>
                  <a:lnTo>
                    <a:pt x="79137" y="2304"/>
                  </a:lnTo>
                  <a:lnTo>
                    <a:pt x="104789" y="0"/>
                  </a:lnTo>
                  <a:lnTo>
                    <a:pt x="136180" y="5281"/>
                  </a:lnTo>
                  <a:lnTo>
                    <a:pt x="155493" y="13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6287782" y="7928479"/>
              <a:ext cx="218830" cy="228307"/>
            </a:xfrm>
            <a:custGeom>
              <a:avLst/>
              <a:gdLst/>
              <a:ahLst/>
              <a:cxnLst/>
              <a:rect l="0" t="0" r="0" b="0"/>
              <a:pathLst>
                <a:path w="218830" h="228307">
                  <a:moveTo>
                    <a:pt x="155659" y="39619"/>
                  </a:moveTo>
                  <a:lnTo>
                    <a:pt x="146083" y="15573"/>
                  </a:lnTo>
                  <a:lnTo>
                    <a:pt x="135415" y="1246"/>
                  </a:lnTo>
                  <a:lnTo>
                    <a:pt x="126955" y="0"/>
                  </a:lnTo>
                  <a:lnTo>
                    <a:pt x="105077" y="7973"/>
                  </a:lnTo>
                  <a:lnTo>
                    <a:pt x="54680" y="46941"/>
                  </a:lnTo>
                  <a:lnTo>
                    <a:pt x="27134" y="83180"/>
                  </a:lnTo>
                  <a:lnTo>
                    <a:pt x="5387" y="140156"/>
                  </a:lnTo>
                  <a:lnTo>
                    <a:pt x="0" y="186261"/>
                  </a:lnTo>
                  <a:lnTo>
                    <a:pt x="4978" y="210468"/>
                  </a:lnTo>
                  <a:lnTo>
                    <a:pt x="9582" y="220199"/>
                  </a:lnTo>
                  <a:lnTo>
                    <a:pt x="16160" y="225516"/>
                  </a:lnTo>
                  <a:lnTo>
                    <a:pt x="24054" y="227892"/>
                  </a:lnTo>
                  <a:lnTo>
                    <a:pt x="32828" y="228306"/>
                  </a:lnTo>
                  <a:lnTo>
                    <a:pt x="51935" y="219407"/>
                  </a:lnTo>
                  <a:lnTo>
                    <a:pt x="109510" y="169518"/>
                  </a:lnTo>
                  <a:lnTo>
                    <a:pt x="125347" y="142839"/>
                  </a:lnTo>
                  <a:lnTo>
                    <a:pt x="144835" y="85751"/>
                  </a:lnTo>
                  <a:lnTo>
                    <a:pt x="148443" y="70374"/>
                  </a:lnTo>
                  <a:lnTo>
                    <a:pt x="152018" y="65971"/>
                  </a:lnTo>
                  <a:lnTo>
                    <a:pt x="155571" y="68886"/>
                  </a:lnTo>
                  <a:lnTo>
                    <a:pt x="176708" y="127688"/>
                  </a:lnTo>
                  <a:lnTo>
                    <a:pt x="201497" y="191034"/>
                  </a:lnTo>
                  <a:lnTo>
                    <a:pt x="218829" y="2186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6580784" y="7903821"/>
              <a:ext cx="176198" cy="232735"/>
            </a:xfrm>
            <a:custGeom>
              <a:avLst/>
              <a:gdLst/>
              <a:ahLst/>
              <a:cxnLst/>
              <a:rect l="0" t="0" r="0" b="0"/>
              <a:pathLst>
                <a:path w="176198" h="232735">
                  <a:moveTo>
                    <a:pt x="20584" y="32692"/>
                  </a:moveTo>
                  <a:lnTo>
                    <a:pt x="17464" y="92050"/>
                  </a:lnTo>
                  <a:lnTo>
                    <a:pt x="11519" y="153991"/>
                  </a:lnTo>
                  <a:lnTo>
                    <a:pt x="4901" y="196535"/>
                  </a:lnTo>
                  <a:lnTo>
                    <a:pt x="3109" y="198073"/>
                  </a:lnTo>
                  <a:lnTo>
                    <a:pt x="0" y="143205"/>
                  </a:lnTo>
                  <a:lnTo>
                    <a:pt x="11042" y="82904"/>
                  </a:lnTo>
                  <a:lnTo>
                    <a:pt x="18683" y="58519"/>
                  </a:lnTo>
                  <a:lnTo>
                    <a:pt x="42652" y="23798"/>
                  </a:lnTo>
                  <a:lnTo>
                    <a:pt x="49334" y="16234"/>
                  </a:lnTo>
                  <a:lnTo>
                    <a:pt x="81095" y="0"/>
                  </a:lnTo>
                  <a:lnTo>
                    <a:pt x="92510" y="369"/>
                  </a:lnTo>
                  <a:lnTo>
                    <a:pt x="114552" y="10137"/>
                  </a:lnTo>
                  <a:lnTo>
                    <a:pt x="141103" y="29779"/>
                  </a:lnTo>
                  <a:lnTo>
                    <a:pt x="153307" y="49725"/>
                  </a:lnTo>
                  <a:lnTo>
                    <a:pt x="161460" y="74187"/>
                  </a:lnTo>
                  <a:lnTo>
                    <a:pt x="172714" y="136278"/>
                  </a:lnTo>
                  <a:lnTo>
                    <a:pt x="176197" y="199123"/>
                  </a:lnTo>
                  <a:lnTo>
                    <a:pt x="167983" y="2327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6864580" y="7799643"/>
              <a:ext cx="29442" cy="336913"/>
            </a:xfrm>
            <a:custGeom>
              <a:avLst/>
              <a:gdLst/>
              <a:ahLst/>
              <a:cxnLst/>
              <a:rect l="0" t="0" r="0" b="0"/>
              <a:pathLst>
                <a:path w="29442" h="336913">
                  <a:moveTo>
                    <a:pt x="21058" y="0"/>
                  </a:moveTo>
                  <a:lnTo>
                    <a:pt x="28293" y="51602"/>
                  </a:lnTo>
                  <a:lnTo>
                    <a:pt x="29441" y="112645"/>
                  </a:lnTo>
                  <a:lnTo>
                    <a:pt x="24062" y="163097"/>
                  </a:lnTo>
                  <a:lnTo>
                    <a:pt x="21948" y="213401"/>
                  </a:lnTo>
                  <a:lnTo>
                    <a:pt x="18114" y="269793"/>
                  </a:lnTo>
                  <a:lnTo>
                    <a:pt x="2861" y="327207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6811938" y="7915456"/>
              <a:ext cx="221100" cy="28863"/>
            </a:xfrm>
            <a:custGeom>
              <a:avLst/>
              <a:gdLst/>
              <a:ahLst/>
              <a:cxnLst/>
              <a:rect l="0" t="0" r="0" b="0"/>
              <a:pathLst>
                <a:path w="221100" h="28863">
                  <a:moveTo>
                    <a:pt x="0" y="0"/>
                  </a:moveTo>
                  <a:lnTo>
                    <a:pt x="26386" y="15641"/>
                  </a:lnTo>
                  <a:lnTo>
                    <a:pt x="64621" y="26342"/>
                  </a:lnTo>
                  <a:lnTo>
                    <a:pt x="115853" y="28862"/>
                  </a:lnTo>
                  <a:lnTo>
                    <a:pt x="177604" y="16726"/>
                  </a:lnTo>
                  <a:lnTo>
                    <a:pt x="221099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7052722" y="7873343"/>
              <a:ext cx="222471" cy="273741"/>
            </a:xfrm>
            <a:custGeom>
              <a:avLst/>
              <a:gdLst/>
              <a:ahLst/>
              <a:cxnLst/>
              <a:rect l="0" t="0" r="0" b="0"/>
              <a:pathLst>
                <a:path w="222471" h="273741">
                  <a:moveTo>
                    <a:pt x="222470" y="0"/>
                  </a:moveTo>
                  <a:lnTo>
                    <a:pt x="196084" y="15641"/>
                  </a:lnTo>
                  <a:lnTo>
                    <a:pt x="143905" y="34327"/>
                  </a:lnTo>
                  <a:lnTo>
                    <a:pt x="88798" y="54613"/>
                  </a:lnTo>
                  <a:lnTo>
                    <a:pt x="29646" y="77121"/>
                  </a:lnTo>
                  <a:lnTo>
                    <a:pt x="4579" y="86138"/>
                  </a:lnTo>
                  <a:lnTo>
                    <a:pt x="0" y="90180"/>
                  </a:lnTo>
                  <a:lnTo>
                    <a:pt x="458" y="94044"/>
                  </a:lnTo>
                  <a:lnTo>
                    <a:pt x="4272" y="97791"/>
                  </a:lnTo>
                  <a:lnTo>
                    <a:pt x="26407" y="108654"/>
                  </a:lnTo>
                  <a:lnTo>
                    <a:pt x="71960" y="119280"/>
                  </a:lnTo>
                  <a:lnTo>
                    <a:pt x="129912" y="129838"/>
                  </a:lnTo>
                  <a:lnTo>
                    <a:pt x="169179" y="145964"/>
                  </a:lnTo>
                  <a:lnTo>
                    <a:pt x="195632" y="165561"/>
                  </a:lnTo>
                  <a:lnTo>
                    <a:pt x="199898" y="174715"/>
                  </a:lnTo>
                  <a:lnTo>
                    <a:pt x="201520" y="197364"/>
                  </a:lnTo>
                  <a:lnTo>
                    <a:pt x="195222" y="216789"/>
                  </a:lnTo>
                  <a:lnTo>
                    <a:pt x="190266" y="225244"/>
                  </a:lnTo>
                  <a:lnTo>
                    <a:pt x="155347" y="248323"/>
                  </a:lnTo>
                  <a:lnTo>
                    <a:pt x="98020" y="269584"/>
                  </a:lnTo>
                  <a:lnTo>
                    <a:pt x="85600" y="2737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7485762" y="7925984"/>
              <a:ext cx="147400" cy="31587"/>
            </a:xfrm>
            <a:custGeom>
              <a:avLst/>
              <a:gdLst/>
              <a:ahLst/>
              <a:cxnLst/>
              <a:rect l="0" t="0" r="0" b="0"/>
              <a:pathLst>
                <a:path w="147400" h="31587">
                  <a:moveTo>
                    <a:pt x="147399" y="0"/>
                  </a:moveTo>
                  <a:lnTo>
                    <a:pt x="83971" y="17959"/>
                  </a:lnTo>
                  <a:lnTo>
                    <a:pt x="38944" y="28548"/>
                  </a:ln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7527876" y="7820699"/>
              <a:ext cx="31586" cy="242157"/>
            </a:xfrm>
            <a:custGeom>
              <a:avLst/>
              <a:gdLst/>
              <a:ahLst/>
              <a:cxnLst/>
              <a:rect l="0" t="0" r="0" b="0"/>
              <a:pathLst>
                <a:path w="31586" h="242157">
                  <a:moveTo>
                    <a:pt x="0" y="0"/>
                  </a:moveTo>
                  <a:lnTo>
                    <a:pt x="14654" y="60731"/>
                  </a:lnTo>
                  <a:lnTo>
                    <a:pt x="19160" y="118210"/>
                  </a:lnTo>
                  <a:lnTo>
                    <a:pt x="20495" y="174105"/>
                  </a:lnTo>
                  <a:lnTo>
                    <a:pt x="29316" y="230769"/>
                  </a:lnTo>
                  <a:lnTo>
                    <a:pt x="31585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7875316" y="7852285"/>
              <a:ext cx="42116" cy="336913"/>
            </a:xfrm>
            <a:custGeom>
              <a:avLst/>
              <a:gdLst/>
              <a:ahLst/>
              <a:cxnLst/>
              <a:rect l="0" t="0" r="0" b="0"/>
              <a:pathLst>
                <a:path w="42116" h="336913">
                  <a:moveTo>
                    <a:pt x="42115" y="0"/>
                  </a:moveTo>
                  <a:lnTo>
                    <a:pt x="25326" y="62281"/>
                  </a:lnTo>
                  <a:lnTo>
                    <a:pt x="18780" y="116330"/>
                  </a:lnTo>
                  <a:lnTo>
                    <a:pt x="12158" y="172068"/>
                  </a:lnTo>
                  <a:lnTo>
                    <a:pt x="3615" y="228138"/>
                  </a:lnTo>
                  <a:lnTo>
                    <a:pt x="714" y="284274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7875316" y="7797925"/>
              <a:ext cx="181399" cy="223789"/>
            </a:xfrm>
            <a:custGeom>
              <a:avLst/>
              <a:gdLst/>
              <a:ahLst/>
              <a:cxnLst/>
              <a:rect l="0" t="0" r="0" b="0"/>
              <a:pathLst>
                <a:path w="181399" h="223789">
                  <a:moveTo>
                    <a:pt x="0" y="33303"/>
                  </a:moveTo>
                  <a:lnTo>
                    <a:pt x="19151" y="16493"/>
                  </a:lnTo>
                  <a:lnTo>
                    <a:pt x="40487" y="3995"/>
                  </a:lnTo>
                  <a:lnTo>
                    <a:pt x="68687" y="0"/>
                  </a:lnTo>
                  <a:lnTo>
                    <a:pt x="99548" y="3293"/>
                  </a:lnTo>
                  <a:lnTo>
                    <a:pt x="140890" y="18302"/>
                  </a:lnTo>
                  <a:lnTo>
                    <a:pt x="160494" y="30925"/>
                  </a:lnTo>
                  <a:lnTo>
                    <a:pt x="173886" y="50573"/>
                  </a:lnTo>
                  <a:lnTo>
                    <a:pt x="181398" y="73734"/>
                  </a:lnTo>
                  <a:lnTo>
                    <a:pt x="180837" y="95727"/>
                  </a:lnTo>
                  <a:lnTo>
                    <a:pt x="162766" y="139016"/>
                  </a:lnTo>
                  <a:lnTo>
                    <a:pt x="140775" y="172120"/>
                  </a:lnTo>
                  <a:lnTo>
                    <a:pt x="102807" y="204266"/>
                  </a:lnTo>
                  <a:lnTo>
                    <a:pt x="78057" y="218861"/>
                  </a:lnTo>
                  <a:lnTo>
                    <a:pt x="54579" y="223788"/>
                  </a:lnTo>
                  <a:lnTo>
                    <a:pt x="21057" y="2228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8128000" y="7806255"/>
              <a:ext cx="141010" cy="213204"/>
            </a:xfrm>
            <a:custGeom>
              <a:avLst/>
              <a:gdLst/>
              <a:ahLst/>
              <a:cxnLst/>
              <a:rect l="0" t="0" r="0" b="0"/>
              <a:pathLst>
                <a:path w="141010" h="213204">
                  <a:moveTo>
                    <a:pt x="0" y="14444"/>
                  </a:moveTo>
                  <a:lnTo>
                    <a:pt x="7236" y="66047"/>
                  </a:lnTo>
                  <a:lnTo>
                    <a:pt x="9553" y="128260"/>
                  </a:lnTo>
                  <a:lnTo>
                    <a:pt x="12580" y="181269"/>
                  </a:lnTo>
                  <a:lnTo>
                    <a:pt x="21579" y="204012"/>
                  </a:lnTo>
                  <a:lnTo>
                    <a:pt x="29594" y="209843"/>
                  </a:lnTo>
                  <a:lnTo>
                    <a:pt x="50978" y="213203"/>
                  </a:lnTo>
                  <a:lnTo>
                    <a:pt x="62061" y="208951"/>
                  </a:lnTo>
                  <a:lnTo>
                    <a:pt x="110079" y="166935"/>
                  </a:lnTo>
                  <a:lnTo>
                    <a:pt x="127112" y="139176"/>
                  </a:lnTo>
                  <a:lnTo>
                    <a:pt x="141009" y="76647"/>
                  </a:lnTo>
                  <a:lnTo>
                    <a:pt x="139490" y="50279"/>
                  </a:lnTo>
                  <a:lnTo>
                    <a:pt x="126468" y="15703"/>
                  </a:lnTo>
                  <a:lnTo>
                    <a:pt x="118238" y="8265"/>
                  </a:lnTo>
                  <a:lnTo>
                    <a:pt x="96614" y="0"/>
                  </a:lnTo>
                  <a:lnTo>
                    <a:pt x="71406" y="2565"/>
                  </a:lnTo>
                  <a:lnTo>
                    <a:pt x="10082" y="21735"/>
                  </a:lnTo>
                  <a:lnTo>
                    <a:pt x="0" y="249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8349099" y="7799643"/>
              <a:ext cx="97251" cy="214301"/>
            </a:xfrm>
            <a:custGeom>
              <a:avLst/>
              <a:gdLst/>
              <a:ahLst/>
              <a:cxnLst/>
              <a:rect l="0" t="0" r="0" b="0"/>
              <a:pathLst>
                <a:path w="97251" h="214301">
                  <a:moveTo>
                    <a:pt x="0" y="42114"/>
                  </a:moveTo>
                  <a:lnTo>
                    <a:pt x="0" y="99378"/>
                  </a:lnTo>
                  <a:lnTo>
                    <a:pt x="0" y="148768"/>
                  </a:lnTo>
                  <a:lnTo>
                    <a:pt x="5589" y="206681"/>
                  </a:lnTo>
                  <a:lnTo>
                    <a:pt x="11915" y="212656"/>
                  </a:lnTo>
                  <a:lnTo>
                    <a:pt x="20811" y="214300"/>
                  </a:lnTo>
                  <a:lnTo>
                    <a:pt x="31421" y="213057"/>
                  </a:lnTo>
                  <a:lnTo>
                    <a:pt x="52570" y="199197"/>
                  </a:lnTo>
                  <a:lnTo>
                    <a:pt x="63122" y="188949"/>
                  </a:lnTo>
                  <a:lnTo>
                    <a:pt x="77967" y="161966"/>
                  </a:lnTo>
                  <a:lnTo>
                    <a:pt x="97030" y="108163"/>
                  </a:lnTo>
                  <a:lnTo>
                    <a:pt x="97250" y="68963"/>
                  </a:lnTo>
                  <a:lnTo>
                    <a:pt x="84316" y="33301"/>
                  </a:lnTo>
                  <a:lnTo>
                    <a:pt x="65940" y="17530"/>
                  </a:lnTo>
                  <a:lnTo>
                    <a:pt x="35526" y="5194"/>
                  </a:ln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8580726" y="7776384"/>
              <a:ext cx="263213" cy="202244"/>
            </a:xfrm>
            <a:custGeom>
              <a:avLst/>
              <a:gdLst/>
              <a:ahLst/>
              <a:cxnLst/>
              <a:rect l="0" t="0" r="0" b="0"/>
              <a:pathLst>
                <a:path w="263213" h="202244">
                  <a:moveTo>
                    <a:pt x="0" y="202243"/>
                  </a:moveTo>
                  <a:lnTo>
                    <a:pt x="14654" y="149215"/>
                  </a:lnTo>
                  <a:lnTo>
                    <a:pt x="36603" y="92940"/>
                  </a:lnTo>
                  <a:lnTo>
                    <a:pt x="66588" y="45601"/>
                  </a:lnTo>
                  <a:lnTo>
                    <a:pt x="75977" y="34644"/>
                  </a:lnTo>
                  <a:lnTo>
                    <a:pt x="102008" y="19350"/>
                  </a:lnTo>
                  <a:lnTo>
                    <a:pt x="160789" y="0"/>
                  </a:lnTo>
                  <a:lnTo>
                    <a:pt x="222356" y="554"/>
                  </a:lnTo>
                  <a:lnTo>
                    <a:pt x="263212" y="22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1863584" y="8569720"/>
              <a:ext cx="209931" cy="345945"/>
            </a:xfrm>
            <a:custGeom>
              <a:avLst/>
              <a:gdLst/>
              <a:ahLst/>
              <a:cxnLst/>
              <a:rect l="0" t="0" r="0" b="0"/>
              <a:pathLst>
                <a:path w="209931" h="345945">
                  <a:moveTo>
                    <a:pt x="31546" y="9032"/>
                  </a:moveTo>
                  <a:lnTo>
                    <a:pt x="17074" y="43824"/>
                  </a:lnTo>
                  <a:lnTo>
                    <a:pt x="11790" y="105808"/>
                  </a:lnTo>
                  <a:lnTo>
                    <a:pt x="7754" y="160149"/>
                  </a:lnTo>
                  <a:lnTo>
                    <a:pt x="2270" y="217583"/>
                  </a:lnTo>
                  <a:lnTo>
                    <a:pt x="644" y="268527"/>
                  </a:lnTo>
                  <a:lnTo>
                    <a:pt x="163" y="316376"/>
                  </a:lnTo>
                  <a:lnTo>
                    <a:pt x="50" y="339821"/>
                  </a:lnTo>
                  <a:lnTo>
                    <a:pt x="0" y="334643"/>
                  </a:lnTo>
                  <a:lnTo>
                    <a:pt x="8299" y="280360"/>
                  </a:lnTo>
                  <a:lnTo>
                    <a:pt x="10056" y="220554"/>
                  </a:lnTo>
                  <a:lnTo>
                    <a:pt x="15950" y="169711"/>
                  </a:lnTo>
                  <a:lnTo>
                    <a:pt x="28422" y="108535"/>
                  </a:lnTo>
                  <a:lnTo>
                    <a:pt x="45270" y="54510"/>
                  </a:lnTo>
                  <a:lnTo>
                    <a:pt x="67198" y="20557"/>
                  </a:lnTo>
                  <a:lnTo>
                    <a:pt x="76371" y="9697"/>
                  </a:lnTo>
                  <a:lnTo>
                    <a:pt x="87165" y="3626"/>
                  </a:lnTo>
                  <a:lnTo>
                    <a:pt x="111637" y="0"/>
                  </a:lnTo>
                  <a:lnTo>
                    <a:pt x="138112" y="11646"/>
                  </a:lnTo>
                  <a:lnTo>
                    <a:pt x="163136" y="32420"/>
                  </a:lnTo>
                  <a:lnTo>
                    <a:pt x="182057" y="57251"/>
                  </a:lnTo>
                  <a:lnTo>
                    <a:pt x="200274" y="103127"/>
                  </a:lnTo>
                  <a:lnTo>
                    <a:pt x="207491" y="153765"/>
                  </a:lnTo>
                  <a:lnTo>
                    <a:pt x="209930" y="214872"/>
                  </a:lnTo>
                  <a:lnTo>
                    <a:pt x="207292" y="268884"/>
                  </a:lnTo>
                  <a:lnTo>
                    <a:pt x="193726" y="328170"/>
                  </a:lnTo>
                  <a:lnTo>
                    <a:pt x="189473" y="3459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2200456" y="8547166"/>
              <a:ext cx="105286" cy="178985"/>
            </a:xfrm>
            <a:custGeom>
              <a:avLst/>
              <a:gdLst/>
              <a:ahLst/>
              <a:cxnLst/>
              <a:rect l="0" t="0" r="0" b="0"/>
              <a:pathLst>
                <a:path w="105286" h="178985">
                  <a:moveTo>
                    <a:pt x="0" y="0"/>
                  </a:moveTo>
                  <a:lnTo>
                    <a:pt x="17958" y="56215"/>
                  </a:lnTo>
                  <a:lnTo>
                    <a:pt x="34786" y="111667"/>
                  </a:lnTo>
                  <a:lnTo>
                    <a:pt x="48216" y="133858"/>
                  </a:lnTo>
                  <a:lnTo>
                    <a:pt x="82314" y="164048"/>
                  </a:lnTo>
                  <a:lnTo>
                    <a:pt x="105285" y="1789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2263627" y="8505052"/>
              <a:ext cx="105286" cy="400084"/>
            </a:xfrm>
            <a:custGeom>
              <a:avLst/>
              <a:gdLst/>
              <a:ahLst/>
              <a:cxnLst/>
              <a:rect l="0" t="0" r="0" b="0"/>
              <a:pathLst>
                <a:path w="105286" h="400084">
                  <a:moveTo>
                    <a:pt x="105285" y="0"/>
                  </a:moveTo>
                  <a:lnTo>
                    <a:pt x="81566" y="43963"/>
                  </a:lnTo>
                  <a:lnTo>
                    <a:pt x="71616" y="106453"/>
                  </a:lnTo>
                  <a:lnTo>
                    <a:pt x="59250" y="167257"/>
                  </a:lnTo>
                  <a:lnTo>
                    <a:pt x="44372" y="228357"/>
                  </a:lnTo>
                  <a:lnTo>
                    <a:pt x="23236" y="289300"/>
                  </a:lnTo>
                  <a:lnTo>
                    <a:pt x="7449" y="347005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2422595" y="8544147"/>
              <a:ext cx="199002" cy="326359"/>
            </a:xfrm>
            <a:custGeom>
              <a:avLst/>
              <a:gdLst/>
              <a:ahLst/>
              <a:cxnLst/>
              <a:rect l="0" t="0" r="0" b="0"/>
              <a:pathLst>
                <a:path w="199002" h="326359">
                  <a:moveTo>
                    <a:pt x="199001" y="13548"/>
                  </a:moveTo>
                  <a:lnTo>
                    <a:pt x="182233" y="2369"/>
                  </a:lnTo>
                  <a:lnTo>
                    <a:pt x="164643" y="0"/>
                  </a:lnTo>
                  <a:lnTo>
                    <a:pt x="113575" y="8012"/>
                  </a:lnTo>
                  <a:lnTo>
                    <a:pt x="69834" y="28675"/>
                  </a:lnTo>
                  <a:lnTo>
                    <a:pt x="32828" y="62614"/>
                  </a:lnTo>
                  <a:lnTo>
                    <a:pt x="10814" y="96715"/>
                  </a:lnTo>
                  <a:lnTo>
                    <a:pt x="2472" y="134636"/>
                  </a:lnTo>
                  <a:lnTo>
                    <a:pt x="0" y="186686"/>
                  </a:lnTo>
                  <a:lnTo>
                    <a:pt x="4857" y="229795"/>
                  </a:lnTo>
                  <a:lnTo>
                    <a:pt x="25384" y="281868"/>
                  </a:lnTo>
                  <a:lnTo>
                    <a:pt x="38390" y="300867"/>
                  </a:lnTo>
                  <a:lnTo>
                    <a:pt x="58208" y="313991"/>
                  </a:lnTo>
                  <a:lnTo>
                    <a:pt x="82614" y="322553"/>
                  </a:lnTo>
                  <a:lnTo>
                    <a:pt x="109059" y="326358"/>
                  </a:lnTo>
                  <a:lnTo>
                    <a:pt x="165638" y="312335"/>
                  </a:lnTo>
                  <a:lnTo>
                    <a:pt x="177944" y="3083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2979565" y="8536637"/>
              <a:ext cx="20215" cy="305328"/>
            </a:xfrm>
            <a:custGeom>
              <a:avLst/>
              <a:gdLst/>
              <a:ahLst/>
              <a:cxnLst/>
              <a:rect l="0" t="0" r="0" b="0"/>
              <a:pathLst>
                <a:path w="20215" h="305328">
                  <a:moveTo>
                    <a:pt x="0" y="0"/>
                  </a:moveTo>
                  <a:lnTo>
                    <a:pt x="11453" y="55170"/>
                  </a:lnTo>
                  <a:lnTo>
                    <a:pt x="18211" y="110324"/>
                  </a:lnTo>
                  <a:lnTo>
                    <a:pt x="20214" y="165661"/>
                  </a:lnTo>
                  <a:lnTo>
                    <a:pt x="17688" y="227680"/>
                  </a:lnTo>
                  <a:lnTo>
                    <a:pt x="12650" y="273742"/>
                  </a:lnTo>
                  <a:lnTo>
                    <a:pt x="10528" y="305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2969036" y="8431352"/>
              <a:ext cx="227461" cy="421141"/>
            </a:xfrm>
            <a:custGeom>
              <a:avLst/>
              <a:gdLst/>
              <a:ahLst/>
              <a:cxnLst/>
              <a:rect l="0" t="0" r="0" b="0"/>
              <a:pathLst>
                <a:path w="227461" h="421141">
                  <a:moveTo>
                    <a:pt x="0" y="0"/>
                  </a:moveTo>
                  <a:lnTo>
                    <a:pt x="48931" y="14573"/>
                  </a:lnTo>
                  <a:lnTo>
                    <a:pt x="102472" y="33815"/>
                  </a:lnTo>
                  <a:lnTo>
                    <a:pt x="121973" y="47785"/>
                  </a:lnTo>
                  <a:lnTo>
                    <a:pt x="176406" y="105783"/>
                  </a:lnTo>
                  <a:lnTo>
                    <a:pt x="206552" y="158676"/>
                  </a:lnTo>
                  <a:lnTo>
                    <a:pt x="225461" y="212148"/>
                  </a:lnTo>
                  <a:lnTo>
                    <a:pt x="227460" y="263290"/>
                  </a:lnTo>
                  <a:lnTo>
                    <a:pt x="219637" y="290153"/>
                  </a:lnTo>
                  <a:lnTo>
                    <a:pt x="196489" y="330596"/>
                  </a:lnTo>
                  <a:lnTo>
                    <a:pt x="142148" y="384874"/>
                  </a:lnTo>
                  <a:lnTo>
                    <a:pt x="114258" y="401166"/>
                  </a:lnTo>
                  <a:lnTo>
                    <a:pt x="60872" y="417702"/>
                  </a:lnTo>
                  <a:lnTo>
                    <a:pt x="42114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3259078" y="8599808"/>
              <a:ext cx="141628" cy="193921"/>
            </a:xfrm>
            <a:custGeom>
              <a:avLst/>
              <a:gdLst/>
              <a:ahLst/>
              <a:cxnLst/>
              <a:rect l="0" t="0" r="0" b="0"/>
              <a:pathLst>
                <a:path w="141628" h="193921">
                  <a:moveTo>
                    <a:pt x="4757" y="73700"/>
                  </a:moveTo>
                  <a:lnTo>
                    <a:pt x="7876" y="122631"/>
                  </a:lnTo>
                  <a:lnTo>
                    <a:pt x="9970" y="170476"/>
                  </a:lnTo>
                  <a:lnTo>
                    <a:pt x="8232" y="187350"/>
                  </a:lnTo>
                  <a:lnTo>
                    <a:pt x="5904" y="193920"/>
                  </a:lnTo>
                  <a:lnTo>
                    <a:pt x="3181" y="193621"/>
                  </a:lnTo>
                  <a:lnTo>
                    <a:pt x="197" y="188742"/>
                  </a:lnTo>
                  <a:lnTo>
                    <a:pt x="0" y="173963"/>
                  </a:lnTo>
                  <a:lnTo>
                    <a:pt x="13705" y="118445"/>
                  </a:lnTo>
                  <a:lnTo>
                    <a:pt x="44077" y="63517"/>
                  </a:lnTo>
                  <a:lnTo>
                    <a:pt x="70219" y="31688"/>
                  </a:lnTo>
                  <a:lnTo>
                    <a:pt x="96242" y="16813"/>
                  </a:lnTo>
                  <a:lnTo>
                    <a:pt x="1416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3447682" y="8619721"/>
              <a:ext cx="153065" cy="179883"/>
            </a:xfrm>
            <a:custGeom>
              <a:avLst/>
              <a:gdLst/>
              <a:ahLst/>
              <a:cxnLst/>
              <a:rect l="0" t="0" r="0" b="0"/>
              <a:pathLst>
                <a:path w="153065" h="179883">
                  <a:moveTo>
                    <a:pt x="153064" y="32730"/>
                  </a:moveTo>
                  <a:lnTo>
                    <a:pt x="95702" y="323"/>
                  </a:lnTo>
                  <a:lnTo>
                    <a:pt x="72198" y="0"/>
                  </a:lnTo>
                  <a:lnTo>
                    <a:pt x="49274" y="9994"/>
                  </a:lnTo>
                  <a:lnTo>
                    <a:pt x="28556" y="27305"/>
                  </a:lnTo>
                  <a:lnTo>
                    <a:pt x="11549" y="50596"/>
                  </a:lnTo>
                  <a:lnTo>
                    <a:pt x="0" y="101195"/>
                  </a:lnTo>
                  <a:lnTo>
                    <a:pt x="2167" y="143873"/>
                  </a:lnTo>
                  <a:lnTo>
                    <a:pt x="10350" y="164404"/>
                  </a:lnTo>
                  <a:lnTo>
                    <a:pt x="15807" y="173155"/>
                  </a:lnTo>
                  <a:lnTo>
                    <a:pt x="22955" y="177820"/>
                  </a:lnTo>
                  <a:lnTo>
                    <a:pt x="40256" y="179882"/>
                  </a:lnTo>
                  <a:lnTo>
                    <a:pt x="59643" y="170660"/>
                  </a:lnTo>
                  <a:lnTo>
                    <a:pt x="69727" y="163289"/>
                  </a:lnTo>
                  <a:lnTo>
                    <a:pt x="84050" y="142619"/>
                  </a:lnTo>
                  <a:lnTo>
                    <a:pt x="108366" y="85631"/>
                  </a:lnTo>
                  <a:lnTo>
                    <a:pt x="123183" y="46455"/>
                  </a:lnTo>
                  <a:lnTo>
                    <a:pt x="127294" y="41880"/>
                  </a:lnTo>
                  <a:lnTo>
                    <a:pt x="131205" y="42339"/>
                  </a:lnTo>
                  <a:lnTo>
                    <a:pt x="134982" y="46155"/>
                  </a:lnTo>
                  <a:lnTo>
                    <a:pt x="144661" y="103806"/>
                  </a:lnTo>
                  <a:lnTo>
                    <a:pt x="153064" y="1380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3762105" y="8415235"/>
              <a:ext cx="112383" cy="416201"/>
            </a:xfrm>
            <a:custGeom>
              <a:avLst/>
              <a:gdLst/>
              <a:ahLst/>
              <a:cxnLst/>
              <a:rect l="0" t="0" r="0" b="0"/>
              <a:pathLst>
                <a:path w="112383" h="416201">
                  <a:moveTo>
                    <a:pt x="112382" y="5589"/>
                  </a:moveTo>
                  <a:lnTo>
                    <a:pt x="95615" y="0"/>
                  </a:lnTo>
                  <a:lnTo>
                    <a:pt x="74904" y="6615"/>
                  </a:lnTo>
                  <a:lnTo>
                    <a:pt x="51272" y="23592"/>
                  </a:lnTo>
                  <a:lnTo>
                    <a:pt x="13744" y="75913"/>
                  </a:lnTo>
                  <a:lnTo>
                    <a:pt x="4202" y="102354"/>
                  </a:lnTo>
                  <a:lnTo>
                    <a:pt x="0" y="156703"/>
                  </a:lnTo>
                  <a:lnTo>
                    <a:pt x="5644" y="214920"/>
                  </a:lnTo>
                  <a:lnTo>
                    <a:pt x="14726" y="264015"/>
                  </a:lnTo>
                  <a:lnTo>
                    <a:pt x="24825" y="313917"/>
                  </a:lnTo>
                  <a:lnTo>
                    <a:pt x="35599" y="373292"/>
                  </a:lnTo>
                  <a:lnTo>
                    <a:pt x="36142" y="397130"/>
                  </a:lnTo>
                  <a:lnTo>
                    <a:pt x="34649" y="403486"/>
                  </a:lnTo>
                  <a:lnTo>
                    <a:pt x="28154" y="416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3695503" y="8684037"/>
              <a:ext cx="126343" cy="21057"/>
            </a:xfrm>
            <a:custGeom>
              <a:avLst/>
              <a:gdLst/>
              <a:ahLst/>
              <a:cxnLst/>
              <a:rect l="0" t="0" r="0" b="0"/>
              <a:pathLst>
                <a:path w="126343" h="21057">
                  <a:moveTo>
                    <a:pt x="0" y="0"/>
                  </a:moveTo>
                  <a:lnTo>
                    <a:pt x="48930" y="3120"/>
                  </a:lnTo>
                  <a:lnTo>
                    <a:pt x="110429" y="16788"/>
                  </a:lnTo>
                  <a:lnTo>
                    <a:pt x="126342" y="210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4021886" y="8452410"/>
              <a:ext cx="63172" cy="421141"/>
            </a:xfrm>
            <a:custGeom>
              <a:avLst/>
              <a:gdLst/>
              <a:ahLst/>
              <a:cxnLst/>
              <a:rect l="0" t="0" r="0" b="0"/>
              <a:pathLst>
                <a:path w="63172" h="421141">
                  <a:moveTo>
                    <a:pt x="63171" y="0"/>
                  </a:moveTo>
                  <a:lnTo>
                    <a:pt x="47530" y="17980"/>
                  </a:lnTo>
                  <a:lnTo>
                    <a:pt x="39452" y="34897"/>
                  </a:lnTo>
                  <a:lnTo>
                    <a:pt x="29502" y="96117"/>
                  </a:lnTo>
                  <a:lnTo>
                    <a:pt x="17136" y="156766"/>
                  </a:lnTo>
                  <a:lnTo>
                    <a:pt x="12486" y="207756"/>
                  </a:lnTo>
                  <a:lnTo>
                    <a:pt x="3680" y="270152"/>
                  </a:lnTo>
                  <a:lnTo>
                    <a:pt x="1091" y="321550"/>
                  </a:lnTo>
                  <a:lnTo>
                    <a:pt x="324" y="376034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3969244" y="8631394"/>
              <a:ext cx="105286" cy="52644"/>
            </a:xfrm>
            <a:custGeom>
              <a:avLst/>
              <a:gdLst/>
              <a:ahLst/>
              <a:cxnLst/>
              <a:rect l="0" t="0" r="0" b="0"/>
              <a:pathLst>
                <a:path w="105286" h="52644">
                  <a:moveTo>
                    <a:pt x="0" y="52643"/>
                  </a:moveTo>
                  <a:lnTo>
                    <a:pt x="48931" y="29736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4382782" y="8407274"/>
              <a:ext cx="239230" cy="487333"/>
            </a:xfrm>
            <a:custGeom>
              <a:avLst/>
              <a:gdLst/>
              <a:ahLst/>
              <a:cxnLst/>
              <a:rect l="0" t="0" r="0" b="0"/>
              <a:pathLst>
                <a:path w="239230" h="487333">
                  <a:moveTo>
                    <a:pt x="18130" y="392576"/>
                  </a:moveTo>
                  <a:lnTo>
                    <a:pt x="6952" y="375808"/>
                  </a:lnTo>
                  <a:lnTo>
                    <a:pt x="0" y="331846"/>
                  </a:lnTo>
                  <a:lnTo>
                    <a:pt x="4887" y="278154"/>
                  </a:lnTo>
                  <a:lnTo>
                    <a:pt x="10185" y="223702"/>
                  </a:lnTo>
                  <a:lnTo>
                    <a:pt x="27739" y="162296"/>
                  </a:lnTo>
                  <a:lnTo>
                    <a:pt x="46501" y="109482"/>
                  </a:lnTo>
                  <a:lnTo>
                    <a:pt x="74644" y="58322"/>
                  </a:lnTo>
                  <a:lnTo>
                    <a:pt x="108062" y="19664"/>
                  </a:lnTo>
                  <a:lnTo>
                    <a:pt x="141223" y="2364"/>
                  </a:lnTo>
                  <a:lnTo>
                    <a:pt x="167205" y="0"/>
                  </a:lnTo>
                  <a:lnTo>
                    <a:pt x="180684" y="1007"/>
                  </a:lnTo>
                  <a:lnTo>
                    <a:pt x="192010" y="6358"/>
                  </a:lnTo>
                  <a:lnTo>
                    <a:pt x="210834" y="24781"/>
                  </a:lnTo>
                  <a:lnTo>
                    <a:pt x="220759" y="54806"/>
                  </a:lnTo>
                  <a:lnTo>
                    <a:pt x="222831" y="88038"/>
                  </a:lnTo>
                  <a:lnTo>
                    <a:pt x="210843" y="126478"/>
                  </a:lnTo>
                  <a:lnTo>
                    <a:pt x="179064" y="181626"/>
                  </a:lnTo>
                  <a:lnTo>
                    <a:pt x="150222" y="215639"/>
                  </a:lnTo>
                  <a:lnTo>
                    <a:pt x="89355" y="263029"/>
                  </a:lnTo>
                  <a:lnTo>
                    <a:pt x="79651" y="267607"/>
                  </a:lnTo>
                  <a:lnTo>
                    <a:pt x="70842" y="267149"/>
                  </a:lnTo>
                  <a:lnTo>
                    <a:pt x="62630" y="263335"/>
                  </a:lnTo>
                  <a:lnTo>
                    <a:pt x="54816" y="257282"/>
                  </a:lnTo>
                  <a:lnTo>
                    <a:pt x="50776" y="247398"/>
                  </a:lnTo>
                  <a:lnTo>
                    <a:pt x="49407" y="220818"/>
                  </a:lnTo>
                  <a:lnTo>
                    <a:pt x="55359" y="213730"/>
                  </a:lnTo>
                  <a:lnTo>
                    <a:pt x="65176" y="211344"/>
                  </a:lnTo>
                  <a:lnTo>
                    <a:pt x="77570" y="212094"/>
                  </a:lnTo>
                  <a:lnTo>
                    <a:pt x="89342" y="218442"/>
                  </a:lnTo>
                  <a:lnTo>
                    <a:pt x="121508" y="254153"/>
                  </a:lnTo>
                  <a:lnTo>
                    <a:pt x="155717" y="317054"/>
                  </a:lnTo>
                  <a:lnTo>
                    <a:pt x="184023" y="379611"/>
                  </a:lnTo>
                  <a:lnTo>
                    <a:pt x="203796" y="434369"/>
                  </a:lnTo>
                  <a:lnTo>
                    <a:pt x="215732" y="463840"/>
                  </a:lnTo>
                  <a:lnTo>
                    <a:pt x="239229" y="4873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4753860" y="8557695"/>
              <a:ext cx="15551" cy="210571"/>
            </a:xfrm>
            <a:custGeom>
              <a:avLst/>
              <a:gdLst/>
              <a:ahLst/>
              <a:cxnLst/>
              <a:rect l="0" t="0" r="0" b="0"/>
              <a:pathLst>
                <a:path w="15551" h="210571">
                  <a:moveTo>
                    <a:pt x="15550" y="0"/>
                  </a:moveTo>
                  <a:lnTo>
                    <a:pt x="8314" y="27555"/>
                  </a:lnTo>
                  <a:lnTo>
                    <a:pt x="2552" y="90017"/>
                  </a:lnTo>
                  <a:lnTo>
                    <a:pt x="0" y="139756"/>
                  </a:lnTo>
                  <a:lnTo>
                    <a:pt x="3533" y="176720"/>
                  </a:lnTo>
                  <a:lnTo>
                    <a:pt x="5021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4847186" y="8568224"/>
              <a:ext cx="129105" cy="213828"/>
            </a:xfrm>
            <a:custGeom>
              <a:avLst/>
              <a:gdLst/>
              <a:ahLst/>
              <a:cxnLst/>
              <a:rect l="0" t="0" r="0" b="0"/>
              <a:pathLst>
                <a:path w="129105" h="213828">
                  <a:moveTo>
                    <a:pt x="38037" y="10528"/>
                  </a:moveTo>
                  <a:lnTo>
                    <a:pt x="14318" y="69145"/>
                  </a:lnTo>
                  <a:lnTo>
                    <a:pt x="770" y="124488"/>
                  </a:lnTo>
                  <a:lnTo>
                    <a:pt x="0" y="184293"/>
                  </a:lnTo>
                  <a:lnTo>
                    <a:pt x="2151" y="196561"/>
                  </a:lnTo>
                  <a:lnTo>
                    <a:pt x="8263" y="204740"/>
                  </a:lnTo>
                  <a:lnTo>
                    <a:pt x="17018" y="210192"/>
                  </a:lnTo>
                  <a:lnTo>
                    <a:pt x="27534" y="213827"/>
                  </a:lnTo>
                  <a:lnTo>
                    <a:pt x="38054" y="212741"/>
                  </a:lnTo>
                  <a:lnTo>
                    <a:pt x="59101" y="202176"/>
                  </a:lnTo>
                  <a:lnTo>
                    <a:pt x="85092" y="182086"/>
                  </a:lnTo>
                  <a:lnTo>
                    <a:pt x="102022" y="155726"/>
                  </a:lnTo>
                  <a:lnTo>
                    <a:pt x="124289" y="98567"/>
                  </a:lnTo>
                  <a:lnTo>
                    <a:pt x="129104" y="50521"/>
                  </a:lnTo>
                  <a:lnTo>
                    <a:pt x="126084" y="24793"/>
                  </a:lnTo>
                  <a:lnTo>
                    <a:pt x="121302" y="15358"/>
                  </a:lnTo>
                  <a:lnTo>
                    <a:pt x="106629" y="1756"/>
                  </a:lnTo>
                  <a:lnTo>
                    <a:pt x="97803" y="0"/>
                  </a:lnTo>
                  <a:lnTo>
                    <a:pt x="78638" y="4289"/>
                  </a:lnTo>
                  <a:lnTo>
                    <a:pt x="27508" y="315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5106321" y="8420824"/>
              <a:ext cx="20684" cy="357970"/>
            </a:xfrm>
            <a:custGeom>
              <a:avLst/>
              <a:gdLst/>
              <a:ahLst/>
              <a:cxnLst/>
              <a:rect l="0" t="0" r="0" b="0"/>
              <a:pathLst>
                <a:path w="20684" h="357970">
                  <a:moveTo>
                    <a:pt x="0" y="0"/>
                  </a:moveTo>
                  <a:lnTo>
                    <a:pt x="16789" y="58555"/>
                  </a:lnTo>
                  <a:lnTo>
                    <a:pt x="19792" y="114705"/>
                  </a:lnTo>
                  <a:lnTo>
                    <a:pt x="20683" y="163709"/>
                  </a:lnTo>
                  <a:lnTo>
                    <a:pt x="19777" y="213583"/>
                  </a:lnTo>
                  <a:lnTo>
                    <a:pt x="12619" y="260856"/>
                  </a:lnTo>
                  <a:lnTo>
                    <a:pt x="4259" y="313597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5043150" y="8494523"/>
              <a:ext cx="200043" cy="115814"/>
            </a:xfrm>
            <a:custGeom>
              <a:avLst/>
              <a:gdLst/>
              <a:ahLst/>
              <a:cxnLst/>
              <a:rect l="0" t="0" r="0" b="0"/>
              <a:pathLst>
                <a:path w="200043" h="115814">
                  <a:moveTo>
                    <a:pt x="200042" y="0"/>
                  </a:moveTo>
                  <a:lnTo>
                    <a:pt x="175995" y="9576"/>
                  </a:lnTo>
                  <a:lnTo>
                    <a:pt x="117766" y="53392"/>
                  </a:lnTo>
                  <a:lnTo>
                    <a:pt x="63429" y="90884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4737824" y="8441881"/>
              <a:ext cx="31587" cy="21058"/>
            </a:xfrm>
            <a:custGeom>
              <a:avLst/>
              <a:gdLst/>
              <a:ahLst/>
              <a:cxnLst/>
              <a:rect l="0" t="0" r="0" b="0"/>
              <a:pathLst>
                <a:path w="31587" h="21058">
                  <a:moveTo>
                    <a:pt x="31586" y="0"/>
                  </a:moveTo>
                  <a:lnTo>
                    <a:pt x="15944" y="14471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5443233" y="8589280"/>
              <a:ext cx="94758" cy="21057"/>
            </a:xfrm>
            <a:custGeom>
              <a:avLst/>
              <a:gdLst/>
              <a:ahLst/>
              <a:cxnLst/>
              <a:rect l="0" t="0" r="0" b="0"/>
              <a:pathLst>
                <a:path w="94758" h="21057">
                  <a:moveTo>
                    <a:pt x="0" y="21056"/>
                  </a:moveTo>
                  <a:lnTo>
                    <a:pt x="62258" y="4269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5804521" y="8420824"/>
              <a:ext cx="17739" cy="336913"/>
            </a:xfrm>
            <a:custGeom>
              <a:avLst/>
              <a:gdLst/>
              <a:ahLst/>
              <a:cxnLst/>
              <a:rect l="0" t="0" r="0" b="0"/>
              <a:pathLst>
                <a:path w="17739" h="336913">
                  <a:moveTo>
                    <a:pt x="17738" y="0"/>
                  </a:moveTo>
                  <a:lnTo>
                    <a:pt x="14619" y="42692"/>
                  </a:lnTo>
                  <a:lnTo>
                    <a:pt x="9405" y="86349"/>
                  </a:lnTo>
                  <a:lnTo>
                    <a:pt x="7860" y="141788"/>
                  </a:lnTo>
                  <a:lnTo>
                    <a:pt x="7338" y="202443"/>
                  </a:lnTo>
                  <a:lnTo>
                    <a:pt x="0" y="253418"/>
                  </a:lnTo>
                  <a:lnTo>
                    <a:pt x="456" y="308028"/>
                  </a:lnTo>
                  <a:lnTo>
                    <a:pt x="7210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5916501" y="8365163"/>
              <a:ext cx="375750" cy="360581"/>
            </a:xfrm>
            <a:custGeom>
              <a:avLst/>
              <a:gdLst/>
              <a:ahLst/>
              <a:cxnLst/>
              <a:rect l="0" t="0" r="0" b="0"/>
              <a:pathLst>
                <a:path w="375750" h="360581">
                  <a:moveTo>
                    <a:pt x="158442" y="13547"/>
                  </a:moveTo>
                  <a:lnTo>
                    <a:pt x="136085" y="2369"/>
                  </a:lnTo>
                  <a:lnTo>
                    <a:pt x="115750" y="0"/>
                  </a:lnTo>
                  <a:lnTo>
                    <a:pt x="92675" y="5187"/>
                  </a:lnTo>
                  <a:lnTo>
                    <a:pt x="39559" y="33993"/>
                  </a:lnTo>
                  <a:lnTo>
                    <a:pt x="13253" y="58599"/>
                  </a:lnTo>
                  <a:lnTo>
                    <a:pt x="5498" y="68149"/>
                  </a:lnTo>
                  <a:lnTo>
                    <a:pt x="0" y="91236"/>
                  </a:lnTo>
                  <a:lnTo>
                    <a:pt x="172" y="103945"/>
                  </a:lnTo>
                  <a:lnTo>
                    <a:pt x="9721" y="127423"/>
                  </a:lnTo>
                  <a:lnTo>
                    <a:pt x="28003" y="149557"/>
                  </a:lnTo>
                  <a:lnTo>
                    <a:pt x="87294" y="197358"/>
                  </a:lnTo>
                  <a:lnTo>
                    <a:pt x="150186" y="248555"/>
                  </a:lnTo>
                  <a:lnTo>
                    <a:pt x="164912" y="262665"/>
                  </a:lnTo>
                  <a:lnTo>
                    <a:pt x="180767" y="294940"/>
                  </a:lnTo>
                  <a:lnTo>
                    <a:pt x="182793" y="320715"/>
                  </a:lnTo>
                  <a:lnTo>
                    <a:pt x="181695" y="334139"/>
                  </a:lnTo>
                  <a:lnTo>
                    <a:pt x="176284" y="344258"/>
                  </a:lnTo>
                  <a:lnTo>
                    <a:pt x="157793" y="358622"/>
                  </a:lnTo>
                  <a:lnTo>
                    <a:pt x="145141" y="360580"/>
                  </a:lnTo>
                  <a:lnTo>
                    <a:pt x="115486" y="356517"/>
                  </a:lnTo>
                  <a:lnTo>
                    <a:pt x="104069" y="348649"/>
                  </a:lnTo>
                  <a:lnTo>
                    <a:pt x="88263" y="324308"/>
                  </a:lnTo>
                  <a:lnTo>
                    <a:pt x="83966" y="266542"/>
                  </a:lnTo>
                  <a:lnTo>
                    <a:pt x="90102" y="214330"/>
                  </a:lnTo>
                  <a:lnTo>
                    <a:pt x="111061" y="155936"/>
                  </a:lnTo>
                  <a:lnTo>
                    <a:pt x="140851" y="109393"/>
                  </a:lnTo>
                  <a:lnTo>
                    <a:pt x="192824" y="56974"/>
                  </a:lnTo>
                  <a:lnTo>
                    <a:pt x="222466" y="40257"/>
                  </a:lnTo>
                  <a:lnTo>
                    <a:pt x="248898" y="34387"/>
                  </a:lnTo>
                  <a:lnTo>
                    <a:pt x="260860" y="34459"/>
                  </a:lnTo>
                  <a:lnTo>
                    <a:pt x="270005" y="39187"/>
                  </a:lnTo>
                  <a:lnTo>
                    <a:pt x="283285" y="56918"/>
                  </a:lnTo>
                  <a:lnTo>
                    <a:pt x="286160" y="109976"/>
                  </a:lnTo>
                  <a:lnTo>
                    <a:pt x="285191" y="160792"/>
                  </a:lnTo>
                  <a:lnTo>
                    <a:pt x="276459" y="218714"/>
                  </a:lnTo>
                  <a:lnTo>
                    <a:pt x="266589" y="274523"/>
                  </a:lnTo>
                  <a:lnTo>
                    <a:pt x="267339" y="308521"/>
                  </a:lnTo>
                  <a:lnTo>
                    <a:pt x="275471" y="335329"/>
                  </a:lnTo>
                  <a:lnTo>
                    <a:pt x="283254" y="342712"/>
                  </a:lnTo>
                  <a:lnTo>
                    <a:pt x="293123" y="346464"/>
                  </a:lnTo>
                  <a:lnTo>
                    <a:pt x="304381" y="347796"/>
                  </a:lnTo>
                  <a:lnTo>
                    <a:pt x="314227" y="345174"/>
                  </a:lnTo>
                  <a:lnTo>
                    <a:pt x="331405" y="332902"/>
                  </a:lnTo>
                  <a:lnTo>
                    <a:pt x="348641" y="306263"/>
                  </a:lnTo>
                  <a:lnTo>
                    <a:pt x="371011" y="249009"/>
                  </a:lnTo>
                  <a:lnTo>
                    <a:pt x="375749" y="215683"/>
                  </a:lnTo>
                  <a:lnTo>
                    <a:pt x="371164" y="205626"/>
                  </a:lnTo>
                  <a:lnTo>
                    <a:pt x="362258" y="200091"/>
                  </a:lnTo>
                  <a:lnTo>
                    <a:pt x="350471" y="197571"/>
                  </a:lnTo>
                  <a:lnTo>
                    <a:pt x="340274" y="198231"/>
                  </a:lnTo>
                  <a:lnTo>
                    <a:pt x="322705" y="205203"/>
                  </a:lnTo>
                  <a:lnTo>
                    <a:pt x="294070" y="233462"/>
                  </a:lnTo>
                  <a:lnTo>
                    <a:pt x="274538" y="265880"/>
                  </a:lnTo>
                  <a:lnTo>
                    <a:pt x="265151" y="326135"/>
                  </a:lnTo>
                  <a:lnTo>
                    <a:pt x="263727" y="339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6369741" y="8339361"/>
              <a:ext cx="195427" cy="344677"/>
            </a:xfrm>
            <a:custGeom>
              <a:avLst/>
              <a:gdLst/>
              <a:ahLst/>
              <a:cxnLst/>
              <a:rect l="0" t="0" r="0" b="0"/>
              <a:pathLst>
                <a:path w="195427" h="344677">
                  <a:moveTo>
                    <a:pt x="63171" y="39349"/>
                  </a:moveTo>
                  <a:lnTo>
                    <a:pt x="74349" y="22581"/>
                  </a:lnTo>
                  <a:lnTo>
                    <a:pt x="89197" y="11230"/>
                  </a:lnTo>
                  <a:lnTo>
                    <a:pt x="108663" y="3455"/>
                  </a:lnTo>
                  <a:lnTo>
                    <a:pt x="132913" y="0"/>
                  </a:lnTo>
                  <a:lnTo>
                    <a:pt x="153049" y="4703"/>
                  </a:lnTo>
                  <a:lnTo>
                    <a:pt x="161694" y="9233"/>
                  </a:lnTo>
                  <a:lnTo>
                    <a:pt x="174420" y="26744"/>
                  </a:lnTo>
                  <a:lnTo>
                    <a:pt x="179451" y="37965"/>
                  </a:lnTo>
                  <a:lnTo>
                    <a:pt x="180465" y="48955"/>
                  </a:lnTo>
                  <a:lnTo>
                    <a:pt x="175353" y="70524"/>
                  </a:lnTo>
                  <a:lnTo>
                    <a:pt x="121623" y="128480"/>
                  </a:lnTo>
                  <a:lnTo>
                    <a:pt x="120856" y="136205"/>
                  </a:lnTo>
                  <a:lnTo>
                    <a:pt x="125025" y="143694"/>
                  </a:lnTo>
                  <a:lnTo>
                    <a:pt x="184463" y="199302"/>
                  </a:lnTo>
                  <a:lnTo>
                    <a:pt x="193117" y="222353"/>
                  </a:lnTo>
                  <a:lnTo>
                    <a:pt x="195426" y="235051"/>
                  </a:lnTo>
                  <a:lnTo>
                    <a:pt x="191751" y="255400"/>
                  </a:lnTo>
                  <a:lnTo>
                    <a:pt x="170328" y="293116"/>
                  </a:lnTo>
                  <a:lnTo>
                    <a:pt x="139245" y="318350"/>
                  </a:lnTo>
                  <a:lnTo>
                    <a:pt x="100400" y="335055"/>
                  </a:lnTo>
                  <a:lnTo>
                    <a:pt x="46522" y="342775"/>
                  </a:lnTo>
                  <a:lnTo>
                    <a:pt x="0" y="3446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1063833" y="9170716"/>
            <a:ext cx="554087" cy="726468"/>
            <a:chOff x="1063833" y="9170716"/>
            <a:chExt cx="554087" cy="726468"/>
          </a:xfrm>
        </p:grpSpPr>
        <p:sp>
          <p:nvSpPr>
            <p:cNvPr id="367" name="Freeform 366"/>
            <p:cNvSpPr/>
            <p:nvPr/>
          </p:nvSpPr>
          <p:spPr>
            <a:xfrm>
              <a:off x="1063833" y="9321611"/>
              <a:ext cx="265469" cy="495492"/>
            </a:xfrm>
            <a:custGeom>
              <a:avLst/>
              <a:gdLst/>
              <a:ahLst/>
              <a:cxnLst/>
              <a:rect l="0" t="0" r="0" b="0"/>
              <a:pathLst>
                <a:path w="265469" h="495492">
                  <a:moveTo>
                    <a:pt x="220644" y="28090"/>
                  </a:moveTo>
                  <a:lnTo>
                    <a:pt x="193088" y="12449"/>
                  </a:lnTo>
                  <a:lnTo>
                    <a:pt x="136865" y="0"/>
                  </a:lnTo>
                  <a:lnTo>
                    <a:pt x="94435" y="660"/>
                  </a:lnTo>
                  <a:lnTo>
                    <a:pt x="52227" y="11384"/>
                  </a:lnTo>
                  <a:lnTo>
                    <a:pt x="26469" y="24174"/>
                  </a:lnTo>
                  <a:lnTo>
                    <a:pt x="7222" y="41558"/>
                  </a:lnTo>
                  <a:lnTo>
                    <a:pt x="2323" y="52276"/>
                  </a:lnTo>
                  <a:lnTo>
                    <a:pt x="0" y="76663"/>
                  </a:lnTo>
                  <a:lnTo>
                    <a:pt x="9106" y="103101"/>
                  </a:lnTo>
                  <a:lnTo>
                    <a:pt x="26021" y="129278"/>
                  </a:lnTo>
                  <a:lnTo>
                    <a:pt x="82869" y="179888"/>
                  </a:lnTo>
                  <a:lnTo>
                    <a:pt x="136297" y="220377"/>
                  </a:lnTo>
                  <a:lnTo>
                    <a:pt x="199576" y="272684"/>
                  </a:lnTo>
                  <a:lnTo>
                    <a:pt x="236109" y="312840"/>
                  </a:lnTo>
                  <a:lnTo>
                    <a:pt x="265468" y="375572"/>
                  </a:lnTo>
                  <a:lnTo>
                    <a:pt x="260453" y="402845"/>
                  </a:lnTo>
                  <a:lnTo>
                    <a:pt x="241018" y="441725"/>
                  </a:lnTo>
                  <a:lnTo>
                    <a:pt x="214202" y="471183"/>
                  </a:lnTo>
                  <a:lnTo>
                    <a:pt x="202311" y="481412"/>
                  </a:lnTo>
                  <a:lnTo>
                    <a:pt x="173502" y="492778"/>
                  </a:lnTo>
                  <a:lnTo>
                    <a:pt x="142370" y="495491"/>
                  </a:lnTo>
                  <a:lnTo>
                    <a:pt x="112936" y="488897"/>
                  </a:lnTo>
                  <a:lnTo>
                    <a:pt x="90495" y="475048"/>
                  </a:lnTo>
                  <a:lnTo>
                    <a:pt x="73893" y="457195"/>
                  </a:lnTo>
                  <a:lnTo>
                    <a:pt x="62614" y="437562"/>
                  </a:lnTo>
                  <a:lnTo>
                    <a:pt x="59941" y="410899"/>
                  </a:lnTo>
                  <a:lnTo>
                    <a:pt x="67757" y="351710"/>
                  </a:lnTo>
                  <a:lnTo>
                    <a:pt x="81736" y="303364"/>
                  </a:lnTo>
                  <a:lnTo>
                    <a:pt x="108934" y="260020"/>
                  </a:lnTo>
                  <a:lnTo>
                    <a:pt x="169705" y="200689"/>
                  </a:lnTo>
                  <a:lnTo>
                    <a:pt x="220644" y="1649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1316062" y="9170716"/>
              <a:ext cx="301858" cy="726468"/>
            </a:xfrm>
            <a:custGeom>
              <a:avLst/>
              <a:gdLst/>
              <a:ahLst/>
              <a:cxnLst/>
              <a:rect l="0" t="0" r="0" b="0"/>
              <a:pathLst>
                <a:path w="301858" h="726468">
                  <a:moveTo>
                    <a:pt x="0" y="0"/>
                  </a:moveTo>
                  <a:lnTo>
                    <a:pt x="38518" y="9575"/>
                  </a:lnTo>
                  <a:lnTo>
                    <a:pt x="96689" y="47326"/>
                  </a:lnTo>
                  <a:lnTo>
                    <a:pt x="156565" y="95442"/>
                  </a:lnTo>
                  <a:lnTo>
                    <a:pt x="192537" y="145412"/>
                  </a:lnTo>
                  <a:lnTo>
                    <a:pt x="232224" y="200343"/>
                  </a:lnTo>
                  <a:lnTo>
                    <a:pt x="268270" y="256253"/>
                  </a:lnTo>
                  <a:lnTo>
                    <a:pt x="289515" y="311187"/>
                  </a:lnTo>
                  <a:lnTo>
                    <a:pt x="301857" y="360167"/>
                  </a:lnTo>
                  <a:lnTo>
                    <a:pt x="301179" y="400734"/>
                  </a:lnTo>
                  <a:lnTo>
                    <a:pt x="290469" y="456364"/>
                  </a:lnTo>
                  <a:lnTo>
                    <a:pt x="277089" y="511243"/>
                  </a:lnTo>
                  <a:lnTo>
                    <a:pt x="254093" y="573516"/>
                  </a:lnTo>
                  <a:lnTo>
                    <a:pt x="226533" y="618915"/>
                  </a:lnTo>
                  <a:lnTo>
                    <a:pt x="169082" y="673486"/>
                  </a:lnTo>
                  <a:lnTo>
                    <a:pt x="115814" y="7264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4" name="Group 443"/>
          <p:cNvGrpSpPr/>
          <p:nvPr/>
        </p:nvGrpSpPr>
        <p:grpSpPr>
          <a:xfrm>
            <a:off x="1695088" y="9128602"/>
            <a:ext cx="7864789" cy="2244488"/>
            <a:chOff x="1695088" y="9128602"/>
            <a:chExt cx="7864789" cy="2244488"/>
          </a:xfrm>
        </p:grpSpPr>
        <p:sp>
          <p:nvSpPr>
            <p:cNvPr id="370" name="Freeform 369"/>
            <p:cNvSpPr/>
            <p:nvPr/>
          </p:nvSpPr>
          <p:spPr>
            <a:xfrm>
              <a:off x="1905658" y="9286529"/>
              <a:ext cx="31587" cy="452727"/>
            </a:xfrm>
            <a:custGeom>
              <a:avLst/>
              <a:gdLst/>
              <a:ahLst/>
              <a:cxnLst/>
              <a:rect l="0" t="0" r="0" b="0"/>
              <a:pathLst>
                <a:path w="31587" h="452727">
                  <a:moveTo>
                    <a:pt x="31586" y="0"/>
                  </a:moveTo>
                  <a:lnTo>
                    <a:pt x="20407" y="16768"/>
                  </a:lnTo>
                  <a:lnTo>
                    <a:pt x="13455" y="55142"/>
                  </a:lnTo>
                  <a:lnTo>
                    <a:pt x="12276" y="110935"/>
                  </a:lnTo>
                  <a:lnTo>
                    <a:pt x="16375" y="134704"/>
                  </a:lnTo>
                  <a:lnTo>
                    <a:pt x="17936" y="137766"/>
                  </a:lnTo>
                  <a:lnTo>
                    <a:pt x="18976" y="135128"/>
                  </a:lnTo>
                  <a:lnTo>
                    <a:pt x="20874" y="71698"/>
                  </a:lnTo>
                  <a:lnTo>
                    <a:pt x="21021" y="17153"/>
                  </a:lnTo>
                  <a:lnTo>
                    <a:pt x="22203" y="12605"/>
                  </a:lnTo>
                  <a:lnTo>
                    <a:pt x="24161" y="14252"/>
                  </a:lnTo>
                  <a:lnTo>
                    <a:pt x="26636" y="20030"/>
                  </a:lnTo>
                  <a:lnTo>
                    <a:pt x="23372" y="80906"/>
                  </a:lnTo>
                  <a:lnTo>
                    <a:pt x="22086" y="124087"/>
                  </a:lnTo>
                  <a:lnTo>
                    <a:pt x="21514" y="167454"/>
                  </a:lnTo>
                  <a:lnTo>
                    <a:pt x="18073" y="225092"/>
                  </a:lnTo>
                  <a:lnTo>
                    <a:pt x="12019" y="286488"/>
                  </a:lnTo>
                  <a:lnTo>
                    <a:pt x="10970" y="340690"/>
                  </a:lnTo>
                  <a:lnTo>
                    <a:pt x="3380" y="403906"/>
                  </a:lnTo>
                  <a:lnTo>
                    <a:pt x="0" y="4527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1695088" y="9191773"/>
              <a:ext cx="400084" cy="252686"/>
            </a:xfrm>
            <a:custGeom>
              <a:avLst/>
              <a:gdLst/>
              <a:ahLst/>
              <a:cxnLst/>
              <a:rect l="0" t="0" r="0" b="0"/>
              <a:pathLst>
                <a:path w="400084" h="252686">
                  <a:moveTo>
                    <a:pt x="400083" y="0"/>
                  </a:moveTo>
                  <a:lnTo>
                    <a:pt x="377726" y="0"/>
                  </a:lnTo>
                  <a:lnTo>
                    <a:pt x="360511" y="6239"/>
                  </a:lnTo>
                  <a:lnTo>
                    <a:pt x="305228" y="44322"/>
                  </a:lnTo>
                  <a:lnTo>
                    <a:pt x="257594" y="75523"/>
                  </a:lnTo>
                  <a:lnTo>
                    <a:pt x="206436" y="112715"/>
                  </a:lnTo>
                  <a:lnTo>
                    <a:pt x="154233" y="147651"/>
                  </a:lnTo>
                  <a:lnTo>
                    <a:pt x="102891" y="184778"/>
                  </a:lnTo>
                  <a:lnTo>
                    <a:pt x="46147" y="219470"/>
                  </a:lnTo>
                  <a:lnTo>
                    <a:pt x="0" y="2526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2105700" y="9370758"/>
              <a:ext cx="200042" cy="347441"/>
            </a:xfrm>
            <a:custGeom>
              <a:avLst/>
              <a:gdLst/>
              <a:ahLst/>
              <a:cxnLst/>
              <a:rect l="0" t="0" r="0" b="0"/>
              <a:pathLst>
                <a:path w="200042" h="347441">
                  <a:moveTo>
                    <a:pt x="0" y="0"/>
                  </a:moveTo>
                  <a:lnTo>
                    <a:pt x="8333" y="37478"/>
                  </a:lnTo>
                  <a:lnTo>
                    <a:pt x="15684" y="100080"/>
                  </a:lnTo>
                  <a:lnTo>
                    <a:pt x="19465" y="153916"/>
                  </a:lnTo>
                  <a:lnTo>
                    <a:pt x="20585" y="206912"/>
                  </a:lnTo>
                  <a:lnTo>
                    <a:pt x="19794" y="267645"/>
                  </a:lnTo>
                  <a:lnTo>
                    <a:pt x="9585" y="317770"/>
                  </a:lnTo>
                  <a:lnTo>
                    <a:pt x="6390" y="331170"/>
                  </a:lnTo>
                  <a:lnTo>
                    <a:pt x="4260" y="335424"/>
                  </a:lnTo>
                  <a:lnTo>
                    <a:pt x="2840" y="333580"/>
                  </a:lnTo>
                  <a:lnTo>
                    <a:pt x="1893" y="327672"/>
                  </a:lnTo>
                  <a:lnTo>
                    <a:pt x="7080" y="311748"/>
                  </a:lnTo>
                  <a:lnTo>
                    <a:pt x="27622" y="254266"/>
                  </a:lnTo>
                  <a:lnTo>
                    <a:pt x="45143" y="196541"/>
                  </a:lnTo>
                  <a:lnTo>
                    <a:pt x="70788" y="140338"/>
                  </a:lnTo>
                  <a:lnTo>
                    <a:pt x="91424" y="111901"/>
                  </a:lnTo>
                  <a:lnTo>
                    <a:pt x="111603" y="99256"/>
                  </a:lnTo>
                  <a:lnTo>
                    <a:pt x="123534" y="94246"/>
                  </a:lnTo>
                  <a:lnTo>
                    <a:pt x="134999" y="93246"/>
                  </a:lnTo>
                  <a:lnTo>
                    <a:pt x="157095" y="98375"/>
                  </a:lnTo>
                  <a:lnTo>
                    <a:pt x="172375" y="111573"/>
                  </a:lnTo>
                  <a:lnTo>
                    <a:pt x="178088" y="120005"/>
                  </a:lnTo>
                  <a:lnTo>
                    <a:pt x="191717" y="170998"/>
                  </a:lnTo>
                  <a:lnTo>
                    <a:pt x="197575" y="226790"/>
                  </a:lnTo>
                  <a:lnTo>
                    <a:pt x="199310" y="285956"/>
                  </a:lnTo>
                  <a:lnTo>
                    <a:pt x="200041" y="347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2425651" y="9429248"/>
              <a:ext cx="385459" cy="227401"/>
            </a:xfrm>
            <a:custGeom>
              <a:avLst/>
              <a:gdLst/>
              <a:ahLst/>
              <a:cxnLst/>
              <a:rect l="0" t="0" r="0" b="0"/>
              <a:pathLst>
                <a:path w="385459" h="227401">
                  <a:moveTo>
                    <a:pt x="27489" y="99437"/>
                  </a:moveTo>
                  <a:lnTo>
                    <a:pt x="27489" y="158054"/>
                  </a:lnTo>
                  <a:lnTo>
                    <a:pt x="27489" y="204023"/>
                  </a:lnTo>
                  <a:lnTo>
                    <a:pt x="23980" y="211274"/>
                  </a:lnTo>
                  <a:lnTo>
                    <a:pt x="18130" y="212600"/>
                  </a:lnTo>
                  <a:lnTo>
                    <a:pt x="10721" y="209974"/>
                  </a:lnTo>
                  <a:lnTo>
                    <a:pt x="5782" y="200035"/>
                  </a:lnTo>
                  <a:lnTo>
                    <a:pt x="0" y="151601"/>
                  </a:lnTo>
                  <a:lnTo>
                    <a:pt x="2794" y="124960"/>
                  </a:lnTo>
                  <a:lnTo>
                    <a:pt x="22121" y="84643"/>
                  </a:lnTo>
                  <a:lnTo>
                    <a:pt x="43431" y="66346"/>
                  </a:lnTo>
                  <a:lnTo>
                    <a:pt x="55664" y="59829"/>
                  </a:lnTo>
                  <a:lnTo>
                    <a:pt x="84855" y="55707"/>
                  </a:lnTo>
                  <a:lnTo>
                    <a:pt x="116156" y="60115"/>
                  </a:lnTo>
                  <a:lnTo>
                    <a:pt x="168139" y="88420"/>
                  </a:lnTo>
                  <a:lnTo>
                    <a:pt x="229215" y="132424"/>
                  </a:lnTo>
                  <a:lnTo>
                    <a:pt x="255575" y="134375"/>
                  </a:lnTo>
                  <a:lnTo>
                    <a:pt x="270794" y="133257"/>
                  </a:lnTo>
                  <a:lnTo>
                    <a:pt x="297061" y="122657"/>
                  </a:lnTo>
                  <a:lnTo>
                    <a:pt x="319264" y="105078"/>
                  </a:lnTo>
                  <a:lnTo>
                    <a:pt x="343748" y="68873"/>
                  </a:lnTo>
                  <a:lnTo>
                    <a:pt x="354442" y="42180"/>
                  </a:lnTo>
                  <a:lnTo>
                    <a:pt x="356855" y="17837"/>
                  </a:lnTo>
                  <a:lnTo>
                    <a:pt x="355861" y="6433"/>
                  </a:lnTo>
                  <a:lnTo>
                    <a:pt x="350519" y="1169"/>
                  </a:lnTo>
                  <a:lnTo>
                    <a:pt x="342278" y="0"/>
                  </a:lnTo>
                  <a:lnTo>
                    <a:pt x="332105" y="1561"/>
                  </a:lnTo>
                  <a:lnTo>
                    <a:pt x="314562" y="12652"/>
                  </a:lnTo>
                  <a:lnTo>
                    <a:pt x="262790" y="69781"/>
                  </a:lnTo>
                  <a:lnTo>
                    <a:pt x="235180" y="131192"/>
                  </a:lnTo>
                  <a:lnTo>
                    <a:pt x="235386" y="168248"/>
                  </a:lnTo>
                  <a:lnTo>
                    <a:pt x="248445" y="203273"/>
                  </a:lnTo>
                  <a:lnTo>
                    <a:pt x="269971" y="218896"/>
                  </a:lnTo>
                  <a:lnTo>
                    <a:pt x="299036" y="227400"/>
                  </a:lnTo>
                  <a:lnTo>
                    <a:pt x="355995" y="226446"/>
                  </a:lnTo>
                  <a:lnTo>
                    <a:pt x="385458" y="2257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2892072" y="9423400"/>
              <a:ext cx="213836" cy="242157"/>
            </a:xfrm>
            <a:custGeom>
              <a:avLst/>
              <a:gdLst/>
              <a:ahLst/>
              <a:cxnLst/>
              <a:rect l="0" t="0" r="0" b="0"/>
              <a:pathLst>
                <a:path w="213836" h="242157">
                  <a:moveTo>
                    <a:pt x="129607" y="0"/>
                  </a:moveTo>
                  <a:lnTo>
                    <a:pt x="101661" y="0"/>
                  </a:lnTo>
                  <a:lnTo>
                    <a:pt x="78582" y="12478"/>
                  </a:lnTo>
                  <a:lnTo>
                    <a:pt x="40759" y="53028"/>
                  </a:lnTo>
                  <a:lnTo>
                    <a:pt x="11111" y="115847"/>
                  </a:lnTo>
                  <a:lnTo>
                    <a:pt x="0" y="147410"/>
                  </a:lnTo>
                  <a:lnTo>
                    <a:pt x="478" y="184577"/>
                  </a:lnTo>
                  <a:lnTo>
                    <a:pt x="8265" y="205256"/>
                  </a:lnTo>
                  <a:lnTo>
                    <a:pt x="13618" y="214047"/>
                  </a:lnTo>
                  <a:lnTo>
                    <a:pt x="20695" y="218737"/>
                  </a:lnTo>
                  <a:lnTo>
                    <a:pt x="37918" y="220828"/>
                  </a:lnTo>
                  <a:lnTo>
                    <a:pt x="57271" y="208500"/>
                  </a:lnTo>
                  <a:lnTo>
                    <a:pt x="75231" y="188593"/>
                  </a:lnTo>
                  <a:lnTo>
                    <a:pt x="111507" y="126261"/>
                  </a:lnTo>
                  <a:lnTo>
                    <a:pt x="132581" y="68100"/>
                  </a:lnTo>
                  <a:lnTo>
                    <a:pt x="143486" y="27456"/>
                  </a:lnTo>
                  <a:lnTo>
                    <a:pt x="145879" y="25323"/>
                  </a:lnTo>
                  <a:lnTo>
                    <a:pt x="148537" y="41671"/>
                  </a:lnTo>
                  <a:lnTo>
                    <a:pt x="144444" y="95925"/>
                  </a:lnTo>
                  <a:lnTo>
                    <a:pt x="149392" y="156339"/>
                  </a:lnTo>
                  <a:lnTo>
                    <a:pt x="159516" y="201650"/>
                  </a:lnTo>
                  <a:lnTo>
                    <a:pt x="170586" y="222593"/>
                  </a:lnTo>
                  <a:lnTo>
                    <a:pt x="177983" y="229115"/>
                  </a:lnTo>
                  <a:lnTo>
                    <a:pt x="213835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3242777" y="9254944"/>
              <a:ext cx="10530" cy="400084"/>
            </a:xfrm>
            <a:custGeom>
              <a:avLst/>
              <a:gdLst/>
              <a:ahLst/>
              <a:cxnLst/>
              <a:rect l="0" t="0" r="0" b="0"/>
              <a:pathLst>
                <a:path w="10530" h="400084">
                  <a:moveTo>
                    <a:pt x="10529" y="0"/>
                  </a:moveTo>
                  <a:lnTo>
                    <a:pt x="10529" y="54145"/>
                  </a:lnTo>
                  <a:lnTo>
                    <a:pt x="10529" y="109091"/>
                  </a:lnTo>
                  <a:lnTo>
                    <a:pt x="10529" y="166175"/>
                  </a:lnTo>
                  <a:lnTo>
                    <a:pt x="10529" y="229444"/>
                  </a:lnTo>
                  <a:lnTo>
                    <a:pt x="10529" y="292937"/>
                  </a:lnTo>
                  <a:lnTo>
                    <a:pt x="4939" y="344419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3221720" y="9360717"/>
              <a:ext cx="381939" cy="315368"/>
            </a:xfrm>
            <a:custGeom>
              <a:avLst/>
              <a:gdLst/>
              <a:ahLst/>
              <a:cxnLst/>
              <a:rect l="0" t="0" r="0" b="0"/>
              <a:pathLst>
                <a:path w="381939" h="315368">
                  <a:moveTo>
                    <a:pt x="0" y="62683"/>
                  </a:moveTo>
                  <a:lnTo>
                    <a:pt x="17981" y="47042"/>
                  </a:lnTo>
                  <a:lnTo>
                    <a:pt x="74354" y="24246"/>
                  </a:lnTo>
                  <a:lnTo>
                    <a:pt x="119063" y="13194"/>
                  </a:lnTo>
                  <a:lnTo>
                    <a:pt x="179196" y="3220"/>
                  </a:lnTo>
                  <a:lnTo>
                    <a:pt x="232362" y="244"/>
                  </a:lnTo>
                  <a:lnTo>
                    <a:pt x="246156" y="0"/>
                  </a:lnTo>
                  <a:lnTo>
                    <a:pt x="256520" y="3346"/>
                  </a:lnTo>
                  <a:lnTo>
                    <a:pt x="271157" y="16424"/>
                  </a:lnTo>
                  <a:lnTo>
                    <a:pt x="273188" y="24824"/>
                  </a:lnTo>
                  <a:lnTo>
                    <a:pt x="269206" y="43518"/>
                  </a:lnTo>
                  <a:lnTo>
                    <a:pt x="253810" y="73772"/>
                  </a:lnTo>
                  <a:lnTo>
                    <a:pt x="195740" y="130843"/>
                  </a:lnTo>
                  <a:lnTo>
                    <a:pt x="192495" y="138539"/>
                  </a:lnTo>
                  <a:lnTo>
                    <a:pt x="192671" y="146009"/>
                  </a:lnTo>
                  <a:lnTo>
                    <a:pt x="195128" y="153329"/>
                  </a:lnTo>
                  <a:lnTo>
                    <a:pt x="203785" y="158208"/>
                  </a:lnTo>
                  <a:lnTo>
                    <a:pt x="258753" y="169159"/>
                  </a:lnTo>
                  <a:lnTo>
                    <a:pt x="321213" y="182242"/>
                  </a:lnTo>
                  <a:lnTo>
                    <a:pt x="363846" y="198194"/>
                  </a:lnTo>
                  <a:lnTo>
                    <a:pt x="372416" y="206836"/>
                  </a:lnTo>
                  <a:lnTo>
                    <a:pt x="381938" y="228917"/>
                  </a:lnTo>
                  <a:lnTo>
                    <a:pt x="378627" y="240186"/>
                  </a:lnTo>
                  <a:lnTo>
                    <a:pt x="359352" y="262066"/>
                  </a:lnTo>
                  <a:lnTo>
                    <a:pt x="313789" y="289068"/>
                  </a:lnTo>
                  <a:lnTo>
                    <a:pt x="263368" y="309479"/>
                  </a:lnTo>
                  <a:lnTo>
                    <a:pt x="242156" y="315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3879995" y="9393264"/>
              <a:ext cx="535509" cy="272293"/>
            </a:xfrm>
            <a:custGeom>
              <a:avLst/>
              <a:gdLst/>
              <a:ahLst/>
              <a:cxnLst/>
              <a:rect l="0" t="0" r="0" b="0"/>
              <a:pathLst>
                <a:path w="535509" h="272293">
                  <a:moveTo>
                    <a:pt x="15549" y="40665"/>
                  </a:moveTo>
                  <a:lnTo>
                    <a:pt x="6484" y="99281"/>
                  </a:lnTo>
                  <a:lnTo>
                    <a:pt x="0" y="155879"/>
                  </a:lnTo>
                  <a:lnTo>
                    <a:pt x="9618" y="204063"/>
                  </a:lnTo>
                  <a:lnTo>
                    <a:pt x="16275" y="213938"/>
                  </a:lnTo>
                  <a:lnTo>
                    <a:pt x="36149" y="228029"/>
                  </a:lnTo>
                  <a:lnTo>
                    <a:pt x="47999" y="229915"/>
                  </a:lnTo>
                  <a:lnTo>
                    <a:pt x="73645" y="225771"/>
                  </a:lnTo>
                  <a:lnTo>
                    <a:pt x="97522" y="209892"/>
                  </a:lnTo>
                  <a:lnTo>
                    <a:pt x="142547" y="163815"/>
                  </a:lnTo>
                  <a:lnTo>
                    <a:pt x="161691" y="121143"/>
                  </a:lnTo>
                  <a:lnTo>
                    <a:pt x="167069" y="93980"/>
                  </a:lnTo>
                  <a:lnTo>
                    <a:pt x="165559" y="62411"/>
                  </a:lnTo>
                  <a:lnTo>
                    <a:pt x="157870" y="38241"/>
                  </a:lnTo>
                  <a:lnTo>
                    <a:pt x="152544" y="28521"/>
                  </a:lnTo>
                  <a:lnTo>
                    <a:pt x="131028" y="14600"/>
                  </a:lnTo>
                  <a:lnTo>
                    <a:pt x="100798" y="6853"/>
                  </a:lnTo>
                  <a:lnTo>
                    <a:pt x="46657" y="7899"/>
                  </a:lnTo>
                  <a:lnTo>
                    <a:pt x="10469" y="8730"/>
                  </a:lnTo>
                  <a:lnTo>
                    <a:pt x="42188" y="5890"/>
                  </a:lnTo>
                  <a:lnTo>
                    <a:pt x="93861" y="0"/>
                  </a:lnTo>
                  <a:lnTo>
                    <a:pt x="149128" y="6"/>
                  </a:lnTo>
                  <a:lnTo>
                    <a:pt x="189919" y="8210"/>
                  </a:lnTo>
                  <a:lnTo>
                    <a:pt x="246568" y="37966"/>
                  </a:lnTo>
                  <a:lnTo>
                    <a:pt x="280765" y="73797"/>
                  </a:lnTo>
                  <a:lnTo>
                    <a:pt x="295640" y="93995"/>
                  </a:lnTo>
                  <a:lnTo>
                    <a:pt x="305989" y="147453"/>
                  </a:lnTo>
                  <a:lnTo>
                    <a:pt x="303467" y="203977"/>
                  </a:lnTo>
                  <a:lnTo>
                    <a:pt x="301081" y="210371"/>
                  </a:lnTo>
                  <a:lnTo>
                    <a:pt x="298321" y="208784"/>
                  </a:lnTo>
                  <a:lnTo>
                    <a:pt x="295310" y="201877"/>
                  </a:lnTo>
                  <a:lnTo>
                    <a:pt x="296663" y="169800"/>
                  </a:lnTo>
                  <a:lnTo>
                    <a:pt x="316006" y="118208"/>
                  </a:lnTo>
                  <a:lnTo>
                    <a:pt x="349235" y="62228"/>
                  </a:lnTo>
                  <a:lnTo>
                    <a:pt x="385489" y="28113"/>
                  </a:lnTo>
                  <a:lnTo>
                    <a:pt x="405745" y="13249"/>
                  </a:lnTo>
                  <a:lnTo>
                    <a:pt x="426446" y="8202"/>
                  </a:lnTo>
                  <a:lnTo>
                    <a:pt x="448514" y="11029"/>
                  </a:lnTo>
                  <a:lnTo>
                    <a:pt x="484906" y="25774"/>
                  </a:lnTo>
                  <a:lnTo>
                    <a:pt x="503353" y="38337"/>
                  </a:lnTo>
                  <a:lnTo>
                    <a:pt x="516230" y="54838"/>
                  </a:lnTo>
                  <a:lnTo>
                    <a:pt x="525853" y="78549"/>
                  </a:lnTo>
                  <a:lnTo>
                    <a:pt x="535508" y="136768"/>
                  </a:lnTo>
                  <a:lnTo>
                    <a:pt x="533169" y="196651"/>
                  </a:lnTo>
                  <a:lnTo>
                    <a:pt x="531786" y="250634"/>
                  </a:lnTo>
                  <a:lnTo>
                    <a:pt x="531445" y="2722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4729018" y="9170716"/>
              <a:ext cx="196728" cy="443500"/>
            </a:xfrm>
            <a:custGeom>
              <a:avLst/>
              <a:gdLst/>
              <a:ahLst/>
              <a:cxnLst/>
              <a:rect l="0" t="0" r="0" b="0"/>
              <a:pathLst>
                <a:path w="196728" h="443500">
                  <a:moveTo>
                    <a:pt x="177262" y="0"/>
                  </a:moveTo>
                  <a:lnTo>
                    <a:pt x="185595" y="37479"/>
                  </a:lnTo>
                  <a:lnTo>
                    <a:pt x="192946" y="94491"/>
                  </a:lnTo>
                  <a:lnTo>
                    <a:pt x="196727" y="139261"/>
                  </a:lnTo>
                  <a:lnTo>
                    <a:pt x="196088" y="144314"/>
                  </a:lnTo>
                  <a:lnTo>
                    <a:pt x="194492" y="143002"/>
                  </a:lnTo>
                  <a:lnTo>
                    <a:pt x="192258" y="137449"/>
                  </a:lnTo>
                  <a:lnTo>
                    <a:pt x="186334" y="87679"/>
                  </a:lnTo>
                  <a:lnTo>
                    <a:pt x="177005" y="59635"/>
                  </a:lnTo>
                  <a:lnTo>
                    <a:pt x="168902" y="49116"/>
                  </a:lnTo>
                  <a:lnTo>
                    <a:pt x="147420" y="34307"/>
                  </a:lnTo>
                  <a:lnTo>
                    <a:pt x="136310" y="33400"/>
                  </a:lnTo>
                  <a:lnTo>
                    <a:pt x="114608" y="41750"/>
                  </a:lnTo>
                  <a:lnTo>
                    <a:pt x="73249" y="75707"/>
                  </a:lnTo>
                  <a:lnTo>
                    <a:pt x="49997" y="107049"/>
                  </a:lnTo>
                  <a:lnTo>
                    <a:pt x="27947" y="162089"/>
                  </a:lnTo>
                  <a:lnTo>
                    <a:pt x="6998" y="223351"/>
                  </a:lnTo>
                  <a:lnTo>
                    <a:pt x="0" y="280512"/>
                  </a:lnTo>
                  <a:lnTo>
                    <a:pt x="1737" y="336863"/>
                  </a:lnTo>
                  <a:lnTo>
                    <a:pt x="9174" y="364967"/>
                  </a:lnTo>
                  <a:lnTo>
                    <a:pt x="46766" y="423997"/>
                  </a:lnTo>
                  <a:lnTo>
                    <a:pt x="73866" y="442394"/>
                  </a:lnTo>
                  <a:lnTo>
                    <a:pt x="84935" y="443499"/>
                  </a:lnTo>
                  <a:lnTo>
                    <a:pt x="145676" y="431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5022093" y="9381286"/>
              <a:ext cx="31587" cy="252685"/>
            </a:xfrm>
            <a:custGeom>
              <a:avLst/>
              <a:gdLst/>
              <a:ahLst/>
              <a:cxnLst/>
              <a:rect l="0" t="0" r="0" b="0"/>
              <a:pathLst>
                <a:path w="31587" h="252685">
                  <a:moveTo>
                    <a:pt x="31586" y="0"/>
                  </a:moveTo>
                  <a:lnTo>
                    <a:pt x="23253" y="37479"/>
                  </a:lnTo>
                  <a:lnTo>
                    <a:pt x="21708" y="84804"/>
                  </a:lnTo>
                  <a:lnTo>
                    <a:pt x="18131" y="138210"/>
                  </a:lnTo>
                  <a:lnTo>
                    <a:pt x="4294" y="200002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5180021" y="9381286"/>
              <a:ext cx="147400" cy="222402"/>
            </a:xfrm>
            <a:custGeom>
              <a:avLst/>
              <a:gdLst/>
              <a:ahLst/>
              <a:cxnLst/>
              <a:rect l="0" t="0" r="0" b="0"/>
              <a:pathLst>
                <a:path w="147400" h="222402">
                  <a:moveTo>
                    <a:pt x="0" y="0"/>
                  </a:moveTo>
                  <a:lnTo>
                    <a:pt x="8333" y="37479"/>
                  </a:lnTo>
                  <a:lnTo>
                    <a:pt x="18645" y="94146"/>
                  </a:lnTo>
                  <a:lnTo>
                    <a:pt x="31802" y="146108"/>
                  </a:lnTo>
                  <a:lnTo>
                    <a:pt x="42178" y="196539"/>
                  </a:lnTo>
                  <a:lnTo>
                    <a:pt x="45666" y="211746"/>
                  </a:lnTo>
                  <a:lnTo>
                    <a:pt x="50331" y="219543"/>
                  </a:lnTo>
                  <a:lnTo>
                    <a:pt x="55781" y="222401"/>
                  </a:lnTo>
                  <a:lnTo>
                    <a:pt x="61754" y="221967"/>
                  </a:lnTo>
                  <a:lnTo>
                    <a:pt x="66906" y="215828"/>
                  </a:lnTo>
                  <a:lnTo>
                    <a:pt x="87305" y="153493"/>
                  </a:lnTo>
                  <a:lnTo>
                    <a:pt x="105228" y="95559"/>
                  </a:lnTo>
                  <a:lnTo>
                    <a:pt x="123995" y="42220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5453762" y="9402343"/>
              <a:ext cx="18863" cy="210571"/>
            </a:xfrm>
            <a:custGeom>
              <a:avLst/>
              <a:gdLst/>
              <a:ahLst/>
              <a:cxnLst/>
              <a:rect l="0" t="0" r="0" b="0"/>
              <a:pathLst>
                <a:path w="18863" h="210571">
                  <a:moveTo>
                    <a:pt x="10528" y="0"/>
                  </a:moveTo>
                  <a:lnTo>
                    <a:pt x="18862" y="37478"/>
                  </a:lnTo>
                  <a:lnTo>
                    <a:pt x="15034" y="100079"/>
                  </a:lnTo>
                  <a:lnTo>
                    <a:pt x="6274" y="153916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5655867" y="9381286"/>
              <a:ext cx="145336" cy="235029"/>
            </a:xfrm>
            <a:custGeom>
              <a:avLst/>
              <a:gdLst/>
              <a:ahLst/>
              <a:cxnLst/>
              <a:rect l="0" t="0" r="0" b="0"/>
              <a:pathLst>
                <a:path w="145336" h="235029">
                  <a:moveTo>
                    <a:pt x="40050" y="0"/>
                  </a:moveTo>
                  <a:lnTo>
                    <a:pt x="28598" y="48931"/>
                  </a:lnTo>
                  <a:lnTo>
                    <a:pt x="15301" y="102472"/>
                  </a:lnTo>
                  <a:lnTo>
                    <a:pt x="1032" y="163796"/>
                  </a:lnTo>
                  <a:lnTo>
                    <a:pt x="0" y="179388"/>
                  </a:lnTo>
                  <a:lnTo>
                    <a:pt x="8212" y="206070"/>
                  </a:lnTo>
                  <a:lnTo>
                    <a:pt x="15316" y="218099"/>
                  </a:lnTo>
                  <a:lnTo>
                    <a:pt x="25900" y="226118"/>
                  </a:lnTo>
                  <a:lnTo>
                    <a:pt x="53259" y="235028"/>
                  </a:lnTo>
                  <a:lnTo>
                    <a:pt x="88035" y="229629"/>
                  </a:lnTo>
                  <a:lnTo>
                    <a:pt x="145335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6133404" y="9139131"/>
              <a:ext cx="183696" cy="451644"/>
            </a:xfrm>
            <a:custGeom>
              <a:avLst/>
              <a:gdLst/>
              <a:ahLst/>
              <a:cxnLst/>
              <a:rect l="0" t="0" r="0" b="0"/>
              <a:pathLst>
                <a:path w="183696" h="451644">
                  <a:moveTo>
                    <a:pt x="36296" y="0"/>
                  </a:moveTo>
                  <a:lnTo>
                    <a:pt x="42362" y="37131"/>
                  </a:lnTo>
                  <a:lnTo>
                    <a:pt x="38613" y="93540"/>
                  </a:lnTo>
                  <a:lnTo>
                    <a:pt x="33634" y="156300"/>
                  </a:lnTo>
                  <a:lnTo>
                    <a:pt x="21732" y="213759"/>
                  </a:lnTo>
                  <a:lnTo>
                    <a:pt x="11573" y="261687"/>
                  </a:lnTo>
                  <a:lnTo>
                    <a:pt x="0" y="324218"/>
                  </a:lnTo>
                  <a:lnTo>
                    <a:pt x="5134" y="379164"/>
                  </a:lnTo>
                  <a:lnTo>
                    <a:pt x="15037" y="411062"/>
                  </a:lnTo>
                  <a:lnTo>
                    <a:pt x="33477" y="434598"/>
                  </a:lnTo>
                  <a:lnTo>
                    <a:pt x="44945" y="444150"/>
                  </a:lnTo>
                  <a:lnTo>
                    <a:pt x="73285" y="451643"/>
                  </a:lnTo>
                  <a:lnTo>
                    <a:pt x="103038" y="449905"/>
                  </a:lnTo>
                  <a:lnTo>
                    <a:pt x="150735" y="429725"/>
                  </a:lnTo>
                  <a:lnTo>
                    <a:pt x="183695" y="4106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6460806" y="9391814"/>
              <a:ext cx="24750" cy="221100"/>
            </a:xfrm>
            <a:custGeom>
              <a:avLst/>
              <a:gdLst/>
              <a:ahLst/>
              <a:cxnLst/>
              <a:rect l="0" t="0" r="0" b="0"/>
              <a:pathLst>
                <a:path w="24750" h="221100">
                  <a:moveTo>
                    <a:pt x="24749" y="0"/>
                  </a:moveTo>
                  <a:lnTo>
                    <a:pt x="21629" y="42692"/>
                  </a:lnTo>
                  <a:lnTo>
                    <a:pt x="10095" y="101110"/>
                  </a:lnTo>
                  <a:lnTo>
                    <a:pt x="0" y="154221"/>
                  </a:lnTo>
                  <a:lnTo>
                    <a:pt x="2397" y="209867"/>
                  </a:lnTo>
                  <a:lnTo>
                    <a:pt x="3692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6656052" y="9139131"/>
              <a:ext cx="210962" cy="421555"/>
            </a:xfrm>
            <a:custGeom>
              <a:avLst/>
              <a:gdLst/>
              <a:ahLst/>
              <a:cxnLst/>
              <a:rect l="0" t="0" r="0" b="0"/>
              <a:pathLst>
                <a:path w="210962" h="421555">
                  <a:moveTo>
                    <a:pt x="61129" y="0"/>
                  </a:moveTo>
                  <a:lnTo>
                    <a:pt x="52797" y="62477"/>
                  </a:lnTo>
                  <a:lnTo>
                    <a:pt x="45446" y="119185"/>
                  </a:lnTo>
                  <a:lnTo>
                    <a:pt x="36075" y="166985"/>
                  </a:lnTo>
                  <a:lnTo>
                    <a:pt x="31479" y="218192"/>
                  </a:lnTo>
                  <a:lnTo>
                    <a:pt x="21521" y="279493"/>
                  </a:lnTo>
                  <a:lnTo>
                    <a:pt x="8289" y="339780"/>
                  </a:lnTo>
                  <a:lnTo>
                    <a:pt x="2550" y="362753"/>
                  </a:lnTo>
                  <a:lnTo>
                    <a:pt x="1020" y="362328"/>
                  </a:lnTo>
                  <a:lnTo>
                    <a:pt x="0" y="357365"/>
                  </a:lnTo>
                  <a:lnTo>
                    <a:pt x="6767" y="295242"/>
                  </a:lnTo>
                  <a:lnTo>
                    <a:pt x="17206" y="257105"/>
                  </a:lnTo>
                  <a:lnTo>
                    <a:pt x="41102" y="222664"/>
                  </a:lnTo>
                  <a:lnTo>
                    <a:pt x="55738" y="208926"/>
                  </a:lnTo>
                  <a:lnTo>
                    <a:pt x="86048" y="194616"/>
                  </a:lnTo>
                  <a:lnTo>
                    <a:pt x="115098" y="186711"/>
                  </a:lnTo>
                  <a:lnTo>
                    <a:pt x="144387" y="191777"/>
                  </a:lnTo>
                  <a:lnTo>
                    <a:pt x="180945" y="211241"/>
                  </a:lnTo>
                  <a:lnTo>
                    <a:pt x="190139" y="218036"/>
                  </a:lnTo>
                  <a:lnTo>
                    <a:pt x="203475" y="241185"/>
                  </a:lnTo>
                  <a:lnTo>
                    <a:pt x="210961" y="269799"/>
                  </a:lnTo>
                  <a:lnTo>
                    <a:pt x="206236" y="323178"/>
                  </a:lnTo>
                  <a:lnTo>
                    <a:pt x="199321" y="344846"/>
                  </a:lnTo>
                  <a:lnTo>
                    <a:pt x="169174" y="390831"/>
                  </a:lnTo>
                  <a:lnTo>
                    <a:pt x="137467" y="415928"/>
                  </a:lnTo>
                  <a:lnTo>
                    <a:pt x="111825" y="421554"/>
                  </a:lnTo>
                  <a:lnTo>
                    <a:pt x="98436" y="421416"/>
                  </a:lnTo>
                  <a:lnTo>
                    <a:pt x="71082" y="411904"/>
                  </a:lnTo>
                  <a:lnTo>
                    <a:pt x="57235" y="404454"/>
                  </a:lnTo>
                  <a:lnTo>
                    <a:pt x="38732" y="383698"/>
                  </a:lnTo>
                  <a:lnTo>
                    <a:pt x="19016" y="347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6951512" y="9300077"/>
              <a:ext cx="145750" cy="260065"/>
            </a:xfrm>
            <a:custGeom>
              <a:avLst/>
              <a:gdLst/>
              <a:ahLst/>
              <a:cxnLst/>
              <a:rect l="0" t="0" r="0" b="0"/>
              <a:pathLst>
                <a:path w="145750" h="260065">
                  <a:moveTo>
                    <a:pt x="18353" y="154909"/>
                  </a:moveTo>
                  <a:lnTo>
                    <a:pt x="44740" y="144164"/>
                  </a:lnTo>
                  <a:lnTo>
                    <a:pt x="104095" y="99200"/>
                  </a:lnTo>
                  <a:lnTo>
                    <a:pt x="126557" y="75492"/>
                  </a:lnTo>
                  <a:lnTo>
                    <a:pt x="140923" y="52542"/>
                  </a:lnTo>
                  <a:lnTo>
                    <a:pt x="145749" y="26744"/>
                  </a:lnTo>
                  <a:lnTo>
                    <a:pt x="145397" y="13313"/>
                  </a:lnTo>
                  <a:lnTo>
                    <a:pt x="141653" y="5529"/>
                  </a:lnTo>
                  <a:lnTo>
                    <a:pt x="135649" y="1510"/>
                  </a:lnTo>
                  <a:lnTo>
                    <a:pt x="128136" y="0"/>
                  </a:lnTo>
                  <a:lnTo>
                    <a:pt x="120788" y="1334"/>
                  </a:lnTo>
                  <a:lnTo>
                    <a:pt x="99267" y="14389"/>
                  </a:lnTo>
                  <a:lnTo>
                    <a:pt x="41617" y="63469"/>
                  </a:lnTo>
                  <a:lnTo>
                    <a:pt x="22127" y="92720"/>
                  </a:lnTo>
                  <a:lnTo>
                    <a:pt x="5061" y="139634"/>
                  </a:lnTo>
                  <a:lnTo>
                    <a:pt x="0" y="200028"/>
                  </a:lnTo>
                  <a:lnTo>
                    <a:pt x="3568" y="225265"/>
                  </a:lnTo>
                  <a:lnTo>
                    <a:pt x="12171" y="245060"/>
                  </a:lnTo>
                  <a:lnTo>
                    <a:pt x="17742" y="253613"/>
                  </a:lnTo>
                  <a:lnTo>
                    <a:pt x="26134" y="258147"/>
                  </a:lnTo>
                  <a:lnTo>
                    <a:pt x="47938" y="260064"/>
                  </a:lnTo>
                  <a:lnTo>
                    <a:pt x="70107" y="253897"/>
                  </a:lnTo>
                  <a:lnTo>
                    <a:pt x="124730" y="223766"/>
                  </a:lnTo>
                  <a:lnTo>
                    <a:pt x="134167" y="218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7168484" y="9297058"/>
              <a:ext cx="159351" cy="228683"/>
            </a:xfrm>
            <a:custGeom>
              <a:avLst/>
              <a:gdLst/>
              <a:ahLst/>
              <a:cxnLst/>
              <a:rect l="0" t="0" r="0" b="0"/>
              <a:pathLst>
                <a:path w="159351" h="228683">
                  <a:moveTo>
                    <a:pt x="43537" y="42115"/>
                  </a:moveTo>
                  <a:lnTo>
                    <a:pt x="42367" y="92547"/>
                  </a:lnTo>
                  <a:lnTo>
                    <a:pt x="35131" y="147524"/>
                  </a:lnTo>
                  <a:lnTo>
                    <a:pt x="22206" y="209208"/>
                  </a:lnTo>
                  <a:lnTo>
                    <a:pt x="18788" y="223700"/>
                  </a:lnTo>
                  <a:lnTo>
                    <a:pt x="14169" y="228682"/>
                  </a:lnTo>
                  <a:lnTo>
                    <a:pt x="8751" y="227325"/>
                  </a:lnTo>
                  <a:lnTo>
                    <a:pt x="2798" y="221740"/>
                  </a:lnTo>
                  <a:lnTo>
                    <a:pt x="0" y="212168"/>
                  </a:lnTo>
                  <a:lnTo>
                    <a:pt x="3915" y="151658"/>
                  </a:lnTo>
                  <a:lnTo>
                    <a:pt x="10720" y="117706"/>
                  </a:lnTo>
                  <a:lnTo>
                    <a:pt x="46379" y="57600"/>
                  </a:lnTo>
                  <a:lnTo>
                    <a:pt x="65857" y="40029"/>
                  </a:lnTo>
                  <a:lnTo>
                    <a:pt x="123469" y="9084"/>
                  </a:lnTo>
                  <a:lnTo>
                    <a:pt x="1593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7443648" y="9128602"/>
              <a:ext cx="84229" cy="368498"/>
            </a:xfrm>
            <a:custGeom>
              <a:avLst/>
              <a:gdLst/>
              <a:ahLst/>
              <a:cxnLst/>
              <a:rect l="0" t="0" r="0" b="0"/>
              <a:pathLst>
                <a:path w="84229" h="368498">
                  <a:moveTo>
                    <a:pt x="84228" y="0"/>
                  </a:moveTo>
                  <a:lnTo>
                    <a:pt x="78639" y="62093"/>
                  </a:lnTo>
                  <a:lnTo>
                    <a:pt x="73505" y="113477"/>
                  </a:lnTo>
                  <a:lnTo>
                    <a:pt x="62440" y="168688"/>
                  </a:lnTo>
                  <a:lnTo>
                    <a:pt x="48988" y="224654"/>
                  </a:lnTo>
                  <a:lnTo>
                    <a:pt x="35067" y="281939"/>
                  </a:lnTo>
                  <a:lnTo>
                    <a:pt x="21051" y="342128"/>
                  </a:lnTo>
                  <a:lnTo>
                    <a:pt x="14036" y="361457"/>
                  </a:lnTo>
                  <a:lnTo>
                    <a:pt x="10527" y="364974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7412062" y="9253896"/>
              <a:ext cx="268350" cy="264262"/>
            </a:xfrm>
            <a:custGeom>
              <a:avLst/>
              <a:gdLst/>
              <a:ahLst/>
              <a:cxnLst/>
              <a:rect l="0" t="0" r="0" b="0"/>
              <a:pathLst>
                <a:path w="268350" h="264262">
                  <a:moveTo>
                    <a:pt x="0" y="64219"/>
                  </a:moveTo>
                  <a:lnTo>
                    <a:pt x="55142" y="34911"/>
                  </a:lnTo>
                  <a:lnTo>
                    <a:pt x="106039" y="15060"/>
                  </a:lnTo>
                  <a:lnTo>
                    <a:pt x="153212" y="0"/>
                  </a:lnTo>
                  <a:lnTo>
                    <a:pt x="215314" y="3614"/>
                  </a:lnTo>
                  <a:lnTo>
                    <a:pt x="227771" y="6269"/>
                  </a:lnTo>
                  <a:lnTo>
                    <a:pt x="247851" y="21696"/>
                  </a:lnTo>
                  <a:lnTo>
                    <a:pt x="256482" y="32361"/>
                  </a:lnTo>
                  <a:lnTo>
                    <a:pt x="266071" y="66048"/>
                  </a:lnTo>
                  <a:lnTo>
                    <a:pt x="268349" y="127932"/>
                  </a:lnTo>
                  <a:lnTo>
                    <a:pt x="261615" y="181364"/>
                  </a:lnTo>
                  <a:lnTo>
                    <a:pt x="246625" y="239653"/>
                  </a:lnTo>
                  <a:lnTo>
                    <a:pt x="242156" y="2642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7801617" y="9233984"/>
              <a:ext cx="243299" cy="252588"/>
            </a:xfrm>
            <a:custGeom>
              <a:avLst/>
              <a:gdLst/>
              <a:ahLst/>
              <a:cxnLst/>
              <a:rect l="0" t="0" r="0" b="0"/>
              <a:pathLst>
                <a:path w="243299" h="252588">
                  <a:moveTo>
                    <a:pt x="0" y="105189"/>
                  </a:moveTo>
                  <a:lnTo>
                    <a:pt x="34898" y="140086"/>
                  </a:lnTo>
                  <a:lnTo>
                    <a:pt x="57234" y="149943"/>
                  </a:lnTo>
                  <a:lnTo>
                    <a:pt x="82759" y="153155"/>
                  </a:lnTo>
                  <a:lnTo>
                    <a:pt x="109702" y="150683"/>
                  </a:lnTo>
                  <a:lnTo>
                    <a:pt x="131034" y="142565"/>
                  </a:lnTo>
                  <a:lnTo>
                    <a:pt x="185668" y="104348"/>
                  </a:lnTo>
                  <a:lnTo>
                    <a:pt x="227150" y="66935"/>
                  </a:lnTo>
                  <a:lnTo>
                    <a:pt x="243298" y="34452"/>
                  </a:lnTo>
                  <a:lnTo>
                    <a:pt x="242917" y="24106"/>
                  </a:lnTo>
                  <a:lnTo>
                    <a:pt x="239154" y="14869"/>
                  </a:lnTo>
                  <a:lnTo>
                    <a:pt x="233135" y="6371"/>
                  </a:lnTo>
                  <a:lnTo>
                    <a:pt x="224443" y="1875"/>
                  </a:lnTo>
                  <a:lnTo>
                    <a:pt x="202308" y="0"/>
                  </a:lnTo>
                  <a:lnTo>
                    <a:pt x="169127" y="11110"/>
                  </a:lnTo>
                  <a:lnTo>
                    <a:pt x="119998" y="49404"/>
                  </a:lnTo>
                  <a:lnTo>
                    <a:pt x="92550" y="85591"/>
                  </a:lnTo>
                  <a:lnTo>
                    <a:pt x="82857" y="105837"/>
                  </a:lnTo>
                  <a:lnTo>
                    <a:pt x="76412" y="153733"/>
                  </a:lnTo>
                  <a:lnTo>
                    <a:pt x="80093" y="201200"/>
                  </a:lnTo>
                  <a:lnTo>
                    <a:pt x="86150" y="213649"/>
                  </a:lnTo>
                  <a:lnTo>
                    <a:pt x="105359" y="233722"/>
                  </a:lnTo>
                  <a:lnTo>
                    <a:pt x="126374" y="244203"/>
                  </a:lnTo>
                  <a:lnTo>
                    <a:pt x="157927" y="2525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8139141" y="9199639"/>
              <a:ext cx="178373" cy="297461"/>
            </a:xfrm>
            <a:custGeom>
              <a:avLst/>
              <a:gdLst/>
              <a:ahLst/>
              <a:cxnLst/>
              <a:rect l="0" t="0" r="0" b="0"/>
              <a:pathLst>
                <a:path w="178373" h="297461">
                  <a:moveTo>
                    <a:pt x="178372" y="23720"/>
                  </a:moveTo>
                  <a:lnTo>
                    <a:pt x="167194" y="12541"/>
                  </a:lnTo>
                  <a:lnTo>
                    <a:pt x="137886" y="0"/>
                  </a:lnTo>
                  <a:lnTo>
                    <a:pt x="109686" y="1869"/>
                  </a:lnTo>
                  <a:lnTo>
                    <a:pt x="55101" y="16544"/>
                  </a:lnTo>
                  <a:lnTo>
                    <a:pt x="21354" y="32772"/>
                  </a:lnTo>
                  <a:lnTo>
                    <a:pt x="6031" y="48800"/>
                  </a:lnTo>
                  <a:lnTo>
                    <a:pt x="307" y="57987"/>
                  </a:lnTo>
                  <a:lnTo>
                    <a:pt x="0" y="67622"/>
                  </a:lnTo>
                  <a:lnTo>
                    <a:pt x="9019" y="87686"/>
                  </a:lnTo>
                  <a:lnTo>
                    <a:pt x="60215" y="129162"/>
                  </a:lnTo>
                  <a:lnTo>
                    <a:pt x="117295" y="168030"/>
                  </a:lnTo>
                  <a:lnTo>
                    <a:pt x="152139" y="198585"/>
                  </a:lnTo>
                  <a:lnTo>
                    <a:pt x="168780" y="225660"/>
                  </a:lnTo>
                  <a:lnTo>
                    <a:pt x="168467" y="235556"/>
                  </a:lnTo>
                  <a:lnTo>
                    <a:pt x="158763" y="255909"/>
                  </a:lnTo>
                  <a:lnTo>
                    <a:pt x="142750" y="270415"/>
                  </a:lnTo>
                  <a:lnTo>
                    <a:pt x="110886" y="285157"/>
                  </a:lnTo>
                  <a:lnTo>
                    <a:pt x="73087" y="2974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7717389" y="9181244"/>
              <a:ext cx="42115" cy="31587"/>
            </a:xfrm>
            <a:custGeom>
              <a:avLst/>
              <a:gdLst/>
              <a:ahLst/>
              <a:cxnLst/>
              <a:rect l="0" t="0" r="0" b="0"/>
              <a:pathLst>
                <a:path w="42115" h="31587">
                  <a:moveTo>
                    <a:pt x="42114" y="31586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1958301" y="9970882"/>
              <a:ext cx="94757" cy="427066"/>
            </a:xfrm>
            <a:custGeom>
              <a:avLst/>
              <a:gdLst/>
              <a:ahLst/>
              <a:cxnLst/>
              <a:rect l="0" t="0" r="0" b="0"/>
              <a:pathLst>
                <a:path w="94757" h="427066">
                  <a:moveTo>
                    <a:pt x="94756" y="0"/>
                  </a:moveTo>
                  <a:lnTo>
                    <a:pt x="79115" y="27556"/>
                  </a:lnTo>
                  <a:lnTo>
                    <a:pt x="63547" y="80660"/>
                  </a:lnTo>
                  <a:lnTo>
                    <a:pt x="49207" y="136816"/>
                  </a:lnTo>
                  <a:lnTo>
                    <a:pt x="38626" y="187027"/>
                  </a:lnTo>
                  <a:lnTo>
                    <a:pt x="28082" y="244539"/>
                  </a:lnTo>
                  <a:lnTo>
                    <a:pt x="23138" y="300444"/>
                  </a:lnTo>
                  <a:lnTo>
                    <a:pt x="16084" y="359642"/>
                  </a:lnTo>
                  <a:lnTo>
                    <a:pt x="12174" y="416046"/>
                  </a:lnTo>
                  <a:lnTo>
                    <a:pt x="10456" y="424763"/>
                  </a:lnTo>
                  <a:lnTo>
                    <a:pt x="8140" y="427065"/>
                  </a:lnTo>
                  <a:lnTo>
                    <a:pt x="5427" y="425090"/>
                  </a:lnTo>
                  <a:lnTo>
                    <a:pt x="3618" y="422603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1937244" y="9901063"/>
              <a:ext cx="304073" cy="272151"/>
            </a:xfrm>
            <a:custGeom>
              <a:avLst/>
              <a:gdLst/>
              <a:ahLst/>
              <a:cxnLst/>
              <a:rect l="0" t="0" r="0" b="0"/>
              <a:pathLst>
                <a:path w="304073" h="272151">
                  <a:moveTo>
                    <a:pt x="0" y="164575"/>
                  </a:moveTo>
                  <a:lnTo>
                    <a:pt x="10745" y="130953"/>
                  </a:lnTo>
                  <a:lnTo>
                    <a:pt x="48468" y="76758"/>
                  </a:lnTo>
                  <a:lnTo>
                    <a:pt x="85483" y="39864"/>
                  </a:lnTo>
                  <a:lnTo>
                    <a:pt x="142625" y="9217"/>
                  </a:lnTo>
                  <a:lnTo>
                    <a:pt x="199926" y="0"/>
                  </a:lnTo>
                  <a:lnTo>
                    <a:pt x="238985" y="7204"/>
                  </a:lnTo>
                  <a:lnTo>
                    <a:pt x="272331" y="22103"/>
                  </a:lnTo>
                  <a:lnTo>
                    <a:pt x="294951" y="40422"/>
                  </a:lnTo>
                  <a:lnTo>
                    <a:pt x="300749" y="52561"/>
                  </a:lnTo>
                  <a:lnTo>
                    <a:pt x="304072" y="81646"/>
                  </a:lnTo>
                  <a:lnTo>
                    <a:pt x="298529" y="107831"/>
                  </a:lnTo>
                  <a:lnTo>
                    <a:pt x="287098" y="131167"/>
                  </a:lnTo>
                  <a:lnTo>
                    <a:pt x="246730" y="185392"/>
                  </a:lnTo>
                  <a:lnTo>
                    <a:pt x="202158" y="225359"/>
                  </a:lnTo>
                  <a:lnTo>
                    <a:pt x="143122" y="262232"/>
                  </a:lnTo>
                  <a:lnTo>
                    <a:pt x="119371" y="271539"/>
                  </a:lnTo>
                  <a:lnTo>
                    <a:pt x="108827" y="272150"/>
                  </a:lnTo>
                  <a:lnTo>
                    <a:pt x="73699" y="2593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1705617" y="10055110"/>
              <a:ext cx="1" cy="42115"/>
            </a:xfrm>
            <a:custGeom>
              <a:avLst/>
              <a:gdLst/>
              <a:ahLst/>
              <a:cxnLst/>
              <a:rect l="0" t="0" r="0" b="0"/>
              <a:pathLst>
                <a:path w="1" h="42115">
                  <a:moveTo>
                    <a:pt x="0" y="0"/>
                  </a:move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1821430" y="9981411"/>
              <a:ext cx="10530" cy="63171"/>
            </a:xfrm>
            <a:custGeom>
              <a:avLst/>
              <a:gdLst/>
              <a:ahLst/>
              <a:cxnLst/>
              <a:rect l="0" t="0" r="0" b="0"/>
              <a:pathLst>
                <a:path w="10530" h="63171">
                  <a:moveTo>
                    <a:pt x="10529" y="0"/>
                  </a:moveTo>
                  <a:lnTo>
                    <a:pt x="2195" y="34359"/>
                  </a:lnTo>
                  <a:lnTo>
                    <a:pt x="0" y="631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2147813" y="10160652"/>
              <a:ext cx="190811" cy="215563"/>
            </a:xfrm>
            <a:custGeom>
              <a:avLst/>
              <a:gdLst/>
              <a:ahLst/>
              <a:cxnLst/>
              <a:rect l="0" t="0" r="0" b="0"/>
              <a:pathLst>
                <a:path w="190811" h="215563">
                  <a:moveTo>
                    <a:pt x="0" y="136614"/>
                  </a:moveTo>
                  <a:lnTo>
                    <a:pt x="16768" y="147792"/>
                  </a:lnTo>
                  <a:lnTo>
                    <a:pt x="40598" y="150161"/>
                  </a:lnTo>
                  <a:lnTo>
                    <a:pt x="69517" y="144974"/>
                  </a:lnTo>
                  <a:lnTo>
                    <a:pt x="126209" y="113049"/>
                  </a:lnTo>
                  <a:lnTo>
                    <a:pt x="162178" y="83228"/>
                  </a:lnTo>
                  <a:lnTo>
                    <a:pt x="178534" y="61414"/>
                  </a:lnTo>
                  <a:lnTo>
                    <a:pt x="189703" y="36121"/>
                  </a:lnTo>
                  <a:lnTo>
                    <a:pt x="190810" y="25165"/>
                  </a:lnTo>
                  <a:lnTo>
                    <a:pt x="185800" y="6752"/>
                  </a:lnTo>
                  <a:lnTo>
                    <a:pt x="176509" y="2077"/>
                  </a:lnTo>
                  <a:lnTo>
                    <a:pt x="147469" y="0"/>
                  </a:lnTo>
                  <a:lnTo>
                    <a:pt x="123644" y="6096"/>
                  </a:lnTo>
                  <a:lnTo>
                    <a:pt x="83696" y="29074"/>
                  </a:lnTo>
                  <a:lnTo>
                    <a:pt x="58074" y="54837"/>
                  </a:lnTo>
                  <a:lnTo>
                    <a:pt x="29626" y="109454"/>
                  </a:lnTo>
                  <a:lnTo>
                    <a:pt x="19797" y="133901"/>
                  </a:lnTo>
                  <a:lnTo>
                    <a:pt x="17767" y="159584"/>
                  </a:lnTo>
                  <a:lnTo>
                    <a:pt x="21935" y="184258"/>
                  </a:lnTo>
                  <a:lnTo>
                    <a:pt x="31586" y="203022"/>
                  </a:lnTo>
                  <a:lnTo>
                    <a:pt x="39775" y="208962"/>
                  </a:lnTo>
                  <a:lnTo>
                    <a:pt x="61352" y="215562"/>
                  </a:lnTo>
                  <a:lnTo>
                    <a:pt x="105396" y="213688"/>
                  </a:lnTo>
                  <a:lnTo>
                    <a:pt x="166059" y="194090"/>
                  </a:lnTo>
                  <a:lnTo>
                    <a:pt x="178985" y="1892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2405291" y="10149867"/>
              <a:ext cx="142606" cy="221099"/>
            </a:xfrm>
            <a:custGeom>
              <a:avLst/>
              <a:gdLst/>
              <a:ahLst/>
              <a:cxnLst/>
              <a:rect l="0" t="0" r="0" b="0"/>
              <a:pathLst>
                <a:path w="142606" h="221099">
                  <a:moveTo>
                    <a:pt x="111020" y="0"/>
                  </a:moveTo>
                  <a:lnTo>
                    <a:pt x="94252" y="5589"/>
                  </a:lnTo>
                  <a:lnTo>
                    <a:pt x="42362" y="57533"/>
                  </a:lnTo>
                  <a:lnTo>
                    <a:pt x="7915" y="110653"/>
                  </a:lnTo>
                  <a:lnTo>
                    <a:pt x="855" y="134966"/>
                  </a:lnTo>
                  <a:lnTo>
                    <a:pt x="0" y="175300"/>
                  </a:lnTo>
                  <a:lnTo>
                    <a:pt x="1911" y="187057"/>
                  </a:lnTo>
                  <a:lnTo>
                    <a:pt x="6695" y="193724"/>
                  </a:lnTo>
                  <a:lnTo>
                    <a:pt x="13395" y="197000"/>
                  </a:lnTo>
                  <a:lnTo>
                    <a:pt x="21370" y="198013"/>
                  </a:lnTo>
                  <a:lnTo>
                    <a:pt x="36470" y="192901"/>
                  </a:lnTo>
                  <a:lnTo>
                    <a:pt x="43773" y="188262"/>
                  </a:lnTo>
                  <a:lnTo>
                    <a:pt x="70818" y="153787"/>
                  </a:lnTo>
                  <a:lnTo>
                    <a:pt x="102992" y="90906"/>
                  </a:lnTo>
                  <a:lnTo>
                    <a:pt x="128758" y="35331"/>
                  </a:lnTo>
                  <a:lnTo>
                    <a:pt x="133374" y="23553"/>
                  </a:lnTo>
                  <a:lnTo>
                    <a:pt x="136451" y="20381"/>
                  </a:lnTo>
                  <a:lnTo>
                    <a:pt x="138503" y="22946"/>
                  </a:lnTo>
                  <a:lnTo>
                    <a:pt x="139870" y="29335"/>
                  </a:lnTo>
                  <a:lnTo>
                    <a:pt x="136206" y="77452"/>
                  </a:lnTo>
                  <a:lnTo>
                    <a:pt x="133300" y="126803"/>
                  </a:lnTo>
                  <a:lnTo>
                    <a:pt x="133488" y="189128"/>
                  </a:lnTo>
                  <a:lnTo>
                    <a:pt x="142605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2705154" y="10141960"/>
              <a:ext cx="316526" cy="215010"/>
            </a:xfrm>
            <a:custGeom>
              <a:avLst/>
              <a:gdLst/>
              <a:ahLst/>
              <a:cxnLst/>
              <a:rect l="0" t="0" r="0" b="0"/>
              <a:pathLst>
                <a:path w="316526" h="215010">
                  <a:moveTo>
                    <a:pt x="127012" y="18435"/>
                  </a:moveTo>
                  <a:lnTo>
                    <a:pt x="127012" y="46381"/>
                  </a:lnTo>
                  <a:lnTo>
                    <a:pt x="125842" y="51104"/>
                  </a:lnTo>
                  <a:lnTo>
                    <a:pt x="123892" y="50742"/>
                  </a:lnTo>
                  <a:lnTo>
                    <a:pt x="112358" y="24947"/>
                  </a:lnTo>
                  <a:lnTo>
                    <a:pt x="104374" y="20437"/>
                  </a:lnTo>
                  <a:lnTo>
                    <a:pt x="79906" y="18545"/>
                  </a:lnTo>
                  <a:lnTo>
                    <a:pt x="67532" y="24357"/>
                  </a:lnTo>
                  <a:lnTo>
                    <a:pt x="25576" y="69474"/>
                  </a:lnTo>
                  <a:lnTo>
                    <a:pt x="10569" y="93762"/>
                  </a:lnTo>
                  <a:lnTo>
                    <a:pt x="0" y="124054"/>
                  </a:lnTo>
                  <a:lnTo>
                    <a:pt x="762" y="153894"/>
                  </a:lnTo>
                  <a:lnTo>
                    <a:pt x="4241" y="168403"/>
                  </a:lnTo>
                  <a:lnTo>
                    <a:pt x="20584" y="190763"/>
                  </a:lnTo>
                  <a:lnTo>
                    <a:pt x="31494" y="200000"/>
                  </a:lnTo>
                  <a:lnTo>
                    <a:pt x="43446" y="204989"/>
                  </a:lnTo>
                  <a:lnTo>
                    <a:pt x="69205" y="207413"/>
                  </a:lnTo>
                  <a:lnTo>
                    <a:pt x="115603" y="196610"/>
                  </a:lnTo>
                  <a:lnTo>
                    <a:pt x="155217" y="178593"/>
                  </a:lnTo>
                  <a:lnTo>
                    <a:pt x="212407" y="128581"/>
                  </a:lnTo>
                  <a:lnTo>
                    <a:pt x="265880" y="67453"/>
                  </a:lnTo>
                  <a:lnTo>
                    <a:pt x="287788" y="12368"/>
                  </a:lnTo>
                  <a:lnTo>
                    <a:pt x="285668" y="5032"/>
                  </a:lnTo>
                  <a:lnTo>
                    <a:pt x="279576" y="1311"/>
                  </a:lnTo>
                  <a:lnTo>
                    <a:pt x="270836" y="0"/>
                  </a:lnTo>
                  <a:lnTo>
                    <a:pt x="262669" y="1465"/>
                  </a:lnTo>
                  <a:lnTo>
                    <a:pt x="247355" y="9334"/>
                  </a:lnTo>
                  <a:lnTo>
                    <a:pt x="205159" y="56324"/>
                  </a:lnTo>
                  <a:lnTo>
                    <a:pt x="172066" y="112635"/>
                  </a:lnTo>
                  <a:lnTo>
                    <a:pt x="162588" y="150201"/>
                  </a:lnTo>
                  <a:lnTo>
                    <a:pt x="164767" y="162431"/>
                  </a:lnTo>
                  <a:lnTo>
                    <a:pt x="176547" y="185379"/>
                  </a:lnTo>
                  <a:lnTo>
                    <a:pt x="196601" y="201037"/>
                  </a:lnTo>
                  <a:lnTo>
                    <a:pt x="221111" y="210725"/>
                  </a:lnTo>
                  <a:lnTo>
                    <a:pt x="261218" y="215009"/>
                  </a:lnTo>
                  <a:lnTo>
                    <a:pt x="316525" y="207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3369119" y="9928768"/>
              <a:ext cx="80937" cy="421141"/>
            </a:xfrm>
            <a:custGeom>
              <a:avLst/>
              <a:gdLst/>
              <a:ahLst/>
              <a:cxnLst/>
              <a:rect l="0" t="0" r="0" b="0"/>
              <a:pathLst>
                <a:path w="80937" h="421141">
                  <a:moveTo>
                    <a:pt x="73700" y="0"/>
                  </a:moveTo>
                  <a:lnTo>
                    <a:pt x="80936" y="28726"/>
                  </a:lnTo>
                  <a:lnTo>
                    <a:pt x="80458" y="92112"/>
                  </a:lnTo>
                  <a:lnTo>
                    <a:pt x="69446" y="150386"/>
                  </a:lnTo>
                  <a:lnTo>
                    <a:pt x="59441" y="204046"/>
                  </a:lnTo>
                  <a:lnTo>
                    <a:pt x="49068" y="258809"/>
                  </a:lnTo>
                  <a:lnTo>
                    <a:pt x="38585" y="312081"/>
                  </a:lnTo>
                  <a:lnTo>
                    <a:pt x="23393" y="372908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3390176" y="9897183"/>
              <a:ext cx="227414" cy="421140"/>
            </a:xfrm>
            <a:custGeom>
              <a:avLst/>
              <a:gdLst/>
              <a:ahLst/>
              <a:cxnLst/>
              <a:rect l="0" t="0" r="0" b="0"/>
              <a:pathLst>
                <a:path w="227414" h="421140">
                  <a:moveTo>
                    <a:pt x="0" y="0"/>
                  </a:moveTo>
                  <a:lnTo>
                    <a:pt x="37478" y="31238"/>
                  </a:lnTo>
                  <a:lnTo>
                    <a:pt x="94146" y="59398"/>
                  </a:lnTo>
                  <a:lnTo>
                    <a:pt x="156704" y="99720"/>
                  </a:lnTo>
                  <a:lnTo>
                    <a:pt x="203136" y="158363"/>
                  </a:lnTo>
                  <a:lnTo>
                    <a:pt x="217405" y="179178"/>
                  </a:lnTo>
                  <a:lnTo>
                    <a:pt x="227413" y="227395"/>
                  </a:lnTo>
                  <a:lnTo>
                    <a:pt x="219200" y="286135"/>
                  </a:lnTo>
                  <a:lnTo>
                    <a:pt x="205047" y="314734"/>
                  </a:lnTo>
                  <a:lnTo>
                    <a:pt x="146915" y="375808"/>
                  </a:lnTo>
                  <a:lnTo>
                    <a:pt x="115670" y="396010"/>
                  </a:lnTo>
                  <a:lnTo>
                    <a:pt x="61983" y="415924"/>
                  </a:lnTo>
                  <a:lnTo>
                    <a:pt x="0" y="421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3642860" y="10057368"/>
              <a:ext cx="181399" cy="246224"/>
            </a:xfrm>
            <a:custGeom>
              <a:avLst/>
              <a:gdLst/>
              <a:ahLst/>
              <a:cxnLst/>
              <a:rect l="0" t="0" r="0" b="0"/>
              <a:pathLst>
                <a:path w="181399" h="246224">
                  <a:moveTo>
                    <a:pt x="0" y="145141"/>
                  </a:moveTo>
                  <a:lnTo>
                    <a:pt x="27556" y="152376"/>
                  </a:lnTo>
                  <a:lnTo>
                    <a:pt x="80660" y="151900"/>
                  </a:lnTo>
                  <a:lnTo>
                    <a:pt x="92378" y="149647"/>
                  </a:lnTo>
                  <a:lnTo>
                    <a:pt x="125637" y="129709"/>
                  </a:lnTo>
                  <a:lnTo>
                    <a:pt x="157719" y="95985"/>
                  </a:lnTo>
                  <a:lnTo>
                    <a:pt x="178273" y="50768"/>
                  </a:lnTo>
                  <a:lnTo>
                    <a:pt x="181398" y="23649"/>
                  </a:lnTo>
                  <a:lnTo>
                    <a:pt x="180593" y="11504"/>
                  </a:lnTo>
                  <a:lnTo>
                    <a:pt x="174208" y="4577"/>
                  </a:lnTo>
                  <a:lnTo>
                    <a:pt x="164102" y="1129"/>
                  </a:lnTo>
                  <a:lnTo>
                    <a:pt x="151515" y="0"/>
                  </a:lnTo>
                  <a:lnTo>
                    <a:pt x="125052" y="11224"/>
                  </a:lnTo>
                  <a:lnTo>
                    <a:pt x="100032" y="31810"/>
                  </a:lnTo>
                  <a:lnTo>
                    <a:pt x="68026" y="80034"/>
                  </a:lnTo>
                  <a:lnTo>
                    <a:pt x="50092" y="129291"/>
                  </a:lnTo>
                  <a:lnTo>
                    <a:pt x="44478" y="181388"/>
                  </a:lnTo>
                  <a:lnTo>
                    <a:pt x="48404" y="230100"/>
                  </a:lnTo>
                  <a:lnTo>
                    <a:pt x="55666" y="239215"/>
                  </a:lnTo>
                  <a:lnTo>
                    <a:pt x="66357" y="244122"/>
                  </a:lnTo>
                  <a:lnTo>
                    <a:pt x="79333" y="246223"/>
                  </a:lnTo>
                  <a:lnTo>
                    <a:pt x="106229" y="239200"/>
                  </a:lnTo>
                  <a:lnTo>
                    <a:pt x="144559" y="215514"/>
                  </a:lnTo>
                  <a:lnTo>
                    <a:pt x="178985" y="187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3887569" y="10064822"/>
              <a:ext cx="298959" cy="253501"/>
            </a:xfrm>
            <a:custGeom>
              <a:avLst/>
              <a:gdLst/>
              <a:ahLst/>
              <a:cxnLst/>
              <a:rect l="0" t="0" r="0" b="0"/>
              <a:pathLst>
                <a:path w="298959" h="253501">
                  <a:moveTo>
                    <a:pt x="50089" y="32402"/>
                  </a:moveTo>
                  <a:lnTo>
                    <a:pt x="38636" y="86547"/>
                  </a:lnTo>
                  <a:lnTo>
                    <a:pt x="21892" y="148196"/>
                  </a:lnTo>
                  <a:lnTo>
                    <a:pt x="7951" y="201547"/>
                  </a:lnTo>
                  <a:lnTo>
                    <a:pt x="4450" y="215356"/>
                  </a:lnTo>
                  <a:lnTo>
                    <a:pt x="2115" y="218712"/>
                  </a:lnTo>
                  <a:lnTo>
                    <a:pt x="559" y="215100"/>
                  </a:lnTo>
                  <a:lnTo>
                    <a:pt x="0" y="197829"/>
                  </a:lnTo>
                  <a:lnTo>
                    <a:pt x="12283" y="142227"/>
                  </a:lnTo>
                  <a:lnTo>
                    <a:pt x="32257" y="85643"/>
                  </a:lnTo>
                  <a:lnTo>
                    <a:pt x="64552" y="40886"/>
                  </a:lnTo>
                  <a:lnTo>
                    <a:pt x="86480" y="19968"/>
                  </a:lnTo>
                  <a:lnTo>
                    <a:pt x="104868" y="10108"/>
                  </a:lnTo>
                  <a:lnTo>
                    <a:pt x="114684" y="9351"/>
                  </a:lnTo>
                  <a:lnTo>
                    <a:pt x="134950" y="14748"/>
                  </a:lnTo>
                  <a:lnTo>
                    <a:pt x="149416" y="28066"/>
                  </a:lnTo>
                  <a:lnTo>
                    <a:pt x="154912" y="36530"/>
                  </a:lnTo>
                  <a:lnTo>
                    <a:pt x="162646" y="81978"/>
                  </a:lnTo>
                  <a:lnTo>
                    <a:pt x="164938" y="139898"/>
                  </a:lnTo>
                  <a:lnTo>
                    <a:pt x="159234" y="171425"/>
                  </a:lnTo>
                  <a:lnTo>
                    <a:pt x="154438" y="184745"/>
                  </a:lnTo>
                  <a:lnTo>
                    <a:pt x="148901" y="190116"/>
                  </a:lnTo>
                  <a:lnTo>
                    <a:pt x="142870" y="190188"/>
                  </a:lnTo>
                  <a:lnTo>
                    <a:pt x="136509" y="186725"/>
                  </a:lnTo>
                  <a:lnTo>
                    <a:pt x="133439" y="180908"/>
                  </a:lnTo>
                  <a:lnTo>
                    <a:pt x="133147" y="165085"/>
                  </a:lnTo>
                  <a:lnTo>
                    <a:pt x="148869" y="105734"/>
                  </a:lnTo>
                  <a:lnTo>
                    <a:pt x="175047" y="42898"/>
                  </a:lnTo>
                  <a:lnTo>
                    <a:pt x="194608" y="16925"/>
                  </a:lnTo>
                  <a:lnTo>
                    <a:pt x="214536" y="4856"/>
                  </a:lnTo>
                  <a:lnTo>
                    <a:pt x="226401" y="0"/>
                  </a:lnTo>
                  <a:lnTo>
                    <a:pt x="252062" y="843"/>
                  </a:lnTo>
                  <a:lnTo>
                    <a:pt x="265456" y="4344"/>
                  </a:lnTo>
                  <a:lnTo>
                    <a:pt x="275556" y="11357"/>
                  </a:lnTo>
                  <a:lnTo>
                    <a:pt x="289897" y="31628"/>
                  </a:lnTo>
                  <a:lnTo>
                    <a:pt x="298958" y="69347"/>
                  </a:lnTo>
                  <a:lnTo>
                    <a:pt x="293614" y="126354"/>
                  </a:lnTo>
                  <a:lnTo>
                    <a:pt x="283421" y="180343"/>
                  </a:lnTo>
                  <a:lnTo>
                    <a:pt x="265848" y="232333"/>
                  </a:lnTo>
                  <a:lnTo>
                    <a:pt x="260659" y="25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4264042" y="10055928"/>
              <a:ext cx="155318" cy="244760"/>
            </a:xfrm>
            <a:custGeom>
              <a:avLst/>
              <a:gdLst/>
              <a:ahLst/>
              <a:cxnLst/>
              <a:rect l="0" t="0" r="0" b="0"/>
              <a:pathLst>
                <a:path w="155318" h="244760">
                  <a:moveTo>
                    <a:pt x="52642" y="20239"/>
                  </a:moveTo>
                  <a:lnTo>
                    <a:pt x="34684" y="82519"/>
                  </a:lnTo>
                  <a:lnTo>
                    <a:pt x="17493" y="144846"/>
                  </a:lnTo>
                  <a:lnTo>
                    <a:pt x="13074" y="202823"/>
                  </a:lnTo>
                  <a:lnTo>
                    <a:pt x="16729" y="227730"/>
                  </a:lnTo>
                  <a:lnTo>
                    <a:pt x="22851" y="235775"/>
                  </a:lnTo>
                  <a:lnTo>
                    <a:pt x="42131" y="244715"/>
                  </a:lnTo>
                  <a:lnTo>
                    <a:pt x="51484" y="244759"/>
                  </a:lnTo>
                  <a:lnTo>
                    <a:pt x="68115" y="238568"/>
                  </a:lnTo>
                  <a:lnTo>
                    <a:pt x="96221" y="210751"/>
                  </a:lnTo>
                  <a:lnTo>
                    <a:pt x="127805" y="157241"/>
                  </a:lnTo>
                  <a:lnTo>
                    <a:pt x="149117" y="115022"/>
                  </a:lnTo>
                  <a:lnTo>
                    <a:pt x="155317" y="72240"/>
                  </a:lnTo>
                  <a:lnTo>
                    <a:pt x="147408" y="42571"/>
                  </a:lnTo>
                  <a:lnTo>
                    <a:pt x="140386" y="28108"/>
                  </a:lnTo>
                  <a:lnTo>
                    <a:pt x="120105" y="8918"/>
                  </a:lnTo>
                  <a:lnTo>
                    <a:pt x="108146" y="2163"/>
                  </a:lnTo>
                  <a:lnTo>
                    <a:pt x="95494" y="0"/>
                  </a:lnTo>
                  <a:lnTo>
                    <a:pt x="68958" y="3835"/>
                  </a:lnTo>
                  <a:lnTo>
                    <a:pt x="33300" y="24737"/>
                  </a:lnTo>
                  <a:lnTo>
                    <a:pt x="0" y="518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4461208" y="10044581"/>
              <a:ext cx="160804" cy="246611"/>
            </a:xfrm>
            <a:custGeom>
              <a:avLst/>
              <a:gdLst/>
              <a:ahLst/>
              <a:cxnLst/>
              <a:rect l="0" t="0" r="0" b="0"/>
              <a:pathLst>
                <a:path w="160804" h="246611">
                  <a:moveTo>
                    <a:pt x="160803" y="0"/>
                  </a:moveTo>
                  <a:lnTo>
                    <a:pt x="121115" y="2341"/>
                  </a:lnTo>
                  <a:lnTo>
                    <a:pt x="88992" y="16811"/>
                  </a:lnTo>
                  <a:lnTo>
                    <a:pt x="64136" y="37087"/>
                  </a:lnTo>
                  <a:lnTo>
                    <a:pt x="21733" y="95240"/>
                  </a:lnTo>
                  <a:lnTo>
                    <a:pt x="0" y="147463"/>
                  </a:lnTo>
                  <a:lnTo>
                    <a:pt x="203" y="195771"/>
                  </a:lnTo>
                  <a:lnTo>
                    <a:pt x="11047" y="221931"/>
                  </a:lnTo>
                  <a:lnTo>
                    <a:pt x="18851" y="232182"/>
                  </a:lnTo>
                  <a:lnTo>
                    <a:pt x="40001" y="243573"/>
                  </a:lnTo>
                  <a:lnTo>
                    <a:pt x="52192" y="246610"/>
                  </a:lnTo>
                  <a:lnTo>
                    <a:pt x="78216" y="240627"/>
                  </a:lnTo>
                  <a:lnTo>
                    <a:pt x="140135" y="206146"/>
                  </a:lnTo>
                  <a:lnTo>
                    <a:pt x="150274" y="2000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4691361" y="10034053"/>
              <a:ext cx="141221" cy="226731"/>
            </a:xfrm>
            <a:custGeom>
              <a:avLst/>
              <a:gdLst/>
              <a:ahLst/>
              <a:cxnLst/>
              <a:rect l="0" t="0" r="0" b="0"/>
              <a:pathLst>
                <a:path w="141221" h="226731">
                  <a:moveTo>
                    <a:pt x="46463" y="0"/>
                  </a:moveTo>
                  <a:lnTo>
                    <a:pt x="38058" y="44367"/>
                  </a:lnTo>
                  <a:lnTo>
                    <a:pt x="29674" y="103093"/>
                  </a:lnTo>
                  <a:lnTo>
                    <a:pt x="23130" y="163517"/>
                  </a:lnTo>
                  <a:lnTo>
                    <a:pt x="10919" y="220772"/>
                  </a:lnTo>
                  <a:lnTo>
                    <a:pt x="7559" y="226730"/>
                  </a:lnTo>
                  <a:lnTo>
                    <a:pt x="4149" y="226023"/>
                  </a:lnTo>
                  <a:lnTo>
                    <a:pt x="706" y="220871"/>
                  </a:lnTo>
                  <a:lnTo>
                    <a:pt x="0" y="199551"/>
                  </a:lnTo>
                  <a:lnTo>
                    <a:pt x="12182" y="138193"/>
                  </a:lnTo>
                  <a:lnTo>
                    <a:pt x="29023" y="84402"/>
                  </a:lnTo>
                  <a:lnTo>
                    <a:pt x="50654" y="52694"/>
                  </a:lnTo>
                  <a:lnTo>
                    <a:pt x="72502" y="37848"/>
                  </a:lnTo>
                  <a:lnTo>
                    <a:pt x="107991" y="26032"/>
                  </a:lnTo>
                  <a:lnTo>
                    <a:pt x="141220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4919379" y="10024560"/>
              <a:ext cx="218529" cy="234561"/>
            </a:xfrm>
            <a:custGeom>
              <a:avLst/>
              <a:gdLst/>
              <a:ahLst/>
              <a:cxnLst/>
              <a:rect l="0" t="0" r="0" b="0"/>
              <a:pathLst>
                <a:path w="218529" h="234561">
                  <a:moveTo>
                    <a:pt x="165885" y="93721"/>
                  </a:moveTo>
                  <a:lnTo>
                    <a:pt x="156310" y="55203"/>
                  </a:lnTo>
                  <a:lnTo>
                    <a:pt x="133102" y="21425"/>
                  </a:lnTo>
                  <a:lnTo>
                    <a:pt x="126482" y="13938"/>
                  </a:lnTo>
                  <a:lnTo>
                    <a:pt x="118560" y="10117"/>
                  </a:lnTo>
                  <a:lnTo>
                    <a:pt x="100398" y="8990"/>
                  </a:lnTo>
                  <a:lnTo>
                    <a:pt x="83747" y="15509"/>
                  </a:lnTo>
                  <a:lnTo>
                    <a:pt x="68548" y="27375"/>
                  </a:lnTo>
                  <a:lnTo>
                    <a:pt x="48007" y="53786"/>
                  </a:lnTo>
                  <a:lnTo>
                    <a:pt x="15195" y="116139"/>
                  </a:lnTo>
                  <a:lnTo>
                    <a:pt x="3214" y="155996"/>
                  </a:lnTo>
                  <a:lnTo>
                    <a:pt x="0" y="187690"/>
                  </a:lnTo>
                  <a:lnTo>
                    <a:pt x="4811" y="215034"/>
                  </a:lnTo>
                  <a:lnTo>
                    <a:pt x="9370" y="227238"/>
                  </a:lnTo>
                  <a:lnTo>
                    <a:pt x="17088" y="233036"/>
                  </a:lnTo>
                  <a:lnTo>
                    <a:pt x="26913" y="234560"/>
                  </a:lnTo>
                  <a:lnTo>
                    <a:pt x="38142" y="233237"/>
                  </a:lnTo>
                  <a:lnTo>
                    <a:pt x="63097" y="219289"/>
                  </a:lnTo>
                  <a:lnTo>
                    <a:pt x="86276" y="198662"/>
                  </a:lnTo>
                  <a:lnTo>
                    <a:pt x="120639" y="146318"/>
                  </a:lnTo>
                  <a:lnTo>
                    <a:pt x="141431" y="97997"/>
                  </a:lnTo>
                  <a:lnTo>
                    <a:pt x="162181" y="44003"/>
                  </a:lnTo>
                  <a:lnTo>
                    <a:pt x="174378" y="21321"/>
                  </a:lnTo>
                  <a:lnTo>
                    <a:pt x="190717" y="5782"/>
                  </a:lnTo>
                  <a:lnTo>
                    <a:pt x="199987" y="0"/>
                  </a:lnTo>
                  <a:lnTo>
                    <a:pt x="204997" y="825"/>
                  </a:lnTo>
                  <a:lnTo>
                    <a:pt x="207168" y="6054"/>
                  </a:lnTo>
                  <a:lnTo>
                    <a:pt x="202246" y="64836"/>
                  </a:lnTo>
                  <a:lnTo>
                    <a:pt x="196474" y="108569"/>
                  </a:lnTo>
                  <a:lnTo>
                    <a:pt x="189767" y="169870"/>
                  </a:lnTo>
                  <a:lnTo>
                    <a:pt x="188825" y="186601"/>
                  </a:lnTo>
                  <a:lnTo>
                    <a:pt x="191707" y="197755"/>
                  </a:lnTo>
                  <a:lnTo>
                    <a:pt x="197138" y="205191"/>
                  </a:lnTo>
                  <a:lnTo>
                    <a:pt x="218528" y="2200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5137907" y="102446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5285306" y="9876126"/>
              <a:ext cx="63172" cy="315856"/>
            </a:xfrm>
            <a:custGeom>
              <a:avLst/>
              <a:gdLst/>
              <a:ahLst/>
              <a:cxnLst/>
              <a:rect l="0" t="0" r="0" b="0"/>
              <a:pathLst>
                <a:path w="63172" h="315856">
                  <a:moveTo>
                    <a:pt x="63171" y="0"/>
                  </a:moveTo>
                  <a:lnTo>
                    <a:pt x="48517" y="53027"/>
                  </a:lnTo>
                  <a:lnTo>
                    <a:pt x="42209" y="103238"/>
                  </a:lnTo>
                  <a:lnTo>
                    <a:pt x="30911" y="161336"/>
                  </a:lnTo>
                  <a:lnTo>
                    <a:pt x="20857" y="211579"/>
                  </a:lnTo>
                  <a:lnTo>
                    <a:pt x="6979" y="269781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5190549" y="10003903"/>
              <a:ext cx="354189" cy="230193"/>
            </a:xfrm>
            <a:custGeom>
              <a:avLst/>
              <a:gdLst/>
              <a:ahLst/>
              <a:cxnLst/>
              <a:rect l="0" t="0" r="0" b="0"/>
              <a:pathLst>
                <a:path w="354189" h="230193">
                  <a:moveTo>
                    <a:pt x="0" y="40678"/>
                  </a:moveTo>
                  <a:lnTo>
                    <a:pt x="26386" y="25038"/>
                  </a:lnTo>
                  <a:lnTo>
                    <a:pt x="83313" y="5834"/>
                  </a:lnTo>
                  <a:lnTo>
                    <a:pt x="136906" y="0"/>
                  </a:lnTo>
                  <a:lnTo>
                    <a:pt x="192644" y="159"/>
                  </a:lnTo>
                  <a:lnTo>
                    <a:pt x="251272" y="5926"/>
                  </a:lnTo>
                  <a:lnTo>
                    <a:pt x="284032" y="7686"/>
                  </a:lnTo>
                  <a:lnTo>
                    <a:pt x="292300" y="11665"/>
                  </a:lnTo>
                  <a:lnTo>
                    <a:pt x="295472" y="17826"/>
                  </a:lnTo>
                  <a:lnTo>
                    <a:pt x="295248" y="25444"/>
                  </a:lnTo>
                  <a:lnTo>
                    <a:pt x="291588" y="32862"/>
                  </a:lnTo>
                  <a:lnTo>
                    <a:pt x="269671" y="54480"/>
                  </a:lnTo>
                  <a:lnTo>
                    <a:pt x="209997" y="93300"/>
                  </a:lnTo>
                  <a:lnTo>
                    <a:pt x="210188" y="94477"/>
                  </a:lnTo>
                  <a:lnTo>
                    <a:pt x="261690" y="94643"/>
                  </a:lnTo>
                  <a:lnTo>
                    <a:pt x="324350" y="107923"/>
                  </a:lnTo>
                  <a:lnTo>
                    <a:pt x="339066" y="113584"/>
                  </a:lnTo>
                  <a:lnTo>
                    <a:pt x="347707" y="122038"/>
                  </a:lnTo>
                  <a:lnTo>
                    <a:pt x="352297" y="132353"/>
                  </a:lnTo>
                  <a:lnTo>
                    <a:pt x="354188" y="143909"/>
                  </a:lnTo>
                  <a:lnTo>
                    <a:pt x="350050" y="162988"/>
                  </a:lnTo>
                  <a:lnTo>
                    <a:pt x="345670" y="171351"/>
                  </a:lnTo>
                  <a:lnTo>
                    <a:pt x="331446" y="183764"/>
                  </a:lnTo>
                  <a:lnTo>
                    <a:pt x="271958" y="221457"/>
                  </a:lnTo>
                  <a:lnTo>
                    <a:pt x="210436" y="229041"/>
                  </a:lnTo>
                  <a:lnTo>
                    <a:pt x="189513" y="2301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5695917" y="9844540"/>
              <a:ext cx="84229" cy="115814"/>
            </a:xfrm>
            <a:custGeom>
              <a:avLst/>
              <a:gdLst/>
              <a:ahLst/>
              <a:cxnLst/>
              <a:rect l="0" t="0" r="0" b="0"/>
              <a:pathLst>
                <a:path w="84229" h="115814">
                  <a:moveTo>
                    <a:pt x="84228" y="0"/>
                  </a:moveTo>
                  <a:lnTo>
                    <a:pt x="41567" y="60874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5895959" y="9844540"/>
              <a:ext cx="21058" cy="42115"/>
            </a:xfrm>
            <a:custGeom>
              <a:avLst/>
              <a:gdLst/>
              <a:ahLst/>
              <a:cxnLst/>
              <a:rect l="0" t="0" r="0" b="0"/>
              <a:pathLst>
                <a:path w="21058" h="42115">
                  <a:moveTo>
                    <a:pt x="21057" y="0"/>
                  </a:moveTo>
                  <a:lnTo>
                    <a:pt x="9604" y="28119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6053886" y="10044581"/>
              <a:ext cx="347442" cy="29183"/>
            </a:xfrm>
            <a:custGeom>
              <a:avLst/>
              <a:gdLst/>
              <a:ahLst/>
              <a:cxnLst/>
              <a:rect l="0" t="0" r="0" b="0"/>
              <a:pathLst>
                <a:path w="347442" h="29183">
                  <a:moveTo>
                    <a:pt x="0" y="0"/>
                  </a:moveTo>
                  <a:lnTo>
                    <a:pt x="37478" y="8334"/>
                  </a:lnTo>
                  <a:lnTo>
                    <a:pt x="84804" y="12998"/>
                  </a:lnTo>
                  <a:lnTo>
                    <a:pt x="147570" y="18670"/>
                  </a:lnTo>
                  <a:lnTo>
                    <a:pt x="210620" y="23470"/>
                  </a:lnTo>
                  <a:lnTo>
                    <a:pt x="267517" y="29182"/>
                  </a:lnTo>
                  <a:lnTo>
                    <a:pt x="310891" y="27754"/>
                  </a:lnTo>
                  <a:lnTo>
                    <a:pt x="331196" y="22863"/>
                  </a:lnTo>
                  <a:lnTo>
                    <a:pt x="347441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6263633" y="9944236"/>
              <a:ext cx="170204" cy="268802"/>
            </a:xfrm>
            <a:custGeom>
              <a:avLst/>
              <a:gdLst/>
              <a:ahLst/>
              <a:cxnLst/>
              <a:rect l="0" t="0" r="0" b="0"/>
              <a:pathLst>
                <a:path w="170204" h="268802">
                  <a:moveTo>
                    <a:pt x="21880" y="5589"/>
                  </a:moveTo>
                  <a:lnTo>
                    <a:pt x="5112" y="0"/>
                  </a:lnTo>
                  <a:lnTo>
                    <a:pt x="1343" y="1862"/>
                  </a:lnTo>
                  <a:lnTo>
                    <a:pt x="0" y="6614"/>
                  </a:lnTo>
                  <a:lnTo>
                    <a:pt x="274" y="13292"/>
                  </a:lnTo>
                  <a:lnTo>
                    <a:pt x="9938" y="26950"/>
                  </a:lnTo>
                  <a:lnTo>
                    <a:pt x="50327" y="54782"/>
                  </a:lnTo>
                  <a:lnTo>
                    <a:pt x="110909" y="89825"/>
                  </a:lnTo>
                  <a:lnTo>
                    <a:pt x="149170" y="123484"/>
                  </a:lnTo>
                  <a:lnTo>
                    <a:pt x="168910" y="153604"/>
                  </a:lnTo>
                  <a:lnTo>
                    <a:pt x="170203" y="163928"/>
                  </a:lnTo>
                  <a:lnTo>
                    <a:pt x="165401" y="184756"/>
                  </a:lnTo>
                  <a:lnTo>
                    <a:pt x="143953" y="216214"/>
                  </a:lnTo>
                  <a:lnTo>
                    <a:pt x="109783" y="242172"/>
                  </a:lnTo>
                  <a:lnTo>
                    <a:pt x="51418" y="262328"/>
                  </a:lnTo>
                  <a:lnTo>
                    <a:pt x="11352" y="2688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5939355" y="9918240"/>
              <a:ext cx="146118" cy="284270"/>
            </a:xfrm>
            <a:custGeom>
              <a:avLst/>
              <a:gdLst/>
              <a:ahLst/>
              <a:cxnLst/>
              <a:rect l="0" t="0" r="0" b="0"/>
              <a:pathLst>
                <a:path w="146118" h="284270">
                  <a:moveTo>
                    <a:pt x="146117" y="0"/>
                  </a:moveTo>
                  <a:lnTo>
                    <a:pt x="129349" y="5588"/>
                  </a:lnTo>
                  <a:lnTo>
                    <a:pt x="102154" y="25832"/>
                  </a:lnTo>
                  <a:lnTo>
                    <a:pt x="46258" y="88123"/>
                  </a:lnTo>
                  <a:lnTo>
                    <a:pt x="2396" y="142151"/>
                  </a:lnTo>
                  <a:lnTo>
                    <a:pt x="0" y="152090"/>
                  </a:lnTo>
                  <a:lnTo>
                    <a:pt x="3577" y="175609"/>
                  </a:lnTo>
                  <a:lnTo>
                    <a:pt x="38057" y="238383"/>
                  </a:lnTo>
                  <a:lnTo>
                    <a:pt x="61889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6654011" y="9865597"/>
              <a:ext cx="42115" cy="389556"/>
            </a:xfrm>
            <a:custGeom>
              <a:avLst/>
              <a:gdLst/>
              <a:ahLst/>
              <a:cxnLst/>
              <a:rect l="0" t="0" r="0" b="0"/>
              <a:pathLst>
                <a:path w="42115" h="389556">
                  <a:moveTo>
                    <a:pt x="42114" y="0"/>
                  </a:moveTo>
                  <a:lnTo>
                    <a:pt x="33780" y="54145"/>
                  </a:lnTo>
                  <a:lnTo>
                    <a:pt x="29116" y="104560"/>
                  </a:lnTo>
                  <a:lnTo>
                    <a:pt x="23445" y="165122"/>
                  </a:lnTo>
                  <a:lnTo>
                    <a:pt x="21764" y="220111"/>
                  </a:lnTo>
                  <a:lnTo>
                    <a:pt x="18147" y="270329"/>
                  </a:lnTo>
                  <a:lnTo>
                    <a:pt x="12785" y="317964"/>
                  </a:lnTo>
                  <a:lnTo>
                    <a:pt x="8078" y="359763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6475659" y="9739255"/>
              <a:ext cx="230995" cy="593557"/>
            </a:xfrm>
            <a:custGeom>
              <a:avLst/>
              <a:gdLst/>
              <a:ahLst/>
              <a:cxnLst/>
              <a:rect l="0" t="0" r="0" b="0"/>
              <a:pathLst>
                <a:path w="230995" h="593557">
                  <a:moveTo>
                    <a:pt x="157294" y="0"/>
                  </a:moveTo>
                  <a:lnTo>
                    <a:pt x="113332" y="34898"/>
                  </a:lnTo>
                  <a:lnTo>
                    <a:pt x="73747" y="87783"/>
                  </a:lnTo>
                  <a:lnTo>
                    <a:pt x="45125" y="141083"/>
                  </a:lnTo>
                  <a:lnTo>
                    <a:pt x="25347" y="197841"/>
                  </a:lnTo>
                  <a:lnTo>
                    <a:pt x="10175" y="261045"/>
                  </a:lnTo>
                  <a:lnTo>
                    <a:pt x="1502" y="324525"/>
                  </a:lnTo>
                  <a:lnTo>
                    <a:pt x="0" y="376006"/>
                  </a:lnTo>
                  <a:lnTo>
                    <a:pt x="6728" y="437397"/>
                  </a:lnTo>
                  <a:lnTo>
                    <a:pt x="12390" y="491465"/>
                  </a:lnTo>
                  <a:lnTo>
                    <a:pt x="24283" y="525425"/>
                  </a:lnTo>
                  <a:lnTo>
                    <a:pt x="54852" y="573931"/>
                  </a:lnTo>
                  <a:lnTo>
                    <a:pt x="65603" y="582662"/>
                  </a:lnTo>
                  <a:lnTo>
                    <a:pt x="90026" y="592364"/>
                  </a:lnTo>
                  <a:lnTo>
                    <a:pt x="113360" y="593556"/>
                  </a:lnTo>
                  <a:lnTo>
                    <a:pt x="135428" y="589016"/>
                  </a:lnTo>
                  <a:lnTo>
                    <a:pt x="198168" y="562240"/>
                  </a:lnTo>
                  <a:lnTo>
                    <a:pt x="230994" y="547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6749877" y="10034053"/>
              <a:ext cx="104176" cy="209574"/>
            </a:xfrm>
            <a:custGeom>
              <a:avLst/>
              <a:gdLst/>
              <a:ahLst/>
              <a:cxnLst/>
              <a:rect l="0" t="0" r="0" b="0"/>
              <a:pathLst>
                <a:path w="104176" h="209574">
                  <a:moveTo>
                    <a:pt x="62061" y="0"/>
                  </a:moveTo>
                  <a:lnTo>
                    <a:pt x="45294" y="11179"/>
                  </a:lnTo>
                  <a:lnTo>
                    <a:pt x="33941" y="29144"/>
                  </a:lnTo>
                  <a:lnTo>
                    <a:pt x="11533" y="84396"/>
                  </a:lnTo>
                  <a:lnTo>
                    <a:pt x="2636" y="134450"/>
                  </a:lnTo>
                  <a:lnTo>
                    <a:pt x="0" y="180737"/>
                  </a:lnTo>
                  <a:lnTo>
                    <a:pt x="3139" y="191851"/>
                  </a:lnTo>
                  <a:lnTo>
                    <a:pt x="8742" y="200430"/>
                  </a:lnTo>
                  <a:lnTo>
                    <a:pt x="15987" y="207320"/>
                  </a:lnTo>
                  <a:lnTo>
                    <a:pt x="24326" y="209573"/>
                  </a:lnTo>
                  <a:lnTo>
                    <a:pt x="42950" y="205837"/>
                  </a:lnTo>
                  <a:lnTo>
                    <a:pt x="87664" y="181019"/>
                  </a:lnTo>
                  <a:lnTo>
                    <a:pt x="104175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6526187" y="9834012"/>
              <a:ext cx="264695" cy="465122"/>
            </a:xfrm>
            <a:custGeom>
              <a:avLst/>
              <a:gdLst/>
              <a:ahLst/>
              <a:cxnLst/>
              <a:rect l="0" t="0" r="0" b="0"/>
              <a:pathLst>
                <a:path w="264695" h="465122">
                  <a:moveTo>
                    <a:pt x="106766" y="0"/>
                  </a:moveTo>
                  <a:lnTo>
                    <a:pt x="83048" y="43963"/>
                  </a:lnTo>
                  <a:lnTo>
                    <a:pt x="67159" y="94168"/>
                  </a:lnTo>
                  <a:lnTo>
                    <a:pt x="49278" y="142284"/>
                  </a:lnTo>
                  <a:lnTo>
                    <a:pt x="29162" y="192417"/>
                  </a:lnTo>
                  <a:lnTo>
                    <a:pt x="4524" y="251871"/>
                  </a:lnTo>
                  <a:lnTo>
                    <a:pt x="0" y="266180"/>
                  </a:lnTo>
                  <a:lnTo>
                    <a:pt x="1663" y="274549"/>
                  </a:lnTo>
                  <a:lnTo>
                    <a:pt x="7451" y="278959"/>
                  </a:lnTo>
                  <a:lnTo>
                    <a:pt x="15990" y="280729"/>
                  </a:lnTo>
                  <a:lnTo>
                    <a:pt x="25192" y="278399"/>
                  </a:lnTo>
                  <a:lnTo>
                    <a:pt x="85943" y="238593"/>
                  </a:lnTo>
                  <a:lnTo>
                    <a:pt x="119704" y="218743"/>
                  </a:lnTo>
                  <a:lnTo>
                    <a:pt x="149561" y="209132"/>
                  </a:lnTo>
                  <a:lnTo>
                    <a:pt x="163373" y="209611"/>
                  </a:lnTo>
                  <a:lnTo>
                    <a:pt x="188077" y="219502"/>
                  </a:lnTo>
                  <a:lnTo>
                    <a:pt x="204515" y="235597"/>
                  </a:lnTo>
                  <a:lnTo>
                    <a:pt x="210537" y="244801"/>
                  </a:lnTo>
                  <a:lnTo>
                    <a:pt x="219012" y="296881"/>
                  </a:lnTo>
                  <a:lnTo>
                    <a:pt x="215933" y="347408"/>
                  </a:lnTo>
                  <a:lnTo>
                    <a:pt x="204413" y="405232"/>
                  </a:lnTo>
                  <a:lnTo>
                    <a:pt x="196660" y="440603"/>
                  </a:lnTo>
                  <a:lnTo>
                    <a:pt x="198582" y="462545"/>
                  </a:lnTo>
                  <a:lnTo>
                    <a:pt x="203072" y="465121"/>
                  </a:lnTo>
                  <a:lnTo>
                    <a:pt x="209575" y="462159"/>
                  </a:lnTo>
                  <a:lnTo>
                    <a:pt x="264694" y="410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7027895" y="9748773"/>
              <a:ext cx="246212" cy="452186"/>
            </a:xfrm>
            <a:custGeom>
              <a:avLst/>
              <a:gdLst/>
              <a:ahLst/>
              <a:cxnLst/>
              <a:rect l="0" t="0" r="0" b="0"/>
              <a:pathLst>
                <a:path w="246212" h="452186">
                  <a:moveTo>
                    <a:pt x="215712" y="53653"/>
                  </a:moveTo>
                  <a:lnTo>
                    <a:pt x="232500" y="115933"/>
                  </a:lnTo>
                  <a:lnTo>
                    <a:pt x="234871" y="142554"/>
                  </a:lnTo>
                  <a:lnTo>
                    <a:pt x="236673" y="146846"/>
                  </a:lnTo>
                  <a:lnTo>
                    <a:pt x="239044" y="145027"/>
                  </a:lnTo>
                  <a:lnTo>
                    <a:pt x="241795" y="139136"/>
                  </a:lnTo>
                  <a:lnTo>
                    <a:pt x="246211" y="87652"/>
                  </a:lnTo>
                  <a:lnTo>
                    <a:pt x="244636" y="41760"/>
                  </a:lnTo>
                  <a:lnTo>
                    <a:pt x="235976" y="20681"/>
                  </a:lnTo>
                  <a:lnTo>
                    <a:pt x="221208" y="6633"/>
                  </a:lnTo>
                  <a:lnTo>
                    <a:pt x="212357" y="1250"/>
                  </a:lnTo>
                  <a:lnTo>
                    <a:pt x="204116" y="0"/>
                  </a:lnTo>
                  <a:lnTo>
                    <a:pt x="196283" y="1506"/>
                  </a:lnTo>
                  <a:lnTo>
                    <a:pt x="174080" y="14805"/>
                  </a:lnTo>
                  <a:lnTo>
                    <a:pt x="128991" y="65045"/>
                  </a:lnTo>
                  <a:lnTo>
                    <a:pt x="93440" y="112141"/>
                  </a:lnTo>
                  <a:lnTo>
                    <a:pt x="65880" y="164310"/>
                  </a:lnTo>
                  <a:lnTo>
                    <a:pt x="37176" y="223700"/>
                  </a:lnTo>
                  <a:lnTo>
                    <a:pt x="15673" y="284582"/>
                  </a:lnTo>
                  <a:lnTo>
                    <a:pt x="7092" y="339015"/>
                  </a:lnTo>
                  <a:lnTo>
                    <a:pt x="0" y="384129"/>
                  </a:lnTo>
                  <a:lnTo>
                    <a:pt x="2077" y="408762"/>
                  </a:lnTo>
                  <a:lnTo>
                    <a:pt x="13138" y="431408"/>
                  </a:lnTo>
                  <a:lnTo>
                    <a:pt x="21001" y="442360"/>
                  </a:lnTo>
                  <a:lnTo>
                    <a:pt x="32093" y="448491"/>
                  </a:lnTo>
                  <a:lnTo>
                    <a:pt x="60014" y="452185"/>
                  </a:lnTo>
                  <a:lnTo>
                    <a:pt x="85682" y="446807"/>
                  </a:lnTo>
                  <a:lnTo>
                    <a:pt x="108787" y="435449"/>
                  </a:lnTo>
                  <a:lnTo>
                    <a:pt x="165048" y="387761"/>
                  </a:lnTo>
                  <a:lnTo>
                    <a:pt x="194655" y="3589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7319460" y="9960353"/>
              <a:ext cx="85386" cy="218298"/>
            </a:xfrm>
            <a:custGeom>
              <a:avLst/>
              <a:gdLst/>
              <a:ahLst/>
              <a:cxnLst/>
              <a:rect l="0" t="0" r="0" b="0"/>
              <a:pathLst>
                <a:path w="85386" h="218298">
                  <a:moveTo>
                    <a:pt x="39960" y="0"/>
                  </a:moveTo>
                  <a:lnTo>
                    <a:pt x="20173" y="48931"/>
                  </a:lnTo>
                  <a:lnTo>
                    <a:pt x="5116" y="108062"/>
                  </a:lnTo>
                  <a:lnTo>
                    <a:pt x="0" y="161870"/>
                  </a:lnTo>
                  <a:lnTo>
                    <a:pt x="4073" y="205500"/>
                  </a:lnTo>
                  <a:lnTo>
                    <a:pt x="9016" y="213039"/>
                  </a:lnTo>
                  <a:lnTo>
                    <a:pt x="15822" y="216896"/>
                  </a:lnTo>
                  <a:lnTo>
                    <a:pt x="23868" y="218297"/>
                  </a:lnTo>
                  <a:lnTo>
                    <a:pt x="31571" y="214552"/>
                  </a:lnTo>
                  <a:lnTo>
                    <a:pt x="46370" y="197911"/>
                  </a:lnTo>
                  <a:lnTo>
                    <a:pt x="74385" y="136683"/>
                  </a:lnTo>
                  <a:lnTo>
                    <a:pt x="85385" y="94052"/>
                  </a:lnTo>
                  <a:lnTo>
                    <a:pt x="83155" y="67537"/>
                  </a:lnTo>
                  <a:lnTo>
                    <a:pt x="79285" y="55553"/>
                  </a:lnTo>
                  <a:lnTo>
                    <a:pt x="72026" y="48734"/>
                  </a:lnTo>
                  <a:lnTo>
                    <a:pt x="62507" y="45358"/>
                  </a:lnTo>
                  <a:lnTo>
                    <a:pt x="18903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7497272" y="9951182"/>
              <a:ext cx="180335" cy="326499"/>
            </a:xfrm>
            <a:custGeom>
              <a:avLst/>
              <a:gdLst/>
              <a:ahLst/>
              <a:cxnLst/>
              <a:rect l="0" t="0" r="0" b="0"/>
              <a:pathLst>
                <a:path w="180335" h="326499">
                  <a:moveTo>
                    <a:pt x="9547" y="103928"/>
                  </a:moveTo>
                  <a:lnTo>
                    <a:pt x="24201" y="162545"/>
                  </a:lnTo>
                  <a:lnTo>
                    <a:pt x="28707" y="219692"/>
                  </a:lnTo>
                  <a:lnTo>
                    <a:pt x="24453" y="282898"/>
                  </a:lnTo>
                  <a:lnTo>
                    <a:pt x="15782" y="312542"/>
                  </a:lnTo>
                  <a:lnTo>
                    <a:pt x="10195" y="323723"/>
                  </a:lnTo>
                  <a:lnTo>
                    <a:pt x="6469" y="326498"/>
                  </a:lnTo>
                  <a:lnTo>
                    <a:pt x="3986" y="323667"/>
                  </a:lnTo>
                  <a:lnTo>
                    <a:pt x="0" y="268736"/>
                  </a:lnTo>
                  <a:lnTo>
                    <a:pt x="4899" y="213722"/>
                  </a:lnTo>
                  <a:lnTo>
                    <a:pt x="13759" y="165966"/>
                  </a:lnTo>
                  <a:lnTo>
                    <a:pt x="29383" y="116590"/>
                  </a:lnTo>
                  <a:lnTo>
                    <a:pt x="55622" y="65484"/>
                  </a:lnTo>
                  <a:lnTo>
                    <a:pt x="90325" y="24155"/>
                  </a:lnTo>
                  <a:lnTo>
                    <a:pt x="122518" y="2432"/>
                  </a:lnTo>
                  <a:lnTo>
                    <a:pt x="133994" y="0"/>
                  </a:lnTo>
                  <a:lnTo>
                    <a:pt x="156103" y="3535"/>
                  </a:lnTo>
                  <a:lnTo>
                    <a:pt x="164574" y="10093"/>
                  </a:lnTo>
                  <a:lnTo>
                    <a:pt x="177104" y="29858"/>
                  </a:lnTo>
                  <a:lnTo>
                    <a:pt x="180334" y="57360"/>
                  </a:lnTo>
                  <a:lnTo>
                    <a:pt x="176699" y="86741"/>
                  </a:lnTo>
                  <a:lnTo>
                    <a:pt x="161499" y="121843"/>
                  </a:lnTo>
                  <a:lnTo>
                    <a:pt x="128545" y="168303"/>
                  </a:lnTo>
                  <a:lnTo>
                    <a:pt x="90949" y="193452"/>
                  </a:lnTo>
                  <a:lnTo>
                    <a:pt x="62493" y="199088"/>
                  </a:lnTo>
                  <a:lnTo>
                    <a:pt x="9547" y="1986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7718967" y="9917888"/>
              <a:ext cx="200070" cy="335103"/>
            </a:xfrm>
            <a:custGeom>
              <a:avLst/>
              <a:gdLst/>
              <a:ahLst/>
              <a:cxnLst/>
              <a:rect l="0" t="0" r="0" b="0"/>
              <a:pathLst>
                <a:path w="200070" h="335103">
                  <a:moveTo>
                    <a:pt x="51064" y="84579"/>
                  </a:moveTo>
                  <a:lnTo>
                    <a:pt x="42731" y="144963"/>
                  </a:lnTo>
                  <a:lnTo>
                    <a:pt x="41186" y="196447"/>
                  </a:lnTo>
                  <a:lnTo>
                    <a:pt x="35075" y="250177"/>
                  </a:lnTo>
                  <a:lnTo>
                    <a:pt x="19223" y="311541"/>
                  </a:lnTo>
                  <a:lnTo>
                    <a:pt x="15799" y="327134"/>
                  </a:lnTo>
                  <a:lnTo>
                    <a:pt x="12346" y="334020"/>
                  </a:lnTo>
                  <a:lnTo>
                    <a:pt x="8874" y="335102"/>
                  </a:lnTo>
                  <a:lnTo>
                    <a:pt x="5390" y="332313"/>
                  </a:lnTo>
                  <a:lnTo>
                    <a:pt x="1519" y="316735"/>
                  </a:lnTo>
                  <a:lnTo>
                    <a:pt x="0" y="255228"/>
                  </a:lnTo>
                  <a:lnTo>
                    <a:pt x="9955" y="197013"/>
                  </a:lnTo>
                  <a:lnTo>
                    <a:pt x="23187" y="135124"/>
                  </a:lnTo>
                  <a:lnTo>
                    <a:pt x="45471" y="80179"/>
                  </a:lnTo>
                  <a:lnTo>
                    <a:pt x="79328" y="31126"/>
                  </a:lnTo>
                  <a:lnTo>
                    <a:pt x="111432" y="5701"/>
                  </a:lnTo>
                  <a:lnTo>
                    <a:pt x="134046" y="0"/>
                  </a:lnTo>
                  <a:lnTo>
                    <a:pt x="155796" y="2535"/>
                  </a:lnTo>
                  <a:lnTo>
                    <a:pt x="177160" y="11460"/>
                  </a:lnTo>
                  <a:lnTo>
                    <a:pt x="185431" y="20626"/>
                  </a:lnTo>
                  <a:lnTo>
                    <a:pt x="197740" y="46407"/>
                  </a:lnTo>
                  <a:lnTo>
                    <a:pt x="200069" y="93806"/>
                  </a:lnTo>
                  <a:lnTo>
                    <a:pt x="187760" y="133717"/>
                  </a:lnTo>
                  <a:lnTo>
                    <a:pt x="155864" y="177950"/>
                  </a:lnTo>
                  <a:lnTo>
                    <a:pt x="138586" y="192758"/>
                  </a:lnTo>
                  <a:lnTo>
                    <a:pt x="111410" y="207138"/>
                  </a:lnTo>
                  <a:lnTo>
                    <a:pt x="86074" y="211970"/>
                  </a:lnTo>
                  <a:lnTo>
                    <a:pt x="66624" y="210217"/>
                  </a:lnTo>
                  <a:lnTo>
                    <a:pt x="61437" y="208113"/>
                  </a:lnTo>
                  <a:lnTo>
                    <a:pt x="51064" y="200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7986584" y="9934411"/>
              <a:ext cx="141417" cy="210672"/>
            </a:xfrm>
            <a:custGeom>
              <a:avLst/>
              <a:gdLst/>
              <a:ahLst/>
              <a:cxnLst/>
              <a:rect l="0" t="0" r="0" b="0"/>
              <a:pathLst>
                <a:path w="141417" h="210672">
                  <a:moveTo>
                    <a:pt x="4546" y="110170"/>
                  </a:moveTo>
                  <a:lnTo>
                    <a:pt x="42024" y="118504"/>
                  </a:lnTo>
                  <a:lnTo>
                    <a:pt x="54098" y="119236"/>
                  </a:lnTo>
                  <a:lnTo>
                    <a:pt x="64487" y="116214"/>
                  </a:lnTo>
                  <a:lnTo>
                    <a:pt x="82269" y="103498"/>
                  </a:lnTo>
                  <a:lnTo>
                    <a:pt x="105434" y="76608"/>
                  </a:lnTo>
                  <a:lnTo>
                    <a:pt x="121526" y="40824"/>
                  </a:lnTo>
                  <a:lnTo>
                    <a:pt x="120488" y="17349"/>
                  </a:lnTo>
                  <a:lnTo>
                    <a:pt x="116935" y="6175"/>
                  </a:lnTo>
                  <a:lnTo>
                    <a:pt x="109888" y="1066"/>
                  </a:lnTo>
                  <a:lnTo>
                    <a:pt x="100510" y="0"/>
                  </a:lnTo>
                  <a:lnTo>
                    <a:pt x="79952" y="5054"/>
                  </a:lnTo>
                  <a:lnTo>
                    <a:pt x="63016" y="15099"/>
                  </a:lnTo>
                  <a:lnTo>
                    <a:pt x="40328" y="39497"/>
                  </a:lnTo>
                  <a:lnTo>
                    <a:pt x="16089" y="97845"/>
                  </a:lnTo>
                  <a:lnTo>
                    <a:pt x="0" y="152048"/>
                  </a:lnTo>
                  <a:lnTo>
                    <a:pt x="1745" y="173236"/>
                  </a:lnTo>
                  <a:lnTo>
                    <a:pt x="9540" y="191232"/>
                  </a:lnTo>
                  <a:lnTo>
                    <a:pt x="14894" y="199307"/>
                  </a:lnTo>
                  <a:lnTo>
                    <a:pt x="23143" y="204690"/>
                  </a:lnTo>
                  <a:lnTo>
                    <a:pt x="44787" y="210671"/>
                  </a:lnTo>
                  <a:lnTo>
                    <a:pt x="54769" y="209926"/>
                  </a:lnTo>
                  <a:lnTo>
                    <a:pt x="72101" y="202859"/>
                  </a:lnTo>
                  <a:lnTo>
                    <a:pt x="127665" y="155186"/>
                  </a:lnTo>
                  <a:lnTo>
                    <a:pt x="141416" y="1417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8208566" y="9907712"/>
              <a:ext cx="87891" cy="199500"/>
            </a:xfrm>
            <a:custGeom>
              <a:avLst/>
              <a:gdLst/>
              <a:ahLst/>
              <a:cxnLst/>
              <a:rect l="0" t="0" r="0" b="0"/>
              <a:pathLst>
                <a:path w="87891" h="199500">
                  <a:moveTo>
                    <a:pt x="45777" y="21056"/>
                  </a:moveTo>
                  <a:lnTo>
                    <a:pt x="42657" y="81440"/>
                  </a:lnTo>
                  <a:lnTo>
                    <a:pt x="34323" y="136044"/>
                  </a:lnTo>
                  <a:lnTo>
                    <a:pt x="21325" y="183029"/>
                  </a:lnTo>
                  <a:lnTo>
                    <a:pt x="15437" y="195718"/>
                  </a:lnTo>
                  <a:lnTo>
                    <a:pt x="10343" y="199499"/>
                  </a:lnTo>
                  <a:lnTo>
                    <a:pt x="5776" y="197339"/>
                  </a:lnTo>
                  <a:lnTo>
                    <a:pt x="1562" y="191221"/>
                  </a:lnTo>
                  <a:lnTo>
                    <a:pt x="0" y="168824"/>
                  </a:lnTo>
                  <a:lnTo>
                    <a:pt x="4374" y="141713"/>
                  </a:lnTo>
                  <a:lnTo>
                    <a:pt x="27167" y="84865"/>
                  </a:lnTo>
                  <a:lnTo>
                    <a:pt x="50462" y="50644"/>
                  </a:lnTo>
                  <a:lnTo>
                    <a:pt x="878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8378151" y="9760312"/>
              <a:ext cx="392088" cy="355565"/>
            </a:xfrm>
            <a:custGeom>
              <a:avLst/>
              <a:gdLst/>
              <a:ahLst/>
              <a:cxnLst/>
              <a:rect l="0" t="0" r="0" b="0"/>
              <a:pathLst>
                <a:path w="392088" h="355565">
                  <a:moveTo>
                    <a:pt x="65704" y="0"/>
                  </a:moveTo>
                  <a:lnTo>
                    <a:pt x="76883" y="16768"/>
                  </a:lnTo>
                  <a:lnTo>
                    <a:pt x="83834" y="60730"/>
                  </a:lnTo>
                  <a:lnTo>
                    <a:pt x="77778" y="115591"/>
                  </a:lnTo>
                  <a:lnTo>
                    <a:pt x="65317" y="177207"/>
                  </a:lnTo>
                  <a:lnTo>
                    <a:pt x="51589" y="234786"/>
                  </a:lnTo>
                  <a:lnTo>
                    <a:pt x="34108" y="293828"/>
                  </a:lnTo>
                  <a:lnTo>
                    <a:pt x="14490" y="336721"/>
                  </a:lnTo>
                  <a:lnTo>
                    <a:pt x="9335" y="340293"/>
                  </a:lnTo>
                  <a:lnTo>
                    <a:pt x="4728" y="339167"/>
                  </a:lnTo>
                  <a:lnTo>
                    <a:pt x="487" y="334906"/>
                  </a:lnTo>
                  <a:lnTo>
                    <a:pt x="0" y="326216"/>
                  </a:lnTo>
                  <a:lnTo>
                    <a:pt x="10491" y="288379"/>
                  </a:lnTo>
                  <a:lnTo>
                    <a:pt x="41723" y="232168"/>
                  </a:lnTo>
                  <a:lnTo>
                    <a:pt x="67957" y="194612"/>
                  </a:lnTo>
                  <a:lnTo>
                    <a:pt x="80075" y="185893"/>
                  </a:lnTo>
                  <a:lnTo>
                    <a:pt x="109136" y="176206"/>
                  </a:lnTo>
                  <a:lnTo>
                    <a:pt x="120395" y="177132"/>
                  </a:lnTo>
                  <a:lnTo>
                    <a:pt x="129071" y="181259"/>
                  </a:lnTo>
                  <a:lnTo>
                    <a:pt x="141831" y="195204"/>
                  </a:lnTo>
                  <a:lnTo>
                    <a:pt x="151400" y="213099"/>
                  </a:lnTo>
                  <a:lnTo>
                    <a:pt x="159840" y="269994"/>
                  </a:lnTo>
                  <a:lnTo>
                    <a:pt x="174680" y="331319"/>
                  </a:lnTo>
                  <a:lnTo>
                    <a:pt x="180468" y="343712"/>
                  </a:lnTo>
                  <a:lnTo>
                    <a:pt x="189007" y="350804"/>
                  </a:lnTo>
                  <a:lnTo>
                    <a:pt x="199379" y="354362"/>
                  </a:lnTo>
                  <a:lnTo>
                    <a:pt x="210973" y="355564"/>
                  </a:lnTo>
                  <a:lnTo>
                    <a:pt x="233213" y="350661"/>
                  </a:lnTo>
                  <a:lnTo>
                    <a:pt x="262346" y="334746"/>
                  </a:lnTo>
                  <a:lnTo>
                    <a:pt x="285795" y="312093"/>
                  </a:lnTo>
                  <a:lnTo>
                    <a:pt x="320269" y="261820"/>
                  </a:lnTo>
                  <a:lnTo>
                    <a:pt x="344063" y="211204"/>
                  </a:lnTo>
                  <a:lnTo>
                    <a:pt x="352416" y="184726"/>
                  </a:lnTo>
                  <a:lnTo>
                    <a:pt x="352772" y="173454"/>
                  </a:lnTo>
                  <a:lnTo>
                    <a:pt x="346928" y="154690"/>
                  </a:lnTo>
                  <a:lnTo>
                    <a:pt x="339755" y="152260"/>
                  </a:lnTo>
                  <a:lnTo>
                    <a:pt x="319306" y="158917"/>
                  </a:lnTo>
                  <a:lnTo>
                    <a:pt x="292663" y="182397"/>
                  </a:lnTo>
                  <a:lnTo>
                    <a:pt x="263870" y="238584"/>
                  </a:lnTo>
                  <a:lnTo>
                    <a:pt x="253994" y="271763"/>
                  </a:lnTo>
                  <a:lnTo>
                    <a:pt x="255063" y="299769"/>
                  </a:lnTo>
                  <a:lnTo>
                    <a:pt x="258624" y="312150"/>
                  </a:lnTo>
                  <a:lnTo>
                    <a:pt x="264508" y="321573"/>
                  </a:lnTo>
                  <a:lnTo>
                    <a:pt x="280403" y="335164"/>
                  </a:lnTo>
                  <a:lnTo>
                    <a:pt x="305405" y="338864"/>
                  </a:lnTo>
                  <a:lnTo>
                    <a:pt x="334844" y="335440"/>
                  </a:lnTo>
                  <a:lnTo>
                    <a:pt x="392087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8819581" y="9907712"/>
              <a:ext cx="213871" cy="200041"/>
            </a:xfrm>
            <a:custGeom>
              <a:avLst/>
              <a:gdLst/>
              <a:ahLst/>
              <a:cxnLst/>
              <a:rect l="0" t="0" r="0" b="0"/>
              <a:pathLst>
                <a:path w="213871" h="200041">
                  <a:moveTo>
                    <a:pt x="150699" y="0"/>
                  </a:moveTo>
                  <a:lnTo>
                    <a:pt x="128343" y="0"/>
                  </a:lnTo>
                  <a:lnTo>
                    <a:pt x="92082" y="16767"/>
                  </a:lnTo>
                  <a:lnTo>
                    <a:pt x="39412" y="59592"/>
                  </a:lnTo>
                  <a:lnTo>
                    <a:pt x="23229" y="86287"/>
                  </a:lnTo>
                  <a:lnTo>
                    <a:pt x="3614" y="140261"/>
                  </a:lnTo>
                  <a:lnTo>
                    <a:pt x="0" y="153168"/>
                  </a:lnTo>
                  <a:lnTo>
                    <a:pt x="2270" y="161773"/>
                  </a:lnTo>
                  <a:lnTo>
                    <a:pt x="8462" y="167510"/>
                  </a:lnTo>
                  <a:lnTo>
                    <a:pt x="17270" y="171335"/>
                  </a:lnTo>
                  <a:lnTo>
                    <a:pt x="27822" y="170375"/>
                  </a:lnTo>
                  <a:lnTo>
                    <a:pt x="52023" y="159950"/>
                  </a:lnTo>
                  <a:lnTo>
                    <a:pt x="104115" y="110126"/>
                  </a:lnTo>
                  <a:lnTo>
                    <a:pt x="147106" y="52142"/>
                  </a:lnTo>
                  <a:lnTo>
                    <a:pt x="168221" y="15319"/>
                  </a:lnTo>
                  <a:lnTo>
                    <a:pt x="174079" y="10212"/>
                  </a:lnTo>
                  <a:lnTo>
                    <a:pt x="179153" y="10317"/>
                  </a:lnTo>
                  <a:lnTo>
                    <a:pt x="183707" y="13897"/>
                  </a:lnTo>
                  <a:lnTo>
                    <a:pt x="188765" y="36591"/>
                  </a:lnTo>
                  <a:lnTo>
                    <a:pt x="188494" y="79471"/>
                  </a:lnTo>
                  <a:lnTo>
                    <a:pt x="186214" y="106680"/>
                  </a:lnTo>
                  <a:lnTo>
                    <a:pt x="192677" y="156781"/>
                  </a:lnTo>
                  <a:lnTo>
                    <a:pt x="213870" y="2000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9105221" y="9739255"/>
              <a:ext cx="212500" cy="337363"/>
            </a:xfrm>
            <a:custGeom>
              <a:avLst/>
              <a:gdLst/>
              <a:ahLst/>
              <a:cxnLst/>
              <a:rect l="0" t="0" r="0" b="0"/>
              <a:pathLst>
                <a:path w="212500" h="337363">
                  <a:moveTo>
                    <a:pt x="212499" y="0"/>
                  </a:moveTo>
                  <a:lnTo>
                    <a:pt x="212499" y="52050"/>
                  </a:lnTo>
                  <a:lnTo>
                    <a:pt x="209380" y="101989"/>
                  </a:lnTo>
                  <a:lnTo>
                    <a:pt x="197845" y="160786"/>
                  </a:lnTo>
                  <a:lnTo>
                    <a:pt x="184302" y="216291"/>
                  </a:lnTo>
                  <a:lnTo>
                    <a:pt x="166860" y="278697"/>
                  </a:lnTo>
                  <a:lnTo>
                    <a:pt x="163356" y="284064"/>
                  </a:lnTo>
                  <a:lnTo>
                    <a:pt x="159850" y="284132"/>
                  </a:lnTo>
                  <a:lnTo>
                    <a:pt x="156343" y="280669"/>
                  </a:lnTo>
                  <a:lnTo>
                    <a:pt x="152446" y="264342"/>
                  </a:lnTo>
                  <a:lnTo>
                    <a:pt x="144355" y="215733"/>
                  </a:lnTo>
                  <a:lnTo>
                    <a:pt x="129268" y="186104"/>
                  </a:lnTo>
                  <a:lnTo>
                    <a:pt x="121917" y="181391"/>
                  </a:lnTo>
                  <a:lnTo>
                    <a:pt x="104390" y="179274"/>
                  </a:lnTo>
                  <a:lnTo>
                    <a:pt x="69203" y="190249"/>
                  </a:lnTo>
                  <a:lnTo>
                    <a:pt x="40320" y="208318"/>
                  </a:lnTo>
                  <a:lnTo>
                    <a:pt x="16944" y="239668"/>
                  </a:lnTo>
                  <a:lnTo>
                    <a:pt x="790" y="278593"/>
                  </a:lnTo>
                  <a:lnTo>
                    <a:pt x="0" y="289844"/>
                  </a:lnTo>
                  <a:lnTo>
                    <a:pt x="5362" y="308584"/>
                  </a:lnTo>
                  <a:lnTo>
                    <a:pt x="27123" y="332288"/>
                  </a:lnTo>
                  <a:lnTo>
                    <a:pt x="36273" y="336169"/>
                  </a:lnTo>
                  <a:lnTo>
                    <a:pt x="55798" y="337362"/>
                  </a:lnTo>
                  <a:lnTo>
                    <a:pt x="115126" y="322530"/>
                  </a:lnTo>
                  <a:lnTo>
                    <a:pt x="138800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9425125" y="9820464"/>
              <a:ext cx="134752" cy="245175"/>
            </a:xfrm>
            <a:custGeom>
              <a:avLst/>
              <a:gdLst/>
              <a:ahLst/>
              <a:cxnLst/>
              <a:rect l="0" t="0" r="0" b="0"/>
              <a:pathLst>
                <a:path w="134752" h="245175">
                  <a:moveTo>
                    <a:pt x="134751" y="13548"/>
                  </a:moveTo>
                  <a:lnTo>
                    <a:pt x="117983" y="2370"/>
                  </a:lnTo>
                  <a:lnTo>
                    <a:pt x="100393" y="0"/>
                  </a:lnTo>
                  <a:lnTo>
                    <a:pt x="64519" y="8364"/>
                  </a:lnTo>
                  <a:lnTo>
                    <a:pt x="11174" y="32151"/>
                  </a:lnTo>
                  <a:lnTo>
                    <a:pt x="4403" y="42328"/>
                  </a:lnTo>
                  <a:lnTo>
                    <a:pt x="0" y="69232"/>
                  </a:lnTo>
                  <a:lnTo>
                    <a:pt x="8181" y="94449"/>
                  </a:lnTo>
                  <a:lnTo>
                    <a:pt x="36440" y="133643"/>
                  </a:lnTo>
                  <a:lnTo>
                    <a:pt x="93999" y="186523"/>
                  </a:lnTo>
                  <a:lnTo>
                    <a:pt x="104161" y="205069"/>
                  </a:lnTo>
                  <a:lnTo>
                    <a:pt x="102659" y="213758"/>
                  </a:lnTo>
                  <a:lnTo>
                    <a:pt x="71580" y="24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3295420" y="10328851"/>
              <a:ext cx="3305949" cy="510907"/>
            </a:xfrm>
            <a:custGeom>
              <a:avLst/>
              <a:gdLst/>
              <a:ahLst/>
              <a:cxnLst/>
              <a:rect l="0" t="0" r="0" b="0"/>
              <a:pathLst>
                <a:path w="3305949" h="510907">
                  <a:moveTo>
                    <a:pt x="0" y="231627"/>
                  </a:moveTo>
                  <a:lnTo>
                    <a:pt x="19128" y="295055"/>
                  </a:lnTo>
                  <a:lnTo>
                    <a:pt x="49803" y="341884"/>
                  </a:lnTo>
                  <a:lnTo>
                    <a:pt x="105960" y="394930"/>
                  </a:lnTo>
                  <a:lnTo>
                    <a:pt x="158016" y="436666"/>
                  </a:lnTo>
                  <a:lnTo>
                    <a:pt x="211751" y="467422"/>
                  </a:lnTo>
                  <a:lnTo>
                    <a:pt x="264139" y="491850"/>
                  </a:lnTo>
                  <a:lnTo>
                    <a:pt x="319547" y="502698"/>
                  </a:lnTo>
                  <a:lnTo>
                    <a:pt x="376722" y="510906"/>
                  </a:lnTo>
                  <a:lnTo>
                    <a:pt x="440009" y="503689"/>
                  </a:lnTo>
                  <a:lnTo>
                    <a:pt x="497916" y="490999"/>
                  </a:lnTo>
                  <a:lnTo>
                    <a:pt x="545923" y="480703"/>
                  </a:lnTo>
                  <a:lnTo>
                    <a:pt x="606142" y="458339"/>
                  </a:lnTo>
                  <a:lnTo>
                    <a:pt x="666217" y="431391"/>
                  </a:lnTo>
                  <a:lnTo>
                    <a:pt x="716804" y="407409"/>
                  </a:lnTo>
                  <a:lnTo>
                    <a:pt x="768837" y="378077"/>
                  </a:lnTo>
                  <a:lnTo>
                    <a:pt x="824418" y="350279"/>
                  </a:lnTo>
                  <a:lnTo>
                    <a:pt x="882221" y="324105"/>
                  </a:lnTo>
                  <a:lnTo>
                    <a:pt x="939511" y="294123"/>
                  </a:lnTo>
                  <a:lnTo>
                    <a:pt x="997821" y="266132"/>
                  </a:lnTo>
                  <a:lnTo>
                    <a:pt x="1052143" y="239901"/>
                  </a:lnTo>
                  <a:lnTo>
                    <a:pt x="1108402" y="213021"/>
                  </a:lnTo>
                  <a:lnTo>
                    <a:pt x="1166406" y="190239"/>
                  </a:lnTo>
                  <a:lnTo>
                    <a:pt x="1220637" y="171790"/>
                  </a:lnTo>
                  <a:lnTo>
                    <a:pt x="1273750" y="158915"/>
                  </a:lnTo>
                  <a:lnTo>
                    <a:pt x="1323412" y="147691"/>
                  </a:lnTo>
                  <a:lnTo>
                    <a:pt x="1382115" y="139007"/>
                  </a:lnTo>
                  <a:lnTo>
                    <a:pt x="1424671" y="143093"/>
                  </a:lnTo>
                  <a:lnTo>
                    <a:pt x="1461326" y="157301"/>
                  </a:lnTo>
                  <a:lnTo>
                    <a:pt x="1511790" y="196786"/>
                  </a:lnTo>
                  <a:lnTo>
                    <a:pt x="1539341" y="233063"/>
                  </a:lnTo>
                  <a:lnTo>
                    <a:pt x="1566679" y="295638"/>
                  </a:lnTo>
                  <a:lnTo>
                    <a:pt x="1581132" y="339630"/>
                  </a:lnTo>
                  <a:lnTo>
                    <a:pt x="1587532" y="348083"/>
                  </a:lnTo>
                  <a:lnTo>
                    <a:pt x="1595308" y="352548"/>
                  </a:lnTo>
                  <a:lnTo>
                    <a:pt x="1604001" y="354355"/>
                  </a:lnTo>
                  <a:lnTo>
                    <a:pt x="1612137" y="352051"/>
                  </a:lnTo>
                  <a:lnTo>
                    <a:pt x="1627415" y="340131"/>
                  </a:lnTo>
                  <a:lnTo>
                    <a:pt x="1676023" y="283628"/>
                  </a:lnTo>
                  <a:lnTo>
                    <a:pt x="1730055" y="231542"/>
                  </a:lnTo>
                  <a:lnTo>
                    <a:pt x="1783493" y="189496"/>
                  </a:lnTo>
                  <a:lnTo>
                    <a:pt x="1839109" y="156971"/>
                  </a:lnTo>
                  <a:lnTo>
                    <a:pt x="1895155" y="138067"/>
                  </a:lnTo>
                  <a:lnTo>
                    <a:pt x="1956876" y="123069"/>
                  </a:lnTo>
                  <a:lnTo>
                    <a:pt x="2016987" y="117247"/>
                  </a:lnTo>
                  <a:lnTo>
                    <a:pt x="2073921" y="119216"/>
                  </a:lnTo>
                  <a:lnTo>
                    <a:pt x="2130228" y="130523"/>
                  </a:lnTo>
                  <a:lnTo>
                    <a:pt x="2193646" y="145192"/>
                  </a:lnTo>
                  <a:lnTo>
                    <a:pt x="2255566" y="169407"/>
                  </a:lnTo>
                  <a:lnTo>
                    <a:pt x="2306472" y="186675"/>
                  </a:lnTo>
                  <a:lnTo>
                    <a:pt x="2358600" y="202320"/>
                  </a:lnTo>
                  <a:lnTo>
                    <a:pt x="2411090" y="218654"/>
                  </a:lnTo>
                  <a:lnTo>
                    <a:pt x="2463687" y="230903"/>
                  </a:lnTo>
                  <a:lnTo>
                    <a:pt x="2516316" y="245060"/>
                  </a:lnTo>
                  <a:lnTo>
                    <a:pt x="2568955" y="257834"/>
                  </a:lnTo>
                  <a:lnTo>
                    <a:pt x="2621596" y="261619"/>
                  </a:lnTo>
                  <a:lnTo>
                    <a:pt x="2677358" y="262740"/>
                  </a:lnTo>
                  <a:lnTo>
                    <a:pt x="2735214" y="259953"/>
                  </a:lnTo>
                  <a:lnTo>
                    <a:pt x="2789401" y="251718"/>
                  </a:lnTo>
                  <a:lnTo>
                    <a:pt x="2842501" y="238749"/>
                  </a:lnTo>
                  <a:lnTo>
                    <a:pt x="2898399" y="220090"/>
                  </a:lnTo>
                  <a:lnTo>
                    <a:pt x="2956295" y="196623"/>
                  </a:lnTo>
                  <a:lnTo>
                    <a:pt x="3010494" y="170562"/>
                  </a:lnTo>
                  <a:lnTo>
                    <a:pt x="3063598" y="144903"/>
                  </a:lnTo>
                  <a:lnTo>
                    <a:pt x="3116377" y="115074"/>
                  </a:lnTo>
                  <a:lnTo>
                    <a:pt x="3165941" y="87129"/>
                  </a:lnTo>
                  <a:lnTo>
                    <a:pt x="3219021" y="56725"/>
                  </a:lnTo>
                  <a:lnTo>
                    <a:pt x="3274007" y="21132"/>
                  </a:lnTo>
                  <a:lnTo>
                    <a:pt x="33059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3693408" y="11008711"/>
              <a:ext cx="166545" cy="239133"/>
            </a:xfrm>
            <a:custGeom>
              <a:avLst/>
              <a:gdLst/>
              <a:ahLst/>
              <a:cxnLst/>
              <a:rect l="0" t="0" r="0" b="0"/>
              <a:pathLst>
                <a:path w="166545" h="239133">
                  <a:moveTo>
                    <a:pt x="65266" y="25549"/>
                  </a:moveTo>
                  <a:lnTo>
                    <a:pt x="33983" y="51935"/>
                  </a:lnTo>
                  <a:lnTo>
                    <a:pt x="17827" y="75102"/>
                  </a:lnTo>
                  <a:lnTo>
                    <a:pt x="1167" y="125630"/>
                  </a:lnTo>
                  <a:lnTo>
                    <a:pt x="0" y="179465"/>
                  </a:lnTo>
                  <a:lnTo>
                    <a:pt x="12653" y="221283"/>
                  </a:lnTo>
                  <a:lnTo>
                    <a:pt x="20832" y="229737"/>
                  </a:lnTo>
                  <a:lnTo>
                    <a:pt x="42398" y="239132"/>
                  </a:lnTo>
                  <a:lnTo>
                    <a:pt x="67580" y="237068"/>
                  </a:lnTo>
                  <a:lnTo>
                    <a:pt x="80847" y="233242"/>
                  </a:lnTo>
                  <a:lnTo>
                    <a:pt x="101826" y="216513"/>
                  </a:lnTo>
                  <a:lnTo>
                    <a:pt x="149006" y="154113"/>
                  </a:lnTo>
                  <a:lnTo>
                    <a:pt x="160975" y="123633"/>
                  </a:lnTo>
                  <a:lnTo>
                    <a:pt x="166544" y="75928"/>
                  </a:lnTo>
                  <a:lnTo>
                    <a:pt x="163701" y="50279"/>
                  </a:lnTo>
                  <a:lnTo>
                    <a:pt x="152298" y="27182"/>
                  </a:lnTo>
                  <a:lnTo>
                    <a:pt x="144345" y="16109"/>
                  </a:lnTo>
                  <a:lnTo>
                    <a:pt x="133193" y="8727"/>
                  </a:lnTo>
                  <a:lnTo>
                    <a:pt x="105204" y="526"/>
                  </a:lnTo>
                  <a:lnTo>
                    <a:pt x="82626" y="0"/>
                  </a:lnTo>
                  <a:lnTo>
                    <a:pt x="54737" y="4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3924976" y="10963184"/>
              <a:ext cx="177885" cy="409906"/>
            </a:xfrm>
            <a:custGeom>
              <a:avLst/>
              <a:gdLst/>
              <a:ahLst/>
              <a:cxnLst/>
              <a:rect l="0" t="0" r="0" b="0"/>
              <a:pathLst>
                <a:path w="177885" h="409906">
                  <a:moveTo>
                    <a:pt x="54796" y="186890"/>
                  </a:moveTo>
                  <a:lnTo>
                    <a:pt x="51677" y="235820"/>
                  </a:lnTo>
                  <a:lnTo>
                    <a:pt x="40142" y="294951"/>
                  </a:lnTo>
                  <a:lnTo>
                    <a:pt x="33834" y="350522"/>
                  </a:lnTo>
                  <a:lnTo>
                    <a:pt x="19251" y="407353"/>
                  </a:lnTo>
                  <a:lnTo>
                    <a:pt x="14722" y="409905"/>
                  </a:lnTo>
                  <a:lnTo>
                    <a:pt x="9363" y="406926"/>
                  </a:lnTo>
                  <a:lnTo>
                    <a:pt x="3450" y="400261"/>
                  </a:lnTo>
                  <a:lnTo>
                    <a:pt x="0" y="367899"/>
                  </a:lnTo>
                  <a:lnTo>
                    <a:pt x="1516" y="309543"/>
                  </a:lnTo>
                  <a:lnTo>
                    <a:pt x="8204" y="256377"/>
                  </a:lnTo>
                  <a:lnTo>
                    <a:pt x="21884" y="202410"/>
                  </a:lnTo>
                  <a:lnTo>
                    <a:pt x="36466" y="153664"/>
                  </a:lnTo>
                  <a:lnTo>
                    <a:pt x="56764" y="95968"/>
                  </a:lnTo>
                  <a:lnTo>
                    <a:pt x="87103" y="39996"/>
                  </a:lnTo>
                  <a:lnTo>
                    <a:pt x="101910" y="19828"/>
                  </a:lnTo>
                  <a:lnTo>
                    <a:pt x="120189" y="3066"/>
                  </a:lnTo>
                  <a:lnTo>
                    <a:pt x="129977" y="0"/>
                  </a:lnTo>
                  <a:lnTo>
                    <a:pt x="150211" y="2832"/>
                  </a:lnTo>
                  <a:lnTo>
                    <a:pt x="158181" y="9202"/>
                  </a:lnTo>
                  <a:lnTo>
                    <a:pt x="170155" y="28759"/>
                  </a:lnTo>
                  <a:lnTo>
                    <a:pt x="177884" y="66077"/>
                  </a:lnTo>
                  <a:lnTo>
                    <a:pt x="174585" y="101181"/>
                  </a:lnTo>
                  <a:lnTo>
                    <a:pt x="166137" y="119941"/>
                  </a:lnTo>
                  <a:lnTo>
                    <a:pt x="121215" y="172631"/>
                  </a:lnTo>
                  <a:lnTo>
                    <a:pt x="75853" y="207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4149993" y="10960187"/>
              <a:ext cx="199265" cy="309299"/>
            </a:xfrm>
            <a:custGeom>
              <a:avLst/>
              <a:gdLst/>
              <a:ahLst/>
              <a:cxnLst/>
              <a:rect l="0" t="0" r="0" b="0"/>
              <a:pathLst>
                <a:path w="199265" h="309299">
                  <a:moveTo>
                    <a:pt x="71935" y="105658"/>
                  </a:moveTo>
                  <a:lnTo>
                    <a:pt x="68815" y="148350"/>
                  </a:lnTo>
                  <a:lnTo>
                    <a:pt x="53976" y="207727"/>
                  </a:lnTo>
                  <a:lnTo>
                    <a:pt x="37148" y="258661"/>
                  </a:lnTo>
                  <a:lnTo>
                    <a:pt x="18344" y="298002"/>
                  </a:lnTo>
                  <a:lnTo>
                    <a:pt x="11641" y="307587"/>
                  </a:lnTo>
                  <a:lnTo>
                    <a:pt x="7172" y="309298"/>
                  </a:lnTo>
                  <a:lnTo>
                    <a:pt x="4193" y="305759"/>
                  </a:lnTo>
                  <a:lnTo>
                    <a:pt x="0" y="272182"/>
                  </a:lnTo>
                  <a:lnTo>
                    <a:pt x="4173" y="209132"/>
                  </a:lnTo>
                  <a:lnTo>
                    <a:pt x="23498" y="152787"/>
                  </a:lnTo>
                  <a:lnTo>
                    <a:pt x="49077" y="90201"/>
                  </a:lnTo>
                  <a:lnTo>
                    <a:pt x="85808" y="41030"/>
                  </a:lnTo>
                  <a:lnTo>
                    <a:pt x="118159" y="13590"/>
                  </a:lnTo>
                  <a:lnTo>
                    <a:pt x="130827" y="5675"/>
                  </a:lnTo>
                  <a:lnTo>
                    <a:pt x="160500" y="0"/>
                  </a:lnTo>
                  <a:lnTo>
                    <a:pt x="176602" y="125"/>
                  </a:lnTo>
                  <a:lnTo>
                    <a:pt x="187336" y="7227"/>
                  </a:lnTo>
                  <a:lnTo>
                    <a:pt x="194493" y="18980"/>
                  </a:lnTo>
                  <a:lnTo>
                    <a:pt x="199264" y="33835"/>
                  </a:lnTo>
                  <a:lnTo>
                    <a:pt x="195206" y="65938"/>
                  </a:lnTo>
                  <a:lnTo>
                    <a:pt x="176310" y="107537"/>
                  </a:lnTo>
                  <a:lnTo>
                    <a:pt x="131906" y="168995"/>
                  </a:lnTo>
                  <a:lnTo>
                    <a:pt x="99453" y="197344"/>
                  </a:lnTo>
                  <a:lnTo>
                    <a:pt x="40349" y="2320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4390384" y="10992146"/>
              <a:ext cx="118174" cy="146883"/>
            </a:xfrm>
            <a:custGeom>
              <a:avLst/>
              <a:gdLst/>
              <a:ahLst/>
              <a:cxnLst/>
              <a:rect l="0" t="0" r="0" b="0"/>
              <a:pathLst>
                <a:path w="118174" h="146883">
                  <a:moveTo>
                    <a:pt x="10528" y="0"/>
                  </a:moveTo>
                  <a:lnTo>
                    <a:pt x="10528" y="48931"/>
                  </a:lnTo>
                  <a:lnTo>
                    <a:pt x="16117" y="108062"/>
                  </a:lnTo>
                  <a:lnTo>
                    <a:pt x="25100" y="130306"/>
                  </a:lnTo>
                  <a:lnTo>
                    <a:pt x="30772" y="139513"/>
                  </a:lnTo>
                  <a:lnTo>
                    <a:pt x="39232" y="144481"/>
                  </a:lnTo>
                  <a:lnTo>
                    <a:pt x="61110" y="146882"/>
                  </a:lnTo>
                  <a:lnTo>
                    <a:pt x="83312" y="137810"/>
                  </a:lnTo>
                  <a:lnTo>
                    <a:pt x="94145" y="130478"/>
                  </a:lnTo>
                  <a:lnTo>
                    <a:pt x="109303" y="109852"/>
                  </a:lnTo>
                  <a:lnTo>
                    <a:pt x="114982" y="97801"/>
                  </a:lnTo>
                  <a:lnTo>
                    <a:pt x="118173" y="71933"/>
                  </a:lnTo>
                  <a:lnTo>
                    <a:pt x="117387" y="58484"/>
                  </a:lnTo>
                  <a:lnTo>
                    <a:pt x="113352" y="48348"/>
                  </a:lnTo>
                  <a:lnTo>
                    <a:pt x="99512" y="33966"/>
                  </a:lnTo>
                  <a:lnTo>
                    <a:pt x="89737" y="30834"/>
                  </a:lnTo>
                  <a:lnTo>
                    <a:pt x="53625" y="32013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4390384" y="1104478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4606889" y="10900188"/>
              <a:ext cx="330978" cy="240347"/>
            </a:xfrm>
            <a:custGeom>
              <a:avLst/>
              <a:gdLst/>
              <a:ahLst/>
              <a:cxnLst/>
              <a:rect l="0" t="0" r="0" b="0"/>
              <a:pathLst>
                <a:path w="330978" h="240347">
                  <a:moveTo>
                    <a:pt x="99350" y="18259"/>
                  </a:moveTo>
                  <a:lnTo>
                    <a:pt x="38476" y="52587"/>
                  </a:lnTo>
                  <a:lnTo>
                    <a:pt x="2967" y="84052"/>
                  </a:lnTo>
                  <a:lnTo>
                    <a:pt x="0" y="91367"/>
                  </a:lnTo>
                  <a:lnTo>
                    <a:pt x="1531" y="97414"/>
                  </a:lnTo>
                  <a:lnTo>
                    <a:pt x="6061" y="102614"/>
                  </a:lnTo>
                  <a:lnTo>
                    <a:pt x="23573" y="108393"/>
                  </a:lnTo>
                  <a:lnTo>
                    <a:pt x="72943" y="117691"/>
                  </a:lnTo>
                  <a:lnTo>
                    <a:pt x="102704" y="132989"/>
                  </a:lnTo>
                  <a:lnTo>
                    <a:pt x="108605" y="141539"/>
                  </a:lnTo>
                  <a:lnTo>
                    <a:pt x="115161" y="163517"/>
                  </a:lnTo>
                  <a:lnTo>
                    <a:pt x="114570" y="173590"/>
                  </a:lnTo>
                  <a:lnTo>
                    <a:pt x="107674" y="191020"/>
                  </a:lnTo>
                  <a:lnTo>
                    <a:pt x="79459" y="219576"/>
                  </a:lnTo>
                  <a:lnTo>
                    <a:pt x="41463" y="239085"/>
                  </a:lnTo>
                  <a:lnTo>
                    <a:pt x="30343" y="240346"/>
                  </a:lnTo>
                  <a:lnTo>
                    <a:pt x="11748" y="235507"/>
                  </a:lnTo>
                  <a:lnTo>
                    <a:pt x="7024" y="228602"/>
                  </a:lnTo>
                  <a:lnTo>
                    <a:pt x="4893" y="208451"/>
                  </a:lnTo>
                  <a:lnTo>
                    <a:pt x="8303" y="198866"/>
                  </a:lnTo>
                  <a:lnTo>
                    <a:pt x="21449" y="181977"/>
                  </a:lnTo>
                  <a:lnTo>
                    <a:pt x="54171" y="164903"/>
                  </a:lnTo>
                  <a:lnTo>
                    <a:pt x="108320" y="155891"/>
                  </a:lnTo>
                  <a:lnTo>
                    <a:pt x="171008" y="144059"/>
                  </a:lnTo>
                  <a:lnTo>
                    <a:pt x="197879" y="136171"/>
                  </a:lnTo>
                  <a:lnTo>
                    <a:pt x="253066" y="99759"/>
                  </a:lnTo>
                  <a:lnTo>
                    <a:pt x="282025" y="64504"/>
                  </a:lnTo>
                  <a:lnTo>
                    <a:pt x="299835" y="30011"/>
                  </a:lnTo>
                  <a:lnTo>
                    <a:pt x="300857" y="20245"/>
                  </a:lnTo>
                  <a:lnTo>
                    <a:pt x="295753" y="3153"/>
                  </a:lnTo>
                  <a:lnTo>
                    <a:pt x="291117" y="0"/>
                  </a:lnTo>
                  <a:lnTo>
                    <a:pt x="285686" y="237"/>
                  </a:lnTo>
                  <a:lnTo>
                    <a:pt x="273413" y="6740"/>
                  </a:lnTo>
                  <a:lnTo>
                    <a:pt x="253349" y="24724"/>
                  </a:lnTo>
                  <a:lnTo>
                    <a:pt x="233756" y="52929"/>
                  </a:lnTo>
                  <a:lnTo>
                    <a:pt x="212253" y="111804"/>
                  </a:lnTo>
                  <a:lnTo>
                    <a:pt x="201303" y="144242"/>
                  </a:lnTo>
                  <a:lnTo>
                    <a:pt x="201828" y="187258"/>
                  </a:lnTo>
                  <a:lnTo>
                    <a:pt x="214981" y="225871"/>
                  </a:lnTo>
                  <a:lnTo>
                    <a:pt x="223231" y="232705"/>
                  </a:lnTo>
                  <a:lnTo>
                    <a:pt x="233409" y="236093"/>
                  </a:lnTo>
                  <a:lnTo>
                    <a:pt x="244875" y="237181"/>
                  </a:lnTo>
                  <a:lnTo>
                    <a:pt x="266973" y="232151"/>
                  </a:lnTo>
                  <a:lnTo>
                    <a:pt x="288492" y="220947"/>
                  </a:lnTo>
                  <a:lnTo>
                    <a:pt x="330977" y="1867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4976710" y="10771048"/>
              <a:ext cx="245426" cy="350813"/>
            </a:xfrm>
            <a:custGeom>
              <a:avLst/>
              <a:gdLst/>
              <a:ahLst/>
              <a:cxnLst/>
              <a:rect l="0" t="0" r="0" b="0"/>
              <a:pathLst>
                <a:path w="245426" h="350813">
                  <a:moveTo>
                    <a:pt x="245425" y="0"/>
                  </a:moveTo>
                  <a:lnTo>
                    <a:pt x="237092" y="37478"/>
                  </a:lnTo>
                  <a:lnTo>
                    <a:pt x="229741" y="88902"/>
                  </a:lnTo>
                  <a:lnTo>
                    <a:pt x="220370" y="146964"/>
                  </a:lnTo>
                  <a:lnTo>
                    <a:pt x="215775" y="199262"/>
                  </a:lnTo>
                  <a:lnTo>
                    <a:pt x="202642" y="261723"/>
                  </a:lnTo>
                  <a:lnTo>
                    <a:pt x="199355" y="272748"/>
                  </a:lnTo>
                  <a:lnTo>
                    <a:pt x="194825" y="276588"/>
                  </a:lnTo>
                  <a:lnTo>
                    <a:pt x="189465" y="275639"/>
                  </a:lnTo>
                  <a:lnTo>
                    <a:pt x="177270" y="265226"/>
                  </a:lnTo>
                  <a:lnTo>
                    <a:pt x="137866" y="219977"/>
                  </a:lnTo>
                  <a:lnTo>
                    <a:pt x="114953" y="208902"/>
                  </a:lnTo>
                  <a:lnTo>
                    <a:pt x="102292" y="205949"/>
                  </a:lnTo>
                  <a:lnTo>
                    <a:pt x="90341" y="207489"/>
                  </a:lnTo>
                  <a:lnTo>
                    <a:pt x="57925" y="225254"/>
                  </a:lnTo>
                  <a:lnTo>
                    <a:pt x="18035" y="259788"/>
                  </a:lnTo>
                  <a:lnTo>
                    <a:pt x="2055" y="286374"/>
                  </a:lnTo>
                  <a:lnTo>
                    <a:pt x="0" y="312501"/>
                  </a:lnTo>
                  <a:lnTo>
                    <a:pt x="1090" y="327657"/>
                  </a:lnTo>
                  <a:lnTo>
                    <a:pt x="7666" y="337761"/>
                  </a:lnTo>
                  <a:lnTo>
                    <a:pt x="17898" y="344497"/>
                  </a:lnTo>
                  <a:lnTo>
                    <a:pt x="42527" y="350812"/>
                  </a:lnTo>
                  <a:lnTo>
                    <a:pt x="65171" y="349719"/>
                  </a:lnTo>
                  <a:lnTo>
                    <a:pt x="97650" y="336937"/>
                  </a:lnTo>
                  <a:lnTo>
                    <a:pt x="155575" y="298002"/>
                  </a:lnTo>
                  <a:lnTo>
                    <a:pt x="192783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5548518" y="10739462"/>
              <a:ext cx="63172" cy="368499"/>
            </a:xfrm>
            <a:custGeom>
              <a:avLst/>
              <a:gdLst/>
              <a:ahLst/>
              <a:cxnLst/>
              <a:rect l="0" t="0" r="0" b="0"/>
              <a:pathLst>
                <a:path w="63172" h="368499">
                  <a:moveTo>
                    <a:pt x="63171" y="0"/>
                  </a:moveTo>
                  <a:lnTo>
                    <a:pt x="60052" y="42692"/>
                  </a:lnTo>
                  <a:lnTo>
                    <a:pt x="53619" y="104408"/>
                  </a:lnTo>
                  <a:lnTo>
                    <a:pt x="49716" y="166550"/>
                  </a:lnTo>
                  <a:lnTo>
                    <a:pt x="38027" y="224232"/>
                  </a:lnTo>
                  <a:lnTo>
                    <a:pt x="31688" y="279516"/>
                  </a:lnTo>
                  <a:lnTo>
                    <a:pt x="17099" y="336286"/>
                  </a:lnTo>
                  <a:lnTo>
                    <a:pt x="0" y="3684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5443233" y="10792105"/>
              <a:ext cx="263214" cy="200042"/>
            </a:xfrm>
            <a:custGeom>
              <a:avLst/>
              <a:gdLst/>
              <a:ahLst/>
              <a:cxnLst/>
              <a:rect l="0" t="0" r="0" b="0"/>
              <a:pathLst>
                <a:path w="263214" h="200042">
                  <a:moveTo>
                    <a:pt x="263213" y="0"/>
                  </a:moveTo>
                  <a:lnTo>
                    <a:pt x="214282" y="29145"/>
                  </a:lnTo>
                  <a:lnTo>
                    <a:pt x="155152" y="67628"/>
                  </a:lnTo>
                  <a:lnTo>
                    <a:pt x="98411" y="107335"/>
                  </a:lnTo>
                  <a:lnTo>
                    <a:pt x="39274" y="161519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5691210" y="10792105"/>
              <a:ext cx="373206" cy="315472"/>
            </a:xfrm>
            <a:custGeom>
              <a:avLst/>
              <a:gdLst/>
              <a:ahLst/>
              <a:cxnLst/>
              <a:rect l="0" t="0" r="0" b="0"/>
              <a:pathLst>
                <a:path w="373206" h="315472">
                  <a:moveTo>
                    <a:pt x="46821" y="0"/>
                  </a:moveTo>
                  <a:lnTo>
                    <a:pt x="43702" y="48930"/>
                  </a:lnTo>
                  <a:lnTo>
                    <a:pt x="37756" y="108061"/>
                  </a:lnTo>
                  <a:lnTo>
                    <a:pt x="28177" y="164801"/>
                  </a:lnTo>
                  <a:lnTo>
                    <a:pt x="15019" y="221070"/>
                  </a:lnTo>
                  <a:lnTo>
                    <a:pt x="0" y="281926"/>
                  </a:lnTo>
                  <a:lnTo>
                    <a:pt x="20951" y="224614"/>
                  </a:lnTo>
                  <a:lnTo>
                    <a:pt x="44138" y="171576"/>
                  </a:lnTo>
                  <a:lnTo>
                    <a:pt x="54987" y="149956"/>
                  </a:lnTo>
                  <a:lnTo>
                    <a:pt x="71508" y="132548"/>
                  </a:lnTo>
                  <a:lnTo>
                    <a:pt x="100539" y="115182"/>
                  </a:lnTo>
                  <a:lnTo>
                    <a:pt x="120999" y="112803"/>
                  </a:lnTo>
                  <a:lnTo>
                    <a:pt x="131368" y="113807"/>
                  </a:lnTo>
                  <a:lnTo>
                    <a:pt x="139450" y="120325"/>
                  </a:lnTo>
                  <a:lnTo>
                    <a:pt x="151551" y="143165"/>
                  </a:lnTo>
                  <a:lnTo>
                    <a:pt x="167681" y="204318"/>
                  </a:lnTo>
                  <a:lnTo>
                    <a:pt x="170727" y="233918"/>
                  </a:lnTo>
                  <a:lnTo>
                    <a:pt x="175048" y="244852"/>
                  </a:lnTo>
                  <a:lnTo>
                    <a:pt x="189209" y="260121"/>
                  </a:lnTo>
                  <a:lnTo>
                    <a:pt x="197898" y="261151"/>
                  </a:lnTo>
                  <a:lnTo>
                    <a:pt x="216912" y="252938"/>
                  </a:lnTo>
                  <a:lnTo>
                    <a:pt x="249309" y="226305"/>
                  </a:lnTo>
                  <a:lnTo>
                    <a:pt x="292393" y="167989"/>
                  </a:lnTo>
                  <a:lnTo>
                    <a:pt x="326187" y="105244"/>
                  </a:lnTo>
                  <a:lnTo>
                    <a:pt x="344945" y="52637"/>
                  </a:lnTo>
                  <a:lnTo>
                    <a:pt x="342667" y="49129"/>
                  </a:lnTo>
                  <a:lnTo>
                    <a:pt x="336468" y="50300"/>
                  </a:lnTo>
                  <a:lnTo>
                    <a:pt x="327657" y="54590"/>
                  </a:lnTo>
                  <a:lnTo>
                    <a:pt x="311627" y="71836"/>
                  </a:lnTo>
                  <a:lnTo>
                    <a:pt x="282273" y="121035"/>
                  </a:lnTo>
                  <a:lnTo>
                    <a:pt x="255114" y="183048"/>
                  </a:lnTo>
                  <a:lnTo>
                    <a:pt x="237271" y="238451"/>
                  </a:lnTo>
                  <a:lnTo>
                    <a:pt x="232071" y="262736"/>
                  </a:lnTo>
                  <a:lnTo>
                    <a:pt x="233660" y="289126"/>
                  </a:lnTo>
                  <a:lnTo>
                    <a:pt x="238061" y="299206"/>
                  </a:lnTo>
                  <a:lnTo>
                    <a:pt x="252309" y="313525"/>
                  </a:lnTo>
                  <a:lnTo>
                    <a:pt x="262192" y="315471"/>
                  </a:lnTo>
                  <a:lnTo>
                    <a:pt x="285652" y="311395"/>
                  </a:lnTo>
                  <a:lnTo>
                    <a:pt x="313988" y="295946"/>
                  </a:lnTo>
                  <a:lnTo>
                    <a:pt x="373205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6380742" y="10686820"/>
              <a:ext cx="378555" cy="321387"/>
            </a:xfrm>
            <a:custGeom>
              <a:avLst/>
              <a:gdLst/>
              <a:ahLst/>
              <a:cxnLst/>
              <a:rect l="0" t="0" r="0" b="0"/>
              <a:pathLst>
                <a:path w="378555" h="321387">
                  <a:moveTo>
                    <a:pt x="20585" y="63170"/>
                  </a:moveTo>
                  <a:lnTo>
                    <a:pt x="17465" y="105863"/>
                  </a:lnTo>
                  <a:lnTo>
                    <a:pt x="9862" y="166409"/>
                  </a:lnTo>
                  <a:lnTo>
                    <a:pt x="1916" y="227626"/>
                  </a:lnTo>
                  <a:lnTo>
                    <a:pt x="236" y="279965"/>
                  </a:lnTo>
                  <a:lnTo>
                    <a:pt x="0" y="295438"/>
                  </a:lnTo>
                  <a:lnTo>
                    <a:pt x="4522" y="304584"/>
                  </a:lnTo>
                  <a:lnTo>
                    <a:pt x="12215" y="309510"/>
                  </a:lnTo>
                  <a:lnTo>
                    <a:pt x="22024" y="311626"/>
                  </a:lnTo>
                  <a:lnTo>
                    <a:pt x="32073" y="307186"/>
                  </a:lnTo>
                  <a:lnTo>
                    <a:pt x="70297" y="264273"/>
                  </a:lnTo>
                  <a:lnTo>
                    <a:pt x="107936" y="202304"/>
                  </a:lnTo>
                  <a:lnTo>
                    <a:pt x="133202" y="150272"/>
                  </a:lnTo>
                  <a:lnTo>
                    <a:pt x="149100" y="119785"/>
                  </a:lnTo>
                  <a:lnTo>
                    <a:pt x="175432" y="88522"/>
                  </a:lnTo>
                  <a:lnTo>
                    <a:pt x="181138" y="88260"/>
                  </a:lnTo>
                  <a:lnTo>
                    <a:pt x="186112" y="92766"/>
                  </a:lnTo>
                  <a:lnTo>
                    <a:pt x="190598" y="100449"/>
                  </a:lnTo>
                  <a:lnTo>
                    <a:pt x="192462" y="118343"/>
                  </a:lnTo>
                  <a:lnTo>
                    <a:pt x="189491" y="180704"/>
                  </a:lnTo>
                  <a:lnTo>
                    <a:pt x="190344" y="240975"/>
                  </a:lnTo>
                  <a:lnTo>
                    <a:pt x="194689" y="278676"/>
                  </a:lnTo>
                  <a:lnTo>
                    <a:pt x="206759" y="305570"/>
                  </a:lnTo>
                  <a:lnTo>
                    <a:pt x="214890" y="316018"/>
                  </a:lnTo>
                  <a:lnTo>
                    <a:pt x="222651" y="320642"/>
                  </a:lnTo>
                  <a:lnTo>
                    <a:pt x="230165" y="321386"/>
                  </a:lnTo>
                  <a:lnTo>
                    <a:pt x="237514" y="319543"/>
                  </a:lnTo>
                  <a:lnTo>
                    <a:pt x="251918" y="308135"/>
                  </a:lnTo>
                  <a:lnTo>
                    <a:pt x="264949" y="291367"/>
                  </a:lnTo>
                  <a:lnTo>
                    <a:pt x="297629" y="230156"/>
                  </a:lnTo>
                  <a:lnTo>
                    <a:pt x="317769" y="174881"/>
                  </a:lnTo>
                  <a:lnTo>
                    <a:pt x="338341" y="113573"/>
                  </a:lnTo>
                  <a:lnTo>
                    <a:pt x="357285" y="53734"/>
                  </a:lnTo>
                  <a:lnTo>
                    <a:pt x="375415" y="2045"/>
                  </a:lnTo>
                  <a:lnTo>
                    <a:pt x="3785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6788004" y="10746077"/>
              <a:ext cx="202920" cy="248436"/>
            </a:xfrm>
            <a:custGeom>
              <a:avLst/>
              <a:gdLst/>
              <a:ahLst/>
              <a:cxnLst/>
              <a:rect l="0" t="0" r="0" b="0"/>
              <a:pathLst>
                <a:path w="202920" h="248436">
                  <a:moveTo>
                    <a:pt x="202919" y="24971"/>
                  </a:moveTo>
                  <a:lnTo>
                    <a:pt x="191741" y="13793"/>
                  </a:lnTo>
                  <a:lnTo>
                    <a:pt x="162431" y="1251"/>
                  </a:lnTo>
                  <a:lnTo>
                    <a:pt x="140471" y="0"/>
                  </a:lnTo>
                  <a:lnTo>
                    <a:pt x="129702" y="1305"/>
                  </a:lnTo>
                  <a:lnTo>
                    <a:pt x="108377" y="12113"/>
                  </a:lnTo>
                  <a:lnTo>
                    <a:pt x="79760" y="37928"/>
                  </a:lnTo>
                  <a:lnTo>
                    <a:pt x="41901" y="89631"/>
                  </a:lnTo>
                  <a:lnTo>
                    <a:pt x="16608" y="141772"/>
                  </a:lnTo>
                  <a:lnTo>
                    <a:pt x="0" y="197131"/>
                  </a:lnTo>
                  <a:lnTo>
                    <a:pt x="205" y="239108"/>
                  </a:lnTo>
                  <a:lnTo>
                    <a:pt x="4605" y="246108"/>
                  </a:lnTo>
                  <a:lnTo>
                    <a:pt x="11048" y="248435"/>
                  </a:lnTo>
                  <a:lnTo>
                    <a:pt x="18853" y="247647"/>
                  </a:lnTo>
                  <a:lnTo>
                    <a:pt x="33764" y="240531"/>
                  </a:lnTo>
                  <a:lnTo>
                    <a:pt x="41016" y="235358"/>
                  </a:lnTo>
                  <a:lnTo>
                    <a:pt x="52193" y="220252"/>
                  </a:lnTo>
                  <a:lnTo>
                    <a:pt x="94546" y="160099"/>
                  </a:lnTo>
                  <a:lnTo>
                    <a:pt x="130685" y="98518"/>
                  </a:lnTo>
                  <a:lnTo>
                    <a:pt x="168261" y="35486"/>
                  </a:lnTo>
                  <a:lnTo>
                    <a:pt x="171624" y="34321"/>
                  </a:lnTo>
                  <a:lnTo>
                    <a:pt x="172697" y="39393"/>
                  </a:lnTo>
                  <a:lnTo>
                    <a:pt x="164277" y="97060"/>
                  </a:lnTo>
                  <a:lnTo>
                    <a:pt x="158371" y="151688"/>
                  </a:lnTo>
                  <a:lnTo>
                    <a:pt x="151875" y="213128"/>
                  </a:lnTo>
                  <a:lnTo>
                    <a:pt x="154852" y="221769"/>
                  </a:lnTo>
                  <a:lnTo>
                    <a:pt x="160346" y="225190"/>
                  </a:lnTo>
                  <a:lnTo>
                    <a:pt x="181861" y="225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7127793" y="10697349"/>
              <a:ext cx="178985" cy="232239"/>
            </a:xfrm>
            <a:custGeom>
              <a:avLst/>
              <a:gdLst/>
              <a:ahLst/>
              <a:cxnLst/>
              <a:rect l="0" t="0" r="0" b="0"/>
              <a:pathLst>
                <a:path w="178985" h="232239">
                  <a:moveTo>
                    <a:pt x="0" y="84227"/>
                  </a:moveTo>
                  <a:lnTo>
                    <a:pt x="0" y="139397"/>
                  </a:lnTo>
                  <a:lnTo>
                    <a:pt x="0" y="200790"/>
                  </a:lnTo>
                  <a:lnTo>
                    <a:pt x="0" y="232238"/>
                  </a:lnTo>
                  <a:lnTo>
                    <a:pt x="1170" y="222540"/>
                  </a:lnTo>
                  <a:lnTo>
                    <a:pt x="17958" y="167658"/>
                  </a:lnTo>
                  <a:lnTo>
                    <a:pt x="40738" y="110118"/>
                  </a:lnTo>
                  <a:lnTo>
                    <a:pt x="80906" y="48127"/>
                  </a:lnTo>
                  <a:lnTo>
                    <a:pt x="113009" y="25307"/>
                  </a:lnTo>
                  <a:lnTo>
                    <a:pt x="167061" y="4141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7" name="Group 446"/>
          <p:cNvGrpSpPr/>
          <p:nvPr/>
        </p:nvGrpSpPr>
        <p:grpSpPr>
          <a:xfrm>
            <a:off x="5116850" y="11518571"/>
            <a:ext cx="86400" cy="178986"/>
            <a:chOff x="5116850" y="11518571"/>
            <a:chExt cx="86400" cy="178986"/>
          </a:xfrm>
        </p:grpSpPr>
        <p:sp>
          <p:nvSpPr>
            <p:cNvPr id="445" name="Freeform 444"/>
            <p:cNvSpPr/>
            <p:nvPr/>
          </p:nvSpPr>
          <p:spPr>
            <a:xfrm>
              <a:off x="5190549" y="115185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5116850" y="11687028"/>
              <a:ext cx="31586" cy="10529"/>
            </a:xfrm>
            <a:custGeom>
              <a:avLst/>
              <a:gdLst/>
              <a:ahLst/>
              <a:cxnLst/>
              <a:rect l="0" t="0" r="0" b="0"/>
              <a:pathLst>
                <a:path w="31586" h="10529">
                  <a:moveTo>
                    <a:pt x="0" y="10528"/>
                  </a:moveTo>
                  <a:lnTo>
                    <a:pt x="315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5" name="Group 474"/>
          <p:cNvGrpSpPr/>
          <p:nvPr/>
        </p:nvGrpSpPr>
        <p:grpSpPr>
          <a:xfrm>
            <a:off x="1596748" y="11194820"/>
            <a:ext cx="7426176" cy="790611"/>
            <a:chOff x="1596748" y="11194820"/>
            <a:chExt cx="7426176" cy="790611"/>
          </a:xfrm>
        </p:grpSpPr>
        <p:sp>
          <p:nvSpPr>
            <p:cNvPr id="448" name="Freeform 447"/>
            <p:cNvSpPr/>
            <p:nvPr/>
          </p:nvSpPr>
          <p:spPr>
            <a:xfrm>
              <a:off x="1596748" y="11447504"/>
              <a:ext cx="329968" cy="537927"/>
            </a:xfrm>
            <a:custGeom>
              <a:avLst/>
              <a:gdLst/>
              <a:ahLst/>
              <a:cxnLst/>
              <a:rect l="0" t="0" r="0" b="0"/>
              <a:pathLst>
                <a:path w="329968" h="537927">
                  <a:moveTo>
                    <a:pt x="108869" y="0"/>
                  </a:moveTo>
                  <a:lnTo>
                    <a:pt x="108869" y="48931"/>
                  </a:lnTo>
                  <a:lnTo>
                    <a:pt x="108869" y="103015"/>
                  </a:lnTo>
                  <a:lnTo>
                    <a:pt x="105749" y="164663"/>
                  </a:lnTo>
                  <a:lnTo>
                    <a:pt x="97416" y="216855"/>
                  </a:lnTo>
                  <a:lnTo>
                    <a:pt x="87538" y="268193"/>
                  </a:lnTo>
                  <a:lnTo>
                    <a:pt x="80322" y="321620"/>
                  </a:lnTo>
                  <a:lnTo>
                    <a:pt x="75064" y="370206"/>
                  </a:lnTo>
                  <a:lnTo>
                    <a:pt x="62807" y="427846"/>
                  </a:lnTo>
                  <a:lnTo>
                    <a:pt x="37307" y="483807"/>
                  </a:lnTo>
                  <a:lnTo>
                    <a:pt x="22155" y="512627"/>
                  </a:lnTo>
                  <a:lnTo>
                    <a:pt x="15964" y="520736"/>
                  </a:lnTo>
                  <a:lnTo>
                    <a:pt x="10668" y="522633"/>
                  </a:lnTo>
                  <a:lnTo>
                    <a:pt x="5967" y="520387"/>
                  </a:lnTo>
                  <a:lnTo>
                    <a:pt x="1663" y="515381"/>
                  </a:lnTo>
                  <a:lnTo>
                    <a:pt x="0" y="494220"/>
                  </a:lnTo>
                  <a:lnTo>
                    <a:pt x="1195" y="480387"/>
                  </a:lnTo>
                  <a:lnTo>
                    <a:pt x="11881" y="455661"/>
                  </a:lnTo>
                  <a:lnTo>
                    <a:pt x="41747" y="416780"/>
                  </a:lnTo>
                  <a:lnTo>
                    <a:pt x="65389" y="407503"/>
                  </a:lnTo>
                  <a:lnTo>
                    <a:pt x="79882" y="405030"/>
                  </a:lnTo>
                  <a:lnTo>
                    <a:pt x="102225" y="408520"/>
                  </a:lnTo>
                  <a:lnTo>
                    <a:pt x="161852" y="437724"/>
                  </a:lnTo>
                  <a:lnTo>
                    <a:pt x="213259" y="487037"/>
                  </a:lnTo>
                  <a:lnTo>
                    <a:pt x="242053" y="521375"/>
                  </a:lnTo>
                  <a:lnTo>
                    <a:pt x="268823" y="537926"/>
                  </a:lnTo>
                  <a:lnTo>
                    <a:pt x="279846" y="537602"/>
                  </a:lnTo>
                  <a:lnTo>
                    <a:pt x="329967" y="515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1979358" y="11752830"/>
              <a:ext cx="10529" cy="210571"/>
            </a:xfrm>
            <a:custGeom>
              <a:avLst/>
              <a:gdLst/>
              <a:ahLst/>
              <a:cxnLst/>
              <a:rect l="0" t="0" r="0" b="0"/>
              <a:pathLst>
                <a:path w="10529" h="210571">
                  <a:moveTo>
                    <a:pt x="0" y="0"/>
                  </a:moveTo>
                  <a:lnTo>
                    <a:pt x="0" y="48930"/>
                  </a:lnTo>
                  <a:lnTo>
                    <a:pt x="3119" y="103015"/>
                  </a:lnTo>
                  <a:lnTo>
                    <a:pt x="8333" y="161545"/>
                  </a:lnTo>
                  <a:lnTo>
                    <a:pt x="10528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2084771" y="11747249"/>
              <a:ext cx="131845" cy="216152"/>
            </a:xfrm>
            <a:custGeom>
              <a:avLst/>
              <a:gdLst/>
              <a:ahLst/>
              <a:cxnLst/>
              <a:rect l="0" t="0" r="0" b="0"/>
              <a:pathLst>
                <a:path w="131845" h="216152">
                  <a:moveTo>
                    <a:pt x="10400" y="5581"/>
                  </a:moveTo>
                  <a:lnTo>
                    <a:pt x="10400" y="57184"/>
                  </a:lnTo>
                  <a:lnTo>
                    <a:pt x="9230" y="117058"/>
                  </a:lnTo>
                  <a:lnTo>
                    <a:pt x="2067" y="174220"/>
                  </a:lnTo>
                  <a:lnTo>
                    <a:pt x="847" y="192835"/>
                  </a:lnTo>
                  <a:lnTo>
                    <a:pt x="0" y="155080"/>
                  </a:lnTo>
                  <a:lnTo>
                    <a:pt x="8302" y="102876"/>
                  </a:lnTo>
                  <a:lnTo>
                    <a:pt x="21207" y="50622"/>
                  </a:lnTo>
                  <a:lnTo>
                    <a:pt x="29241" y="29109"/>
                  </a:lnTo>
                  <a:lnTo>
                    <a:pt x="40611" y="11749"/>
                  </a:lnTo>
                  <a:lnTo>
                    <a:pt x="49258" y="6183"/>
                  </a:lnTo>
                  <a:lnTo>
                    <a:pt x="71344" y="0"/>
                  </a:lnTo>
                  <a:lnTo>
                    <a:pt x="80275" y="1861"/>
                  </a:lnTo>
                  <a:lnTo>
                    <a:pt x="87399" y="6610"/>
                  </a:lnTo>
                  <a:lnTo>
                    <a:pt x="98434" y="21247"/>
                  </a:lnTo>
                  <a:lnTo>
                    <a:pt x="118771" y="69430"/>
                  </a:lnTo>
                  <a:lnTo>
                    <a:pt x="128353" y="129818"/>
                  </a:lnTo>
                  <a:lnTo>
                    <a:pt x="131844" y="153215"/>
                  </a:lnTo>
                  <a:lnTo>
                    <a:pt x="126214" y="216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2308309" y="11671553"/>
              <a:ext cx="339943" cy="270145"/>
            </a:xfrm>
            <a:custGeom>
              <a:avLst/>
              <a:gdLst/>
              <a:ahLst/>
              <a:cxnLst/>
              <a:rect l="0" t="0" r="0" b="0"/>
              <a:pathLst>
                <a:path w="339943" h="270145">
                  <a:moveTo>
                    <a:pt x="92188" y="18106"/>
                  </a:moveTo>
                  <a:lnTo>
                    <a:pt x="110147" y="71981"/>
                  </a:lnTo>
                  <a:lnTo>
                    <a:pt x="120736" y="116226"/>
                  </a:lnTo>
                  <a:lnTo>
                    <a:pt x="122423" y="133075"/>
                  </a:lnTo>
                  <a:lnTo>
                    <a:pt x="123596" y="88502"/>
                  </a:lnTo>
                  <a:lnTo>
                    <a:pt x="115417" y="26467"/>
                  </a:lnTo>
                  <a:lnTo>
                    <a:pt x="114693" y="13152"/>
                  </a:lnTo>
                  <a:lnTo>
                    <a:pt x="110701" y="5444"/>
                  </a:lnTo>
                  <a:lnTo>
                    <a:pt x="104530" y="1476"/>
                  </a:lnTo>
                  <a:lnTo>
                    <a:pt x="96907" y="0"/>
                  </a:lnTo>
                  <a:lnTo>
                    <a:pt x="89485" y="2526"/>
                  </a:lnTo>
                  <a:lnTo>
                    <a:pt x="74999" y="14691"/>
                  </a:lnTo>
                  <a:lnTo>
                    <a:pt x="53690" y="41271"/>
                  </a:lnTo>
                  <a:lnTo>
                    <a:pt x="26836" y="103537"/>
                  </a:lnTo>
                  <a:lnTo>
                    <a:pt x="6100" y="158724"/>
                  </a:lnTo>
                  <a:lnTo>
                    <a:pt x="0" y="200670"/>
                  </a:lnTo>
                  <a:lnTo>
                    <a:pt x="9371" y="242734"/>
                  </a:lnTo>
                  <a:lnTo>
                    <a:pt x="23796" y="261440"/>
                  </a:lnTo>
                  <a:lnTo>
                    <a:pt x="32555" y="268066"/>
                  </a:lnTo>
                  <a:lnTo>
                    <a:pt x="43074" y="270144"/>
                  </a:lnTo>
                  <a:lnTo>
                    <a:pt x="67240" y="266213"/>
                  </a:lnTo>
                  <a:lnTo>
                    <a:pt x="95975" y="250848"/>
                  </a:lnTo>
                  <a:lnTo>
                    <a:pt x="148151" y="193247"/>
                  </a:lnTo>
                  <a:lnTo>
                    <a:pt x="173260" y="154217"/>
                  </a:lnTo>
                  <a:lnTo>
                    <a:pt x="189129" y="126285"/>
                  </a:lnTo>
                  <a:lnTo>
                    <a:pt x="205530" y="100073"/>
                  </a:lnTo>
                  <a:lnTo>
                    <a:pt x="209863" y="90298"/>
                  </a:lnTo>
                  <a:lnTo>
                    <a:pt x="212752" y="88461"/>
                  </a:lnTo>
                  <a:lnTo>
                    <a:pt x="214678" y="91916"/>
                  </a:lnTo>
                  <a:lnTo>
                    <a:pt x="217770" y="147850"/>
                  </a:lnTo>
                  <a:lnTo>
                    <a:pt x="223894" y="208626"/>
                  </a:lnTo>
                  <a:lnTo>
                    <a:pt x="233003" y="237702"/>
                  </a:lnTo>
                  <a:lnTo>
                    <a:pt x="238707" y="248732"/>
                  </a:lnTo>
                  <a:lnTo>
                    <a:pt x="246020" y="254915"/>
                  </a:lnTo>
                  <a:lnTo>
                    <a:pt x="254404" y="257868"/>
                  </a:lnTo>
                  <a:lnTo>
                    <a:pt x="263503" y="258665"/>
                  </a:lnTo>
                  <a:lnTo>
                    <a:pt x="282972" y="250193"/>
                  </a:lnTo>
                  <a:lnTo>
                    <a:pt x="300983" y="234729"/>
                  </a:lnTo>
                  <a:lnTo>
                    <a:pt x="318870" y="202783"/>
                  </a:lnTo>
                  <a:lnTo>
                    <a:pt x="336128" y="150424"/>
                  </a:lnTo>
                  <a:lnTo>
                    <a:pt x="339942" y="92797"/>
                  </a:lnTo>
                  <a:lnTo>
                    <a:pt x="332543" y="60271"/>
                  </a:lnTo>
                  <a:lnTo>
                    <a:pt x="318336" y="39576"/>
                  </a:lnTo>
                  <a:lnTo>
                    <a:pt x="309634" y="32420"/>
                  </a:lnTo>
                  <a:lnTo>
                    <a:pt x="297983" y="29989"/>
                  </a:lnTo>
                  <a:lnTo>
                    <a:pt x="243497" y="36658"/>
                  </a:lnTo>
                  <a:lnTo>
                    <a:pt x="208002" y="391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2737409" y="11500146"/>
              <a:ext cx="20892" cy="431669"/>
            </a:xfrm>
            <a:custGeom>
              <a:avLst/>
              <a:gdLst/>
              <a:ahLst/>
              <a:cxnLst/>
              <a:rect l="0" t="0" r="0" b="0"/>
              <a:pathLst>
                <a:path w="20892" h="431669">
                  <a:moveTo>
                    <a:pt x="0" y="0"/>
                  </a:moveTo>
                  <a:lnTo>
                    <a:pt x="16789" y="62280"/>
                  </a:lnTo>
                  <a:lnTo>
                    <a:pt x="20214" y="116330"/>
                  </a:lnTo>
                  <a:lnTo>
                    <a:pt x="20891" y="177657"/>
                  </a:lnTo>
                  <a:lnTo>
                    <a:pt x="15419" y="234354"/>
                  </a:lnTo>
                  <a:lnTo>
                    <a:pt x="11978" y="284428"/>
                  </a:lnTo>
                  <a:lnTo>
                    <a:pt x="10815" y="344439"/>
                  </a:lnTo>
                  <a:lnTo>
                    <a:pt x="10585" y="402047"/>
                  </a:lnTo>
                  <a:lnTo>
                    <a:pt x="10529" y="431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2895337" y="11679131"/>
              <a:ext cx="157928" cy="263213"/>
            </a:xfrm>
            <a:custGeom>
              <a:avLst/>
              <a:gdLst/>
              <a:ahLst/>
              <a:cxnLst/>
              <a:rect l="0" t="0" r="0" b="0"/>
              <a:pathLst>
                <a:path w="157928" h="263213">
                  <a:moveTo>
                    <a:pt x="0" y="0"/>
                  </a:moveTo>
                  <a:lnTo>
                    <a:pt x="9065" y="58616"/>
                  </a:lnTo>
                  <a:lnTo>
                    <a:pt x="10239" y="112790"/>
                  </a:lnTo>
                  <a:lnTo>
                    <a:pt x="7352" y="165433"/>
                  </a:lnTo>
                  <a:lnTo>
                    <a:pt x="1452" y="215562"/>
                  </a:lnTo>
                  <a:lnTo>
                    <a:pt x="2138" y="217407"/>
                  </a:lnTo>
                  <a:lnTo>
                    <a:pt x="14781" y="163074"/>
                  </a:lnTo>
                  <a:lnTo>
                    <a:pt x="28223" y="109594"/>
                  </a:lnTo>
                  <a:lnTo>
                    <a:pt x="39818" y="76146"/>
                  </a:lnTo>
                  <a:lnTo>
                    <a:pt x="58721" y="50897"/>
                  </a:lnTo>
                  <a:lnTo>
                    <a:pt x="76401" y="35879"/>
                  </a:lnTo>
                  <a:lnTo>
                    <a:pt x="86029" y="33278"/>
                  </a:lnTo>
                  <a:lnTo>
                    <a:pt x="106085" y="36627"/>
                  </a:lnTo>
                  <a:lnTo>
                    <a:pt x="123578" y="55274"/>
                  </a:lnTo>
                  <a:lnTo>
                    <a:pt x="148283" y="109314"/>
                  </a:lnTo>
                  <a:lnTo>
                    <a:pt x="156022" y="165049"/>
                  </a:lnTo>
                  <a:lnTo>
                    <a:pt x="157551" y="221118"/>
                  </a:lnTo>
                  <a:lnTo>
                    <a:pt x="157927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3152904" y="11637017"/>
              <a:ext cx="245260" cy="221099"/>
            </a:xfrm>
            <a:custGeom>
              <a:avLst/>
              <a:gdLst/>
              <a:ahLst/>
              <a:cxnLst/>
              <a:rect l="0" t="0" r="0" b="0"/>
              <a:pathLst>
                <a:path w="245260" h="221099">
                  <a:moveTo>
                    <a:pt x="121459" y="0"/>
                  </a:moveTo>
                  <a:lnTo>
                    <a:pt x="95073" y="10745"/>
                  </a:lnTo>
                  <a:lnTo>
                    <a:pt x="32557" y="48468"/>
                  </a:lnTo>
                  <a:lnTo>
                    <a:pt x="2441" y="75581"/>
                  </a:lnTo>
                  <a:lnTo>
                    <a:pt x="0" y="85482"/>
                  </a:lnTo>
                  <a:lnTo>
                    <a:pt x="1882" y="95592"/>
                  </a:lnTo>
                  <a:lnTo>
                    <a:pt x="6646" y="105841"/>
                  </a:lnTo>
                  <a:lnTo>
                    <a:pt x="14501" y="112675"/>
                  </a:lnTo>
                  <a:lnTo>
                    <a:pt x="35707" y="120267"/>
                  </a:lnTo>
                  <a:lnTo>
                    <a:pt x="85132" y="124542"/>
                  </a:lnTo>
                  <a:lnTo>
                    <a:pt x="138642" y="131399"/>
                  </a:lnTo>
                  <a:lnTo>
                    <a:pt x="191541" y="140838"/>
                  </a:lnTo>
                  <a:lnTo>
                    <a:pt x="233081" y="156633"/>
                  </a:lnTo>
                  <a:lnTo>
                    <a:pt x="240327" y="165253"/>
                  </a:lnTo>
                  <a:lnTo>
                    <a:pt x="243988" y="175679"/>
                  </a:lnTo>
                  <a:lnTo>
                    <a:pt x="245259" y="187309"/>
                  </a:lnTo>
                  <a:lnTo>
                    <a:pt x="242597" y="196233"/>
                  </a:lnTo>
                  <a:lnTo>
                    <a:pt x="237312" y="203352"/>
                  </a:lnTo>
                  <a:lnTo>
                    <a:pt x="230280" y="209267"/>
                  </a:lnTo>
                  <a:lnTo>
                    <a:pt x="223252" y="210871"/>
                  </a:lnTo>
                  <a:lnTo>
                    <a:pt x="216227" y="209601"/>
                  </a:lnTo>
                  <a:lnTo>
                    <a:pt x="209204" y="206414"/>
                  </a:lnTo>
                  <a:lnTo>
                    <a:pt x="205692" y="199611"/>
                  </a:lnTo>
                  <a:lnTo>
                    <a:pt x="199867" y="141984"/>
                  </a:lnTo>
                  <a:lnTo>
                    <a:pt x="190964" y="106800"/>
                  </a:lnTo>
                  <a:lnTo>
                    <a:pt x="161834" y="64640"/>
                  </a:lnTo>
                  <a:lnTo>
                    <a:pt x="146812" y="47836"/>
                  </a:lnTo>
                  <a:lnTo>
                    <a:pt x="138361" y="43589"/>
                  </a:lnTo>
                  <a:lnTo>
                    <a:pt x="119612" y="41989"/>
                  </a:lnTo>
                  <a:lnTo>
                    <a:pt x="99581" y="54536"/>
                  </a:lnTo>
                  <a:lnTo>
                    <a:pt x="81320" y="75711"/>
                  </a:lnTo>
                  <a:lnTo>
                    <a:pt x="69304" y="100719"/>
                  </a:lnTo>
                  <a:lnTo>
                    <a:pt x="66303" y="124312"/>
                  </a:lnTo>
                  <a:lnTo>
                    <a:pt x="67141" y="135516"/>
                  </a:lnTo>
                  <a:lnTo>
                    <a:pt x="72379" y="142986"/>
                  </a:lnTo>
                  <a:lnTo>
                    <a:pt x="80550" y="147966"/>
                  </a:lnTo>
                  <a:lnTo>
                    <a:pt x="90677" y="151286"/>
                  </a:lnTo>
                  <a:lnTo>
                    <a:pt x="100938" y="149990"/>
                  </a:lnTo>
                  <a:lnTo>
                    <a:pt x="121697" y="139191"/>
                  </a:lnTo>
                  <a:lnTo>
                    <a:pt x="147526" y="113381"/>
                  </a:lnTo>
                  <a:lnTo>
                    <a:pt x="172912" y="62849"/>
                  </a:lnTo>
                  <a:lnTo>
                    <a:pt x="176818" y="52428"/>
                  </a:lnTo>
                  <a:lnTo>
                    <a:pt x="175913" y="47820"/>
                  </a:lnTo>
                  <a:lnTo>
                    <a:pt x="171799" y="47088"/>
                  </a:lnTo>
                  <a:lnTo>
                    <a:pt x="165547" y="48939"/>
                  </a:lnTo>
                  <a:lnTo>
                    <a:pt x="160210" y="53683"/>
                  </a:lnTo>
                  <a:lnTo>
                    <a:pt x="147109" y="77127"/>
                  </a:lnTo>
                  <a:lnTo>
                    <a:pt x="128621" y="126793"/>
                  </a:lnTo>
                  <a:lnTo>
                    <a:pt x="129170" y="169239"/>
                  </a:lnTo>
                  <a:lnTo>
                    <a:pt x="134788" y="181846"/>
                  </a:lnTo>
                  <a:lnTo>
                    <a:pt x="153510" y="202093"/>
                  </a:lnTo>
                  <a:lnTo>
                    <a:pt x="184630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3753307" y="11584374"/>
              <a:ext cx="176727" cy="315856"/>
            </a:xfrm>
            <a:custGeom>
              <a:avLst/>
              <a:gdLst/>
              <a:ahLst/>
              <a:cxnLst/>
              <a:rect l="0" t="0" r="0" b="0"/>
              <a:pathLst>
                <a:path w="176727" h="315856">
                  <a:moveTo>
                    <a:pt x="163294" y="0"/>
                  </a:moveTo>
                  <a:lnTo>
                    <a:pt x="108153" y="25834"/>
                  </a:lnTo>
                  <a:lnTo>
                    <a:pt x="48538" y="62875"/>
                  </a:lnTo>
                  <a:lnTo>
                    <a:pt x="5576" y="91189"/>
                  </a:lnTo>
                  <a:lnTo>
                    <a:pt x="827" y="98228"/>
                  </a:lnTo>
                  <a:lnTo>
                    <a:pt x="0" y="105260"/>
                  </a:lnTo>
                  <a:lnTo>
                    <a:pt x="1789" y="112287"/>
                  </a:lnTo>
                  <a:lnTo>
                    <a:pt x="8831" y="118142"/>
                  </a:lnTo>
                  <a:lnTo>
                    <a:pt x="47857" y="131971"/>
                  </a:lnTo>
                  <a:lnTo>
                    <a:pt x="99845" y="143478"/>
                  </a:lnTo>
                  <a:lnTo>
                    <a:pt x="137865" y="155466"/>
                  </a:lnTo>
                  <a:lnTo>
                    <a:pt x="156282" y="166972"/>
                  </a:lnTo>
                  <a:lnTo>
                    <a:pt x="169147" y="183004"/>
                  </a:lnTo>
                  <a:lnTo>
                    <a:pt x="174215" y="192192"/>
                  </a:lnTo>
                  <a:lnTo>
                    <a:pt x="176726" y="217999"/>
                  </a:lnTo>
                  <a:lnTo>
                    <a:pt x="175759" y="233071"/>
                  </a:lnTo>
                  <a:lnTo>
                    <a:pt x="165324" y="256055"/>
                  </a:lnTo>
                  <a:lnTo>
                    <a:pt x="130030" y="289875"/>
                  </a:lnTo>
                  <a:lnTo>
                    <a:pt x="99626" y="306337"/>
                  </a:lnTo>
                  <a:lnTo>
                    <a:pt x="36988" y="314601"/>
                  </a:lnTo>
                  <a:lnTo>
                    <a:pt x="15895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4011358" y="11552789"/>
              <a:ext cx="176861" cy="308309"/>
            </a:xfrm>
            <a:custGeom>
              <a:avLst/>
              <a:gdLst/>
              <a:ahLst/>
              <a:cxnLst/>
              <a:rect l="0" t="0" r="0" b="0"/>
              <a:pathLst>
                <a:path w="176861" h="308309">
                  <a:moveTo>
                    <a:pt x="0" y="73700"/>
                  </a:moveTo>
                  <a:lnTo>
                    <a:pt x="19786" y="122630"/>
                  </a:lnTo>
                  <a:lnTo>
                    <a:pt x="29255" y="181760"/>
                  </a:lnTo>
                  <a:lnTo>
                    <a:pt x="32295" y="237332"/>
                  </a:lnTo>
                  <a:lnTo>
                    <a:pt x="46178" y="299752"/>
                  </a:lnTo>
                  <a:lnTo>
                    <a:pt x="53013" y="306289"/>
                  </a:lnTo>
                  <a:lnTo>
                    <a:pt x="62248" y="308308"/>
                  </a:lnTo>
                  <a:lnTo>
                    <a:pt x="82648" y="304312"/>
                  </a:lnTo>
                  <a:lnTo>
                    <a:pt x="99513" y="294737"/>
                  </a:lnTo>
                  <a:lnTo>
                    <a:pt x="111688" y="279564"/>
                  </a:lnTo>
                  <a:lnTo>
                    <a:pt x="140053" y="221431"/>
                  </a:lnTo>
                  <a:lnTo>
                    <a:pt x="157169" y="159726"/>
                  </a:lnTo>
                  <a:lnTo>
                    <a:pt x="171816" y="102131"/>
                  </a:lnTo>
                  <a:lnTo>
                    <a:pt x="176860" y="54177"/>
                  </a:lnTo>
                  <a:lnTo>
                    <a:pt x="171801" y="29538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4267733" y="11563317"/>
              <a:ext cx="186414" cy="357970"/>
            </a:xfrm>
            <a:custGeom>
              <a:avLst/>
              <a:gdLst/>
              <a:ahLst/>
              <a:cxnLst/>
              <a:rect l="0" t="0" r="0" b="0"/>
              <a:pathLst>
                <a:path w="186414" h="357970">
                  <a:moveTo>
                    <a:pt x="154236" y="0"/>
                  </a:moveTo>
                  <a:lnTo>
                    <a:pt x="98577" y="42663"/>
                  </a:lnTo>
                  <a:lnTo>
                    <a:pt x="38158" y="92610"/>
                  </a:lnTo>
                  <a:lnTo>
                    <a:pt x="1846" y="122408"/>
                  </a:lnTo>
                  <a:lnTo>
                    <a:pt x="0" y="129569"/>
                  </a:lnTo>
                  <a:lnTo>
                    <a:pt x="2279" y="136682"/>
                  </a:lnTo>
                  <a:lnTo>
                    <a:pt x="7308" y="143764"/>
                  </a:lnTo>
                  <a:lnTo>
                    <a:pt x="31613" y="151632"/>
                  </a:lnTo>
                  <a:lnTo>
                    <a:pt x="93229" y="162273"/>
                  </a:lnTo>
                  <a:lnTo>
                    <a:pt x="153135" y="182214"/>
                  </a:lnTo>
                  <a:lnTo>
                    <a:pt x="164030" y="188156"/>
                  </a:lnTo>
                  <a:lnTo>
                    <a:pt x="179256" y="207237"/>
                  </a:lnTo>
                  <a:lnTo>
                    <a:pt x="184954" y="218877"/>
                  </a:lnTo>
                  <a:lnTo>
                    <a:pt x="186413" y="228976"/>
                  </a:lnTo>
                  <a:lnTo>
                    <a:pt x="181795" y="246437"/>
                  </a:lnTo>
                  <a:lnTo>
                    <a:pt x="166041" y="275009"/>
                  </a:lnTo>
                  <a:lnTo>
                    <a:pt x="131352" y="307700"/>
                  </a:lnTo>
                  <a:lnTo>
                    <a:pt x="99883" y="328387"/>
                  </a:lnTo>
                  <a:lnTo>
                    <a:pt x="39815" y="350289"/>
                  </a:lnTo>
                  <a:lnTo>
                    <a:pt x="17366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4537783" y="11615959"/>
              <a:ext cx="31393" cy="365445"/>
            </a:xfrm>
            <a:custGeom>
              <a:avLst/>
              <a:gdLst/>
              <a:ahLst/>
              <a:cxnLst/>
              <a:rect l="0" t="0" r="0" b="0"/>
              <a:pathLst>
                <a:path w="31393" h="365445">
                  <a:moveTo>
                    <a:pt x="21057" y="0"/>
                  </a:moveTo>
                  <a:lnTo>
                    <a:pt x="29390" y="48932"/>
                  </a:lnTo>
                  <a:lnTo>
                    <a:pt x="30935" y="96777"/>
                  </a:lnTo>
                  <a:lnTo>
                    <a:pt x="31392" y="147997"/>
                  </a:lnTo>
                  <a:lnTo>
                    <a:pt x="28408" y="200220"/>
                  </a:lnTo>
                  <a:lnTo>
                    <a:pt x="23235" y="249618"/>
                  </a:lnTo>
                  <a:lnTo>
                    <a:pt x="21487" y="308231"/>
                  </a:lnTo>
                  <a:lnTo>
                    <a:pt x="15595" y="356360"/>
                  </a:lnTo>
                  <a:lnTo>
                    <a:pt x="12736" y="363916"/>
                  </a:lnTo>
                  <a:lnTo>
                    <a:pt x="9660" y="365444"/>
                  </a:lnTo>
                  <a:lnTo>
                    <a:pt x="6440" y="362952"/>
                  </a:lnTo>
                  <a:lnTo>
                    <a:pt x="2862" y="353945"/>
                  </a:lnTo>
                  <a:lnTo>
                    <a:pt x="0" y="3369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4506197" y="11541284"/>
              <a:ext cx="249799" cy="288094"/>
            </a:xfrm>
            <a:custGeom>
              <a:avLst/>
              <a:gdLst/>
              <a:ahLst/>
              <a:cxnLst/>
              <a:rect l="0" t="0" r="0" b="0"/>
              <a:pathLst>
                <a:path w="249799" h="288094">
                  <a:moveTo>
                    <a:pt x="10528" y="85205"/>
                  </a:moveTo>
                  <a:lnTo>
                    <a:pt x="16118" y="68438"/>
                  </a:lnTo>
                  <a:lnTo>
                    <a:pt x="36361" y="41242"/>
                  </a:lnTo>
                  <a:lnTo>
                    <a:pt x="64586" y="16546"/>
                  </a:lnTo>
                  <a:lnTo>
                    <a:pt x="106354" y="0"/>
                  </a:lnTo>
                  <a:lnTo>
                    <a:pt x="142025" y="932"/>
                  </a:lnTo>
                  <a:lnTo>
                    <a:pt x="176596" y="9146"/>
                  </a:lnTo>
                  <a:lnTo>
                    <a:pt x="209212" y="26923"/>
                  </a:lnTo>
                  <a:lnTo>
                    <a:pt x="225954" y="40194"/>
                  </a:lnTo>
                  <a:lnTo>
                    <a:pt x="242944" y="66410"/>
                  </a:lnTo>
                  <a:lnTo>
                    <a:pt x="249798" y="113171"/>
                  </a:lnTo>
                  <a:lnTo>
                    <a:pt x="245162" y="142087"/>
                  </a:lnTo>
                  <a:lnTo>
                    <a:pt x="229398" y="174978"/>
                  </a:lnTo>
                  <a:lnTo>
                    <a:pt x="187833" y="221636"/>
                  </a:lnTo>
                  <a:lnTo>
                    <a:pt x="131060" y="260158"/>
                  </a:lnTo>
                  <a:lnTo>
                    <a:pt x="74321" y="284253"/>
                  </a:lnTo>
                  <a:lnTo>
                    <a:pt x="63585" y="288093"/>
                  </a:lnTo>
                  <a:lnTo>
                    <a:pt x="11609" y="286429"/>
                  </a:lnTo>
                  <a:lnTo>
                    <a:pt x="0" y="2852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4773747" y="11544190"/>
              <a:ext cx="185177" cy="277355"/>
            </a:xfrm>
            <a:custGeom>
              <a:avLst/>
              <a:gdLst/>
              <a:ahLst/>
              <a:cxnLst/>
              <a:rect l="0" t="0" r="0" b="0"/>
              <a:pathLst>
                <a:path w="185177" h="277355">
                  <a:moveTo>
                    <a:pt x="27248" y="166526"/>
                  </a:moveTo>
                  <a:lnTo>
                    <a:pt x="85865" y="146282"/>
                  </a:lnTo>
                  <a:lnTo>
                    <a:pt x="115066" y="127123"/>
                  </a:lnTo>
                  <a:lnTo>
                    <a:pt x="144125" y="89860"/>
                  </a:lnTo>
                  <a:lnTo>
                    <a:pt x="163784" y="47364"/>
                  </a:lnTo>
                  <a:lnTo>
                    <a:pt x="166700" y="22319"/>
                  </a:lnTo>
                  <a:lnTo>
                    <a:pt x="165839" y="10726"/>
                  </a:lnTo>
                  <a:lnTo>
                    <a:pt x="161756" y="4168"/>
                  </a:lnTo>
                  <a:lnTo>
                    <a:pt x="155525" y="965"/>
                  </a:lnTo>
                  <a:lnTo>
                    <a:pt x="147861" y="0"/>
                  </a:lnTo>
                  <a:lnTo>
                    <a:pt x="129987" y="5167"/>
                  </a:lnTo>
                  <a:lnTo>
                    <a:pt x="100193" y="24350"/>
                  </a:lnTo>
                  <a:lnTo>
                    <a:pt x="40830" y="82756"/>
                  </a:lnTo>
                  <a:lnTo>
                    <a:pt x="10304" y="124503"/>
                  </a:lnTo>
                  <a:lnTo>
                    <a:pt x="0" y="178381"/>
                  </a:lnTo>
                  <a:lnTo>
                    <a:pt x="8126" y="229440"/>
                  </a:lnTo>
                  <a:lnTo>
                    <a:pt x="22259" y="253369"/>
                  </a:lnTo>
                  <a:lnTo>
                    <a:pt x="30941" y="263026"/>
                  </a:lnTo>
                  <a:lnTo>
                    <a:pt x="53066" y="273755"/>
                  </a:lnTo>
                  <a:lnTo>
                    <a:pt x="77327" y="277354"/>
                  </a:lnTo>
                  <a:lnTo>
                    <a:pt x="99808" y="275054"/>
                  </a:lnTo>
                  <a:lnTo>
                    <a:pt x="118378" y="267014"/>
                  </a:lnTo>
                  <a:lnTo>
                    <a:pt x="163800" y="232397"/>
                  </a:lnTo>
                  <a:lnTo>
                    <a:pt x="185176" y="2191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5107875" y="11489027"/>
              <a:ext cx="187502" cy="284862"/>
            </a:xfrm>
            <a:custGeom>
              <a:avLst/>
              <a:gdLst/>
              <a:ahLst/>
              <a:cxnLst/>
              <a:rect l="0" t="0" r="0" b="0"/>
              <a:pathLst>
                <a:path w="187502" h="284862">
                  <a:moveTo>
                    <a:pt x="8975" y="63762"/>
                  </a:moveTo>
                  <a:lnTo>
                    <a:pt x="12095" y="112693"/>
                  </a:lnTo>
                  <a:lnTo>
                    <a:pt x="14189" y="157419"/>
                  </a:lnTo>
                  <a:lnTo>
                    <a:pt x="10520" y="206546"/>
                  </a:lnTo>
                  <a:lnTo>
                    <a:pt x="3691" y="269260"/>
                  </a:lnTo>
                  <a:lnTo>
                    <a:pt x="1943" y="272120"/>
                  </a:lnTo>
                  <a:lnTo>
                    <a:pt x="0" y="259701"/>
                  </a:lnTo>
                  <a:lnTo>
                    <a:pt x="6985" y="199168"/>
                  </a:lnTo>
                  <a:lnTo>
                    <a:pt x="14171" y="138601"/>
                  </a:lnTo>
                  <a:lnTo>
                    <a:pt x="28025" y="79889"/>
                  </a:lnTo>
                  <a:lnTo>
                    <a:pt x="58768" y="22385"/>
                  </a:lnTo>
                  <a:lnTo>
                    <a:pt x="78678" y="7157"/>
                  </a:lnTo>
                  <a:lnTo>
                    <a:pt x="90539" y="1459"/>
                  </a:lnTo>
                  <a:lnTo>
                    <a:pt x="101955" y="0"/>
                  </a:lnTo>
                  <a:lnTo>
                    <a:pt x="123999" y="4618"/>
                  </a:lnTo>
                  <a:lnTo>
                    <a:pt x="142375" y="17588"/>
                  </a:lnTo>
                  <a:lnTo>
                    <a:pt x="157171" y="35051"/>
                  </a:lnTo>
                  <a:lnTo>
                    <a:pt x="176202" y="77978"/>
                  </a:lnTo>
                  <a:lnTo>
                    <a:pt x="185637" y="131171"/>
                  </a:lnTo>
                  <a:lnTo>
                    <a:pt x="187501" y="186739"/>
                  </a:lnTo>
                  <a:lnTo>
                    <a:pt x="184749" y="239655"/>
                  </a:lnTo>
                  <a:lnTo>
                    <a:pt x="177431" y="2848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5392859" y="11363275"/>
              <a:ext cx="186996" cy="367150"/>
            </a:xfrm>
            <a:custGeom>
              <a:avLst/>
              <a:gdLst/>
              <a:ahLst/>
              <a:cxnLst/>
              <a:rect l="0" t="0" r="0" b="0"/>
              <a:pathLst>
                <a:path w="186996" h="367150">
                  <a:moveTo>
                    <a:pt x="166188" y="0"/>
                  </a:moveTo>
                  <a:lnTo>
                    <a:pt x="180842" y="58618"/>
                  </a:lnTo>
                  <a:lnTo>
                    <a:pt x="185980" y="112792"/>
                  </a:lnTo>
                  <a:lnTo>
                    <a:pt x="186995" y="171673"/>
                  </a:lnTo>
                  <a:lnTo>
                    <a:pt x="181607" y="233694"/>
                  </a:lnTo>
                  <a:lnTo>
                    <a:pt x="176513" y="288881"/>
                  </a:lnTo>
                  <a:lnTo>
                    <a:pt x="174241" y="288513"/>
                  </a:lnTo>
                  <a:lnTo>
                    <a:pt x="162189" y="254303"/>
                  </a:lnTo>
                  <a:lnTo>
                    <a:pt x="152005" y="204812"/>
                  </a:lnTo>
                  <a:lnTo>
                    <a:pt x="135990" y="162461"/>
                  </a:lnTo>
                  <a:lnTo>
                    <a:pt x="127338" y="156271"/>
                  </a:lnTo>
                  <a:lnTo>
                    <a:pt x="116892" y="154484"/>
                  </a:lnTo>
                  <a:lnTo>
                    <a:pt x="105248" y="155632"/>
                  </a:lnTo>
                  <a:lnTo>
                    <a:pt x="86071" y="166267"/>
                  </a:lnTo>
                  <a:lnTo>
                    <a:pt x="40207" y="221832"/>
                  </a:lnTo>
                  <a:lnTo>
                    <a:pt x="13204" y="273838"/>
                  </a:lnTo>
                  <a:lnTo>
                    <a:pt x="2836" y="306526"/>
                  </a:lnTo>
                  <a:lnTo>
                    <a:pt x="0" y="331986"/>
                  </a:lnTo>
                  <a:lnTo>
                    <a:pt x="2754" y="342986"/>
                  </a:lnTo>
                  <a:lnTo>
                    <a:pt x="15172" y="361450"/>
                  </a:lnTo>
                  <a:lnTo>
                    <a:pt x="26906" y="366139"/>
                  </a:lnTo>
                  <a:lnTo>
                    <a:pt x="74616" y="367149"/>
                  </a:lnTo>
                  <a:lnTo>
                    <a:pt x="134602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5695751" y="11500146"/>
              <a:ext cx="220311" cy="326384"/>
            </a:xfrm>
            <a:custGeom>
              <a:avLst/>
              <a:gdLst/>
              <a:ahLst/>
              <a:cxnLst/>
              <a:rect l="0" t="0" r="0" b="0"/>
              <a:pathLst>
                <a:path w="220311" h="326384">
                  <a:moveTo>
                    <a:pt x="147565" y="0"/>
                  </a:moveTo>
                  <a:lnTo>
                    <a:pt x="84137" y="34747"/>
                  </a:lnTo>
                  <a:lnTo>
                    <a:pt x="22371" y="67728"/>
                  </a:lnTo>
                  <a:lnTo>
                    <a:pt x="5746" y="81184"/>
                  </a:lnTo>
                  <a:lnTo>
                    <a:pt x="1546" y="89218"/>
                  </a:lnTo>
                  <a:lnTo>
                    <a:pt x="0" y="107504"/>
                  </a:lnTo>
                  <a:lnTo>
                    <a:pt x="5904" y="116122"/>
                  </a:lnTo>
                  <a:lnTo>
                    <a:pt x="28063" y="131939"/>
                  </a:lnTo>
                  <a:lnTo>
                    <a:pt x="79012" y="142819"/>
                  </a:lnTo>
                  <a:lnTo>
                    <a:pt x="127383" y="151631"/>
                  </a:lnTo>
                  <a:lnTo>
                    <a:pt x="190546" y="173495"/>
                  </a:lnTo>
                  <a:lnTo>
                    <a:pt x="211901" y="186683"/>
                  </a:lnTo>
                  <a:lnTo>
                    <a:pt x="217362" y="195815"/>
                  </a:lnTo>
                  <a:lnTo>
                    <a:pt x="220310" y="218441"/>
                  </a:lnTo>
                  <a:lnTo>
                    <a:pt x="214602" y="237855"/>
                  </a:lnTo>
                  <a:lnTo>
                    <a:pt x="203096" y="254282"/>
                  </a:lnTo>
                  <a:lnTo>
                    <a:pt x="154130" y="296970"/>
                  </a:lnTo>
                  <a:lnTo>
                    <a:pt x="96914" y="321278"/>
                  </a:lnTo>
                  <a:lnTo>
                    <a:pt x="73866" y="326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6159171" y="11373804"/>
              <a:ext cx="51801" cy="421141"/>
            </a:xfrm>
            <a:custGeom>
              <a:avLst/>
              <a:gdLst/>
              <a:ahLst/>
              <a:cxnLst/>
              <a:rect l="0" t="0" r="0" b="0"/>
              <a:pathLst>
                <a:path w="51801" h="421141">
                  <a:moveTo>
                    <a:pt x="31586" y="0"/>
                  </a:moveTo>
                  <a:lnTo>
                    <a:pt x="48374" y="55045"/>
                  </a:lnTo>
                  <a:lnTo>
                    <a:pt x="51800" y="109573"/>
                  </a:lnTo>
                  <a:lnTo>
                    <a:pt x="49273" y="159198"/>
                  </a:lnTo>
                  <a:lnTo>
                    <a:pt x="41116" y="210947"/>
                  </a:lnTo>
                  <a:lnTo>
                    <a:pt x="31290" y="263324"/>
                  </a:lnTo>
                  <a:lnTo>
                    <a:pt x="24089" y="312769"/>
                  </a:lnTo>
                  <a:lnTo>
                    <a:pt x="16067" y="365808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6064415" y="11458032"/>
              <a:ext cx="252685" cy="147400"/>
            </a:xfrm>
            <a:custGeom>
              <a:avLst/>
              <a:gdLst/>
              <a:ahLst/>
              <a:cxnLst/>
              <a:rect l="0" t="0" r="0" b="0"/>
              <a:pathLst>
                <a:path w="252685" h="147400">
                  <a:moveTo>
                    <a:pt x="252684" y="0"/>
                  </a:moveTo>
                  <a:lnTo>
                    <a:pt x="197543" y="34898"/>
                  </a:lnTo>
                  <a:lnTo>
                    <a:pt x="140580" y="67119"/>
                  </a:lnTo>
                  <a:lnTo>
                    <a:pt x="84267" y="102945"/>
                  </a:lnTo>
                  <a:lnTo>
                    <a:pt x="28084" y="132899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6332472" y="11342219"/>
              <a:ext cx="377494" cy="444632"/>
            </a:xfrm>
            <a:custGeom>
              <a:avLst/>
              <a:gdLst/>
              <a:ahLst/>
              <a:cxnLst/>
              <a:rect l="0" t="0" r="0" b="0"/>
              <a:pathLst>
                <a:path w="377494" h="444632">
                  <a:moveTo>
                    <a:pt x="26741" y="0"/>
                  </a:moveTo>
                  <a:lnTo>
                    <a:pt x="33976" y="27556"/>
                  </a:lnTo>
                  <a:lnTo>
                    <a:pt x="36619" y="86898"/>
                  </a:lnTo>
                  <a:lnTo>
                    <a:pt x="33957" y="137661"/>
                  </a:lnTo>
                  <a:lnTo>
                    <a:pt x="28879" y="192867"/>
                  </a:lnTo>
                  <a:lnTo>
                    <a:pt x="24255" y="250558"/>
                  </a:lnTo>
                  <a:lnTo>
                    <a:pt x="15475" y="304696"/>
                  </a:lnTo>
                  <a:lnTo>
                    <a:pt x="8585" y="354663"/>
                  </a:lnTo>
                  <a:lnTo>
                    <a:pt x="0" y="411129"/>
                  </a:lnTo>
                  <a:lnTo>
                    <a:pt x="13436" y="358443"/>
                  </a:lnTo>
                  <a:lnTo>
                    <a:pt x="30006" y="304727"/>
                  </a:lnTo>
                  <a:lnTo>
                    <a:pt x="43400" y="279324"/>
                  </a:lnTo>
                  <a:lnTo>
                    <a:pt x="85130" y="236333"/>
                  </a:lnTo>
                  <a:lnTo>
                    <a:pt x="118261" y="220023"/>
                  </a:lnTo>
                  <a:lnTo>
                    <a:pt x="128698" y="219212"/>
                  </a:lnTo>
                  <a:lnTo>
                    <a:pt x="146534" y="224549"/>
                  </a:lnTo>
                  <a:lnTo>
                    <a:pt x="159141" y="237840"/>
                  </a:lnTo>
                  <a:lnTo>
                    <a:pt x="180570" y="286257"/>
                  </a:lnTo>
                  <a:lnTo>
                    <a:pt x="195081" y="337997"/>
                  </a:lnTo>
                  <a:lnTo>
                    <a:pt x="209212" y="398867"/>
                  </a:lnTo>
                  <a:lnTo>
                    <a:pt x="215069" y="410971"/>
                  </a:lnTo>
                  <a:lnTo>
                    <a:pt x="230935" y="427538"/>
                  </a:lnTo>
                  <a:lnTo>
                    <a:pt x="240080" y="430084"/>
                  </a:lnTo>
                  <a:lnTo>
                    <a:pt x="259598" y="426674"/>
                  </a:lnTo>
                  <a:lnTo>
                    <a:pt x="279971" y="408001"/>
                  </a:lnTo>
                  <a:lnTo>
                    <a:pt x="316057" y="353944"/>
                  </a:lnTo>
                  <a:lnTo>
                    <a:pt x="344545" y="298205"/>
                  </a:lnTo>
                  <a:lnTo>
                    <a:pt x="362651" y="245255"/>
                  </a:lnTo>
                  <a:lnTo>
                    <a:pt x="377493" y="200654"/>
                  </a:lnTo>
                  <a:lnTo>
                    <a:pt x="375219" y="195771"/>
                  </a:lnTo>
                  <a:lnTo>
                    <a:pt x="369024" y="194854"/>
                  </a:lnTo>
                  <a:lnTo>
                    <a:pt x="360215" y="196584"/>
                  </a:lnTo>
                  <a:lnTo>
                    <a:pt x="331048" y="215784"/>
                  </a:lnTo>
                  <a:lnTo>
                    <a:pt x="305769" y="249290"/>
                  </a:lnTo>
                  <a:lnTo>
                    <a:pt x="284671" y="302532"/>
                  </a:lnTo>
                  <a:lnTo>
                    <a:pt x="275260" y="346482"/>
                  </a:lnTo>
                  <a:lnTo>
                    <a:pt x="280010" y="398239"/>
                  </a:lnTo>
                  <a:lnTo>
                    <a:pt x="289824" y="421100"/>
                  </a:lnTo>
                  <a:lnTo>
                    <a:pt x="308223" y="435940"/>
                  </a:lnTo>
                  <a:lnTo>
                    <a:pt x="319681" y="441535"/>
                  </a:lnTo>
                  <a:lnTo>
                    <a:pt x="341770" y="444631"/>
                  </a:lnTo>
                  <a:lnTo>
                    <a:pt x="374181" y="442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7058068" y="11447504"/>
              <a:ext cx="301353" cy="302460"/>
            </a:xfrm>
            <a:custGeom>
              <a:avLst/>
              <a:gdLst/>
              <a:ahLst/>
              <a:cxnLst/>
              <a:rect l="0" t="0" r="0" b="0"/>
              <a:pathLst>
                <a:path w="301353" h="302460">
                  <a:moveTo>
                    <a:pt x="17082" y="0"/>
                  </a:moveTo>
                  <a:lnTo>
                    <a:pt x="22672" y="16768"/>
                  </a:lnTo>
                  <a:lnTo>
                    <a:pt x="18627" y="75445"/>
                  </a:lnTo>
                  <a:lnTo>
                    <a:pt x="11799" y="135785"/>
                  </a:lnTo>
                  <a:lnTo>
                    <a:pt x="355" y="195624"/>
                  </a:lnTo>
                  <a:lnTo>
                    <a:pt x="0" y="252504"/>
                  </a:lnTo>
                  <a:lnTo>
                    <a:pt x="2185" y="266603"/>
                  </a:lnTo>
                  <a:lnTo>
                    <a:pt x="8321" y="276001"/>
                  </a:lnTo>
                  <a:lnTo>
                    <a:pt x="17091" y="282266"/>
                  </a:lnTo>
                  <a:lnTo>
                    <a:pt x="27617" y="286443"/>
                  </a:lnTo>
                  <a:lnTo>
                    <a:pt x="38143" y="282209"/>
                  </a:lnTo>
                  <a:lnTo>
                    <a:pt x="85193" y="222907"/>
                  </a:lnTo>
                  <a:lnTo>
                    <a:pt x="114938" y="170936"/>
                  </a:lnTo>
                  <a:lnTo>
                    <a:pt x="140224" y="118729"/>
                  </a:lnTo>
                  <a:lnTo>
                    <a:pt x="156124" y="88211"/>
                  </a:lnTo>
                  <a:lnTo>
                    <a:pt x="162419" y="79864"/>
                  </a:lnTo>
                  <a:lnTo>
                    <a:pt x="167786" y="78979"/>
                  </a:lnTo>
                  <a:lnTo>
                    <a:pt x="172533" y="83069"/>
                  </a:lnTo>
                  <a:lnTo>
                    <a:pt x="176869" y="90474"/>
                  </a:lnTo>
                  <a:lnTo>
                    <a:pt x="177380" y="140021"/>
                  </a:lnTo>
                  <a:lnTo>
                    <a:pt x="175712" y="189796"/>
                  </a:lnTo>
                  <a:lnTo>
                    <a:pt x="175218" y="245358"/>
                  </a:lnTo>
                  <a:lnTo>
                    <a:pt x="184461" y="276334"/>
                  </a:lnTo>
                  <a:lnTo>
                    <a:pt x="191839" y="289507"/>
                  </a:lnTo>
                  <a:lnTo>
                    <a:pt x="200267" y="297120"/>
                  </a:lnTo>
                  <a:lnTo>
                    <a:pt x="209396" y="301025"/>
                  </a:lnTo>
                  <a:lnTo>
                    <a:pt x="218991" y="302459"/>
                  </a:lnTo>
                  <a:lnTo>
                    <a:pt x="227728" y="298736"/>
                  </a:lnTo>
                  <a:lnTo>
                    <a:pt x="243674" y="282120"/>
                  </a:lnTo>
                  <a:lnTo>
                    <a:pt x="264569" y="240561"/>
                  </a:lnTo>
                  <a:lnTo>
                    <a:pt x="279962" y="185384"/>
                  </a:lnTo>
                  <a:lnTo>
                    <a:pt x="294267" y="124097"/>
                  </a:lnTo>
                  <a:lnTo>
                    <a:pt x="299253" y="69915"/>
                  </a:lnTo>
                  <a:lnTo>
                    <a:pt x="301352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7511210" y="11415919"/>
              <a:ext cx="153537" cy="242156"/>
            </a:xfrm>
            <a:custGeom>
              <a:avLst/>
              <a:gdLst/>
              <a:ahLst/>
              <a:cxnLst/>
              <a:rect l="0" t="0" r="0" b="0"/>
              <a:pathLst>
                <a:path w="153537" h="242156">
                  <a:moveTo>
                    <a:pt x="16666" y="242155"/>
                  </a:moveTo>
                  <a:lnTo>
                    <a:pt x="5488" y="230977"/>
                  </a:lnTo>
                  <a:lnTo>
                    <a:pt x="0" y="209891"/>
                  </a:lnTo>
                  <a:lnTo>
                    <a:pt x="29" y="171374"/>
                  </a:lnTo>
                  <a:lnTo>
                    <a:pt x="14908" y="116198"/>
                  </a:lnTo>
                  <a:lnTo>
                    <a:pt x="45435" y="63221"/>
                  </a:lnTo>
                  <a:lnTo>
                    <a:pt x="77183" y="31600"/>
                  </a:lnTo>
                  <a:lnTo>
                    <a:pt x="126322" y="7455"/>
                  </a:lnTo>
                  <a:lnTo>
                    <a:pt x="15353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7759503" y="11521204"/>
              <a:ext cx="31586" cy="157928"/>
            </a:xfrm>
            <a:custGeom>
              <a:avLst/>
              <a:gdLst/>
              <a:ahLst/>
              <a:cxnLst/>
              <a:rect l="0" t="0" r="0" b="0"/>
              <a:pathLst>
                <a:path w="31586" h="157928">
                  <a:moveTo>
                    <a:pt x="31585" y="0"/>
                  </a:moveTo>
                  <a:lnTo>
                    <a:pt x="16931" y="60730"/>
                  </a:lnTo>
                  <a:lnTo>
                    <a:pt x="4557" y="119316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8001658" y="11194820"/>
              <a:ext cx="31420" cy="452726"/>
            </a:xfrm>
            <a:custGeom>
              <a:avLst/>
              <a:gdLst/>
              <a:ahLst/>
              <a:cxnLst/>
              <a:rect l="0" t="0" r="0" b="0"/>
              <a:pathLst>
                <a:path w="31420" h="452726">
                  <a:moveTo>
                    <a:pt x="10529" y="0"/>
                  </a:moveTo>
                  <a:lnTo>
                    <a:pt x="21982" y="54145"/>
                  </a:lnTo>
                  <a:lnTo>
                    <a:pt x="29689" y="109091"/>
                  </a:lnTo>
                  <a:lnTo>
                    <a:pt x="31024" y="156586"/>
                  </a:lnTo>
                  <a:lnTo>
                    <a:pt x="31419" y="207703"/>
                  </a:lnTo>
                  <a:lnTo>
                    <a:pt x="25947" y="259893"/>
                  </a:lnTo>
                  <a:lnTo>
                    <a:pt x="20854" y="321525"/>
                  </a:lnTo>
                  <a:lnTo>
                    <a:pt x="12915" y="381879"/>
                  </a:lnTo>
                  <a:lnTo>
                    <a:pt x="8116" y="423155"/>
                  </a:lnTo>
                  <a:lnTo>
                    <a:pt x="0" y="4527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7906902" y="11363275"/>
              <a:ext cx="379027" cy="21059"/>
            </a:xfrm>
            <a:custGeom>
              <a:avLst/>
              <a:gdLst/>
              <a:ahLst/>
              <a:cxnLst/>
              <a:rect l="0" t="0" r="0" b="0"/>
              <a:pathLst>
                <a:path w="379027" h="21059">
                  <a:moveTo>
                    <a:pt x="0" y="21058"/>
                  </a:moveTo>
                  <a:lnTo>
                    <a:pt x="46837" y="9604"/>
                  </a:lnTo>
                  <a:lnTo>
                    <a:pt x="100445" y="2846"/>
                  </a:lnTo>
                  <a:lnTo>
                    <a:pt x="160481" y="562"/>
                  </a:lnTo>
                  <a:lnTo>
                    <a:pt x="217400" y="111"/>
                  </a:lnTo>
                  <a:lnTo>
                    <a:pt x="279942" y="22"/>
                  </a:lnTo>
                  <a:lnTo>
                    <a:pt x="332511" y="7"/>
                  </a:lnTo>
                  <a:lnTo>
                    <a:pt x="3790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7085679" y="11774364"/>
              <a:ext cx="810695" cy="52166"/>
            </a:xfrm>
            <a:custGeom>
              <a:avLst/>
              <a:gdLst/>
              <a:ahLst/>
              <a:cxnLst/>
              <a:rect l="0" t="0" r="0" b="0"/>
              <a:pathLst>
                <a:path w="810695" h="52166">
                  <a:moveTo>
                    <a:pt x="0" y="41637"/>
                  </a:moveTo>
                  <a:lnTo>
                    <a:pt x="62281" y="24848"/>
                  </a:lnTo>
                  <a:lnTo>
                    <a:pt x="116331" y="18302"/>
                  </a:lnTo>
                  <a:lnTo>
                    <a:pt x="177657" y="11681"/>
                  </a:lnTo>
                  <a:lnTo>
                    <a:pt x="234353" y="4945"/>
                  </a:lnTo>
                  <a:lnTo>
                    <a:pt x="290017" y="1130"/>
                  </a:lnTo>
                  <a:lnTo>
                    <a:pt x="349143" y="0"/>
                  </a:lnTo>
                  <a:lnTo>
                    <a:pt x="405527" y="5253"/>
                  </a:lnTo>
                  <a:lnTo>
                    <a:pt x="459278" y="8630"/>
                  </a:lnTo>
                  <a:lnTo>
                    <a:pt x="512249" y="15219"/>
                  </a:lnTo>
                  <a:lnTo>
                    <a:pt x="564989" y="24580"/>
                  </a:lnTo>
                  <a:lnTo>
                    <a:pt x="625636" y="30989"/>
                  </a:lnTo>
                  <a:lnTo>
                    <a:pt x="675743" y="39187"/>
                  </a:lnTo>
                  <a:lnTo>
                    <a:pt x="724766" y="46742"/>
                  </a:lnTo>
                  <a:lnTo>
                    <a:pt x="786442" y="51094"/>
                  </a:lnTo>
                  <a:lnTo>
                    <a:pt x="810694" y="52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8519750" y="11199992"/>
              <a:ext cx="397924" cy="630154"/>
            </a:xfrm>
            <a:custGeom>
              <a:avLst/>
              <a:gdLst/>
              <a:ahLst/>
              <a:cxnLst/>
              <a:rect l="0" t="0" r="0" b="0"/>
              <a:pathLst>
                <a:path w="397924" h="630154">
                  <a:moveTo>
                    <a:pt x="8333" y="258040"/>
                  </a:moveTo>
                  <a:lnTo>
                    <a:pt x="5214" y="315304"/>
                  </a:lnTo>
                  <a:lnTo>
                    <a:pt x="0" y="364694"/>
                  </a:lnTo>
                  <a:lnTo>
                    <a:pt x="1120" y="397859"/>
                  </a:lnTo>
                  <a:lnTo>
                    <a:pt x="9417" y="428197"/>
                  </a:lnTo>
                  <a:lnTo>
                    <a:pt x="17244" y="438158"/>
                  </a:lnTo>
                  <a:lnTo>
                    <a:pt x="38420" y="449226"/>
                  </a:lnTo>
                  <a:lnTo>
                    <a:pt x="49448" y="449839"/>
                  </a:lnTo>
                  <a:lnTo>
                    <a:pt x="71060" y="444280"/>
                  </a:lnTo>
                  <a:lnTo>
                    <a:pt x="89245" y="424652"/>
                  </a:lnTo>
                  <a:lnTo>
                    <a:pt x="119982" y="364390"/>
                  </a:lnTo>
                  <a:lnTo>
                    <a:pt x="125025" y="336893"/>
                  </a:lnTo>
                  <a:lnTo>
                    <a:pt x="118731" y="273876"/>
                  </a:lnTo>
                  <a:lnTo>
                    <a:pt x="98987" y="219054"/>
                  </a:lnTo>
                  <a:lnTo>
                    <a:pt x="87577" y="181758"/>
                  </a:lnTo>
                  <a:lnTo>
                    <a:pt x="84845" y="127813"/>
                  </a:lnTo>
                  <a:lnTo>
                    <a:pt x="93265" y="69716"/>
                  </a:lnTo>
                  <a:lnTo>
                    <a:pt x="108082" y="37080"/>
                  </a:lnTo>
                  <a:lnTo>
                    <a:pt x="126365" y="16337"/>
                  </a:lnTo>
                  <a:lnTo>
                    <a:pt x="136154" y="9166"/>
                  </a:lnTo>
                  <a:lnTo>
                    <a:pt x="162629" y="1200"/>
                  </a:lnTo>
                  <a:lnTo>
                    <a:pt x="195062" y="0"/>
                  </a:lnTo>
                  <a:lnTo>
                    <a:pt x="249274" y="12478"/>
                  </a:lnTo>
                  <a:lnTo>
                    <a:pt x="297692" y="37655"/>
                  </a:lnTo>
                  <a:lnTo>
                    <a:pt x="313582" y="52467"/>
                  </a:lnTo>
                  <a:lnTo>
                    <a:pt x="329104" y="81705"/>
                  </a:lnTo>
                  <a:lnTo>
                    <a:pt x="341711" y="136034"/>
                  </a:lnTo>
                  <a:lnTo>
                    <a:pt x="341078" y="185625"/>
                  </a:lnTo>
                  <a:lnTo>
                    <a:pt x="333482" y="237364"/>
                  </a:lnTo>
                  <a:lnTo>
                    <a:pt x="320703" y="292858"/>
                  </a:lnTo>
                  <a:lnTo>
                    <a:pt x="302098" y="353755"/>
                  </a:lnTo>
                  <a:lnTo>
                    <a:pt x="284888" y="413132"/>
                  </a:lnTo>
                  <a:lnTo>
                    <a:pt x="269260" y="467769"/>
                  </a:lnTo>
                  <a:lnTo>
                    <a:pt x="256050" y="517884"/>
                  </a:lnTo>
                  <a:lnTo>
                    <a:pt x="251587" y="576740"/>
                  </a:lnTo>
                  <a:lnTo>
                    <a:pt x="257216" y="602066"/>
                  </a:lnTo>
                  <a:lnTo>
                    <a:pt x="261992" y="613733"/>
                  </a:lnTo>
                  <a:lnTo>
                    <a:pt x="269856" y="621510"/>
                  </a:lnTo>
                  <a:lnTo>
                    <a:pt x="291072" y="630153"/>
                  </a:lnTo>
                  <a:lnTo>
                    <a:pt x="316098" y="627754"/>
                  </a:lnTo>
                  <a:lnTo>
                    <a:pt x="341650" y="617719"/>
                  </a:lnTo>
                  <a:lnTo>
                    <a:pt x="364704" y="601561"/>
                  </a:lnTo>
                  <a:lnTo>
                    <a:pt x="391825" y="561555"/>
                  </a:lnTo>
                  <a:lnTo>
                    <a:pt x="397923" y="529416"/>
                  </a:lnTo>
                  <a:lnTo>
                    <a:pt x="395564" y="499144"/>
                  </a:lnTo>
                  <a:lnTo>
                    <a:pt x="386716" y="477891"/>
                  </a:lnTo>
                  <a:lnTo>
                    <a:pt x="371865" y="463766"/>
                  </a:lnTo>
                  <a:lnTo>
                    <a:pt x="324676" y="432311"/>
                  </a:lnTo>
                  <a:lnTo>
                    <a:pt x="303131" y="426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8391213" y="11710716"/>
              <a:ext cx="631711" cy="63173"/>
            </a:xfrm>
            <a:custGeom>
              <a:avLst/>
              <a:gdLst/>
              <a:ahLst/>
              <a:cxnLst/>
              <a:rect l="0" t="0" r="0" b="0"/>
              <a:pathLst>
                <a:path w="631711" h="63173">
                  <a:moveTo>
                    <a:pt x="0" y="0"/>
                  </a:moveTo>
                  <a:lnTo>
                    <a:pt x="57264" y="0"/>
                  </a:lnTo>
                  <a:lnTo>
                    <a:pt x="106654" y="0"/>
                  </a:lnTo>
                  <a:lnTo>
                    <a:pt x="158333" y="3120"/>
                  </a:lnTo>
                  <a:lnTo>
                    <a:pt x="210690" y="11453"/>
                  </a:lnTo>
                  <a:lnTo>
                    <a:pt x="263248" y="18211"/>
                  </a:lnTo>
                  <a:lnTo>
                    <a:pt x="315866" y="23333"/>
                  </a:lnTo>
                  <a:lnTo>
                    <a:pt x="368500" y="29140"/>
                  </a:lnTo>
                  <a:lnTo>
                    <a:pt x="421141" y="33981"/>
                  </a:lnTo>
                  <a:lnTo>
                    <a:pt x="470663" y="39704"/>
                  </a:lnTo>
                  <a:lnTo>
                    <a:pt x="529318" y="47227"/>
                  </a:lnTo>
                  <a:lnTo>
                    <a:pt x="584795" y="52743"/>
                  </a:lnTo>
                  <a:lnTo>
                    <a:pt x="631710" y="63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9" name="Group 488"/>
          <p:cNvGrpSpPr/>
          <p:nvPr/>
        </p:nvGrpSpPr>
        <p:grpSpPr>
          <a:xfrm>
            <a:off x="528868" y="12068685"/>
            <a:ext cx="3640418" cy="684159"/>
            <a:chOff x="528868" y="12068685"/>
            <a:chExt cx="3640418" cy="684159"/>
          </a:xfrm>
        </p:grpSpPr>
        <p:sp>
          <p:nvSpPr>
            <p:cNvPr id="476" name="Freeform 475"/>
            <p:cNvSpPr/>
            <p:nvPr/>
          </p:nvSpPr>
          <p:spPr>
            <a:xfrm>
              <a:off x="528868" y="12163442"/>
              <a:ext cx="229185" cy="546428"/>
            </a:xfrm>
            <a:custGeom>
              <a:avLst/>
              <a:gdLst/>
              <a:ahLst/>
              <a:cxnLst/>
              <a:rect l="0" t="0" r="0" b="0"/>
              <a:pathLst>
                <a:path w="229185" h="546428">
                  <a:moveTo>
                    <a:pt x="50199" y="0"/>
                  </a:moveTo>
                  <a:lnTo>
                    <a:pt x="42964" y="28725"/>
                  </a:lnTo>
                  <a:lnTo>
                    <a:pt x="40647" y="80260"/>
                  </a:lnTo>
                  <a:lnTo>
                    <a:pt x="40105" y="123799"/>
                  </a:lnTo>
                  <a:lnTo>
                    <a:pt x="34210" y="183169"/>
                  </a:lnTo>
                  <a:lnTo>
                    <a:pt x="30644" y="237806"/>
                  </a:lnTo>
                  <a:lnTo>
                    <a:pt x="23998" y="291040"/>
                  </a:lnTo>
                  <a:lnTo>
                    <a:pt x="20209" y="343857"/>
                  </a:lnTo>
                  <a:lnTo>
                    <a:pt x="19087" y="396552"/>
                  </a:lnTo>
                  <a:lnTo>
                    <a:pt x="13165" y="449209"/>
                  </a:lnTo>
                  <a:lnTo>
                    <a:pt x="1853" y="510999"/>
                  </a:lnTo>
                  <a:lnTo>
                    <a:pt x="0" y="545901"/>
                  </a:lnTo>
                  <a:lnTo>
                    <a:pt x="1525" y="546427"/>
                  </a:lnTo>
                  <a:lnTo>
                    <a:pt x="3712" y="543269"/>
                  </a:lnTo>
                  <a:lnTo>
                    <a:pt x="15627" y="482873"/>
                  </a:lnTo>
                  <a:lnTo>
                    <a:pt x="25788" y="435661"/>
                  </a:lnTo>
                  <a:lnTo>
                    <a:pt x="37377" y="386318"/>
                  </a:lnTo>
                  <a:lnTo>
                    <a:pt x="61661" y="330250"/>
                  </a:lnTo>
                  <a:lnTo>
                    <a:pt x="88988" y="285032"/>
                  </a:lnTo>
                  <a:lnTo>
                    <a:pt x="106043" y="269791"/>
                  </a:lnTo>
                  <a:lnTo>
                    <a:pt x="138495" y="254633"/>
                  </a:lnTo>
                  <a:lnTo>
                    <a:pt x="151177" y="250474"/>
                  </a:lnTo>
                  <a:lnTo>
                    <a:pt x="161972" y="250041"/>
                  </a:lnTo>
                  <a:lnTo>
                    <a:pt x="180205" y="255798"/>
                  </a:lnTo>
                  <a:lnTo>
                    <a:pt x="196107" y="278635"/>
                  </a:lnTo>
                  <a:lnTo>
                    <a:pt x="211974" y="324714"/>
                  </a:lnTo>
                  <a:lnTo>
                    <a:pt x="217336" y="382205"/>
                  </a:lnTo>
                  <a:lnTo>
                    <a:pt x="218395" y="439792"/>
                  </a:lnTo>
                  <a:lnTo>
                    <a:pt x="221723" y="496920"/>
                  </a:lnTo>
                  <a:lnTo>
                    <a:pt x="229184" y="526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876109" y="12384540"/>
              <a:ext cx="229384" cy="235805"/>
            </a:xfrm>
            <a:custGeom>
              <a:avLst/>
              <a:gdLst/>
              <a:ahLst/>
              <a:cxnLst/>
              <a:rect l="0" t="0" r="0" b="0"/>
              <a:pathLst>
                <a:path w="229384" h="235805">
                  <a:moveTo>
                    <a:pt x="166212" y="0"/>
                  </a:moveTo>
                  <a:lnTo>
                    <a:pt x="132590" y="2340"/>
                  </a:lnTo>
                  <a:lnTo>
                    <a:pt x="95549" y="17981"/>
                  </a:lnTo>
                  <a:lnTo>
                    <a:pt x="64167" y="44322"/>
                  </a:lnTo>
                  <a:lnTo>
                    <a:pt x="21609" y="107611"/>
                  </a:lnTo>
                  <a:lnTo>
                    <a:pt x="5328" y="147859"/>
                  </a:lnTo>
                  <a:lnTo>
                    <a:pt x="0" y="190299"/>
                  </a:lnTo>
                  <a:lnTo>
                    <a:pt x="4010" y="228740"/>
                  </a:lnTo>
                  <a:lnTo>
                    <a:pt x="8945" y="234382"/>
                  </a:lnTo>
                  <a:lnTo>
                    <a:pt x="15744" y="235804"/>
                  </a:lnTo>
                  <a:lnTo>
                    <a:pt x="23786" y="234411"/>
                  </a:lnTo>
                  <a:lnTo>
                    <a:pt x="38961" y="220387"/>
                  </a:lnTo>
                  <a:lnTo>
                    <a:pt x="81904" y="157865"/>
                  </a:lnTo>
                  <a:lnTo>
                    <a:pt x="108663" y="105277"/>
                  </a:lnTo>
                  <a:lnTo>
                    <a:pt x="127424" y="52642"/>
                  </a:lnTo>
                  <a:lnTo>
                    <a:pt x="143671" y="15468"/>
                  </a:lnTo>
                  <a:lnTo>
                    <a:pt x="146505" y="11482"/>
                  </a:lnTo>
                  <a:lnTo>
                    <a:pt x="147225" y="13504"/>
                  </a:lnTo>
                  <a:lnTo>
                    <a:pt x="139975" y="67139"/>
                  </a:lnTo>
                  <a:lnTo>
                    <a:pt x="141801" y="127518"/>
                  </a:lnTo>
                  <a:lnTo>
                    <a:pt x="144161" y="184272"/>
                  </a:lnTo>
                  <a:lnTo>
                    <a:pt x="150953" y="210970"/>
                  </a:lnTo>
                  <a:lnTo>
                    <a:pt x="156039" y="221366"/>
                  </a:lnTo>
                  <a:lnTo>
                    <a:pt x="162940" y="227126"/>
                  </a:lnTo>
                  <a:lnTo>
                    <a:pt x="171049" y="229797"/>
                  </a:lnTo>
                  <a:lnTo>
                    <a:pt x="179966" y="230407"/>
                  </a:lnTo>
                  <a:lnTo>
                    <a:pt x="188249" y="226134"/>
                  </a:lnTo>
                  <a:lnTo>
                    <a:pt x="229383" y="178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1174424" y="12152913"/>
              <a:ext cx="195656" cy="487178"/>
            </a:xfrm>
            <a:custGeom>
              <a:avLst/>
              <a:gdLst/>
              <a:ahLst/>
              <a:cxnLst/>
              <a:rect l="0" t="0" r="0" b="0"/>
              <a:pathLst>
                <a:path w="195656" h="487178">
                  <a:moveTo>
                    <a:pt x="67939" y="0"/>
                  </a:moveTo>
                  <a:lnTo>
                    <a:pt x="64819" y="42692"/>
                  </a:lnTo>
                  <a:lnTo>
                    <a:pt x="58386" y="103238"/>
                  </a:lnTo>
                  <a:lnTo>
                    <a:pt x="54483" y="164455"/>
                  </a:lnTo>
                  <a:lnTo>
                    <a:pt x="49134" y="219913"/>
                  </a:lnTo>
                  <a:lnTo>
                    <a:pt x="44430" y="276509"/>
                  </a:lnTo>
                  <a:lnTo>
                    <a:pt x="35627" y="337732"/>
                  </a:lnTo>
                  <a:lnTo>
                    <a:pt x="28729" y="394088"/>
                  </a:lnTo>
                  <a:lnTo>
                    <a:pt x="20809" y="449462"/>
                  </a:lnTo>
                  <a:lnTo>
                    <a:pt x="11340" y="483344"/>
                  </a:lnTo>
                  <a:lnTo>
                    <a:pt x="7980" y="487177"/>
                  </a:lnTo>
                  <a:lnTo>
                    <a:pt x="4569" y="486222"/>
                  </a:lnTo>
                  <a:lnTo>
                    <a:pt x="1126" y="482075"/>
                  </a:lnTo>
                  <a:lnTo>
                    <a:pt x="0" y="475802"/>
                  </a:lnTo>
                  <a:lnTo>
                    <a:pt x="6599" y="440517"/>
                  </a:lnTo>
                  <a:lnTo>
                    <a:pt x="23726" y="380927"/>
                  </a:lnTo>
                  <a:lnTo>
                    <a:pt x="54549" y="317723"/>
                  </a:lnTo>
                  <a:lnTo>
                    <a:pt x="84444" y="281346"/>
                  </a:lnTo>
                  <a:lnTo>
                    <a:pt x="107250" y="261912"/>
                  </a:lnTo>
                  <a:lnTo>
                    <a:pt x="132984" y="250935"/>
                  </a:lnTo>
                  <a:lnTo>
                    <a:pt x="146397" y="248008"/>
                  </a:lnTo>
                  <a:lnTo>
                    <a:pt x="157679" y="249567"/>
                  </a:lnTo>
                  <a:lnTo>
                    <a:pt x="176453" y="260656"/>
                  </a:lnTo>
                  <a:lnTo>
                    <a:pt x="189477" y="280403"/>
                  </a:lnTo>
                  <a:lnTo>
                    <a:pt x="194588" y="292220"/>
                  </a:lnTo>
                  <a:lnTo>
                    <a:pt x="195655" y="303608"/>
                  </a:lnTo>
                  <a:lnTo>
                    <a:pt x="190602" y="325620"/>
                  </a:lnTo>
                  <a:lnTo>
                    <a:pt x="159889" y="375582"/>
                  </a:lnTo>
                  <a:lnTo>
                    <a:pt x="140391" y="398552"/>
                  </a:lnTo>
                  <a:lnTo>
                    <a:pt x="113788" y="411101"/>
                  </a:lnTo>
                  <a:lnTo>
                    <a:pt x="67939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1421347" y="12335583"/>
              <a:ext cx="189514" cy="252849"/>
            </a:xfrm>
            <a:custGeom>
              <a:avLst/>
              <a:gdLst/>
              <a:ahLst/>
              <a:cxnLst/>
              <a:rect l="0" t="0" r="0" b="0"/>
              <a:pathLst>
                <a:path w="189514" h="252849">
                  <a:moveTo>
                    <a:pt x="0" y="143713"/>
                  </a:moveTo>
                  <a:lnTo>
                    <a:pt x="48931" y="140593"/>
                  </a:lnTo>
                  <a:lnTo>
                    <a:pt x="90537" y="129141"/>
                  </a:lnTo>
                  <a:lnTo>
                    <a:pt x="130448" y="104310"/>
                  </a:lnTo>
                  <a:lnTo>
                    <a:pt x="153555" y="72636"/>
                  </a:lnTo>
                  <a:lnTo>
                    <a:pt x="169630" y="33617"/>
                  </a:lnTo>
                  <a:lnTo>
                    <a:pt x="169239" y="22353"/>
                  </a:lnTo>
                  <a:lnTo>
                    <a:pt x="165468" y="12504"/>
                  </a:lnTo>
                  <a:lnTo>
                    <a:pt x="159445" y="3597"/>
                  </a:lnTo>
                  <a:lnTo>
                    <a:pt x="150751" y="0"/>
                  </a:lnTo>
                  <a:lnTo>
                    <a:pt x="128612" y="2242"/>
                  </a:lnTo>
                  <a:lnTo>
                    <a:pt x="109413" y="11037"/>
                  </a:lnTo>
                  <a:lnTo>
                    <a:pt x="93082" y="23915"/>
                  </a:lnTo>
                  <a:lnTo>
                    <a:pt x="42222" y="86241"/>
                  </a:lnTo>
                  <a:lnTo>
                    <a:pt x="15439" y="143078"/>
                  </a:lnTo>
                  <a:lnTo>
                    <a:pt x="7642" y="164488"/>
                  </a:lnTo>
                  <a:lnTo>
                    <a:pt x="7854" y="201862"/>
                  </a:lnTo>
                  <a:lnTo>
                    <a:pt x="20914" y="236982"/>
                  </a:lnTo>
                  <a:lnTo>
                    <a:pt x="29151" y="244497"/>
                  </a:lnTo>
                  <a:lnTo>
                    <a:pt x="50781" y="252848"/>
                  </a:lnTo>
                  <a:lnTo>
                    <a:pt x="75992" y="250319"/>
                  </a:lnTo>
                  <a:lnTo>
                    <a:pt x="124715" y="229632"/>
                  </a:lnTo>
                  <a:lnTo>
                    <a:pt x="167318" y="199236"/>
                  </a:lnTo>
                  <a:lnTo>
                    <a:pt x="189513" y="1858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1660326" y="12321369"/>
              <a:ext cx="182162" cy="263213"/>
            </a:xfrm>
            <a:custGeom>
              <a:avLst/>
              <a:gdLst/>
              <a:ahLst/>
              <a:cxnLst/>
              <a:rect l="0" t="0" r="0" b="0"/>
              <a:pathLst>
                <a:path w="182162" h="263213">
                  <a:moveTo>
                    <a:pt x="129519" y="0"/>
                  </a:moveTo>
                  <a:lnTo>
                    <a:pt x="104302" y="19151"/>
                  </a:lnTo>
                  <a:lnTo>
                    <a:pt x="60861" y="73218"/>
                  </a:lnTo>
                  <a:lnTo>
                    <a:pt x="32769" y="126279"/>
                  </a:lnTo>
                  <a:lnTo>
                    <a:pt x="7810" y="180146"/>
                  </a:lnTo>
                  <a:lnTo>
                    <a:pt x="167" y="205628"/>
                  </a:lnTo>
                  <a:lnTo>
                    <a:pt x="0" y="216634"/>
                  </a:lnTo>
                  <a:lnTo>
                    <a:pt x="6054" y="235102"/>
                  </a:lnTo>
                  <a:lnTo>
                    <a:pt x="10944" y="237453"/>
                  </a:lnTo>
                  <a:lnTo>
                    <a:pt x="16544" y="235511"/>
                  </a:lnTo>
                  <a:lnTo>
                    <a:pt x="42342" y="212767"/>
                  </a:lnTo>
                  <a:lnTo>
                    <a:pt x="85283" y="150692"/>
                  </a:lnTo>
                  <a:lnTo>
                    <a:pt x="115062" y="94757"/>
                  </a:lnTo>
                  <a:lnTo>
                    <a:pt x="132729" y="45147"/>
                  </a:lnTo>
                  <a:lnTo>
                    <a:pt x="132829" y="46475"/>
                  </a:lnTo>
                  <a:lnTo>
                    <a:pt x="122719" y="109066"/>
                  </a:lnTo>
                  <a:lnTo>
                    <a:pt x="120095" y="155799"/>
                  </a:lnTo>
                  <a:lnTo>
                    <a:pt x="121657" y="209549"/>
                  </a:lnTo>
                  <a:lnTo>
                    <a:pt x="130314" y="237022"/>
                  </a:lnTo>
                  <a:lnTo>
                    <a:pt x="138238" y="245752"/>
                  </a:lnTo>
                  <a:lnTo>
                    <a:pt x="182161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1979564" y="12247669"/>
              <a:ext cx="178500" cy="379028"/>
            </a:xfrm>
            <a:custGeom>
              <a:avLst/>
              <a:gdLst/>
              <a:ahLst/>
              <a:cxnLst/>
              <a:rect l="0" t="0" r="0" b="0"/>
              <a:pathLst>
                <a:path w="178500" h="379028">
                  <a:moveTo>
                    <a:pt x="126136" y="0"/>
                  </a:moveTo>
                  <a:lnTo>
                    <a:pt x="103779" y="5590"/>
                  </a:lnTo>
                  <a:lnTo>
                    <a:pt x="73108" y="25833"/>
                  </a:lnTo>
                  <a:lnTo>
                    <a:pt x="11664" y="85484"/>
                  </a:lnTo>
                  <a:lnTo>
                    <a:pt x="0" y="105844"/>
                  </a:lnTo>
                  <a:lnTo>
                    <a:pt x="1101" y="113847"/>
                  </a:lnTo>
                  <a:lnTo>
                    <a:pt x="6514" y="120352"/>
                  </a:lnTo>
                  <a:lnTo>
                    <a:pt x="26177" y="130699"/>
                  </a:lnTo>
                  <a:lnTo>
                    <a:pt x="89580" y="146874"/>
                  </a:lnTo>
                  <a:lnTo>
                    <a:pt x="125096" y="156525"/>
                  </a:lnTo>
                  <a:lnTo>
                    <a:pt x="152580" y="172513"/>
                  </a:lnTo>
                  <a:lnTo>
                    <a:pt x="170254" y="191317"/>
                  </a:lnTo>
                  <a:lnTo>
                    <a:pt x="176605" y="201244"/>
                  </a:lnTo>
                  <a:lnTo>
                    <a:pt x="178499" y="213711"/>
                  </a:lnTo>
                  <a:lnTo>
                    <a:pt x="174365" y="243162"/>
                  </a:lnTo>
                  <a:lnTo>
                    <a:pt x="158883" y="275859"/>
                  </a:lnTo>
                  <a:lnTo>
                    <a:pt x="104256" y="328034"/>
                  </a:lnTo>
                  <a:lnTo>
                    <a:pt x="45020" y="369886"/>
                  </a:lnTo>
                  <a:lnTo>
                    <a:pt x="31379" y="3790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694881" y="12637224"/>
              <a:ext cx="1568747" cy="115620"/>
            </a:xfrm>
            <a:custGeom>
              <a:avLst/>
              <a:gdLst/>
              <a:ahLst/>
              <a:cxnLst/>
              <a:rect l="0" t="0" r="0" b="0"/>
              <a:pathLst>
                <a:path w="1568747" h="115620">
                  <a:moveTo>
                    <a:pt x="0" y="105285"/>
                  </a:moveTo>
                  <a:lnTo>
                    <a:pt x="29896" y="112520"/>
                  </a:lnTo>
                  <a:lnTo>
                    <a:pt x="83987" y="114837"/>
                  </a:lnTo>
                  <a:lnTo>
                    <a:pt x="145965" y="115619"/>
                  </a:lnTo>
                  <a:lnTo>
                    <a:pt x="208857" y="110186"/>
                  </a:lnTo>
                  <a:lnTo>
                    <a:pt x="260235" y="106737"/>
                  </a:lnTo>
                  <a:lnTo>
                    <a:pt x="312503" y="100126"/>
                  </a:lnTo>
                  <a:lnTo>
                    <a:pt x="370624" y="96348"/>
                  </a:lnTo>
                  <a:lnTo>
                    <a:pt x="432298" y="89639"/>
                  </a:lnTo>
                  <a:lnTo>
                    <a:pt x="495026" y="80242"/>
                  </a:lnTo>
                  <a:lnTo>
                    <a:pt x="540156" y="73488"/>
                  </a:lnTo>
                  <a:lnTo>
                    <a:pt x="587510" y="67756"/>
                  </a:lnTo>
                  <a:lnTo>
                    <a:pt x="635852" y="65209"/>
                  </a:lnTo>
                  <a:lnTo>
                    <a:pt x="687753" y="60957"/>
                  </a:lnTo>
                  <a:lnTo>
                    <a:pt x="740846" y="55168"/>
                  </a:lnTo>
                  <a:lnTo>
                    <a:pt x="791739" y="48695"/>
                  </a:lnTo>
                  <a:lnTo>
                    <a:pt x="841654" y="41919"/>
                  </a:lnTo>
                  <a:lnTo>
                    <a:pt x="892304" y="35009"/>
                  </a:lnTo>
                  <a:lnTo>
                    <a:pt x="946011" y="28038"/>
                  </a:lnTo>
                  <a:lnTo>
                    <a:pt x="997957" y="24159"/>
                  </a:lnTo>
                  <a:lnTo>
                    <a:pt x="1048340" y="21266"/>
                  </a:lnTo>
                  <a:lnTo>
                    <a:pt x="1098029" y="16080"/>
                  </a:lnTo>
                  <a:lnTo>
                    <a:pt x="1147409" y="12996"/>
                  </a:lnTo>
                  <a:lnTo>
                    <a:pt x="1195482" y="11625"/>
                  </a:lnTo>
                  <a:lnTo>
                    <a:pt x="1240244" y="11016"/>
                  </a:lnTo>
                  <a:lnTo>
                    <a:pt x="1299317" y="10672"/>
                  </a:lnTo>
                  <a:lnTo>
                    <a:pt x="1353864" y="10571"/>
                  </a:lnTo>
                  <a:lnTo>
                    <a:pt x="1416293" y="10537"/>
                  </a:lnTo>
                  <a:lnTo>
                    <a:pt x="1470565" y="7409"/>
                  </a:lnTo>
                  <a:lnTo>
                    <a:pt x="1532194" y="1463"/>
                  </a:lnTo>
                  <a:lnTo>
                    <a:pt x="15687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2606514" y="12198548"/>
              <a:ext cx="448553" cy="301650"/>
            </a:xfrm>
            <a:custGeom>
              <a:avLst/>
              <a:gdLst/>
              <a:ahLst/>
              <a:cxnLst/>
              <a:rect l="0" t="0" r="0" b="0"/>
              <a:pathLst>
                <a:path w="448553" h="301650">
                  <a:moveTo>
                    <a:pt x="151953" y="17536"/>
                  </a:moveTo>
                  <a:lnTo>
                    <a:pt x="160286" y="55014"/>
                  </a:lnTo>
                  <a:lnTo>
                    <a:pt x="161505" y="69288"/>
                  </a:lnTo>
                  <a:lnTo>
                    <a:pt x="161022" y="46778"/>
                  </a:lnTo>
                  <a:lnTo>
                    <a:pt x="156763" y="27024"/>
                  </a:lnTo>
                  <a:lnTo>
                    <a:pt x="142200" y="1760"/>
                  </a:lnTo>
                  <a:lnTo>
                    <a:pt x="133752" y="0"/>
                  </a:lnTo>
                  <a:lnTo>
                    <a:pt x="111888" y="7402"/>
                  </a:lnTo>
                  <a:lnTo>
                    <a:pt x="84449" y="25712"/>
                  </a:lnTo>
                  <a:lnTo>
                    <a:pt x="39884" y="81425"/>
                  </a:lnTo>
                  <a:lnTo>
                    <a:pt x="16037" y="136564"/>
                  </a:lnTo>
                  <a:lnTo>
                    <a:pt x="0" y="199067"/>
                  </a:lnTo>
                  <a:lnTo>
                    <a:pt x="1750" y="233917"/>
                  </a:lnTo>
                  <a:lnTo>
                    <a:pt x="12666" y="263444"/>
                  </a:lnTo>
                  <a:lnTo>
                    <a:pt x="29216" y="285926"/>
                  </a:lnTo>
                  <a:lnTo>
                    <a:pt x="48270" y="299817"/>
                  </a:lnTo>
                  <a:lnTo>
                    <a:pt x="59434" y="301649"/>
                  </a:lnTo>
                  <a:lnTo>
                    <a:pt x="84317" y="297447"/>
                  </a:lnTo>
                  <a:lnTo>
                    <a:pt x="119044" y="276339"/>
                  </a:lnTo>
                  <a:lnTo>
                    <a:pt x="153814" y="243829"/>
                  </a:lnTo>
                  <a:lnTo>
                    <a:pt x="195929" y="186907"/>
                  </a:lnTo>
                  <a:lnTo>
                    <a:pt x="238621" y="133471"/>
                  </a:lnTo>
                  <a:lnTo>
                    <a:pt x="262250" y="101800"/>
                  </a:lnTo>
                  <a:lnTo>
                    <a:pt x="267598" y="91260"/>
                  </a:lnTo>
                  <a:lnTo>
                    <a:pt x="273503" y="88912"/>
                  </a:lnTo>
                  <a:lnTo>
                    <a:pt x="279780" y="92026"/>
                  </a:lnTo>
                  <a:lnTo>
                    <a:pt x="286303" y="98781"/>
                  </a:lnTo>
                  <a:lnTo>
                    <a:pt x="288313" y="110305"/>
                  </a:lnTo>
                  <a:lnTo>
                    <a:pt x="282303" y="158887"/>
                  </a:lnTo>
                  <a:lnTo>
                    <a:pt x="282206" y="222059"/>
                  </a:lnTo>
                  <a:lnTo>
                    <a:pt x="284411" y="234603"/>
                  </a:lnTo>
                  <a:lnTo>
                    <a:pt x="290561" y="241797"/>
                  </a:lnTo>
                  <a:lnTo>
                    <a:pt x="299340" y="245422"/>
                  </a:lnTo>
                  <a:lnTo>
                    <a:pt x="309873" y="246669"/>
                  </a:lnTo>
                  <a:lnTo>
                    <a:pt x="327814" y="241816"/>
                  </a:lnTo>
                  <a:lnTo>
                    <a:pt x="372856" y="211931"/>
                  </a:lnTo>
                  <a:lnTo>
                    <a:pt x="417179" y="161147"/>
                  </a:lnTo>
                  <a:lnTo>
                    <a:pt x="444662" y="106204"/>
                  </a:lnTo>
                  <a:lnTo>
                    <a:pt x="448552" y="82680"/>
                  </a:lnTo>
                  <a:lnTo>
                    <a:pt x="447951" y="71494"/>
                  </a:lnTo>
                  <a:lnTo>
                    <a:pt x="444042" y="62867"/>
                  </a:lnTo>
                  <a:lnTo>
                    <a:pt x="430339" y="50162"/>
                  </a:lnTo>
                  <a:lnTo>
                    <a:pt x="421771" y="47476"/>
                  </a:lnTo>
                  <a:lnTo>
                    <a:pt x="366945" y="48674"/>
                  </a:lnTo>
                  <a:lnTo>
                    <a:pt x="346551" y="55162"/>
                  </a:lnTo>
                  <a:lnTo>
                    <a:pt x="320408" y="701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3126964" y="12237141"/>
              <a:ext cx="147400" cy="221682"/>
            </a:xfrm>
            <a:custGeom>
              <a:avLst/>
              <a:gdLst/>
              <a:ahLst/>
              <a:cxnLst/>
              <a:rect l="0" t="0" r="0" b="0"/>
              <a:pathLst>
                <a:path w="147400" h="221682">
                  <a:moveTo>
                    <a:pt x="0" y="136871"/>
                  </a:moveTo>
                  <a:lnTo>
                    <a:pt x="5589" y="153638"/>
                  </a:lnTo>
                  <a:lnTo>
                    <a:pt x="5213" y="171229"/>
                  </a:lnTo>
                  <a:lnTo>
                    <a:pt x="1030" y="216707"/>
                  </a:lnTo>
                  <a:lnTo>
                    <a:pt x="1856" y="221681"/>
                  </a:lnTo>
                  <a:lnTo>
                    <a:pt x="3577" y="221486"/>
                  </a:lnTo>
                  <a:lnTo>
                    <a:pt x="5894" y="217848"/>
                  </a:lnTo>
                  <a:lnTo>
                    <a:pt x="24491" y="157384"/>
                  </a:lnTo>
                  <a:lnTo>
                    <a:pt x="56604" y="96071"/>
                  </a:lnTo>
                  <a:lnTo>
                    <a:pt x="96896" y="42287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3378251" y="12195456"/>
              <a:ext cx="241275" cy="447051"/>
            </a:xfrm>
            <a:custGeom>
              <a:avLst/>
              <a:gdLst/>
              <a:ahLst/>
              <a:cxnLst/>
              <a:rect l="0" t="0" r="0" b="0"/>
              <a:pathLst>
                <a:path w="241275" h="447051">
                  <a:moveTo>
                    <a:pt x="54039" y="315426"/>
                  </a:moveTo>
                  <a:lnTo>
                    <a:pt x="39385" y="374043"/>
                  </a:lnTo>
                  <a:lnTo>
                    <a:pt x="22373" y="430640"/>
                  </a:lnTo>
                  <a:lnTo>
                    <a:pt x="18890" y="441368"/>
                  </a:lnTo>
                  <a:lnTo>
                    <a:pt x="14229" y="446181"/>
                  </a:lnTo>
                  <a:lnTo>
                    <a:pt x="8782" y="447050"/>
                  </a:lnTo>
                  <a:lnTo>
                    <a:pt x="2810" y="445289"/>
                  </a:lnTo>
                  <a:lnTo>
                    <a:pt x="0" y="439436"/>
                  </a:lnTo>
                  <a:lnTo>
                    <a:pt x="775" y="387062"/>
                  </a:lnTo>
                  <a:lnTo>
                    <a:pt x="4332" y="331582"/>
                  </a:lnTo>
                  <a:lnTo>
                    <a:pt x="16015" y="270914"/>
                  </a:lnTo>
                  <a:lnTo>
                    <a:pt x="29588" y="213869"/>
                  </a:lnTo>
                  <a:lnTo>
                    <a:pt x="43533" y="157542"/>
                  </a:lnTo>
                  <a:lnTo>
                    <a:pt x="57166" y="118517"/>
                  </a:lnTo>
                  <a:lnTo>
                    <a:pt x="90716" y="61985"/>
                  </a:lnTo>
                  <a:lnTo>
                    <a:pt x="119889" y="25214"/>
                  </a:lnTo>
                  <a:lnTo>
                    <a:pt x="144527" y="6678"/>
                  </a:lnTo>
                  <a:lnTo>
                    <a:pt x="174195" y="0"/>
                  </a:lnTo>
                  <a:lnTo>
                    <a:pt x="204538" y="2102"/>
                  </a:lnTo>
                  <a:lnTo>
                    <a:pt x="229722" y="10835"/>
                  </a:lnTo>
                  <a:lnTo>
                    <a:pt x="236672" y="19948"/>
                  </a:lnTo>
                  <a:lnTo>
                    <a:pt x="241274" y="45672"/>
                  </a:lnTo>
                  <a:lnTo>
                    <a:pt x="233181" y="70363"/>
                  </a:lnTo>
                  <a:lnTo>
                    <a:pt x="216716" y="93035"/>
                  </a:lnTo>
                  <a:lnTo>
                    <a:pt x="182308" y="123191"/>
                  </a:lnTo>
                  <a:lnTo>
                    <a:pt x="149367" y="139405"/>
                  </a:lnTo>
                  <a:lnTo>
                    <a:pt x="106682" y="1469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3695503" y="12121328"/>
              <a:ext cx="144110" cy="241367"/>
            </a:xfrm>
            <a:custGeom>
              <a:avLst/>
              <a:gdLst/>
              <a:ahLst/>
              <a:cxnLst/>
              <a:rect l="0" t="0" r="0" b="0"/>
              <a:pathLst>
                <a:path w="144110" h="241367">
                  <a:moveTo>
                    <a:pt x="0" y="0"/>
                  </a:moveTo>
                  <a:lnTo>
                    <a:pt x="0" y="50432"/>
                  </a:lnTo>
                  <a:lnTo>
                    <a:pt x="0" y="107750"/>
                  </a:lnTo>
                  <a:lnTo>
                    <a:pt x="2339" y="166846"/>
                  </a:lnTo>
                  <a:lnTo>
                    <a:pt x="16811" y="212693"/>
                  </a:lnTo>
                  <a:lnTo>
                    <a:pt x="29308" y="233350"/>
                  </a:lnTo>
                  <a:lnTo>
                    <a:pt x="38256" y="238625"/>
                  </a:lnTo>
                  <a:lnTo>
                    <a:pt x="60676" y="241366"/>
                  </a:lnTo>
                  <a:lnTo>
                    <a:pt x="72036" y="236949"/>
                  </a:lnTo>
                  <a:lnTo>
                    <a:pt x="94017" y="219564"/>
                  </a:lnTo>
                  <a:lnTo>
                    <a:pt x="114944" y="189058"/>
                  </a:lnTo>
                  <a:lnTo>
                    <a:pt x="136294" y="130571"/>
                  </a:lnTo>
                  <a:lnTo>
                    <a:pt x="144109" y="82362"/>
                  </a:lnTo>
                  <a:lnTo>
                    <a:pt x="143305" y="37271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3968024" y="12068685"/>
              <a:ext cx="181133" cy="263214"/>
            </a:xfrm>
            <a:custGeom>
              <a:avLst/>
              <a:gdLst/>
              <a:ahLst/>
              <a:cxnLst/>
              <a:rect l="0" t="0" r="0" b="0"/>
              <a:pathLst>
                <a:path w="181133" h="263214">
                  <a:moveTo>
                    <a:pt x="138090" y="0"/>
                  </a:moveTo>
                  <a:lnTo>
                    <a:pt x="99572" y="2339"/>
                  </a:lnTo>
                  <a:lnTo>
                    <a:pt x="40231" y="28681"/>
                  </a:lnTo>
                  <a:lnTo>
                    <a:pt x="10759" y="40434"/>
                  </a:lnTo>
                  <a:lnTo>
                    <a:pt x="2900" y="46843"/>
                  </a:lnTo>
                  <a:lnTo>
                    <a:pt x="0" y="53456"/>
                  </a:lnTo>
                  <a:lnTo>
                    <a:pt x="407" y="60203"/>
                  </a:lnTo>
                  <a:lnTo>
                    <a:pt x="6527" y="64702"/>
                  </a:lnTo>
                  <a:lnTo>
                    <a:pt x="63241" y="78105"/>
                  </a:lnTo>
                  <a:lnTo>
                    <a:pt x="121919" y="92594"/>
                  </a:lnTo>
                  <a:lnTo>
                    <a:pt x="151180" y="103933"/>
                  </a:lnTo>
                  <a:lnTo>
                    <a:pt x="170424" y="119892"/>
                  </a:lnTo>
                  <a:lnTo>
                    <a:pt x="177194" y="129061"/>
                  </a:lnTo>
                  <a:lnTo>
                    <a:pt x="180537" y="138683"/>
                  </a:lnTo>
                  <a:lnTo>
                    <a:pt x="181132" y="158733"/>
                  </a:lnTo>
                  <a:lnTo>
                    <a:pt x="174377" y="176223"/>
                  </a:lnTo>
                  <a:lnTo>
                    <a:pt x="161237" y="192965"/>
                  </a:lnTo>
                  <a:lnTo>
                    <a:pt x="128701" y="219782"/>
                  </a:lnTo>
                  <a:lnTo>
                    <a:pt x="68000" y="254509"/>
                  </a:lnTo>
                  <a:lnTo>
                    <a:pt x="53862" y="263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2421555" y="12447712"/>
              <a:ext cx="1747731" cy="136870"/>
            </a:xfrm>
            <a:custGeom>
              <a:avLst/>
              <a:gdLst/>
              <a:ahLst/>
              <a:cxnLst/>
              <a:rect l="0" t="0" r="0" b="0"/>
              <a:pathLst>
                <a:path w="1747731" h="136870">
                  <a:moveTo>
                    <a:pt x="1747730" y="0"/>
                  </a:moveTo>
                  <a:lnTo>
                    <a:pt x="1687346" y="0"/>
                  </a:lnTo>
                  <a:lnTo>
                    <a:pt x="1635862" y="3119"/>
                  </a:lnTo>
                  <a:lnTo>
                    <a:pt x="1576544" y="14654"/>
                  </a:lnTo>
                  <a:lnTo>
                    <a:pt x="1517427" y="20961"/>
                  </a:lnTo>
                  <a:lnTo>
                    <a:pt x="1461903" y="29087"/>
                  </a:lnTo>
                  <a:lnTo>
                    <a:pt x="1406717" y="38903"/>
                  </a:lnTo>
                  <a:lnTo>
                    <a:pt x="1346432" y="48051"/>
                  </a:lnTo>
                  <a:lnTo>
                    <a:pt x="1282946" y="52451"/>
                  </a:lnTo>
                  <a:lnTo>
                    <a:pt x="1236613" y="57626"/>
                  </a:lnTo>
                  <a:lnTo>
                    <a:pt x="1191844" y="63826"/>
                  </a:lnTo>
                  <a:lnTo>
                    <a:pt x="1148550" y="69311"/>
                  </a:lnTo>
                  <a:lnTo>
                    <a:pt x="1105911" y="71748"/>
                  </a:lnTo>
                  <a:lnTo>
                    <a:pt x="1060445" y="72832"/>
                  </a:lnTo>
                  <a:lnTo>
                    <a:pt x="1014111" y="74483"/>
                  </a:lnTo>
                  <a:lnTo>
                    <a:pt x="970122" y="79116"/>
                  </a:lnTo>
                  <a:lnTo>
                    <a:pt x="924054" y="81956"/>
                  </a:lnTo>
                  <a:lnTo>
                    <a:pt x="877454" y="83217"/>
                  </a:lnTo>
                  <a:lnTo>
                    <a:pt x="833346" y="83778"/>
                  </a:lnTo>
                  <a:lnTo>
                    <a:pt x="787226" y="84027"/>
                  </a:lnTo>
                  <a:lnTo>
                    <a:pt x="740602" y="84138"/>
                  </a:lnTo>
                  <a:lnTo>
                    <a:pt x="696484" y="84187"/>
                  </a:lnTo>
                  <a:lnTo>
                    <a:pt x="650360" y="84208"/>
                  </a:lnTo>
                  <a:lnTo>
                    <a:pt x="602564" y="84218"/>
                  </a:lnTo>
                  <a:lnTo>
                    <a:pt x="554025" y="84223"/>
                  </a:lnTo>
                  <a:lnTo>
                    <a:pt x="508276" y="87345"/>
                  </a:lnTo>
                  <a:lnTo>
                    <a:pt x="464546" y="91461"/>
                  </a:lnTo>
                  <a:lnTo>
                    <a:pt x="421714" y="93292"/>
                  </a:lnTo>
                  <a:lnTo>
                    <a:pt x="379281" y="94105"/>
                  </a:lnTo>
                  <a:lnTo>
                    <a:pt x="319050" y="94562"/>
                  </a:lnTo>
                  <a:lnTo>
                    <a:pt x="264159" y="97818"/>
                  </a:lnTo>
                  <a:lnTo>
                    <a:pt x="213970" y="103072"/>
                  </a:lnTo>
                  <a:lnTo>
                    <a:pt x="155089" y="110436"/>
                  </a:lnTo>
                  <a:lnTo>
                    <a:pt x="95735" y="119809"/>
                  </a:lnTo>
                  <a:lnTo>
                    <a:pt x="43053" y="129995"/>
                  </a:lnTo>
                  <a:lnTo>
                    <a:pt x="0" y="1368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1" name="Group 510"/>
          <p:cNvGrpSpPr/>
          <p:nvPr/>
        </p:nvGrpSpPr>
        <p:grpSpPr>
          <a:xfrm>
            <a:off x="4760027" y="11805473"/>
            <a:ext cx="4924488" cy="726467"/>
            <a:chOff x="4760027" y="11805473"/>
            <a:chExt cx="4924488" cy="726467"/>
          </a:xfrm>
        </p:grpSpPr>
        <p:sp>
          <p:nvSpPr>
            <p:cNvPr id="490" name="Freeform 489"/>
            <p:cNvSpPr/>
            <p:nvPr/>
          </p:nvSpPr>
          <p:spPr>
            <a:xfrm>
              <a:off x="4760027" y="11973929"/>
              <a:ext cx="177840" cy="558011"/>
            </a:xfrm>
            <a:custGeom>
              <a:avLst/>
              <a:gdLst/>
              <a:ahLst/>
              <a:cxnLst/>
              <a:rect l="0" t="0" r="0" b="0"/>
              <a:pathLst>
                <a:path w="177840" h="558011">
                  <a:moveTo>
                    <a:pt x="177839" y="0"/>
                  </a:moveTo>
                  <a:lnTo>
                    <a:pt x="135856" y="44322"/>
                  </a:lnTo>
                  <a:lnTo>
                    <a:pt x="98701" y="106649"/>
                  </a:lnTo>
                  <a:lnTo>
                    <a:pt x="64071" y="162009"/>
                  </a:lnTo>
                  <a:lnTo>
                    <a:pt x="39942" y="223333"/>
                  </a:lnTo>
                  <a:lnTo>
                    <a:pt x="22077" y="271933"/>
                  </a:lnTo>
                  <a:lnTo>
                    <a:pt x="4654" y="332352"/>
                  </a:lnTo>
                  <a:lnTo>
                    <a:pt x="0" y="389346"/>
                  </a:lnTo>
                  <a:lnTo>
                    <a:pt x="2313" y="428488"/>
                  </a:lnTo>
                  <a:lnTo>
                    <a:pt x="16857" y="483892"/>
                  </a:lnTo>
                  <a:lnTo>
                    <a:pt x="28235" y="514602"/>
                  </a:lnTo>
                  <a:lnTo>
                    <a:pt x="39598" y="531308"/>
                  </a:lnTo>
                  <a:lnTo>
                    <a:pt x="55567" y="543412"/>
                  </a:lnTo>
                  <a:lnTo>
                    <a:pt x="75532" y="551522"/>
                  </a:lnTo>
                  <a:lnTo>
                    <a:pt x="135725" y="558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5043150" y="12130785"/>
              <a:ext cx="273742" cy="280886"/>
            </a:xfrm>
            <a:custGeom>
              <a:avLst/>
              <a:gdLst/>
              <a:ahLst/>
              <a:cxnLst/>
              <a:rect l="0" t="0" r="0" b="0"/>
              <a:pathLst>
                <a:path w="273742" h="280886">
                  <a:moveTo>
                    <a:pt x="0" y="158998"/>
                  </a:moveTo>
                  <a:lnTo>
                    <a:pt x="16768" y="170177"/>
                  </a:lnTo>
                  <a:lnTo>
                    <a:pt x="49552" y="177129"/>
                  </a:lnTo>
                  <a:lnTo>
                    <a:pt x="83313" y="173599"/>
                  </a:lnTo>
                  <a:lnTo>
                    <a:pt x="141803" y="152351"/>
                  </a:lnTo>
                  <a:lnTo>
                    <a:pt x="183046" y="125444"/>
                  </a:lnTo>
                  <a:lnTo>
                    <a:pt x="202627" y="105481"/>
                  </a:lnTo>
                  <a:lnTo>
                    <a:pt x="212889" y="81790"/>
                  </a:lnTo>
                  <a:lnTo>
                    <a:pt x="216280" y="55663"/>
                  </a:lnTo>
                  <a:lnTo>
                    <a:pt x="213888" y="28454"/>
                  </a:lnTo>
                  <a:lnTo>
                    <a:pt x="209272" y="18157"/>
                  </a:lnTo>
                  <a:lnTo>
                    <a:pt x="194786" y="3595"/>
                  </a:lnTo>
                  <a:lnTo>
                    <a:pt x="184839" y="414"/>
                  </a:lnTo>
                  <a:lnTo>
                    <a:pt x="161310" y="0"/>
                  </a:lnTo>
                  <a:lnTo>
                    <a:pt x="141493" y="6835"/>
                  </a:lnTo>
                  <a:lnTo>
                    <a:pt x="124887" y="18841"/>
                  </a:lnTo>
                  <a:lnTo>
                    <a:pt x="88009" y="65195"/>
                  </a:lnTo>
                  <a:lnTo>
                    <a:pt x="60302" y="127497"/>
                  </a:lnTo>
                  <a:lnTo>
                    <a:pt x="54912" y="175792"/>
                  </a:lnTo>
                  <a:lnTo>
                    <a:pt x="58904" y="217788"/>
                  </a:lnTo>
                  <a:lnTo>
                    <a:pt x="67514" y="238159"/>
                  </a:lnTo>
                  <a:lnTo>
                    <a:pt x="73085" y="246867"/>
                  </a:lnTo>
                  <a:lnTo>
                    <a:pt x="103284" y="270301"/>
                  </a:lnTo>
                  <a:lnTo>
                    <a:pt x="141867" y="280885"/>
                  </a:lnTo>
                  <a:lnTo>
                    <a:pt x="188524" y="278431"/>
                  </a:lnTo>
                  <a:lnTo>
                    <a:pt x="212860" y="270181"/>
                  </a:lnTo>
                  <a:lnTo>
                    <a:pt x="273741" y="2326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5422176" y="12110799"/>
              <a:ext cx="115815" cy="242157"/>
            </a:xfrm>
            <a:custGeom>
              <a:avLst/>
              <a:gdLst/>
              <a:ahLst/>
              <a:cxnLst/>
              <a:rect l="0" t="0" r="0" b="0"/>
              <a:pathLst>
                <a:path w="115815" h="242157">
                  <a:moveTo>
                    <a:pt x="0" y="0"/>
                  </a:moveTo>
                  <a:lnTo>
                    <a:pt x="25194" y="61111"/>
                  </a:lnTo>
                  <a:lnTo>
                    <a:pt x="45245" y="115542"/>
                  </a:lnTo>
                  <a:lnTo>
                    <a:pt x="69361" y="174660"/>
                  </a:lnTo>
                  <a:lnTo>
                    <a:pt x="109194" y="233688"/>
                  </a:lnTo>
                  <a:lnTo>
                    <a:pt x="115814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5369534" y="12110799"/>
              <a:ext cx="178985" cy="263214"/>
            </a:xfrm>
            <a:custGeom>
              <a:avLst/>
              <a:gdLst/>
              <a:ahLst/>
              <a:cxnLst/>
              <a:rect l="0" t="0" r="0" b="0"/>
              <a:pathLst>
                <a:path w="178985" h="263214">
                  <a:moveTo>
                    <a:pt x="178984" y="0"/>
                  </a:moveTo>
                  <a:lnTo>
                    <a:pt x="127989" y="57234"/>
                  </a:lnTo>
                  <a:lnTo>
                    <a:pt x="93002" y="109702"/>
                  </a:lnTo>
                  <a:lnTo>
                    <a:pt x="53336" y="167651"/>
                  </a:lnTo>
                  <a:lnTo>
                    <a:pt x="26044" y="220993"/>
                  </a:lnTo>
                  <a:lnTo>
                    <a:pt x="14476" y="249144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5897717" y="12084284"/>
              <a:ext cx="242503" cy="386805"/>
            </a:xfrm>
            <a:custGeom>
              <a:avLst/>
              <a:gdLst/>
              <a:ahLst/>
              <a:cxnLst/>
              <a:rect l="0" t="0" r="0" b="0"/>
              <a:pathLst>
                <a:path w="242503" h="386805">
                  <a:moveTo>
                    <a:pt x="8770" y="89686"/>
                  </a:moveTo>
                  <a:lnTo>
                    <a:pt x="20223" y="138617"/>
                  </a:lnTo>
                  <a:lnTo>
                    <a:pt x="30101" y="186462"/>
                  </a:lnTo>
                  <a:lnTo>
                    <a:pt x="38330" y="249443"/>
                  </a:lnTo>
                  <a:lnTo>
                    <a:pt x="39955" y="306943"/>
                  </a:lnTo>
                  <a:lnTo>
                    <a:pt x="37157" y="363362"/>
                  </a:lnTo>
                  <a:lnTo>
                    <a:pt x="34714" y="377421"/>
                  </a:lnTo>
                  <a:lnTo>
                    <a:pt x="30746" y="384455"/>
                  </a:lnTo>
                  <a:lnTo>
                    <a:pt x="25760" y="386804"/>
                  </a:lnTo>
                  <a:lnTo>
                    <a:pt x="20097" y="386031"/>
                  </a:lnTo>
                  <a:lnTo>
                    <a:pt x="16321" y="378496"/>
                  </a:lnTo>
                  <a:lnTo>
                    <a:pt x="7142" y="322211"/>
                  </a:lnTo>
                  <a:lnTo>
                    <a:pt x="0" y="265338"/>
                  </a:lnTo>
                  <a:lnTo>
                    <a:pt x="6995" y="206704"/>
                  </a:lnTo>
                  <a:lnTo>
                    <a:pt x="16303" y="153603"/>
                  </a:lnTo>
                  <a:lnTo>
                    <a:pt x="36168" y="96203"/>
                  </a:lnTo>
                  <a:lnTo>
                    <a:pt x="56042" y="65677"/>
                  </a:lnTo>
                  <a:lnTo>
                    <a:pt x="100116" y="29930"/>
                  </a:lnTo>
                  <a:lnTo>
                    <a:pt x="149050" y="6340"/>
                  </a:lnTo>
                  <a:lnTo>
                    <a:pt x="179131" y="0"/>
                  </a:lnTo>
                  <a:lnTo>
                    <a:pt x="204979" y="3422"/>
                  </a:lnTo>
                  <a:lnTo>
                    <a:pt x="216785" y="7610"/>
                  </a:lnTo>
                  <a:lnTo>
                    <a:pt x="233023" y="21623"/>
                  </a:lnTo>
                  <a:lnTo>
                    <a:pt x="238991" y="30273"/>
                  </a:lnTo>
                  <a:lnTo>
                    <a:pt x="242502" y="55481"/>
                  </a:lnTo>
                  <a:lnTo>
                    <a:pt x="238993" y="82673"/>
                  </a:lnTo>
                  <a:lnTo>
                    <a:pt x="223864" y="111135"/>
                  </a:lnTo>
                  <a:lnTo>
                    <a:pt x="170110" y="170283"/>
                  </a:lnTo>
                  <a:lnTo>
                    <a:pt x="143532" y="185836"/>
                  </a:lnTo>
                  <a:lnTo>
                    <a:pt x="102252" y="192264"/>
                  </a:lnTo>
                  <a:lnTo>
                    <a:pt x="89809" y="189657"/>
                  </a:lnTo>
                  <a:lnTo>
                    <a:pt x="69744" y="177402"/>
                  </a:lnTo>
                  <a:lnTo>
                    <a:pt x="40356" y="142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6272135" y="12075244"/>
              <a:ext cx="171307" cy="222915"/>
            </a:xfrm>
            <a:custGeom>
              <a:avLst/>
              <a:gdLst/>
              <a:ahLst/>
              <a:cxnLst/>
              <a:rect l="0" t="0" r="0" b="0"/>
              <a:pathLst>
                <a:path w="171307" h="222915">
                  <a:moveTo>
                    <a:pt x="171306" y="77669"/>
                  </a:moveTo>
                  <a:lnTo>
                    <a:pt x="168966" y="37982"/>
                  </a:lnTo>
                  <a:lnTo>
                    <a:pt x="160127" y="15577"/>
                  </a:lnTo>
                  <a:lnTo>
                    <a:pt x="152155" y="8198"/>
                  </a:lnTo>
                  <a:lnTo>
                    <a:pt x="130819" y="0"/>
                  </a:lnTo>
                  <a:lnTo>
                    <a:pt x="120918" y="153"/>
                  </a:lnTo>
                  <a:lnTo>
                    <a:pt x="103678" y="6563"/>
                  </a:lnTo>
                  <a:lnTo>
                    <a:pt x="66310" y="30912"/>
                  </a:lnTo>
                  <a:lnTo>
                    <a:pt x="21901" y="81479"/>
                  </a:lnTo>
                  <a:lnTo>
                    <a:pt x="0" y="130813"/>
                  </a:lnTo>
                  <a:lnTo>
                    <a:pt x="186" y="173223"/>
                  </a:lnTo>
                  <a:lnTo>
                    <a:pt x="7650" y="211656"/>
                  </a:lnTo>
                  <a:lnTo>
                    <a:pt x="14239" y="218467"/>
                  </a:lnTo>
                  <a:lnTo>
                    <a:pt x="23311" y="221837"/>
                  </a:lnTo>
                  <a:lnTo>
                    <a:pt x="34038" y="222914"/>
                  </a:lnTo>
                  <a:lnTo>
                    <a:pt x="52196" y="217871"/>
                  </a:lnTo>
                  <a:lnTo>
                    <a:pt x="82917" y="195571"/>
                  </a:lnTo>
                  <a:lnTo>
                    <a:pt x="132663" y="135884"/>
                  </a:lnTo>
                  <a:lnTo>
                    <a:pt x="160777" y="881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6459284" y="12079213"/>
              <a:ext cx="68386" cy="217464"/>
            </a:xfrm>
            <a:custGeom>
              <a:avLst/>
              <a:gdLst/>
              <a:ahLst/>
              <a:cxnLst/>
              <a:rect l="0" t="0" r="0" b="0"/>
              <a:pathLst>
                <a:path w="68386" h="217464">
                  <a:moveTo>
                    <a:pt x="5214" y="0"/>
                  </a:moveTo>
                  <a:lnTo>
                    <a:pt x="2094" y="60384"/>
                  </a:lnTo>
                  <a:lnTo>
                    <a:pt x="0" y="118108"/>
                  </a:lnTo>
                  <a:lnTo>
                    <a:pt x="6788" y="170306"/>
                  </a:lnTo>
                  <a:lnTo>
                    <a:pt x="14102" y="195015"/>
                  </a:lnTo>
                  <a:lnTo>
                    <a:pt x="25152" y="213796"/>
                  </a:lnTo>
                  <a:lnTo>
                    <a:pt x="32544" y="217400"/>
                  </a:lnTo>
                  <a:lnTo>
                    <a:pt x="40981" y="217463"/>
                  </a:lnTo>
                  <a:lnTo>
                    <a:pt x="68385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6605856" y="12068685"/>
              <a:ext cx="132383" cy="172177"/>
            </a:xfrm>
            <a:custGeom>
              <a:avLst/>
              <a:gdLst/>
              <a:ahLst/>
              <a:cxnLst/>
              <a:rect l="0" t="0" r="0" b="0"/>
              <a:pathLst>
                <a:path w="132383" h="172177">
                  <a:moveTo>
                    <a:pt x="16569" y="52643"/>
                  </a:moveTo>
                  <a:lnTo>
                    <a:pt x="9333" y="81368"/>
                  </a:lnTo>
                  <a:lnTo>
                    <a:pt x="7016" y="130564"/>
                  </a:lnTo>
                  <a:lnTo>
                    <a:pt x="6330" y="172176"/>
                  </a:lnTo>
                  <a:lnTo>
                    <a:pt x="6233" y="172106"/>
                  </a:lnTo>
                  <a:lnTo>
                    <a:pt x="4956" y="160720"/>
                  </a:lnTo>
                  <a:lnTo>
                    <a:pt x="0" y="133408"/>
                  </a:lnTo>
                  <a:lnTo>
                    <a:pt x="7620" y="82852"/>
                  </a:lnTo>
                  <a:lnTo>
                    <a:pt x="14931" y="57880"/>
                  </a:lnTo>
                  <a:lnTo>
                    <a:pt x="25980" y="38983"/>
                  </a:lnTo>
                  <a:lnTo>
                    <a:pt x="44929" y="25904"/>
                  </a:lnTo>
                  <a:lnTo>
                    <a:pt x="100810" y="7976"/>
                  </a:lnTo>
                  <a:lnTo>
                    <a:pt x="1323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6906695" y="11931814"/>
              <a:ext cx="21058" cy="347442"/>
            </a:xfrm>
            <a:custGeom>
              <a:avLst/>
              <a:gdLst/>
              <a:ahLst/>
              <a:cxnLst/>
              <a:rect l="0" t="0" r="0" b="0"/>
              <a:pathLst>
                <a:path w="21058" h="347442">
                  <a:moveTo>
                    <a:pt x="21057" y="0"/>
                  </a:moveTo>
                  <a:lnTo>
                    <a:pt x="21057" y="44367"/>
                  </a:lnTo>
                  <a:lnTo>
                    <a:pt x="19887" y="103094"/>
                  </a:lnTo>
                  <a:lnTo>
                    <a:pt x="13821" y="152859"/>
                  </a:lnTo>
                  <a:lnTo>
                    <a:pt x="11503" y="202959"/>
                  </a:lnTo>
                  <a:lnTo>
                    <a:pt x="10817" y="250300"/>
                  </a:lnTo>
                  <a:lnTo>
                    <a:pt x="9443" y="303061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6854052" y="12038212"/>
              <a:ext cx="347441" cy="269586"/>
            </a:xfrm>
            <a:custGeom>
              <a:avLst/>
              <a:gdLst/>
              <a:ahLst/>
              <a:cxnLst/>
              <a:rect l="0" t="0" r="0" b="0"/>
              <a:pathLst>
                <a:path w="347441" h="269586">
                  <a:moveTo>
                    <a:pt x="0" y="62059"/>
                  </a:moveTo>
                  <a:lnTo>
                    <a:pt x="17980" y="93341"/>
                  </a:lnTo>
                  <a:lnTo>
                    <a:pt x="44322" y="115911"/>
                  </a:lnTo>
                  <a:lnTo>
                    <a:pt x="64153" y="126157"/>
                  </a:lnTo>
                  <a:lnTo>
                    <a:pt x="100637" y="132913"/>
                  </a:lnTo>
                  <a:lnTo>
                    <a:pt x="146481" y="126790"/>
                  </a:lnTo>
                  <a:lnTo>
                    <a:pt x="195570" y="111197"/>
                  </a:lnTo>
                  <a:lnTo>
                    <a:pt x="234591" y="92606"/>
                  </a:lnTo>
                  <a:lnTo>
                    <a:pt x="276255" y="57243"/>
                  </a:lnTo>
                  <a:lnTo>
                    <a:pt x="290846" y="38862"/>
                  </a:lnTo>
                  <a:lnTo>
                    <a:pt x="293333" y="29047"/>
                  </a:lnTo>
                  <a:lnTo>
                    <a:pt x="289858" y="8783"/>
                  </a:lnTo>
                  <a:lnTo>
                    <a:pt x="284486" y="3144"/>
                  </a:lnTo>
                  <a:lnTo>
                    <a:pt x="277395" y="555"/>
                  </a:lnTo>
                  <a:lnTo>
                    <a:pt x="269158" y="0"/>
                  </a:lnTo>
                  <a:lnTo>
                    <a:pt x="250647" y="5621"/>
                  </a:lnTo>
                  <a:lnTo>
                    <a:pt x="223615" y="21940"/>
                  </a:lnTo>
                  <a:lnTo>
                    <a:pt x="200787" y="44712"/>
                  </a:lnTo>
                  <a:lnTo>
                    <a:pt x="161113" y="104498"/>
                  </a:lnTo>
                  <a:lnTo>
                    <a:pt x="156541" y="114918"/>
                  </a:lnTo>
                  <a:lnTo>
                    <a:pt x="155698" y="163119"/>
                  </a:lnTo>
                  <a:lnTo>
                    <a:pt x="168445" y="205086"/>
                  </a:lnTo>
                  <a:lnTo>
                    <a:pt x="187040" y="239748"/>
                  </a:lnTo>
                  <a:lnTo>
                    <a:pt x="209861" y="258405"/>
                  </a:lnTo>
                  <a:lnTo>
                    <a:pt x="224135" y="266656"/>
                  </a:lnTo>
                  <a:lnTo>
                    <a:pt x="258713" y="269585"/>
                  </a:lnTo>
                  <a:lnTo>
                    <a:pt x="308283" y="258078"/>
                  </a:lnTo>
                  <a:lnTo>
                    <a:pt x="347440" y="2410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7507110" y="11899633"/>
              <a:ext cx="378302" cy="379623"/>
            </a:xfrm>
            <a:custGeom>
              <a:avLst/>
              <a:gdLst/>
              <a:ahLst/>
              <a:cxnLst/>
              <a:rect l="0" t="0" r="0" b="0"/>
              <a:pathLst>
                <a:path w="378302" h="379623">
                  <a:moveTo>
                    <a:pt x="10237" y="53239"/>
                  </a:moveTo>
                  <a:lnTo>
                    <a:pt x="18571" y="90717"/>
                  </a:lnTo>
                  <a:lnTo>
                    <a:pt x="20332" y="142141"/>
                  </a:lnTo>
                  <a:lnTo>
                    <a:pt x="19510" y="204593"/>
                  </a:lnTo>
                  <a:lnTo>
                    <a:pt x="12416" y="263204"/>
                  </a:lnTo>
                  <a:lnTo>
                    <a:pt x="10668" y="319841"/>
                  </a:lnTo>
                  <a:lnTo>
                    <a:pt x="9152" y="367900"/>
                  </a:lnTo>
                  <a:lnTo>
                    <a:pt x="7175" y="368298"/>
                  </a:lnTo>
                  <a:lnTo>
                    <a:pt x="4686" y="365054"/>
                  </a:lnTo>
                  <a:lnTo>
                    <a:pt x="692" y="303348"/>
                  </a:lnTo>
                  <a:lnTo>
                    <a:pt x="0" y="250048"/>
                  </a:lnTo>
                  <a:lnTo>
                    <a:pt x="965" y="198380"/>
                  </a:lnTo>
                  <a:lnTo>
                    <a:pt x="14298" y="138407"/>
                  </a:lnTo>
                  <a:lnTo>
                    <a:pt x="45867" y="75806"/>
                  </a:lnTo>
                  <a:lnTo>
                    <a:pt x="67718" y="44327"/>
                  </a:lnTo>
                  <a:lnTo>
                    <a:pt x="86087" y="27442"/>
                  </a:lnTo>
                  <a:lnTo>
                    <a:pt x="121749" y="10369"/>
                  </a:lnTo>
                  <a:lnTo>
                    <a:pt x="134881" y="10621"/>
                  </a:lnTo>
                  <a:lnTo>
                    <a:pt x="161951" y="20259"/>
                  </a:lnTo>
                  <a:lnTo>
                    <a:pt x="192320" y="39827"/>
                  </a:lnTo>
                  <a:lnTo>
                    <a:pt x="205416" y="59757"/>
                  </a:lnTo>
                  <a:lnTo>
                    <a:pt x="223357" y="110678"/>
                  </a:lnTo>
                  <a:lnTo>
                    <a:pt x="228591" y="165796"/>
                  </a:lnTo>
                  <a:lnTo>
                    <a:pt x="219572" y="224864"/>
                  </a:lnTo>
                  <a:lnTo>
                    <a:pt x="216474" y="241355"/>
                  </a:lnTo>
                  <a:lnTo>
                    <a:pt x="213240" y="247670"/>
                  </a:lnTo>
                  <a:lnTo>
                    <a:pt x="209913" y="247201"/>
                  </a:lnTo>
                  <a:lnTo>
                    <a:pt x="206525" y="242208"/>
                  </a:lnTo>
                  <a:lnTo>
                    <a:pt x="201088" y="200574"/>
                  </a:lnTo>
                  <a:lnTo>
                    <a:pt x="203134" y="144170"/>
                  </a:lnTo>
                  <a:lnTo>
                    <a:pt x="214457" y="82639"/>
                  </a:lnTo>
                  <a:lnTo>
                    <a:pt x="230104" y="45182"/>
                  </a:lnTo>
                  <a:lnTo>
                    <a:pt x="255147" y="17446"/>
                  </a:lnTo>
                  <a:lnTo>
                    <a:pt x="290384" y="0"/>
                  </a:lnTo>
                  <a:lnTo>
                    <a:pt x="302286" y="1368"/>
                  </a:lnTo>
                  <a:lnTo>
                    <a:pt x="324871" y="15367"/>
                  </a:lnTo>
                  <a:lnTo>
                    <a:pt x="340368" y="34067"/>
                  </a:lnTo>
                  <a:lnTo>
                    <a:pt x="359848" y="80257"/>
                  </a:lnTo>
                  <a:lnTo>
                    <a:pt x="373791" y="135611"/>
                  </a:lnTo>
                  <a:lnTo>
                    <a:pt x="377270" y="184620"/>
                  </a:lnTo>
                  <a:lnTo>
                    <a:pt x="378301" y="235016"/>
                  </a:lnTo>
                  <a:lnTo>
                    <a:pt x="377437" y="282444"/>
                  </a:lnTo>
                  <a:lnTo>
                    <a:pt x="371461" y="335231"/>
                  </a:lnTo>
                  <a:lnTo>
                    <a:pt x="368206" y="3796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8022716" y="12100271"/>
              <a:ext cx="10529" cy="178985"/>
            </a:xfrm>
            <a:custGeom>
              <a:avLst/>
              <a:gdLst/>
              <a:ahLst/>
              <a:cxnLst/>
              <a:rect l="0" t="0" r="0" b="0"/>
              <a:pathLst>
                <a:path w="10529" h="178985">
                  <a:moveTo>
                    <a:pt x="10528" y="0"/>
                  </a:moveTo>
                  <a:lnTo>
                    <a:pt x="10528" y="58616"/>
                  </a:lnTo>
                  <a:lnTo>
                    <a:pt x="2195" y="118334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8180643" y="11952872"/>
              <a:ext cx="21058" cy="357970"/>
            </a:xfrm>
            <a:custGeom>
              <a:avLst/>
              <a:gdLst/>
              <a:ahLst/>
              <a:cxnLst/>
              <a:rect l="0" t="0" r="0" b="0"/>
              <a:pathLst>
                <a:path w="21058" h="357970">
                  <a:moveTo>
                    <a:pt x="21057" y="0"/>
                  </a:moveTo>
                  <a:lnTo>
                    <a:pt x="21057" y="55169"/>
                  </a:lnTo>
                  <a:lnTo>
                    <a:pt x="21057" y="113443"/>
                  </a:lnTo>
                  <a:lnTo>
                    <a:pt x="17937" y="164634"/>
                  </a:lnTo>
                  <a:lnTo>
                    <a:pt x="11992" y="223852"/>
                  </a:lnTo>
                  <a:lnTo>
                    <a:pt x="9648" y="279440"/>
                  </a:lnTo>
                  <a:lnTo>
                    <a:pt x="2252" y="325429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8349099" y="11910758"/>
              <a:ext cx="42115" cy="368498"/>
            </a:xfrm>
            <a:custGeom>
              <a:avLst/>
              <a:gdLst/>
              <a:ahLst/>
              <a:cxnLst/>
              <a:rect l="0" t="0" r="0" b="0"/>
              <a:pathLst>
                <a:path w="42115" h="368498">
                  <a:moveTo>
                    <a:pt x="42114" y="0"/>
                  </a:moveTo>
                  <a:lnTo>
                    <a:pt x="38994" y="42692"/>
                  </a:lnTo>
                  <a:lnTo>
                    <a:pt x="32561" y="103238"/>
                  </a:lnTo>
                  <a:lnTo>
                    <a:pt x="28659" y="158216"/>
                  </a:lnTo>
                  <a:lnTo>
                    <a:pt x="16969" y="214136"/>
                  </a:lnTo>
                  <a:lnTo>
                    <a:pt x="10630" y="269072"/>
                  </a:lnTo>
                  <a:lnTo>
                    <a:pt x="1631" y="331358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8496498" y="12121328"/>
              <a:ext cx="21058" cy="178985"/>
            </a:xfrm>
            <a:custGeom>
              <a:avLst/>
              <a:gdLst/>
              <a:ahLst/>
              <a:cxnLst/>
              <a:rect l="0" t="0" r="0" b="0"/>
              <a:pathLst>
                <a:path w="21058" h="178985">
                  <a:moveTo>
                    <a:pt x="21057" y="0"/>
                  </a:moveTo>
                  <a:lnTo>
                    <a:pt x="12724" y="54144"/>
                  </a:lnTo>
                  <a:lnTo>
                    <a:pt x="11179" y="101439"/>
                  </a:lnTo>
                  <a:lnTo>
                    <a:pt x="7602" y="147429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8570197" y="11963400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8656697" y="12038424"/>
              <a:ext cx="197706" cy="467730"/>
            </a:xfrm>
            <a:custGeom>
              <a:avLst/>
              <a:gdLst/>
              <a:ahLst/>
              <a:cxnLst/>
              <a:rect l="0" t="0" r="0" b="0"/>
              <a:pathLst>
                <a:path w="197706" h="467730">
                  <a:moveTo>
                    <a:pt x="166184" y="40789"/>
                  </a:moveTo>
                  <a:lnTo>
                    <a:pt x="156609" y="16743"/>
                  </a:lnTo>
                  <a:lnTo>
                    <a:pt x="145941" y="2417"/>
                  </a:lnTo>
                  <a:lnTo>
                    <a:pt x="136311" y="0"/>
                  </a:lnTo>
                  <a:lnTo>
                    <a:pt x="110014" y="3553"/>
                  </a:lnTo>
                  <a:lnTo>
                    <a:pt x="79091" y="18708"/>
                  </a:lnTo>
                  <a:lnTo>
                    <a:pt x="40388" y="63098"/>
                  </a:lnTo>
                  <a:lnTo>
                    <a:pt x="22067" y="96922"/>
                  </a:lnTo>
                  <a:lnTo>
                    <a:pt x="2840" y="158016"/>
                  </a:lnTo>
                  <a:lnTo>
                    <a:pt x="0" y="188427"/>
                  </a:lnTo>
                  <a:lnTo>
                    <a:pt x="4977" y="212081"/>
                  </a:lnTo>
                  <a:lnTo>
                    <a:pt x="9580" y="221664"/>
                  </a:lnTo>
                  <a:lnTo>
                    <a:pt x="16158" y="226883"/>
                  </a:lnTo>
                  <a:lnTo>
                    <a:pt x="24053" y="229193"/>
                  </a:lnTo>
                  <a:lnTo>
                    <a:pt x="32825" y="229563"/>
                  </a:lnTo>
                  <a:lnTo>
                    <a:pt x="51931" y="220615"/>
                  </a:lnTo>
                  <a:lnTo>
                    <a:pt x="72121" y="202600"/>
                  </a:lnTo>
                  <a:lnTo>
                    <a:pt x="113679" y="143376"/>
                  </a:lnTo>
                  <a:lnTo>
                    <a:pt x="144505" y="86530"/>
                  </a:lnTo>
                  <a:lnTo>
                    <a:pt x="157941" y="52392"/>
                  </a:lnTo>
                  <a:lnTo>
                    <a:pt x="161859" y="49695"/>
                  </a:lnTo>
                  <a:lnTo>
                    <a:pt x="165640" y="52575"/>
                  </a:lnTo>
                  <a:lnTo>
                    <a:pt x="169331" y="59176"/>
                  </a:lnTo>
                  <a:lnTo>
                    <a:pt x="180115" y="107588"/>
                  </a:lnTo>
                  <a:lnTo>
                    <a:pt x="185130" y="157028"/>
                  </a:lnTo>
                  <a:lnTo>
                    <a:pt x="194060" y="215655"/>
                  </a:lnTo>
                  <a:lnTo>
                    <a:pt x="197036" y="272297"/>
                  </a:lnTo>
                  <a:lnTo>
                    <a:pt x="197552" y="320735"/>
                  </a:lnTo>
                  <a:lnTo>
                    <a:pt x="197705" y="376420"/>
                  </a:lnTo>
                  <a:lnTo>
                    <a:pt x="195401" y="408718"/>
                  </a:lnTo>
                  <a:lnTo>
                    <a:pt x="186578" y="430871"/>
                  </a:lnTo>
                  <a:lnTo>
                    <a:pt x="162868" y="456497"/>
                  </a:lnTo>
                  <a:lnTo>
                    <a:pt x="140534" y="465364"/>
                  </a:lnTo>
                  <a:lnTo>
                    <a:pt x="128027" y="467729"/>
                  </a:lnTo>
                  <a:lnTo>
                    <a:pt x="98533" y="460997"/>
                  </a:lnTo>
                  <a:lnTo>
                    <a:pt x="50371" y="4408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8940947" y="12035901"/>
              <a:ext cx="187262" cy="253883"/>
            </a:xfrm>
            <a:custGeom>
              <a:avLst/>
              <a:gdLst/>
              <a:ahLst/>
              <a:cxnLst/>
              <a:rect l="0" t="0" r="0" b="0"/>
              <a:pathLst>
                <a:path w="187262" h="253883">
                  <a:moveTo>
                    <a:pt x="155675" y="32784"/>
                  </a:moveTo>
                  <a:lnTo>
                    <a:pt x="144497" y="16016"/>
                  </a:lnTo>
                  <a:lnTo>
                    <a:pt x="126531" y="4665"/>
                  </a:lnTo>
                  <a:lnTo>
                    <a:pt x="115189" y="0"/>
                  </a:lnTo>
                  <a:lnTo>
                    <a:pt x="90108" y="1056"/>
                  </a:lnTo>
                  <a:lnTo>
                    <a:pt x="76868" y="4613"/>
                  </a:lnTo>
                  <a:lnTo>
                    <a:pt x="66873" y="10494"/>
                  </a:lnTo>
                  <a:lnTo>
                    <a:pt x="32471" y="55066"/>
                  </a:lnTo>
                  <a:lnTo>
                    <a:pt x="5350" y="117120"/>
                  </a:lnTo>
                  <a:lnTo>
                    <a:pt x="0" y="154219"/>
                  </a:lnTo>
                  <a:lnTo>
                    <a:pt x="4005" y="194847"/>
                  </a:lnTo>
                  <a:lnTo>
                    <a:pt x="8938" y="205167"/>
                  </a:lnTo>
                  <a:lnTo>
                    <a:pt x="23778" y="219752"/>
                  </a:lnTo>
                  <a:lnTo>
                    <a:pt x="32649" y="221770"/>
                  </a:lnTo>
                  <a:lnTo>
                    <a:pt x="51864" y="217774"/>
                  </a:lnTo>
                  <a:lnTo>
                    <a:pt x="72102" y="198841"/>
                  </a:lnTo>
                  <a:lnTo>
                    <a:pt x="108535" y="139140"/>
                  </a:lnTo>
                  <a:lnTo>
                    <a:pt x="136311" y="85568"/>
                  </a:lnTo>
                  <a:lnTo>
                    <a:pt x="164614" y="22267"/>
                  </a:lnTo>
                  <a:lnTo>
                    <a:pt x="167484" y="18754"/>
                  </a:lnTo>
                  <a:lnTo>
                    <a:pt x="168227" y="19921"/>
                  </a:lnTo>
                  <a:lnTo>
                    <a:pt x="158048" y="78492"/>
                  </a:lnTo>
                  <a:lnTo>
                    <a:pt x="156378" y="132894"/>
                  </a:lnTo>
                  <a:lnTo>
                    <a:pt x="155814" y="193198"/>
                  </a:lnTo>
                  <a:lnTo>
                    <a:pt x="161976" y="218722"/>
                  </a:lnTo>
                  <a:lnTo>
                    <a:pt x="171344" y="238255"/>
                  </a:lnTo>
                  <a:lnTo>
                    <a:pt x="187261" y="2538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9233492" y="12089743"/>
              <a:ext cx="52644" cy="165842"/>
            </a:xfrm>
            <a:custGeom>
              <a:avLst/>
              <a:gdLst/>
              <a:ahLst/>
              <a:cxnLst/>
              <a:rect l="0" t="0" r="0" b="0"/>
              <a:pathLst>
                <a:path w="52644" h="165842">
                  <a:moveTo>
                    <a:pt x="52643" y="0"/>
                  </a:moveTo>
                  <a:lnTo>
                    <a:pt x="44310" y="52049"/>
                  </a:lnTo>
                  <a:lnTo>
                    <a:pt x="36959" y="111536"/>
                  </a:lnTo>
                  <a:lnTo>
                    <a:pt x="27588" y="157309"/>
                  </a:lnTo>
                  <a:lnTo>
                    <a:pt x="24242" y="164534"/>
                  </a:lnTo>
                  <a:lnTo>
                    <a:pt x="20841" y="165841"/>
                  </a:lnTo>
                  <a:lnTo>
                    <a:pt x="17403" y="163203"/>
                  </a:lnTo>
                  <a:lnTo>
                    <a:pt x="0" y="1263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9275607" y="12010453"/>
              <a:ext cx="133030" cy="258275"/>
            </a:xfrm>
            <a:custGeom>
              <a:avLst/>
              <a:gdLst/>
              <a:ahLst/>
              <a:cxnLst/>
              <a:rect l="0" t="0" r="0" b="0"/>
              <a:pathLst>
                <a:path w="133030" h="258275">
                  <a:moveTo>
                    <a:pt x="0" y="5590"/>
                  </a:moveTo>
                  <a:lnTo>
                    <a:pt x="16768" y="0"/>
                  </a:lnTo>
                  <a:lnTo>
                    <a:pt x="55141" y="7704"/>
                  </a:lnTo>
                  <a:lnTo>
                    <a:pt x="77539" y="21737"/>
                  </a:lnTo>
                  <a:lnTo>
                    <a:pt x="94123" y="39673"/>
                  </a:lnTo>
                  <a:lnTo>
                    <a:pt x="123905" y="90147"/>
                  </a:lnTo>
                  <a:lnTo>
                    <a:pt x="133029" y="143857"/>
                  </a:lnTo>
                  <a:lnTo>
                    <a:pt x="130143" y="200457"/>
                  </a:lnTo>
                  <a:lnTo>
                    <a:pt x="121792" y="227117"/>
                  </a:lnTo>
                  <a:lnTo>
                    <a:pt x="105285" y="2582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9528290" y="11805473"/>
              <a:ext cx="156225" cy="631711"/>
            </a:xfrm>
            <a:custGeom>
              <a:avLst/>
              <a:gdLst/>
              <a:ahLst/>
              <a:cxnLst/>
              <a:rect l="0" t="0" r="0" b="0"/>
              <a:pathLst>
                <a:path w="156225" h="631711">
                  <a:moveTo>
                    <a:pt x="0" y="0"/>
                  </a:moveTo>
                  <a:lnTo>
                    <a:pt x="59329" y="54114"/>
                  </a:lnTo>
                  <a:lnTo>
                    <a:pt x="97760" y="113884"/>
                  </a:lnTo>
                  <a:lnTo>
                    <a:pt x="126242" y="168768"/>
                  </a:lnTo>
                  <a:lnTo>
                    <a:pt x="148809" y="230258"/>
                  </a:lnTo>
                  <a:lnTo>
                    <a:pt x="155226" y="281394"/>
                  </a:lnTo>
                  <a:lnTo>
                    <a:pt x="156224" y="343839"/>
                  </a:lnTo>
                  <a:lnTo>
                    <a:pt x="148195" y="394076"/>
                  </a:lnTo>
                  <a:lnTo>
                    <a:pt x="131517" y="446006"/>
                  </a:lnTo>
                  <a:lnTo>
                    <a:pt x="109419" y="498437"/>
                  </a:lnTo>
                  <a:lnTo>
                    <a:pt x="74275" y="552187"/>
                  </a:lnTo>
                  <a:lnTo>
                    <a:pt x="32956" y="613922"/>
                  </a:lnTo>
                  <a:lnTo>
                    <a:pt x="21057" y="6317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1" name="Group 530"/>
          <p:cNvGrpSpPr/>
          <p:nvPr/>
        </p:nvGrpSpPr>
        <p:grpSpPr>
          <a:xfrm>
            <a:off x="652767" y="12521457"/>
            <a:ext cx="3440737" cy="1400245"/>
            <a:chOff x="652767" y="12521457"/>
            <a:chExt cx="3440737" cy="1400245"/>
          </a:xfrm>
        </p:grpSpPr>
        <p:sp>
          <p:nvSpPr>
            <p:cNvPr id="512" name="Freeform 511"/>
            <p:cNvSpPr/>
            <p:nvPr/>
          </p:nvSpPr>
          <p:spPr>
            <a:xfrm>
              <a:off x="652767" y="13100478"/>
              <a:ext cx="221099" cy="29391"/>
            </a:xfrm>
            <a:custGeom>
              <a:avLst/>
              <a:gdLst/>
              <a:ahLst/>
              <a:cxnLst/>
              <a:rect l="0" t="0" r="0" b="0"/>
              <a:pathLst>
                <a:path w="221099" h="29391">
                  <a:moveTo>
                    <a:pt x="0" y="21056"/>
                  </a:moveTo>
                  <a:lnTo>
                    <a:pt x="37478" y="29390"/>
                  </a:lnTo>
                  <a:lnTo>
                    <a:pt x="72326" y="27815"/>
                  </a:lnTo>
                  <a:lnTo>
                    <a:pt x="134566" y="14711"/>
                  </a:lnTo>
                  <a:lnTo>
                    <a:pt x="186631" y="8235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747523" y="13005721"/>
              <a:ext cx="21058" cy="231629"/>
            </a:xfrm>
            <a:custGeom>
              <a:avLst/>
              <a:gdLst/>
              <a:ahLst/>
              <a:cxnLst/>
              <a:rect l="0" t="0" r="0" b="0"/>
              <a:pathLst>
                <a:path w="21058" h="231629">
                  <a:moveTo>
                    <a:pt x="0" y="0"/>
                  </a:moveTo>
                  <a:lnTo>
                    <a:pt x="7236" y="49264"/>
                  </a:lnTo>
                  <a:lnTo>
                    <a:pt x="12998" y="110292"/>
                  </a:lnTo>
                  <a:lnTo>
                    <a:pt x="19465" y="162427"/>
                  </a:lnTo>
                  <a:lnTo>
                    <a:pt x="20848" y="219280"/>
                  </a:lnTo>
                  <a:lnTo>
                    <a:pt x="21057" y="2316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1063378" y="12952186"/>
              <a:ext cx="357970" cy="264106"/>
            </a:xfrm>
            <a:custGeom>
              <a:avLst/>
              <a:gdLst/>
              <a:ahLst/>
              <a:cxnLst/>
              <a:rect l="0" t="0" r="0" b="0"/>
              <a:pathLst>
                <a:path w="357970" h="264106">
                  <a:moveTo>
                    <a:pt x="0" y="21950"/>
                  </a:moveTo>
                  <a:lnTo>
                    <a:pt x="14654" y="82680"/>
                  </a:lnTo>
                  <a:lnTo>
                    <a:pt x="19160" y="140159"/>
                  </a:lnTo>
                  <a:lnTo>
                    <a:pt x="20495" y="190466"/>
                  </a:lnTo>
                  <a:lnTo>
                    <a:pt x="20946" y="240026"/>
                  </a:lnTo>
                  <a:lnTo>
                    <a:pt x="29453" y="180992"/>
                  </a:lnTo>
                  <a:lnTo>
                    <a:pt x="41352" y="125616"/>
                  </a:lnTo>
                  <a:lnTo>
                    <a:pt x="72509" y="63268"/>
                  </a:lnTo>
                  <a:lnTo>
                    <a:pt x="88379" y="44993"/>
                  </a:lnTo>
                  <a:lnTo>
                    <a:pt x="107130" y="32970"/>
                  </a:lnTo>
                  <a:lnTo>
                    <a:pt x="118213" y="31636"/>
                  </a:lnTo>
                  <a:lnTo>
                    <a:pt x="143007" y="36393"/>
                  </a:lnTo>
                  <a:lnTo>
                    <a:pt x="152660" y="42108"/>
                  </a:lnTo>
                  <a:lnTo>
                    <a:pt x="166505" y="57815"/>
                  </a:lnTo>
                  <a:lnTo>
                    <a:pt x="192543" y="117083"/>
                  </a:lnTo>
                  <a:lnTo>
                    <a:pt x="197820" y="153992"/>
                  </a:lnTo>
                  <a:lnTo>
                    <a:pt x="193794" y="200154"/>
                  </a:lnTo>
                  <a:lnTo>
                    <a:pt x="191197" y="207432"/>
                  </a:lnTo>
                  <a:lnTo>
                    <a:pt x="188296" y="208777"/>
                  </a:lnTo>
                  <a:lnTo>
                    <a:pt x="185192" y="206161"/>
                  </a:lnTo>
                  <a:lnTo>
                    <a:pt x="184293" y="200909"/>
                  </a:lnTo>
                  <a:lnTo>
                    <a:pt x="197306" y="140130"/>
                  </a:lnTo>
                  <a:lnTo>
                    <a:pt x="214182" y="85432"/>
                  </a:lnTo>
                  <a:lnTo>
                    <a:pt x="229308" y="44238"/>
                  </a:lnTo>
                  <a:lnTo>
                    <a:pt x="240735" y="27567"/>
                  </a:lnTo>
                  <a:lnTo>
                    <a:pt x="271501" y="5026"/>
                  </a:lnTo>
                  <a:lnTo>
                    <a:pt x="293802" y="0"/>
                  </a:lnTo>
                  <a:lnTo>
                    <a:pt x="304663" y="298"/>
                  </a:lnTo>
                  <a:lnTo>
                    <a:pt x="314243" y="5176"/>
                  </a:lnTo>
                  <a:lnTo>
                    <a:pt x="331126" y="23073"/>
                  </a:lnTo>
                  <a:lnTo>
                    <a:pt x="348196" y="53868"/>
                  </a:lnTo>
                  <a:lnTo>
                    <a:pt x="356039" y="107631"/>
                  </a:lnTo>
                  <a:lnTo>
                    <a:pt x="357397" y="168089"/>
                  </a:lnTo>
                  <a:lnTo>
                    <a:pt x="357800" y="220579"/>
                  </a:lnTo>
                  <a:lnTo>
                    <a:pt x="357969" y="2641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1529723" y="12966729"/>
              <a:ext cx="165366" cy="196921"/>
            </a:xfrm>
            <a:custGeom>
              <a:avLst/>
              <a:gdLst/>
              <a:ahLst/>
              <a:cxnLst/>
              <a:rect l="0" t="0" r="0" b="0"/>
              <a:pathLst>
                <a:path w="165366" h="196921">
                  <a:moveTo>
                    <a:pt x="154837" y="17936"/>
                  </a:moveTo>
                  <a:lnTo>
                    <a:pt x="143658" y="6757"/>
                  </a:lnTo>
                  <a:lnTo>
                    <a:pt x="125692" y="1269"/>
                  </a:lnTo>
                  <a:lnTo>
                    <a:pt x="103279" y="0"/>
                  </a:lnTo>
                  <a:lnTo>
                    <a:pt x="70930" y="7032"/>
                  </a:lnTo>
                  <a:lnTo>
                    <a:pt x="31678" y="29777"/>
                  </a:lnTo>
                  <a:lnTo>
                    <a:pt x="23598" y="36358"/>
                  </a:lnTo>
                  <a:lnTo>
                    <a:pt x="11500" y="56149"/>
                  </a:lnTo>
                  <a:lnTo>
                    <a:pt x="3394" y="80543"/>
                  </a:lnTo>
                  <a:lnTo>
                    <a:pt x="0" y="120584"/>
                  </a:lnTo>
                  <a:lnTo>
                    <a:pt x="3353" y="148174"/>
                  </a:lnTo>
                  <a:lnTo>
                    <a:pt x="8224" y="158574"/>
                  </a:lnTo>
                  <a:lnTo>
                    <a:pt x="22995" y="173247"/>
                  </a:lnTo>
                  <a:lnTo>
                    <a:pt x="30677" y="175289"/>
                  </a:lnTo>
                  <a:lnTo>
                    <a:pt x="38139" y="174311"/>
                  </a:lnTo>
                  <a:lnTo>
                    <a:pt x="72514" y="155929"/>
                  </a:lnTo>
                  <a:lnTo>
                    <a:pt x="97169" y="125373"/>
                  </a:lnTo>
                  <a:lnTo>
                    <a:pt x="126461" y="73126"/>
                  </a:lnTo>
                  <a:lnTo>
                    <a:pt x="140666" y="45584"/>
                  </a:lnTo>
                  <a:lnTo>
                    <a:pt x="144219" y="42216"/>
                  </a:lnTo>
                  <a:lnTo>
                    <a:pt x="145419" y="45821"/>
                  </a:lnTo>
                  <a:lnTo>
                    <a:pt x="136072" y="109002"/>
                  </a:lnTo>
                  <a:lnTo>
                    <a:pt x="137138" y="139127"/>
                  </a:lnTo>
                  <a:lnTo>
                    <a:pt x="149723" y="177717"/>
                  </a:lnTo>
                  <a:lnTo>
                    <a:pt x="165365" y="1969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1815654" y="12941874"/>
              <a:ext cx="174233" cy="232614"/>
            </a:xfrm>
            <a:custGeom>
              <a:avLst/>
              <a:gdLst/>
              <a:ahLst/>
              <a:cxnLst/>
              <a:rect l="0" t="0" r="0" b="0"/>
              <a:pathLst>
                <a:path w="174233" h="232614">
                  <a:moveTo>
                    <a:pt x="16305" y="53319"/>
                  </a:moveTo>
                  <a:lnTo>
                    <a:pt x="13185" y="96009"/>
                  </a:lnTo>
                  <a:lnTo>
                    <a:pt x="7240" y="154429"/>
                  </a:lnTo>
                  <a:lnTo>
                    <a:pt x="0" y="208342"/>
                  </a:lnTo>
                  <a:lnTo>
                    <a:pt x="2429" y="231013"/>
                  </a:lnTo>
                  <a:lnTo>
                    <a:pt x="3545" y="232613"/>
                  </a:lnTo>
                  <a:lnTo>
                    <a:pt x="8455" y="186914"/>
                  </a:lnTo>
                  <a:lnTo>
                    <a:pt x="17098" y="135407"/>
                  </a:lnTo>
                  <a:lnTo>
                    <a:pt x="30499" y="80971"/>
                  </a:lnTo>
                  <a:lnTo>
                    <a:pt x="46507" y="50334"/>
                  </a:lnTo>
                  <a:lnTo>
                    <a:pt x="74047" y="19021"/>
                  </a:lnTo>
                  <a:lnTo>
                    <a:pt x="92271" y="4540"/>
                  </a:lnTo>
                  <a:lnTo>
                    <a:pt x="102043" y="912"/>
                  </a:lnTo>
                  <a:lnTo>
                    <a:pt x="122261" y="0"/>
                  </a:lnTo>
                  <a:lnTo>
                    <a:pt x="174232" y="112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2126757" y="12816208"/>
              <a:ext cx="42115" cy="357970"/>
            </a:xfrm>
            <a:custGeom>
              <a:avLst/>
              <a:gdLst/>
              <a:ahLst/>
              <a:cxnLst/>
              <a:rect l="0" t="0" r="0" b="0"/>
              <a:pathLst>
                <a:path w="42115" h="357970">
                  <a:moveTo>
                    <a:pt x="42114" y="0"/>
                  </a:moveTo>
                  <a:lnTo>
                    <a:pt x="25325" y="55045"/>
                  </a:lnTo>
                  <a:lnTo>
                    <a:pt x="18780" y="109573"/>
                  </a:lnTo>
                  <a:lnTo>
                    <a:pt x="12973" y="159198"/>
                  </a:lnTo>
                  <a:lnTo>
                    <a:pt x="8133" y="210947"/>
                  </a:lnTo>
                  <a:lnTo>
                    <a:pt x="2410" y="260205"/>
                  </a:lnTo>
                  <a:lnTo>
                    <a:pt x="714" y="307554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2105700" y="12944984"/>
              <a:ext cx="227728" cy="281838"/>
            </a:xfrm>
            <a:custGeom>
              <a:avLst/>
              <a:gdLst/>
              <a:ahLst/>
              <a:cxnLst/>
              <a:rect l="0" t="0" r="0" b="0"/>
              <a:pathLst>
                <a:path w="227728" h="281838">
                  <a:moveTo>
                    <a:pt x="0" y="18623"/>
                  </a:moveTo>
                  <a:lnTo>
                    <a:pt x="57264" y="15504"/>
                  </a:lnTo>
                  <a:lnTo>
                    <a:pt x="112567" y="3969"/>
                  </a:lnTo>
                  <a:lnTo>
                    <a:pt x="165691" y="0"/>
                  </a:lnTo>
                  <a:lnTo>
                    <a:pt x="193353" y="3718"/>
                  </a:lnTo>
                  <a:lnTo>
                    <a:pt x="203771" y="11026"/>
                  </a:lnTo>
                  <a:lnTo>
                    <a:pt x="218466" y="34744"/>
                  </a:lnTo>
                  <a:lnTo>
                    <a:pt x="227727" y="92161"/>
                  </a:lnTo>
                  <a:lnTo>
                    <a:pt x="224882" y="144267"/>
                  </a:lnTo>
                  <a:lnTo>
                    <a:pt x="216630" y="194930"/>
                  </a:lnTo>
                  <a:lnTo>
                    <a:pt x="211767" y="252538"/>
                  </a:lnTo>
                  <a:lnTo>
                    <a:pt x="210569" y="2818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2411026" y="12858322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0" y="0"/>
                  </a:moveTo>
                  <a:lnTo>
                    <a:pt x="21057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2466437" y="12965908"/>
              <a:ext cx="270973" cy="234453"/>
            </a:xfrm>
            <a:custGeom>
              <a:avLst/>
              <a:gdLst/>
              <a:ahLst/>
              <a:cxnLst/>
              <a:rect l="0" t="0" r="0" b="0"/>
              <a:pathLst>
                <a:path w="270973" h="234453">
                  <a:moveTo>
                    <a:pt x="165687" y="50342"/>
                  </a:moveTo>
                  <a:lnTo>
                    <a:pt x="165687" y="27985"/>
                  </a:lnTo>
                  <a:lnTo>
                    <a:pt x="162178" y="19060"/>
                  </a:lnTo>
                  <a:lnTo>
                    <a:pt x="148920" y="2904"/>
                  </a:lnTo>
                  <a:lnTo>
                    <a:pt x="138131" y="0"/>
                  </a:lnTo>
                  <a:lnTo>
                    <a:pt x="85028" y="9029"/>
                  </a:lnTo>
                  <a:lnTo>
                    <a:pt x="73310" y="12271"/>
                  </a:lnTo>
                  <a:lnTo>
                    <a:pt x="54051" y="25233"/>
                  </a:lnTo>
                  <a:lnTo>
                    <a:pt x="16499" y="65016"/>
                  </a:lnTo>
                  <a:lnTo>
                    <a:pt x="6575" y="83770"/>
                  </a:lnTo>
                  <a:lnTo>
                    <a:pt x="0" y="125236"/>
                  </a:lnTo>
                  <a:lnTo>
                    <a:pt x="3641" y="163388"/>
                  </a:lnTo>
                  <a:lnTo>
                    <a:pt x="12168" y="182863"/>
                  </a:lnTo>
                  <a:lnTo>
                    <a:pt x="17718" y="191331"/>
                  </a:lnTo>
                  <a:lnTo>
                    <a:pt x="26097" y="195808"/>
                  </a:lnTo>
                  <a:lnTo>
                    <a:pt x="47885" y="197661"/>
                  </a:lnTo>
                  <a:lnTo>
                    <a:pt x="70047" y="188346"/>
                  </a:lnTo>
                  <a:lnTo>
                    <a:pt x="99135" y="163371"/>
                  </a:lnTo>
                  <a:lnTo>
                    <a:pt x="141214" y="111074"/>
                  </a:lnTo>
                  <a:lnTo>
                    <a:pt x="163583" y="65328"/>
                  </a:lnTo>
                  <a:lnTo>
                    <a:pt x="167794" y="61501"/>
                  </a:lnTo>
                  <a:lnTo>
                    <a:pt x="170601" y="63630"/>
                  </a:lnTo>
                  <a:lnTo>
                    <a:pt x="173720" y="80815"/>
                  </a:lnTo>
                  <a:lnTo>
                    <a:pt x="175723" y="142799"/>
                  </a:lnTo>
                  <a:lnTo>
                    <a:pt x="181708" y="195206"/>
                  </a:lnTo>
                  <a:lnTo>
                    <a:pt x="196431" y="228575"/>
                  </a:lnTo>
                  <a:lnTo>
                    <a:pt x="203730" y="233505"/>
                  </a:lnTo>
                  <a:lnTo>
                    <a:pt x="212106" y="234452"/>
                  </a:lnTo>
                  <a:lnTo>
                    <a:pt x="221200" y="232744"/>
                  </a:lnTo>
                  <a:lnTo>
                    <a:pt x="237543" y="218368"/>
                  </a:lnTo>
                  <a:lnTo>
                    <a:pt x="270972" y="166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2858010" y="12774095"/>
              <a:ext cx="47856" cy="379026"/>
            </a:xfrm>
            <a:custGeom>
              <a:avLst/>
              <a:gdLst/>
              <a:ahLst/>
              <a:cxnLst/>
              <a:rect l="0" t="0" r="0" b="0"/>
              <a:pathLst>
                <a:path w="47856" h="379026">
                  <a:moveTo>
                    <a:pt x="47855" y="0"/>
                  </a:moveTo>
                  <a:lnTo>
                    <a:pt x="33201" y="62092"/>
                  </a:lnTo>
                  <a:lnTo>
                    <a:pt x="20828" y="113477"/>
                  </a:lnTo>
                  <a:lnTo>
                    <a:pt x="14051" y="171806"/>
                  </a:lnTo>
                  <a:lnTo>
                    <a:pt x="7383" y="233717"/>
                  </a:lnTo>
                  <a:lnTo>
                    <a:pt x="0" y="289838"/>
                  </a:lnTo>
                  <a:lnTo>
                    <a:pt x="4754" y="352375"/>
                  </a:lnTo>
                  <a:lnTo>
                    <a:pt x="5741" y="3790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3332073" y="12689867"/>
              <a:ext cx="15990" cy="389556"/>
            </a:xfrm>
            <a:custGeom>
              <a:avLst/>
              <a:gdLst/>
              <a:ahLst/>
              <a:cxnLst/>
              <a:rect l="0" t="0" r="0" b="0"/>
              <a:pathLst>
                <a:path w="15990" h="389556">
                  <a:moveTo>
                    <a:pt x="15989" y="0"/>
                  </a:moveTo>
                  <a:lnTo>
                    <a:pt x="15989" y="52050"/>
                  </a:lnTo>
                  <a:lnTo>
                    <a:pt x="15989" y="101990"/>
                  </a:lnTo>
                  <a:lnTo>
                    <a:pt x="12870" y="149542"/>
                  </a:lnTo>
                  <a:lnTo>
                    <a:pt x="7656" y="200676"/>
                  </a:lnTo>
                  <a:lnTo>
                    <a:pt x="6111" y="249752"/>
                  </a:lnTo>
                  <a:lnTo>
                    <a:pt x="0" y="302667"/>
                  </a:lnTo>
                  <a:lnTo>
                    <a:pt x="3169" y="359047"/>
                  </a:lnTo>
                  <a:lnTo>
                    <a:pt x="5461" y="389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3455965" y="12858322"/>
              <a:ext cx="197425" cy="241413"/>
            </a:xfrm>
            <a:custGeom>
              <a:avLst/>
              <a:gdLst/>
              <a:ahLst/>
              <a:cxnLst/>
              <a:rect l="0" t="0" r="0" b="0"/>
              <a:pathLst>
                <a:path w="197425" h="241413">
                  <a:moveTo>
                    <a:pt x="134253" y="0"/>
                  </a:moveTo>
                  <a:lnTo>
                    <a:pt x="90290" y="20244"/>
                  </a:lnTo>
                  <a:lnTo>
                    <a:pt x="60006" y="50582"/>
                  </a:lnTo>
                  <a:lnTo>
                    <a:pt x="27625" y="108133"/>
                  </a:lnTo>
                  <a:lnTo>
                    <a:pt x="6216" y="156411"/>
                  </a:lnTo>
                  <a:lnTo>
                    <a:pt x="0" y="200244"/>
                  </a:lnTo>
                  <a:lnTo>
                    <a:pt x="4785" y="223918"/>
                  </a:lnTo>
                  <a:lnTo>
                    <a:pt x="9336" y="233507"/>
                  </a:lnTo>
                  <a:lnTo>
                    <a:pt x="15880" y="238730"/>
                  </a:lnTo>
                  <a:lnTo>
                    <a:pt x="23752" y="241040"/>
                  </a:lnTo>
                  <a:lnTo>
                    <a:pt x="32510" y="241412"/>
                  </a:lnTo>
                  <a:lnTo>
                    <a:pt x="51599" y="232467"/>
                  </a:lnTo>
                  <a:lnTo>
                    <a:pt x="78957" y="207699"/>
                  </a:lnTo>
                  <a:lnTo>
                    <a:pt x="115186" y="157550"/>
                  </a:lnTo>
                  <a:lnTo>
                    <a:pt x="148066" y="94723"/>
                  </a:lnTo>
                  <a:lnTo>
                    <a:pt x="168856" y="42110"/>
                  </a:lnTo>
                  <a:lnTo>
                    <a:pt x="171360" y="39772"/>
                  </a:lnTo>
                  <a:lnTo>
                    <a:pt x="173029" y="42892"/>
                  </a:lnTo>
                  <a:lnTo>
                    <a:pt x="173713" y="58838"/>
                  </a:lnTo>
                  <a:lnTo>
                    <a:pt x="167106" y="120601"/>
                  </a:lnTo>
                  <a:lnTo>
                    <a:pt x="160792" y="178230"/>
                  </a:lnTo>
                  <a:lnTo>
                    <a:pt x="170430" y="220949"/>
                  </a:lnTo>
                  <a:lnTo>
                    <a:pt x="174749" y="226848"/>
                  </a:lnTo>
                  <a:lnTo>
                    <a:pt x="179967" y="229611"/>
                  </a:lnTo>
                  <a:lnTo>
                    <a:pt x="197424" y="2316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3748617" y="12763566"/>
              <a:ext cx="344887" cy="346106"/>
            </a:xfrm>
            <a:custGeom>
              <a:avLst/>
              <a:gdLst/>
              <a:ahLst/>
              <a:cxnLst/>
              <a:rect l="0" t="0" r="0" b="0"/>
              <a:pathLst>
                <a:path w="344887" h="346106">
                  <a:moveTo>
                    <a:pt x="20585" y="126342"/>
                  </a:moveTo>
                  <a:lnTo>
                    <a:pt x="12252" y="175273"/>
                  </a:lnTo>
                  <a:lnTo>
                    <a:pt x="4901" y="234403"/>
                  </a:lnTo>
                  <a:lnTo>
                    <a:pt x="590" y="292313"/>
                  </a:lnTo>
                  <a:lnTo>
                    <a:pt x="0" y="324888"/>
                  </a:lnTo>
                  <a:lnTo>
                    <a:pt x="3352" y="334745"/>
                  </a:lnTo>
                  <a:lnTo>
                    <a:pt x="9097" y="340147"/>
                  </a:lnTo>
                  <a:lnTo>
                    <a:pt x="16436" y="342578"/>
                  </a:lnTo>
                  <a:lnTo>
                    <a:pt x="23668" y="341859"/>
                  </a:lnTo>
                  <a:lnTo>
                    <a:pt x="37943" y="334822"/>
                  </a:lnTo>
                  <a:lnTo>
                    <a:pt x="59134" y="295349"/>
                  </a:lnTo>
                  <a:lnTo>
                    <a:pt x="85944" y="233086"/>
                  </a:lnTo>
                  <a:lnTo>
                    <a:pt x="117729" y="171703"/>
                  </a:lnTo>
                  <a:lnTo>
                    <a:pt x="123952" y="163602"/>
                  </a:lnTo>
                  <a:lnTo>
                    <a:pt x="130441" y="162881"/>
                  </a:lnTo>
                  <a:lnTo>
                    <a:pt x="137106" y="167079"/>
                  </a:lnTo>
                  <a:lnTo>
                    <a:pt x="149581" y="183052"/>
                  </a:lnTo>
                  <a:lnTo>
                    <a:pt x="159025" y="201849"/>
                  </a:lnTo>
                  <a:lnTo>
                    <a:pt x="169924" y="261256"/>
                  </a:lnTo>
                  <a:lnTo>
                    <a:pt x="186957" y="315597"/>
                  </a:lnTo>
                  <a:lnTo>
                    <a:pt x="198254" y="336797"/>
                  </a:lnTo>
                  <a:lnTo>
                    <a:pt x="206881" y="342684"/>
                  </a:lnTo>
                  <a:lnTo>
                    <a:pt x="228945" y="346105"/>
                  </a:lnTo>
                  <a:lnTo>
                    <a:pt x="251230" y="337489"/>
                  </a:lnTo>
                  <a:lnTo>
                    <a:pt x="270493" y="321961"/>
                  </a:lnTo>
                  <a:lnTo>
                    <a:pt x="287915" y="293488"/>
                  </a:lnTo>
                  <a:lnTo>
                    <a:pt x="307982" y="236393"/>
                  </a:lnTo>
                  <a:lnTo>
                    <a:pt x="322327" y="180879"/>
                  </a:lnTo>
                  <a:lnTo>
                    <a:pt x="336425" y="121040"/>
                  </a:lnTo>
                  <a:lnTo>
                    <a:pt x="344886" y="63554"/>
                  </a:lnTo>
                  <a:lnTo>
                    <a:pt x="338361" y="10795"/>
                  </a:lnTo>
                  <a:lnTo>
                    <a:pt x="3364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781865" y="12521457"/>
              <a:ext cx="2273717" cy="1031748"/>
            </a:xfrm>
            <a:custGeom>
              <a:avLst/>
              <a:gdLst/>
              <a:ahLst/>
              <a:cxnLst/>
              <a:rect l="0" t="0" r="0" b="0"/>
              <a:pathLst>
                <a:path w="2273717" h="1031748">
                  <a:moveTo>
                    <a:pt x="1587047" y="852762"/>
                  </a:moveTo>
                  <a:lnTo>
                    <a:pt x="1529783" y="872547"/>
                  </a:lnTo>
                  <a:lnTo>
                    <a:pt x="1474480" y="887607"/>
                  </a:lnTo>
                  <a:lnTo>
                    <a:pt x="1420185" y="901846"/>
                  </a:lnTo>
                  <a:lnTo>
                    <a:pt x="1371360" y="913579"/>
                  </a:lnTo>
                  <a:lnTo>
                    <a:pt x="1319849" y="931353"/>
                  </a:lnTo>
                  <a:lnTo>
                    <a:pt x="1267541" y="950268"/>
                  </a:lnTo>
                  <a:lnTo>
                    <a:pt x="1214998" y="964969"/>
                  </a:lnTo>
                  <a:lnTo>
                    <a:pt x="1162385" y="982455"/>
                  </a:lnTo>
                  <a:lnTo>
                    <a:pt x="1108582" y="996735"/>
                  </a:lnTo>
                  <a:lnTo>
                    <a:pt x="1048706" y="1012923"/>
                  </a:lnTo>
                  <a:lnTo>
                    <a:pt x="987681" y="1019930"/>
                  </a:lnTo>
                  <a:lnTo>
                    <a:pt x="930866" y="1027725"/>
                  </a:lnTo>
                  <a:lnTo>
                    <a:pt x="870098" y="1029386"/>
                  </a:lnTo>
                  <a:lnTo>
                    <a:pt x="808808" y="1024158"/>
                  </a:lnTo>
                  <a:lnTo>
                    <a:pt x="751914" y="1020919"/>
                  </a:lnTo>
                  <a:lnTo>
                    <a:pt x="691123" y="1013070"/>
                  </a:lnTo>
                  <a:lnTo>
                    <a:pt x="628657" y="1002166"/>
                  </a:lnTo>
                  <a:lnTo>
                    <a:pt x="566865" y="984636"/>
                  </a:lnTo>
                  <a:lnTo>
                    <a:pt x="509821" y="964625"/>
                  </a:lnTo>
                  <a:lnTo>
                    <a:pt x="450156" y="943879"/>
                  </a:lnTo>
                  <a:lnTo>
                    <a:pt x="393743" y="922915"/>
                  </a:lnTo>
                  <a:lnTo>
                    <a:pt x="333094" y="900714"/>
                  </a:lnTo>
                  <a:lnTo>
                    <a:pt x="273010" y="873598"/>
                  </a:lnTo>
                  <a:lnTo>
                    <a:pt x="223362" y="849056"/>
                  </a:lnTo>
                  <a:lnTo>
                    <a:pt x="173296" y="820077"/>
                  </a:lnTo>
                  <a:lnTo>
                    <a:pt x="116984" y="781965"/>
                  </a:lnTo>
                  <a:lnTo>
                    <a:pt x="62102" y="735943"/>
                  </a:lnTo>
                  <a:lnTo>
                    <a:pt x="16417" y="673688"/>
                  </a:lnTo>
                  <a:lnTo>
                    <a:pt x="6545" y="652680"/>
                  </a:lnTo>
                  <a:lnTo>
                    <a:pt x="0" y="604356"/>
                  </a:lnTo>
                  <a:lnTo>
                    <a:pt x="128" y="543125"/>
                  </a:lnTo>
                  <a:lnTo>
                    <a:pt x="17137" y="492902"/>
                  </a:lnTo>
                  <a:lnTo>
                    <a:pt x="27142" y="467046"/>
                  </a:lnTo>
                  <a:lnTo>
                    <a:pt x="72108" y="411071"/>
                  </a:lnTo>
                  <a:lnTo>
                    <a:pt x="129978" y="357989"/>
                  </a:lnTo>
                  <a:lnTo>
                    <a:pt x="189449" y="315821"/>
                  </a:lnTo>
                  <a:lnTo>
                    <a:pt x="237727" y="284226"/>
                  </a:lnTo>
                  <a:lnTo>
                    <a:pt x="294666" y="252638"/>
                  </a:lnTo>
                  <a:lnTo>
                    <a:pt x="355990" y="226642"/>
                  </a:lnTo>
                  <a:lnTo>
                    <a:pt x="418614" y="198532"/>
                  </a:lnTo>
                  <a:lnTo>
                    <a:pt x="481623" y="173566"/>
                  </a:lnTo>
                  <a:lnTo>
                    <a:pt x="526819" y="158612"/>
                  </a:lnTo>
                  <a:lnTo>
                    <a:pt x="573032" y="142999"/>
                  </a:lnTo>
                  <a:lnTo>
                    <a:pt x="616968" y="124361"/>
                  </a:lnTo>
                  <a:lnTo>
                    <a:pt x="663011" y="110618"/>
                  </a:lnTo>
                  <a:lnTo>
                    <a:pt x="710771" y="99441"/>
                  </a:lnTo>
                  <a:lnTo>
                    <a:pt x="759293" y="86674"/>
                  </a:lnTo>
                  <a:lnTo>
                    <a:pt x="808155" y="73201"/>
                  </a:lnTo>
                  <a:lnTo>
                    <a:pt x="857168" y="60584"/>
                  </a:lnTo>
                  <a:lnTo>
                    <a:pt x="906247" y="51077"/>
                  </a:lnTo>
                  <a:lnTo>
                    <a:pt x="955356" y="42952"/>
                  </a:lnTo>
                  <a:lnTo>
                    <a:pt x="1005649" y="34272"/>
                  </a:lnTo>
                  <a:lnTo>
                    <a:pt x="1059196" y="22615"/>
                  </a:lnTo>
                  <a:lnTo>
                    <a:pt x="1111071" y="15874"/>
                  </a:lnTo>
                  <a:lnTo>
                    <a:pt x="1161423" y="11708"/>
                  </a:lnTo>
                  <a:lnTo>
                    <a:pt x="1211097" y="5958"/>
                  </a:lnTo>
                  <a:lnTo>
                    <a:pt x="1260471" y="2623"/>
                  </a:lnTo>
                  <a:lnTo>
                    <a:pt x="1310881" y="1140"/>
                  </a:lnTo>
                  <a:lnTo>
                    <a:pt x="1364481" y="481"/>
                  </a:lnTo>
                  <a:lnTo>
                    <a:pt x="1416379" y="188"/>
                  </a:lnTo>
                  <a:lnTo>
                    <a:pt x="1466741" y="58"/>
                  </a:lnTo>
                  <a:lnTo>
                    <a:pt x="1516420" y="0"/>
                  </a:lnTo>
                  <a:lnTo>
                    <a:pt x="1562676" y="3094"/>
                  </a:lnTo>
                  <a:lnTo>
                    <a:pt x="1607801" y="7198"/>
                  </a:lnTo>
                  <a:lnTo>
                    <a:pt x="1655153" y="9022"/>
                  </a:lnTo>
                  <a:lnTo>
                    <a:pt x="1700374" y="12952"/>
                  </a:lnTo>
                  <a:lnTo>
                    <a:pt x="1743870" y="19768"/>
                  </a:lnTo>
                  <a:lnTo>
                    <a:pt x="1786597" y="30597"/>
                  </a:lnTo>
                  <a:lnTo>
                    <a:pt x="1828984" y="40089"/>
                  </a:lnTo>
                  <a:lnTo>
                    <a:pt x="1892309" y="55130"/>
                  </a:lnTo>
                  <a:lnTo>
                    <a:pt x="1952406" y="74404"/>
                  </a:lnTo>
                  <a:lnTo>
                    <a:pt x="2007257" y="98052"/>
                  </a:lnTo>
                  <a:lnTo>
                    <a:pt x="2057434" y="124166"/>
                  </a:lnTo>
                  <a:lnTo>
                    <a:pt x="2116311" y="159540"/>
                  </a:lnTo>
                  <a:lnTo>
                    <a:pt x="2175630" y="210743"/>
                  </a:lnTo>
                  <a:lnTo>
                    <a:pt x="2226812" y="263195"/>
                  </a:lnTo>
                  <a:lnTo>
                    <a:pt x="2258191" y="321402"/>
                  </a:lnTo>
                  <a:lnTo>
                    <a:pt x="2273075" y="378817"/>
                  </a:lnTo>
                  <a:lnTo>
                    <a:pt x="2273716" y="442102"/>
                  </a:lnTo>
                  <a:lnTo>
                    <a:pt x="2262282" y="501151"/>
                  </a:lnTo>
                  <a:lnTo>
                    <a:pt x="2238706" y="543493"/>
                  </a:lnTo>
                  <a:lnTo>
                    <a:pt x="2182449" y="603433"/>
                  </a:lnTo>
                  <a:lnTo>
                    <a:pt x="2122416" y="644518"/>
                  </a:lnTo>
                  <a:lnTo>
                    <a:pt x="2070352" y="665440"/>
                  </a:lnTo>
                  <a:lnTo>
                    <a:pt x="2015007" y="691758"/>
                  </a:lnTo>
                  <a:lnTo>
                    <a:pt x="1967444" y="706922"/>
                  </a:lnTo>
                  <a:lnTo>
                    <a:pt x="1916306" y="724412"/>
                  </a:lnTo>
                  <a:lnTo>
                    <a:pt x="1864110" y="744412"/>
                  </a:lnTo>
                  <a:lnTo>
                    <a:pt x="1811599" y="765157"/>
                  </a:lnTo>
                  <a:lnTo>
                    <a:pt x="1758996" y="786120"/>
                  </a:lnTo>
                  <a:lnTo>
                    <a:pt x="1700776" y="807151"/>
                  </a:lnTo>
                  <a:lnTo>
                    <a:pt x="1644661" y="828198"/>
                  </a:lnTo>
                  <a:lnTo>
                    <a:pt x="1590990" y="849252"/>
                  </a:lnTo>
                  <a:lnTo>
                    <a:pt x="1538042" y="870310"/>
                  </a:lnTo>
                  <a:lnTo>
                    <a:pt x="1485310" y="885777"/>
                  </a:lnTo>
                  <a:lnTo>
                    <a:pt x="1432640" y="903359"/>
                  </a:lnTo>
                  <a:lnTo>
                    <a:pt x="1370847" y="929091"/>
                  </a:lnTo>
                  <a:lnTo>
                    <a:pt x="1313580" y="946651"/>
                  </a:lnTo>
                  <a:lnTo>
                    <a:pt x="1251558" y="972186"/>
                  </a:lnTo>
                  <a:lnTo>
                    <a:pt x="1211422" y="992079"/>
                  </a:lnTo>
                  <a:lnTo>
                    <a:pt x="1155379" y="1031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1862792" y="13734436"/>
              <a:ext cx="179738" cy="187266"/>
            </a:xfrm>
            <a:custGeom>
              <a:avLst/>
              <a:gdLst/>
              <a:ahLst/>
              <a:cxnLst/>
              <a:rect l="0" t="0" r="0" b="0"/>
              <a:pathLst>
                <a:path w="179738" h="187266">
                  <a:moveTo>
                    <a:pt x="169208" y="18808"/>
                  </a:moveTo>
                  <a:lnTo>
                    <a:pt x="152440" y="7631"/>
                  </a:lnTo>
                  <a:lnTo>
                    <a:pt x="128610" y="5262"/>
                  </a:lnTo>
                  <a:lnTo>
                    <a:pt x="76831" y="13274"/>
                  </a:lnTo>
                  <a:lnTo>
                    <a:pt x="54452" y="28826"/>
                  </a:lnTo>
                  <a:lnTo>
                    <a:pt x="25242" y="63891"/>
                  </a:lnTo>
                  <a:lnTo>
                    <a:pt x="4889" y="107035"/>
                  </a:lnTo>
                  <a:lnTo>
                    <a:pt x="0" y="123250"/>
                  </a:lnTo>
                  <a:lnTo>
                    <a:pt x="808" y="150625"/>
                  </a:lnTo>
                  <a:lnTo>
                    <a:pt x="4299" y="162838"/>
                  </a:lnTo>
                  <a:lnTo>
                    <a:pt x="10136" y="167470"/>
                  </a:lnTo>
                  <a:lnTo>
                    <a:pt x="17536" y="167049"/>
                  </a:lnTo>
                  <a:lnTo>
                    <a:pt x="41600" y="152809"/>
                  </a:lnTo>
                  <a:lnTo>
                    <a:pt x="49041" y="146746"/>
                  </a:lnTo>
                  <a:lnTo>
                    <a:pt x="76625" y="97329"/>
                  </a:lnTo>
                  <a:lnTo>
                    <a:pt x="98380" y="40500"/>
                  </a:lnTo>
                  <a:lnTo>
                    <a:pt x="114947" y="2879"/>
                  </a:lnTo>
                  <a:lnTo>
                    <a:pt x="121336" y="0"/>
                  </a:lnTo>
                  <a:lnTo>
                    <a:pt x="127934" y="3930"/>
                  </a:lnTo>
                  <a:lnTo>
                    <a:pt x="134673" y="12399"/>
                  </a:lnTo>
                  <a:lnTo>
                    <a:pt x="142161" y="34288"/>
                  </a:lnTo>
                  <a:lnTo>
                    <a:pt x="146968" y="97645"/>
                  </a:lnTo>
                  <a:lnTo>
                    <a:pt x="163559" y="157431"/>
                  </a:lnTo>
                  <a:lnTo>
                    <a:pt x="179737" y="187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2128220" y="13656049"/>
              <a:ext cx="156465" cy="212783"/>
            </a:xfrm>
            <a:custGeom>
              <a:avLst/>
              <a:gdLst/>
              <a:ahLst/>
              <a:cxnLst/>
              <a:rect l="0" t="0" r="0" b="0"/>
              <a:pathLst>
                <a:path w="156465" h="212783">
                  <a:moveTo>
                    <a:pt x="9065" y="65610"/>
                  </a:moveTo>
                  <a:lnTo>
                    <a:pt x="9065" y="114540"/>
                  </a:lnTo>
                  <a:lnTo>
                    <a:pt x="3476" y="168081"/>
                  </a:lnTo>
                  <a:lnTo>
                    <a:pt x="0" y="207235"/>
                  </a:lnTo>
                  <a:lnTo>
                    <a:pt x="682" y="212670"/>
                  </a:lnTo>
                  <a:lnTo>
                    <a:pt x="2307" y="212782"/>
                  </a:lnTo>
                  <a:lnTo>
                    <a:pt x="7231" y="202380"/>
                  </a:lnTo>
                  <a:lnTo>
                    <a:pt x="26760" y="139455"/>
                  </a:lnTo>
                  <a:lnTo>
                    <a:pt x="48852" y="76152"/>
                  </a:lnTo>
                  <a:lnTo>
                    <a:pt x="76282" y="34027"/>
                  </a:lnTo>
                  <a:lnTo>
                    <a:pt x="96261" y="15309"/>
                  </a:lnTo>
                  <a:lnTo>
                    <a:pt x="120739" y="3091"/>
                  </a:lnTo>
                  <a:lnTo>
                    <a:pt x="137856" y="0"/>
                  </a:lnTo>
                  <a:lnTo>
                    <a:pt x="156464" y="2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2331737" y="13627750"/>
              <a:ext cx="258275" cy="209724"/>
            </a:xfrm>
            <a:custGeom>
              <a:avLst/>
              <a:gdLst/>
              <a:ahLst/>
              <a:cxnLst/>
              <a:rect l="0" t="0" r="0" b="0"/>
              <a:pathLst>
                <a:path w="258275" h="209724">
                  <a:moveTo>
                    <a:pt x="5590" y="209723"/>
                  </a:moveTo>
                  <a:lnTo>
                    <a:pt x="0" y="192955"/>
                  </a:lnTo>
                  <a:lnTo>
                    <a:pt x="2114" y="160171"/>
                  </a:lnTo>
                  <a:lnTo>
                    <a:pt x="14478" y="116747"/>
                  </a:lnTo>
                  <a:lnTo>
                    <a:pt x="44902" y="71470"/>
                  </a:lnTo>
                  <a:lnTo>
                    <a:pt x="61667" y="57419"/>
                  </a:lnTo>
                  <a:lnTo>
                    <a:pt x="71050" y="52035"/>
                  </a:lnTo>
                  <a:lnTo>
                    <a:pt x="79646" y="51955"/>
                  </a:lnTo>
                  <a:lnTo>
                    <a:pt x="87716" y="55412"/>
                  </a:lnTo>
                  <a:lnTo>
                    <a:pt x="101752" y="68609"/>
                  </a:lnTo>
                  <a:lnTo>
                    <a:pt x="111889" y="86174"/>
                  </a:lnTo>
                  <a:lnTo>
                    <a:pt x="118584" y="121383"/>
                  </a:lnTo>
                  <a:lnTo>
                    <a:pt x="120694" y="125094"/>
                  </a:lnTo>
                  <a:lnTo>
                    <a:pt x="123270" y="122888"/>
                  </a:lnTo>
                  <a:lnTo>
                    <a:pt x="146079" y="61556"/>
                  </a:lnTo>
                  <a:lnTo>
                    <a:pt x="181690" y="8151"/>
                  </a:lnTo>
                  <a:lnTo>
                    <a:pt x="189671" y="2812"/>
                  </a:lnTo>
                  <a:lnTo>
                    <a:pt x="207896" y="0"/>
                  </a:lnTo>
                  <a:lnTo>
                    <a:pt x="215330" y="3227"/>
                  </a:lnTo>
                  <a:lnTo>
                    <a:pt x="226709" y="16171"/>
                  </a:lnTo>
                  <a:lnTo>
                    <a:pt x="238952" y="74631"/>
                  </a:lnTo>
                  <a:lnTo>
                    <a:pt x="248259" y="106134"/>
                  </a:lnTo>
                  <a:lnTo>
                    <a:pt x="258274" y="1254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2747938" y="13563732"/>
              <a:ext cx="52643" cy="136871"/>
            </a:xfrm>
            <a:custGeom>
              <a:avLst/>
              <a:gdLst/>
              <a:ahLst/>
              <a:cxnLst/>
              <a:rect l="0" t="0" r="0" b="0"/>
              <a:pathLst>
                <a:path w="52643" h="136871">
                  <a:moveTo>
                    <a:pt x="0" y="0"/>
                  </a:moveTo>
                  <a:lnTo>
                    <a:pt x="17958" y="61111"/>
                  </a:lnTo>
                  <a:lnTo>
                    <a:pt x="38641" y="122651"/>
                  </a:lnTo>
                  <a:lnTo>
                    <a:pt x="52642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Freeform 529"/>
            <p:cNvSpPr/>
            <p:nvPr/>
          </p:nvSpPr>
          <p:spPr>
            <a:xfrm>
              <a:off x="2811109" y="13490032"/>
              <a:ext cx="136871" cy="410612"/>
            </a:xfrm>
            <a:custGeom>
              <a:avLst/>
              <a:gdLst/>
              <a:ahLst/>
              <a:cxnLst/>
              <a:rect l="0" t="0" r="0" b="0"/>
              <a:pathLst>
                <a:path w="136871" h="410612">
                  <a:moveTo>
                    <a:pt x="136870" y="0"/>
                  </a:moveTo>
                  <a:lnTo>
                    <a:pt x="122298" y="46836"/>
                  </a:lnTo>
                  <a:lnTo>
                    <a:pt x="104087" y="106685"/>
                  </a:lnTo>
                  <a:lnTo>
                    <a:pt x="83873" y="168871"/>
                  </a:lnTo>
                  <a:lnTo>
                    <a:pt x="68862" y="213094"/>
                  </a:lnTo>
                  <a:lnTo>
                    <a:pt x="50493" y="263944"/>
                  </a:lnTo>
                  <a:lnTo>
                    <a:pt x="33750" y="311501"/>
                  </a:lnTo>
                  <a:lnTo>
                    <a:pt x="14289" y="368378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4" name="Group 573"/>
          <p:cNvGrpSpPr/>
          <p:nvPr/>
        </p:nvGrpSpPr>
        <p:grpSpPr>
          <a:xfrm>
            <a:off x="4832581" y="12521411"/>
            <a:ext cx="4253513" cy="1063379"/>
            <a:chOff x="4832581" y="12521411"/>
            <a:chExt cx="4253513" cy="1063379"/>
          </a:xfrm>
        </p:grpSpPr>
        <p:sp>
          <p:nvSpPr>
            <p:cNvPr id="532" name="Freeform 531"/>
            <p:cNvSpPr/>
            <p:nvPr/>
          </p:nvSpPr>
          <p:spPr>
            <a:xfrm>
              <a:off x="5327420" y="12552997"/>
              <a:ext cx="200504" cy="342098"/>
            </a:xfrm>
            <a:custGeom>
              <a:avLst/>
              <a:gdLst/>
              <a:ahLst/>
              <a:cxnLst/>
              <a:rect l="0" t="0" r="0" b="0"/>
              <a:pathLst>
                <a:path w="200504" h="342098">
                  <a:moveTo>
                    <a:pt x="0" y="0"/>
                  </a:moveTo>
                  <a:lnTo>
                    <a:pt x="25832" y="60729"/>
                  </a:lnTo>
                  <a:lnTo>
                    <a:pt x="55709" y="114420"/>
                  </a:lnTo>
                  <a:lnTo>
                    <a:pt x="84140" y="168872"/>
                  </a:lnTo>
                  <a:lnTo>
                    <a:pt x="117876" y="224690"/>
                  </a:lnTo>
                  <a:lnTo>
                    <a:pt x="151099" y="279606"/>
                  </a:lnTo>
                  <a:lnTo>
                    <a:pt x="198980" y="341181"/>
                  </a:lnTo>
                  <a:lnTo>
                    <a:pt x="200503" y="342097"/>
                  </a:lnTo>
                  <a:lnTo>
                    <a:pt x="200041" y="336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5390591" y="12763566"/>
              <a:ext cx="252685" cy="169846"/>
            </a:xfrm>
            <a:custGeom>
              <a:avLst/>
              <a:gdLst/>
              <a:ahLst/>
              <a:cxnLst/>
              <a:rect l="0" t="0" r="0" b="0"/>
              <a:pathLst>
                <a:path w="252685" h="169846">
                  <a:moveTo>
                    <a:pt x="0" y="42114"/>
                  </a:moveTo>
                  <a:lnTo>
                    <a:pt x="20243" y="86077"/>
                  </a:lnTo>
                  <a:lnTo>
                    <a:pt x="73805" y="147196"/>
                  </a:lnTo>
                  <a:lnTo>
                    <a:pt x="88954" y="160177"/>
                  </a:lnTo>
                  <a:lnTo>
                    <a:pt x="107385" y="169845"/>
                  </a:lnTo>
                  <a:lnTo>
                    <a:pt x="114874" y="169383"/>
                  </a:lnTo>
                  <a:lnTo>
                    <a:pt x="121037" y="165564"/>
                  </a:lnTo>
                  <a:lnTo>
                    <a:pt x="132173" y="149623"/>
                  </a:lnTo>
                  <a:lnTo>
                    <a:pt x="161505" y="91731"/>
                  </a:lnTo>
                  <a:lnTo>
                    <a:pt x="200748" y="35147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5682123" y="12819135"/>
              <a:ext cx="182251" cy="230759"/>
            </a:xfrm>
            <a:custGeom>
              <a:avLst/>
              <a:gdLst/>
              <a:ahLst/>
              <a:cxnLst/>
              <a:rect l="0" t="0" r="0" b="0"/>
              <a:pathLst>
                <a:path w="182251" h="230759">
                  <a:moveTo>
                    <a:pt x="150665" y="18131"/>
                  </a:moveTo>
                  <a:lnTo>
                    <a:pt x="133897" y="6953"/>
                  </a:lnTo>
                  <a:lnTo>
                    <a:pt x="101113" y="0"/>
                  </a:lnTo>
                  <a:lnTo>
                    <a:pt x="78339" y="7732"/>
                  </a:lnTo>
                  <a:lnTo>
                    <a:pt x="40712" y="35704"/>
                  </a:lnTo>
                  <a:lnTo>
                    <a:pt x="23590" y="62332"/>
                  </a:lnTo>
                  <a:lnTo>
                    <a:pt x="0" y="123599"/>
                  </a:lnTo>
                  <a:lnTo>
                    <a:pt x="479" y="166234"/>
                  </a:lnTo>
                  <a:lnTo>
                    <a:pt x="11386" y="192750"/>
                  </a:lnTo>
                  <a:lnTo>
                    <a:pt x="19208" y="204734"/>
                  </a:lnTo>
                  <a:lnTo>
                    <a:pt x="40377" y="221168"/>
                  </a:lnTo>
                  <a:lnTo>
                    <a:pt x="52573" y="227190"/>
                  </a:lnTo>
                  <a:lnTo>
                    <a:pt x="78603" y="230758"/>
                  </a:lnTo>
                  <a:lnTo>
                    <a:pt x="103430" y="227276"/>
                  </a:lnTo>
                  <a:lnTo>
                    <a:pt x="130560" y="212161"/>
                  </a:lnTo>
                  <a:lnTo>
                    <a:pt x="160688" y="182972"/>
                  </a:lnTo>
                  <a:lnTo>
                    <a:pt x="182250" y="1550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5959216" y="12721452"/>
              <a:ext cx="20972" cy="284270"/>
            </a:xfrm>
            <a:custGeom>
              <a:avLst/>
              <a:gdLst/>
              <a:ahLst/>
              <a:cxnLst/>
              <a:rect l="0" t="0" r="0" b="0"/>
              <a:pathLst>
                <a:path w="20972" h="284270">
                  <a:moveTo>
                    <a:pt x="10442" y="0"/>
                  </a:moveTo>
                  <a:lnTo>
                    <a:pt x="7323" y="42691"/>
                  </a:lnTo>
                  <a:lnTo>
                    <a:pt x="890" y="103239"/>
                  </a:lnTo>
                  <a:lnTo>
                    <a:pt x="203" y="147832"/>
                  </a:lnTo>
                  <a:lnTo>
                    <a:pt x="0" y="207839"/>
                  </a:lnTo>
                  <a:lnTo>
                    <a:pt x="2279" y="253304"/>
                  </a:lnTo>
                  <a:lnTo>
                    <a:pt x="20971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6124385" y="12647752"/>
              <a:ext cx="161129" cy="315469"/>
            </a:xfrm>
            <a:custGeom>
              <a:avLst/>
              <a:gdLst/>
              <a:ahLst/>
              <a:cxnLst/>
              <a:rect l="0" t="0" r="0" b="0"/>
              <a:pathLst>
                <a:path w="161129" h="315469">
                  <a:moveTo>
                    <a:pt x="66372" y="0"/>
                  </a:moveTo>
                  <a:lnTo>
                    <a:pt x="73607" y="51603"/>
                  </a:lnTo>
                  <a:lnTo>
                    <a:pt x="77094" y="112646"/>
                  </a:lnTo>
                  <a:lnTo>
                    <a:pt x="83847" y="161928"/>
                  </a:lnTo>
                  <a:lnTo>
                    <a:pt x="86721" y="220502"/>
                  </a:lnTo>
                  <a:lnTo>
                    <a:pt x="88506" y="283022"/>
                  </a:lnTo>
                  <a:lnTo>
                    <a:pt x="90486" y="283439"/>
                  </a:lnTo>
                  <a:lnTo>
                    <a:pt x="92976" y="280206"/>
                  </a:lnTo>
                  <a:lnTo>
                    <a:pt x="92624" y="264137"/>
                  </a:lnTo>
                  <a:lnTo>
                    <a:pt x="78537" y="204627"/>
                  </a:lnTo>
                  <a:lnTo>
                    <a:pt x="67489" y="186092"/>
                  </a:lnTo>
                  <a:lnTo>
                    <a:pt x="60098" y="181384"/>
                  </a:lnTo>
                  <a:lnTo>
                    <a:pt x="42526" y="179270"/>
                  </a:lnTo>
                  <a:lnTo>
                    <a:pt x="34097" y="183855"/>
                  </a:lnTo>
                  <a:lnTo>
                    <a:pt x="18493" y="201426"/>
                  </a:lnTo>
                  <a:lnTo>
                    <a:pt x="2143" y="237627"/>
                  </a:lnTo>
                  <a:lnTo>
                    <a:pt x="0" y="264320"/>
                  </a:lnTo>
                  <a:lnTo>
                    <a:pt x="4118" y="289441"/>
                  </a:lnTo>
                  <a:lnTo>
                    <a:pt x="13747" y="308405"/>
                  </a:lnTo>
                  <a:lnTo>
                    <a:pt x="23100" y="313228"/>
                  </a:lnTo>
                  <a:lnTo>
                    <a:pt x="49089" y="315468"/>
                  </a:lnTo>
                  <a:lnTo>
                    <a:pt x="105029" y="306204"/>
                  </a:lnTo>
                  <a:lnTo>
                    <a:pt x="161128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6611896" y="12584581"/>
              <a:ext cx="168044" cy="322388"/>
            </a:xfrm>
            <a:custGeom>
              <a:avLst/>
              <a:gdLst/>
              <a:ahLst/>
              <a:cxnLst/>
              <a:rect l="0" t="0" r="0" b="0"/>
              <a:pathLst>
                <a:path w="168044" h="322388">
                  <a:moveTo>
                    <a:pt x="10529" y="0"/>
                  </a:moveTo>
                  <a:lnTo>
                    <a:pt x="10529" y="60009"/>
                  </a:lnTo>
                  <a:lnTo>
                    <a:pt x="10529" y="108170"/>
                  </a:lnTo>
                  <a:lnTo>
                    <a:pt x="10529" y="165542"/>
                  </a:lnTo>
                  <a:lnTo>
                    <a:pt x="10529" y="217766"/>
                  </a:lnTo>
                  <a:lnTo>
                    <a:pt x="9360" y="279409"/>
                  </a:lnTo>
                  <a:lnTo>
                    <a:pt x="3293" y="313115"/>
                  </a:lnTo>
                  <a:lnTo>
                    <a:pt x="2196" y="311689"/>
                  </a:lnTo>
                  <a:lnTo>
                    <a:pt x="2146" y="296456"/>
                  </a:lnTo>
                  <a:lnTo>
                    <a:pt x="14766" y="242137"/>
                  </a:lnTo>
                  <a:lnTo>
                    <a:pt x="20373" y="228105"/>
                  </a:lnTo>
                  <a:lnTo>
                    <a:pt x="39081" y="206275"/>
                  </a:lnTo>
                  <a:lnTo>
                    <a:pt x="62993" y="189945"/>
                  </a:lnTo>
                  <a:lnTo>
                    <a:pt x="89218" y="178786"/>
                  </a:lnTo>
                  <a:lnTo>
                    <a:pt x="116472" y="179287"/>
                  </a:lnTo>
                  <a:lnTo>
                    <a:pt x="141843" y="188478"/>
                  </a:lnTo>
                  <a:lnTo>
                    <a:pt x="160918" y="204262"/>
                  </a:lnTo>
                  <a:lnTo>
                    <a:pt x="165770" y="214553"/>
                  </a:lnTo>
                  <a:lnTo>
                    <a:pt x="168043" y="238468"/>
                  </a:lnTo>
                  <a:lnTo>
                    <a:pt x="162034" y="258454"/>
                  </a:lnTo>
                  <a:lnTo>
                    <a:pt x="157156" y="267059"/>
                  </a:lnTo>
                  <a:lnTo>
                    <a:pt x="100818" y="312067"/>
                  </a:lnTo>
                  <a:lnTo>
                    <a:pt x="79123" y="320022"/>
                  </a:lnTo>
                  <a:lnTo>
                    <a:pt x="55054" y="322387"/>
                  </a:lnTo>
                  <a:lnTo>
                    <a:pt x="24111" y="317141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6877819" y="12733194"/>
              <a:ext cx="116211" cy="198828"/>
            </a:xfrm>
            <a:custGeom>
              <a:avLst/>
              <a:gdLst/>
              <a:ahLst/>
              <a:cxnLst/>
              <a:rect l="0" t="0" r="0" b="0"/>
              <a:pathLst>
                <a:path w="116211" h="198828">
                  <a:moveTo>
                    <a:pt x="18347" y="104072"/>
                  </a:moveTo>
                  <a:lnTo>
                    <a:pt x="40704" y="104072"/>
                  </a:lnTo>
                  <a:lnTo>
                    <a:pt x="71375" y="92894"/>
                  </a:lnTo>
                  <a:lnTo>
                    <a:pt x="97099" y="69174"/>
                  </a:lnTo>
                  <a:lnTo>
                    <a:pt x="113951" y="39919"/>
                  </a:lnTo>
                  <a:lnTo>
                    <a:pt x="116210" y="19407"/>
                  </a:lnTo>
                  <a:lnTo>
                    <a:pt x="115174" y="9024"/>
                  </a:lnTo>
                  <a:lnTo>
                    <a:pt x="109805" y="3272"/>
                  </a:lnTo>
                  <a:lnTo>
                    <a:pt x="101546" y="606"/>
                  </a:lnTo>
                  <a:lnTo>
                    <a:pt x="91360" y="0"/>
                  </a:lnTo>
                  <a:lnTo>
                    <a:pt x="73804" y="5565"/>
                  </a:lnTo>
                  <a:lnTo>
                    <a:pt x="29123" y="41496"/>
                  </a:lnTo>
                  <a:lnTo>
                    <a:pt x="16118" y="56373"/>
                  </a:lnTo>
                  <a:lnTo>
                    <a:pt x="6438" y="74683"/>
                  </a:lnTo>
                  <a:lnTo>
                    <a:pt x="0" y="115901"/>
                  </a:lnTo>
                  <a:lnTo>
                    <a:pt x="3683" y="153980"/>
                  </a:lnTo>
                  <a:lnTo>
                    <a:pt x="12219" y="173436"/>
                  </a:lnTo>
                  <a:lnTo>
                    <a:pt x="17772" y="181900"/>
                  </a:lnTo>
                  <a:lnTo>
                    <a:pt x="27322" y="187542"/>
                  </a:lnTo>
                  <a:lnTo>
                    <a:pt x="81518" y="1988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7233017" y="12721452"/>
              <a:ext cx="157989" cy="175480"/>
            </a:xfrm>
            <a:custGeom>
              <a:avLst/>
              <a:gdLst/>
              <a:ahLst/>
              <a:cxnLst/>
              <a:rect l="0" t="0" r="0" b="0"/>
              <a:pathLst>
                <a:path w="157989" h="175480">
                  <a:moveTo>
                    <a:pt x="126403" y="0"/>
                  </a:moveTo>
                  <a:lnTo>
                    <a:pt x="104046" y="0"/>
                  </a:lnTo>
                  <a:lnTo>
                    <a:pt x="83712" y="12478"/>
                  </a:lnTo>
                  <a:lnTo>
                    <a:pt x="41145" y="56192"/>
                  </a:lnTo>
                  <a:lnTo>
                    <a:pt x="13455" y="117295"/>
                  </a:lnTo>
                  <a:lnTo>
                    <a:pt x="1724" y="142598"/>
                  </a:lnTo>
                  <a:lnTo>
                    <a:pt x="0" y="153557"/>
                  </a:lnTo>
                  <a:lnTo>
                    <a:pt x="4323" y="171973"/>
                  </a:lnTo>
                  <a:lnTo>
                    <a:pt x="9922" y="175479"/>
                  </a:lnTo>
                  <a:lnTo>
                    <a:pt x="17163" y="175478"/>
                  </a:lnTo>
                  <a:lnTo>
                    <a:pt x="25500" y="173137"/>
                  </a:lnTo>
                  <a:lnTo>
                    <a:pt x="62928" y="145335"/>
                  </a:lnTo>
                  <a:lnTo>
                    <a:pt x="85498" y="122091"/>
                  </a:lnTo>
                  <a:lnTo>
                    <a:pt x="104199" y="80269"/>
                  </a:lnTo>
                  <a:lnTo>
                    <a:pt x="121572" y="22876"/>
                  </a:lnTo>
                  <a:lnTo>
                    <a:pt x="123182" y="24609"/>
                  </a:lnTo>
                  <a:lnTo>
                    <a:pt x="125979" y="81836"/>
                  </a:lnTo>
                  <a:lnTo>
                    <a:pt x="126214" y="114361"/>
                  </a:lnTo>
                  <a:lnTo>
                    <a:pt x="129787" y="126544"/>
                  </a:lnTo>
                  <a:lnTo>
                    <a:pt x="135677" y="135835"/>
                  </a:lnTo>
                  <a:lnTo>
                    <a:pt x="157988" y="15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7530022" y="12700395"/>
              <a:ext cx="113668" cy="143596"/>
            </a:xfrm>
            <a:custGeom>
              <a:avLst/>
              <a:gdLst/>
              <a:ahLst/>
              <a:cxnLst/>
              <a:rect l="0" t="0" r="0" b="0"/>
              <a:pathLst>
                <a:path w="113668" h="143596">
                  <a:moveTo>
                    <a:pt x="8382" y="21057"/>
                  </a:moveTo>
                  <a:lnTo>
                    <a:pt x="8382" y="73107"/>
                  </a:lnTo>
                  <a:lnTo>
                    <a:pt x="5263" y="123047"/>
                  </a:lnTo>
                  <a:lnTo>
                    <a:pt x="1147" y="143595"/>
                  </a:lnTo>
                  <a:lnTo>
                    <a:pt x="49" y="142523"/>
                  </a:lnTo>
                  <a:lnTo>
                    <a:pt x="0" y="127684"/>
                  </a:lnTo>
                  <a:lnTo>
                    <a:pt x="12636" y="65197"/>
                  </a:lnTo>
                  <a:lnTo>
                    <a:pt x="33819" y="32186"/>
                  </a:lnTo>
                  <a:lnTo>
                    <a:pt x="55563" y="17034"/>
                  </a:lnTo>
                  <a:lnTo>
                    <a:pt x="87873" y="5048"/>
                  </a:lnTo>
                  <a:lnTo>
                    <a:pt x="11366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7738446" y="12685874"/>
              <a:ext cx="168457" cy="130335"/>
            </a:xfrm>
            <a:custGeom>
              <a:avLst/>
              <a:gdLst/>
              <a:ahLst/>
              <a:cxnLst/>
              <a:rect l="0" t="0" r="0" b="0"/>
              <a:pathLst>
                <a:path w="168457" h="130335">
                  <a:moveTo>
                    <a:pt x="0" y="130334"/>
                  </a:moveTo>
                  <a:lnTo>
                    <a:pt x="3119" y="87643"/>
                  </a:lnTo>
                  <a:lnTo>
                    <a:pt x="9575" y="68077"/>
                  </a:lnTo>
                  <a:lnTo>
                    <a:pt x="39403" y="29141"/>
                  </a:lnTo>
                  <a:lnTo>
                    <a:pt x="65487" y="13263"/>
                  </a:lnTo>
                  <a:lnTo>
                    <a:pt x="95443" y="1150"/>
                  </a:lnTo>
                  <a:lnTo>
                    <a:pt x="116119" y="0"/>
                  </a:lnTo>
                  <a:lnTo>
                    <a:pt x="168456" y="39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7932612" y="12662767"/>
              <a:ext cx="123478" cy="159840"/>
            </a:xfrm>
            <a:custGeom>
              <a:avLst/>
              <a:gdLst/>
              <a:ahLst/>
              <a:cxnLst/>
              <a:rect l="0" t="0" r="0" b="0"/>
              <a:pathLst>
                <a:path w="123478" h="159840">
                  <a:moveTo>
                    <a:pt x="58518" y="69214"/>
                  </a:moveTo>
                  <a:lnTo>
                    <a:pt x="80875" y="69215"/>
                  </a:lnTo>
                  <a:lnTo>
                    <a:pt x="98090" y="62975"/>
                  </a:lnTo>
                  <a:lnTo>
                    <a:pt x="105956" y="58036"/>
                  </a:lnTo>
                  <a:lnTo>
                    <a:pt x="117816" y="43189"/>
                  </a:lnTo>
                  <a:lnTo>
                    <a:pt x="122616" y="34316"/>
                  </a:lnTo>
                  <a:lnTo>
                    <a:pt x="123477" y="26062"/>
                  </a:lnTo>
                  <a:lnTo>
                    <a:pt x="118194" y="10651"/>
                  </a:lnTo>
                  <a:lnTo>
                    <a:pt x="111171" y="5605"/>
                  </a:lnTo>
                  <a:lnTo>
                    <a:pt x="90887" y="0"/>
                  </a:lnTo>
                  <a:lnTo>
                    <a:pt x="81267" y="844"/>
                  </a:lnTo>
                  <a:lnTo>
                    <a:pt x="64339" y="8022"/>
                  </a:lnTo>
                  <a:lnTo>
                    <a:pt x="36066" y="36395"/>
                  </a:lnTo>
                  <a:lnTo>
                    <a:pt x="11051" y="80027"/>
                  </a:lnTo>
                  <a:lnTo>
                    <a:pt x="0" y="124410"/>
                  </a:lnTo>
                  <a:lnTo>
                    <a:pt x="1958" y="136427"/>
                  </a:lnTo>
                  <a:lnTo>
                    <a:pt x="13493" y="156018"/>
                  </a:lnTo>
                  <a:lnTo>
                    <a:pt x="23822" y="159839"/>
                  </a:lnTo>
                  <a:lnTo>
                    <a:pt x="50897" y="157845"/>
                  </a:lnTo>
                  <a:lnTo>
                    <a:pt x="111161" y="1323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8133019" y="12605638"/>
              <a:ext cx="142457" cy="242157"/>
            </a:xfrm>
            <a:custGeom>
              <a:avLst/>
              <a:gdLst/>
              <a:ahLst/>
              <a:cxnLst/>
              <a:rect l="0" t="0" r="0" b="0"/>
              <a:pathLst>
                <a:path w="142457" h="242157">
                  <a:moveTo>
                    <a:pt x="89738" y="0"/>
                  </a:moveTo>
                  <a:lnTo>
                    <a:pt x="47046" y="26027"/>
                  </a:lnTo>
                  <a:lnTo>
                    <a:pt x="5396" y="64153"/>
                  </a:lnTo>
                  <a:lnTo>
                    <a:pt x="754" y="73184"/>
                  </a:lnTo>
                  <a:lnTo>
                    <a:pt x="0" y="81545"/>
                  </a:lnTo>
                  <a:lnTo>
                    <a:pt x="1836" y="89458"/>
                  </a:lnTo>
                  <a:lnTo>
                    <a:pt x="8910" y="95904"/>
                  </a:lnTo>
                  <a:lnTo>
                    <a:pt x="32367" y="106185"/>
                  </a:lnTo>
                  <a:lnTo>
                    <a:pt x="92746" y="116252"/>
                  </a:lnTo>
                  <a:lnTo>
                    <a:pt x="117981" y="126148"/>
                  </a:lnTo>
                  <a:lnTo>
                    <a:pt x="134655" y="141463"/>
                  </a:lnTo>
                  <a:lnTo>
                    <a:pt x="140740" y="150461"/>
                  </a:lnTo>
                  <a:lnTo>
                    <a:pt x="142456" y="159969"/>
                  </a:lnTo>
                  <a:lnTo>
                    <a:pt x="138125" y="179892"/>
                  </a:lnTo>
                  <a:lnTo>
                    <a:pt x="122532" y="205251"/>
                  </a:lnTo>
                  <a:lnTo>
                    <a:pt x="106652" y="217175"/>
                  </a:lnTo>
                  <a:lnTo>
                    <a:pt x="47624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8370156" y="12521411"/>
              <a:ext cx="20808" cy="305326"/>
            </a:xfrm>
            <a:custGeom>
              <a:avLst/>
              <a:gdLst/>
              <a:ahLst/>
              <a:cxnLst/>
              <a:rect l="0" t="0" r="0" b="0"/>
              <a:pathLst>
                <a:path w="20808" h="305326">
                  <a:moveTo>
                    <a:pt x="0" y="0"/>
                  </a:moveTo>
                  <a:lnTo>
                    <a:pt x="16789" y="58554"/>
                  </a:lnTo>
                  <a:lnTo>
                    <a:pt x="19792" y="114705"/>
                  </a:lnTo>
                  <a:lnTo>
                    <a:pt x="20807" y="177379"/>
                  </a:lnTo>
                  <a:lnTo>
                    <a:pt x="15418" y="234820"/>
                  </a:lnTo>
                  <a:lnTo>
                    <a:pt x="2839" y="292806"/>
                  </a:lnTo>
                  <a:lnTo>
                    <a:pt x="0" y="3053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8349099" y="12609774"/>
              <a:ext cx="252685" cy="174379"/>
            </a:xfrm>
            <a:custGeom>
              <a:avLst/>
              <a:gdLst/>
              <a:ahLst/>
              <a:cxnLst/>
              <a:rect l="0" t="0" r="0" b="0"/>
              <a:pathLst>
                <a:path w="252685" h="174379">
                  <a:moveTo>
                    <a:pt x="0" y="69564"/>
                  </a:moveTo>
                  <a:lnTo>
                    <a:pt x="11178" y="86331"/>
                  </a:lnTo>
                  <a:lnTo>
                    <a:pt x="26025" y="97683"/>
                  </a:lnTo>
                  <a:lnTo>
                    <a:pt x="34898" y="102348"/>
                  </a:lnTo>
                  <a:lnTo>
                    <a:pt x="75331" y="108913"/>
                  </a:lnTo>
                  <a:lnTo>
                    <a:pt x="113177" y="105270"/>
                  </a:lnTo>
                  <a:lnTo>
                    <a:pt x="170708" y="85152"/>
                  </a:lnTo>
                  <a:lnTo>
                    <a:pt x="223573" y="44825"/>
                  </a:lnTo>
                  <a:lnTo>
                    <a:pt x="238185" y="30883"/>
                  </a:lnTo>
                  <a:lnTo>
                    <a:pt x="241849" y="22720"/>
                  </a:lnTo>
                  <a:lnTo>
                    <a:pt x="242799" y="4291"/>
                  </a:lnTo>
                  <a:lnTo>
                    <a:pt x="237905" y="313"/>
                  </a:lnTo>
                  <a:lnTo>
                    <a:pt x="229963" y="0"/>
                  </a:lnTo>
                  <a:lnTo>
                    <a:pt x="211000" y="5892"/>
                  </a:lnTo>
                  <a:lnTo>
                    <a:pt x="172484" y="35328"/>
                  </a:lnTo>
                  <a:lnTo>
                    <a:pt x="143992" y="66224"/>
                  </a:lnTo>
                  <a:lnTo>
                    <a:pt x="129897" y="93427"/>
                  </a:lnTo>
                  <a:lnTo>
                    <a:pt x="128311" y="121893"/>
                  </a:lnTo>
                  <a:lnTo>
                    <a:pt x="131165" y="136036"/>
                  </a:lnTo>
                  <a:lnTo>
                    <a:pt x="143693" y="157989"/>
                  </a:lnTo>
                  <a:lnTo>
                    <a:pt x="151947" y="167118"/>
                  </a:lnTo>
                  <a:lnTo>
                    <a:pt x="163299" y="172035"/>
                  </a:lnTo>
                  <a:lnTo>
                    <a:pt x="191511" y="174378"/>
                  </a:lnTo>
                  <a:lnTo>
                    <a:pt x="252684" y="164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8739579" y="12531939"/>
              <a:ext cx="135945" cy="215940"/>
            </a:xfrm>
            <a:custGeom>
              <a:avLst/>
              <a:gdLst/>
              <a:ahLst/>
              <a:cxnLst/>
              <a:rect l="0" t="0" r="0" b="0"/>
              <a:pathLst>
                <a:path w="135945" h="215940">
                  <a:moveTo>
                    <a:pt x="135944" y="0"/>
                  </a:moveTo>
                  <a:lnTo>
                    <a:pt x="132825" y="59358"/>
                  </a:lnTo>
                  <a:lnTo>
                    <a:pt x="126880" y="121300"/>
                  </a:lnTo>
                  <a:lnTo>
                    <a:pt x="117300" y="175909"/>
                  </a:lnTo>
                  <a:lnTo>
                    <a:pt x="110890" y="198674"/>
                  </a:lnTo>
                  <a:lnTo>
                    <a:pt x="108713" y="201469"/>
                  </a:lnTo>
                  <a:lnTo>
                    <a:pt x="107262" y="198654"/>
                  </a:lnTo>
                  <a:lnTo>
                    <a:pt x="104932" y="160513"/>
                  </a:lnTo>
                  <a:lnTo>
                    <a:pt x="101232" y="151462"/>
                  </a:lnTo>
                  <a:lnTo>
                    <a:pt x="87761" y="138286"/>
                  </a:lnTo>
                  <a:lnTo>
                    <a:pt x="78087" y="137814"/>
                  </a:lnTo>
                  <a:lnTo>
                    <a:pt x="54858" y="146648"/>
                  </a:lnTo>
                  <a:lnTo>
                    <a:pt x="21062" y="171353"/>
                  </a:lnTo>
                  <a:lnTo>
                    <a:pt x="0" y="200899"/>
                  </a:lnTo>
                  <a:lnTo>
                    <a:pt x="2031" y="207632"/>
                  </a:lnTo>
                  <a:lnTo>
                    <a:pt x="9234" y="212121"/>
                  </a:lnTo>
                  <a:lnTo>
                    <a:pt x="29326" y="215939"/>
                  </a:lnTo>
                  <a:lnTo>
                    <a:pt x="62245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5232664" y="13268934"/>
              <a:ext cx="10529" cy="315856"/>
            </a:xfrm>
            <a:custGeom>
              <a:avLst/>
              <a:gdLst/>
              <a:ahLst/>
              <a:cxnLst/>
              <a:rect l="0" t="0" r="0" b="0"/>
              <a:pathLst>
                <a:path w="10529" h="315856">
                  <a:moveTo>
                    <a:pt x="10528" y="0"/>
                  </a:moveTo>
                  <a:lnTo>
                    <a:pt x="10528" y="52050"/>
                  </a:lnTo>
                  <a:lnTo>
                    <a:pt x="10528" y="101989"/>
                  </a:lnTo>
                  <a:lnTo>
                    <a:pt x="7408" y="155781"/>
                  </a:lnTo>
                  <a:lnTo>
                    <a:pt x="2195" y="214223"/>
                  </a:lnTo>
                  <a:lnTo>
                    <a:pt x="433" y="275892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5106321" y="13356791"/>
              <a:ext cx="444502" cy="154613"/>
            </a:xfrm>
            <a:custGeom>
              <a:avLst/>
              <a:gdLst/>
              <a:ahLst/>
              <a:cxnLst/>
              <a:rect l="0" t="0" r="0" b="0"/>
              <a:pathLst>
                <a:path w="444502" h="154613">
                  <a:moveTo>
                    <a:pt x="0" y="101656"/>
                  </a:moveTo>
                  <a:lnTo>
                    <a:pt x="48931" y="87083"/>
                  </a:lnTo>
                  <a:lnTo>
                    <a:pt x="108062" y="56663"/>
                  </a:lnTo>
                  <a:lnTo>
                    <a:pt x="167436" y="29424"/>
                  </a:lnTo>
                  <a:lnTo>
                    <a:pt x="229370" y="4536"/>
                  </a:lnTo>
                  <a:lnTo>
                    <a:pt x="256750" y="0"/>
                  </a:lnTo>
                  <a:lnTo>
                    <a:pt x="267093" y="2299"/>
                  </a:lnTo>
                  <a:lnTo>
                    <a:pt x="275159" y="7342"/>
                  </a:lnTo>
                  <a:lnTo>
                    <a:pt x="281705" y="14213"/>
                  </a:lnTo>
                  <a:lnTo>
                    <a:pt x="288979" y="37447"/>
                  </a:lnTo>
                  <a:lnTo>
                    <a:pt x="293649" y="94431"/>
                  </a:lnTo>
                  <a:lnTo>
                    <a:pt x="300047" y="131100"/>
                  </a:lnTo>
                  <a:lnTo>
                    <a:pt x="306486" y="140002"/>
                  </a:lnTo>
                  <a:lnTo>
                    <a:pt x="326120" y="153014"/>
                  </a:lnTo>
                  <a:lnTo>
                    <a:pt x="335566" y="154612"/>
                  </a:lnTo>
                  <a:lnTo>
                    <a:pt x="344204" y="153338"/>
                  </a:lnTo>
                  <a:lnTo>
                    <a:pt x="386056" y="128891"/>
                  </a:lnTo>
                  <a:lnTo>
                    <a:pt x="420104" y="94777"/>
                  </a:lnTo>
                  <a:lnTo>
                    <a:pt x="441240" y="55034"/>
                  </a:lnTo>
                  <a:lnTo>
                    <a:pt x="444501" y="30632"/>
                  </a:lnTo>
                  <a:lnTo>
                    <a:pt x="443734" y="19211"/>
                  </a:lnTo>
                  <a:lnTo>
                    <a:pt x="438542" y="11598"/>
                  </a:lnTo>
                  <a:lnTo>
                    <a:pt x="430402" y="6522"/>
                  </a:lnTo>
                  <a:lnTo>
                    <a:pt x="420296" y="3138"/>
                  </a:lnTo>
                  <a:lnTo>
                    <a:pt x="396588" y="5618"/>
                  </a:lnTo>
                  <a:lnTo>
                    <a:pt x="343241" y="26273"/>
                  </a:lnTo>
                  <a:lnTo>
                    <a:pt x="284270" y="595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5762849" y="13311366"/>
              <a:ext cx="143639" cy="172582"/>
            </a:xfrm>
            <a:custGeom>
              <a:avLst/>
              <a:gdLst/>
              <a:ahLst/>
              <a:cxnLst/>
              <a:rect l="0" t="0" r="0" b="0"/>
              <a:pathLst>
                <a:path w="143639" h="172582">
                  <a:moveTo>
                    <a:pt x="122581" y="41796"/>
                  </a:moveTo>
                  <a:lnTo>
                    <a:pt x="93273" y="6897"/>
                  </a:lnTo>
                  <a:lnTo>
                    <a:pt x="85495" y="2153"/>
                  </a:lnTo>
                  <a:lnTo>
                    <a:pt x="67494" y="0"/>
                  </a:lnTo>
                  <a:lnTo>
                    <a:pt x="58950" y="3404"/>
                  </a:lnTo>
                  <a:lnTo>
                    <a:pt x="43218" y="16545"/>
                  </a:lnTo>
                  <a:lnTo>
                    <a:pt x="21290" y="55916"/>
                  </a:lnTo>
                  <a:lnTo>
                    <a:pt x="1881" y="114472"/>
                  </a:lnTo>
                  <a:lnTo>
                    <a:pt x="0" y="128851"/>
                  </a:lnTo>
                  <a:lnTo>
                    <a:pt x="7269" y="154187"/>
                  </a:lnTo>
                  <a:lnTo>
                    <a:pt x="14121" y="165856"/>
                  </a:lnTo>
                  <a:lnTo>
                    <a:pt x="22199" y="171296"/>
                  </a:lnTo>
                  <a:lnTo>
                    <a:pt x="31093" y="172581"/>
                  </a:lnTo>
                  <a:lnTo>
                    <a:pt x="40532" y="171101"/>
                  </a:lnTo>
                  <a:lnTo>
                    <a:pt x="60379" y="160095"/>
                  </a:lnTo>
                  <a:lnTo>
                    <a:pt x="78558" y="143507"/>
                  </a:lnTo>
                  <a:lnTo>
                    <a:pt x="116165" y="82427"/>
                  </a:lnTo>
                  <a:lnTo>
                    <a:pt x="143638" y="312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5948601" y="130688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5241684" y="13294463"/>
              <a:ext cx="222607" cy="159087"/>
            </a:xfrm>
            <a:custGeom>
              <a:avLst/>
              <a:gdLst/>
              <a:ahLst/>
              <a:cxnLst/>
              <a:rect l="0" t="0" r="0" b="0"/>
              <a:pathLst>
                <a:path w="222607" h="159087">
                  <a:moveTo>
                    <a:pt x="33093" y="100812"/>
                  </a:moveTo>
                  <a:lnTo>
                    <a:pt x="18439" y="153842"/>
                  </a:lnTo>
                  <a:lnTo>
                    <a:pt x="13965" y="158392"/>
                  </a:lnTo>
                  <a:lnTo>
                    <a:pt x="8643" y="159086"/>
                  </a:lnTo>
                  <a:lnTo>
                    <a:pt x="2755" y="157210"/>
                  </a:lnTo>
                  <a:lnTo>
                    <a:pt x="0" y="148940"/>
                  </a:lnTo>
                  <a:lnTo>
                    <a:pt x="863" y="88353"/>
                  </a:lnTo>
                  <a:lnTo>
                    <a:pt x="6970" y="30891"/>
                  </a:lnTo>
                  <a:lnTo>
                    <a:pt x="21714" y="2237"/>
                  </a:lnTo>
                  <a:lnTo>
                    <a:pt x="27847" y="0"/>
                  </a:lnTo>
                  <a:lnTo>
                    <a:pt x="34275" y="2020"/>
                  </a:lnTo>
                  <a:lnTo>
                    <a:pt x="40900" y="6875"/>
                  </a:lnTo>
                  <a:lnTo>
                    <a:pt x="61403" y="41653"/>
                  </a:lnTo>
                  <a:lnTo>
                    <a:pt x="74820" y="97403"/>
                  </a:lnTo>
                  <a:lnTo>
                    <a:pt x="85174" y="125425"/>
                  </a:lnTo>
                  <a:lnTo>
                    <a:pt x="92380" y="132429"/>
                  </a:lnTo>
                  <a:lnTo>
                    <a:pt x="100694" y="134758"/>
                  </a:lnTo>
                  <a:lnTo>
                    <a:pt x="109746" y="133972"/>
                  </a:lnTo>
                  <a:lnTo>
                    <a:pt x="116950" y="128767"/>
                  </a:lnTo>
                  <a:lnTo>
                    <a:pt x="153154" y="69062"/>
                  </a:lnTo>
                  <a:lnTo>
                    <a:pt x="166782" y="48098"/>
                  </a:lnTo>
                  <a:lnTo>
                    <a:pt x="174862" y="42272"/>
                  </a:lnTo>
                  <a:lnTo>
                    <a:pt x="183758" y="39559"/>
                  </a:lnTo>
                  <a:lnTo>
                    <a:pt x="193198" y="38918"/>
                  </a:lnTo>
                  <a:lnTo>
                    <a:pt x="200661" y="45512"/>
                  </a:lnTo>
                  <a:lnTo>
                    <a:pt x="212073" y="71555"/>
                  </a:lnTo>
                  <a:lnTo>
                    <a:pt x="222606" y="1323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4898224" y="13111006"/>
              <a:ext cx="102814" cy="284270"/>
            </a:xfrm>
            <a:custGeom>
              <a:avLst/>
              <a:gdLst/>
              <a:ahLst/>
              <a:cxnLst/>
              <a:rect l="0" t="0" r="0" b="0"/>
              <a:pathLst>
                <a:path w="102814" h="284270">
                  <a:moveTo>
                    <a:pt x="102813" y="0"/>
                  </a:moveTo>
                  <a:lnTo>
                    <a:pt x="63125" y="2339"/>
                  </a:lnTo>
                  <a:lnTo>
                    <a:pt x="40720" y="11179"/>
                  </a:lnTo>
                  <a:lnTo>
                    <a:pt x="25303" y="29145"/>
                  </a:lnTo>
                  <a:lnTo>
                    <a:pt x="5874" y="73217"/>
                  </a:lnTo>
                  <a:lnTo>
                    <a:pt x="0" y="121910"/>
                  </a:lnTo>
                  <a:lnTo>
                    <a:pt x="6422" y="179539"/>
                  </a:lnTo>
                  <a:lnTo>
                    <a:pt x="16800" y="231401"/>
                  </a:lnTo>
                  <a:lnTo>
                    <a:pt x="39642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4832581" y="13206121"/>
              <a:ext cx="260441" cy="130761"/>
            </a:xfrm>
            <a:custGeom>
              <a:avLst/>
              <a:gdLst/>
              <a:ahLst/>
              <a:cxnLst/>
              <a:rect l="0" t="0" r="0" b="0"/>
              <a:pathLst>
                <a:path w="260441" h="130761">
                  <a:moveTo>
                    <a:pt x="0" y="115455"/>
                  </a:moveTo>
                  <a:lnTo>
                    <a:pt x="17980" y="91408"/>
                  </a:lnTo>
                  <a:lnTo>
                    <a:pt x="79450" y="41787"/>
                  </a:lnTo>
                  <a:lnTo>
                    <a:pt x="125398" y="19275"/>
                  </a:lnTo>
                  <a:lnTo>
                    <a:pt x="135071" y="18580"/>
                  </a:lnTo>
                  <a:lnTo>
                    <a:pt x="152058" y="24047"/>
                  </a:lnTo>
                  <a:lnTo>
                    <a:pt x="164288" y="40514"/>
                  </a:lnTo>
                  <a:lnTo>
                    <a:pt x="185454" y="101470"/>
                  </a:lnTo>
                  <a:lnTo>
                    <a:pt x="192778" y="124448"/>
                  </a:lnTo>
                  <a:lnTo>
                    <a:pt x="198708" y="129639"/>
                  </a:lnTo>
                  <a:lnTo>
                    <a:pt x="206172" y="130760"/>
                  </a:lnTo>
                  <a:lnTo>
                    <a:pt x="214657" y="129167"/>
                  </a:lnTo>
                  <a:lnTo>
                    <a:pt x="230324" y="118039"/>
                  </a:lnTo>
                  <a:lnTo>
                    <a:pt x="243915" y="100226"/>
                  </a:lnTo>
                  <a:lnTo>
                    <a:pt x="256975" y="63891"/>
                  </a:lnTo>
                  <a:lnTo>
                    <a:pt x="260440" y="37165"/>
                  </a:lnTo>
                  <a:lnTo>
                    <a:pt x="255741" y="15929"/>
                  </a:lnTo>
                  <a:lnTo>
                    <a:pt x="251212" y="6990"/>
                  </a:lnTo>
                  <a:lnTo>
                    <a:pt x="243514" y="2201"/>
                  </a:lnTo>
                  <a:lnTo>
                    <a:pt x="222482" y="0"/>
                  </a:lnTo>
                  <a:lnTo>
                    <a:pt x="203776" y="6040"/>
                  </a:lnTo>
                  <a:lnTo>
                    <a:pt x="183210" y="16357"/>
                  </a:lnTo>
                  <a:lnTo>
                    <a:pt x="168456" y="20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5158964" y="13037307"/>
              <a:ext cx="73701" cy="174957"/>
            </a:xfrm>
            <a:custGeom>
              <a:avLst/>
              <a:gdLst/>
              <a:ahLst/>
              <a:cxnLst/>
              <a:rect l="0" t="0" r="0" b="0"/>
              <a:pathLst>
                <a:path w="73701" h="174957">
                  <a:moveTo>
                    <a:pt x="0" y="157928"/>
                  </a:moveTo>
                  <a:lnTo>
                    <a:pt x="5589" y="174696"/>
                  </a:lnTo>
                  <a:lnTo>
                    <a:pt x="7235" y="174956"/>
                  </a:lnTo>
                  <a:lnTo>
                    <a:pt x="15684" y="124006"/>
                  </a:lnTo>
                  <a:lnTo>
                    <a:pt x="36806" y="60847"/>
                  </a:lnTo>
                  <a:lnTo>
                    <a:pt x="737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5895959" y="13174177"/>
              <a:ext cx="42115" cy="347442"/>
            </a:xfrm>
            <a:custGeom>
              <a:avLst/>
              <a:gdLst/>
              <a:ahLst/>
              <a:cxnLst/>
              <a:rect l="0" t="0" r="0" b="0"/>
              <a:pathLst>
                <a:path w="42115" h="347442">
                  <a:moveTo>
                    <a:pt x="42114" y="0"/>
                  </a:moveTo>
                  <a:lnTo>
                    <a:pt x="33781" y="37479"/>
                  </a:lnTo>
                  <a:lnTo>
                    <a:pt x="32019" y="94491"/>
                  </a:lnTo>
                  <a:lnTo>
                    <a:pt x="30501" y="156012"/>
                  </a:lnTo>
                  <a:lnTo>
                    <a:pt x="23206" y="213124"/>
                  </a:lnTo>
                  <a:lnTo>
                    <a:pt x="13635" y="272159"/>
                  </a:lnTo>
                  <a:lnTo>
                    <a:pt x="3039" y="325855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6011772" y="13300520"/>
              <a:ext cx="21058" cy="157928"/>
            </a:xfrm>
            <a:custGeom>
              <a:avLst/>
              <a:gdLst/>
              <a:ahLst/>
              <a:cxnLst/>
              <a:rect l="0" t="0" r="0" b="0"/>
              <a:pathLst>
                <a:path w="21058" h="157928">
                  <a:moveTo>
                    <a:pt x="21057" y="0"/>
                  </a:moveTo>
                  <a:lnTo>
                    <a:pt x="9605" y="57263"/>
                  </a:lnTo>
                  <a:lnTo>
                    <a:pt x="1897" y="118157"/>
                  </a:lnTo>
                  <a:lnTo>
                    <a:pt x="0" y="157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6053886" y="13216291"/>
              <a:ext cx="10530" cy="10531"/>
            </a:xfrm>
            <a:custGeom>
              <a:avLst/>
              <a:gdLst/>
              <a:ahLst/>
              <a:cxnLst/>
              <a:rect l="0" t="0" r="0" b="0"/>
              <a:pathLst>
                <a:path w="10530" h="10531">
                  <a:moveTo>
                    <a:pt x="10529" y="0"/>
                  </a:moveTo>
                  <a:lnTo>
                    <a:pt x="0" y="10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6158196" y="13247877"/>
              <a:ext cx="94107" cy="231628"/>
            </a:xfrm>
            <a:custGeom>
              <a:avLst/>
              <a:gdLst/>
              <a:ahLst/>
              <a:cxnLst/>
              <a:rect l="0" t="0" r="0" b="0"/>
              <a:pathLst>
                <a:path w="94107" h="231628">
                  <a:moveTo>
                    <a:pt x="85203" y="0"/>
                  </a:moveTo>
                  <a:lnTo>
                    <a:pt x="41240" y="20243"/>
                  </a:lnTo>
                  <a:lnTo>
                    <a:pt x="16545" y="44992"/>
                  </a:lnTo>
                  <a:lnTo>
                    <a:pt x="0" y="74553"/>
                  </a:lnTo>
                  <a:lnTo>
                    <a:pt x="1495" y="82457"/>
                  </a:lnTo>
                  <a:lnTo>
                    <a:pt x="7171" y="88897"/>
                  </a:lnTo>
                  <a:lnTo>
                    <a:pt x="37516" y="103548"/>
                  </a:lnTo>
                  <a:lnTo>
                    <a:pt x="84102" y="124569"/>
                  </a:lnTo>
                  <a:lnTo>
                    <a:pt x="90318" y="133348"/>
                  </a:lnTo>
                  <a:lnTo>
                    <a:pt x="94106" y="155582"/>
                  </a:lnTo>
                  <a:lnTo>
                    <a:pt x="88770" y="177942"/>
                  </a:lnTo>
                  <a:lnTo>
                    <a:pt x="72612" y="207142"/>
                  </a:lnTo>
                  <a:lnTo>
                    <a:pt x="59720" y="220744"/>
                  </a:lnTo>
                  <a:lnTo>
                    <a:pt x="32561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6380270" y="13174177"/>
              <a:ext cx="1" cy="210571"/>
            </a:xfrm>
            <a:custGeom>
              <a:avLst/>
              <a:gdLst/>
              <a:ahLst/>
              <a:cxnLst/>
              <a:rect l="0" t="0" r="0" b="0"/>
              <a:pathLst>
                <a:path w="1" h="210571">
                  <a:moveTo>
                    <a:pt x="0" y="0"/>
                  </a:moveTo>
                  <a:lnTo>
                    <a:pt x="0" y="58617"/>
                  </a:lnTo>
                  <a:lnTo>
                    <a:pt x="0" y="110175"/>
                  </a:lnTo>
                  <a:lnTo>
                    <a:pt x="0" y="164316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6506611" y="13218266"/>
              <a:ext cx="98501" cy="153514"/>
            </a:xfrm>
            <a:custGeom>
              <a:avLst/>
              <a:gdLst/>
              <a:ahLst/>
              <a:cxnLst/>
              <a:rect l="0" t="0" r="0" b="0"/>
              <a:pathLst>
                <a:path w="98501" h="153514">
                  <a:moveTo>
                    <a:pt x="21058" y="40140"/>
                  </a:moveTo>
                  <a:lnTo>
                    <a:pt x="9880" y="56907"/>
                  </a:lnTo>
                  <a:lnTo>
                    <a:pt x="2927" y="100870"/>
                  </a:lnTo>
                  <a:lnTo>
                    <a:pt x="6457" y="141581"/>
                  </a:lnTo>
                  <a:lnTo>
                    <a:pt x="12493" y="148712"/>
                  </a:lnTo>
                  <a:lnTo>
                    <a:pt x="21198" y="152295"/>
                  </a:lnTo>
                  <a:lnTo>
                    <a:pt x="31679" y="153513"/>
                  </a:lnTo>
                  <a:lnTo>
                    <a:pt x="42177" y="149647"/>
                  </a:lnTo>
                  <a:lnTo>
                    <a:pt x="63199" y="132873"/>
                  </a:lnTo>
                  <a:lnTo>
                    <a:pt x="78002" y="106701"/>
                  </a:lnTo>
                  <a:lnTo>
                    <a:pt x="97036" y="47828"/>
                  </a:lnTo>
                  <a:lnTo>
                    <a:pt x="98500" y="22499"/>
                  </a:lnTo>
                  <a:lnTo>
                    <a:pt x="97253" y="10832"/>
                  </a:lnTo>
                  <a:lnTo>
                    <a:pt x="91741" y="4223"/>
                  </a:lnTo>
                  <a:lnTo>
                    <a:pt x="83388" y="988"/>
                  </a:lnTo>
                  <a:lnTo>
                    <a:pt x="73139" y="0"/>
                  </a:lnTo>
                  <a:lnTo>
                    <a:pt x="55514" y="5142"/>
                  </a:lnTo>
                  <a:lnTo>
                    <a:pt x="0" y="29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6727710" y="13185591"/>
              <a:ext cx="105286" cy="357084"/>
            </a:xfrm>
            <a:custGeom>
              <a:avLst/>
              <a:gdLst/>
              <a:ahLst/>
              <a:cxnLst/>
              <a:rect l="0" t="0" r="0" b="0"/>
              <a:pathLst>
                <a:path w="105286" h="357084">
                  <a:moveTo>
                    <a:pt x="0" y="9644"/>
                  </a:moveTo>
                  <a:lnTo>
                    <a:pt x="5589" y="26412"/>
                  </a:lnTo>
                  <a:lnTo>
                    <a:pt x="2317" y="86394"/>
                  </a:lnTo>
                  <a:lnTo>
                    <a:pt x="3026" y="130130"/>
                  </a:lnTo>
                  <a:lnTo>
                    <a:pt x="11484" y="154440"/>
                  </a:lnTo>
                  <a:lnTo>
                    <a:pt x="17015" y="158816"/>
                  </a:lnTo>
                  <a:lnTo>
                    <a:pt x="23042" y="158224"/>
                  </a:lnTo>
                  <a:lnTo>
                    <a:pt x="29399" y="154320"/>
                  </a:lnTo>
                  <a:lnTo>
                    <a:pt x="49525" y="120881"/>
                  </a:lnTo>
                  <a:lnTo>
                    <a:pt x="70051" y="71651"/>
                  </a:lnTo>
                  <a:lnTo>
                    <a:pt x="92303" y="14267"/>
                  </a:lnTo>
                  <a:lnTo>
                    <a:pt x="96631" y="2196"/>
                  </a:lnTo>
                  <a:lnTo>
                    <a:pt x="99515" y="0"/>
                  </a:lnTo>
                  <a:lnTo>
                    <a:pt x="101439" y="4384"/>
                  </a:lnTo>
                  <a:lnTo>
                    <a:pt x="102406" y="23683"/>
                  </a:lnTo>
                  <a:lnTo>
                    <a:pt x="96615" y="74201"/>
                  </a:lnTo>
                  <a:lnTo>
                    <a:pt x="89534" y="129241"/>
                  </a:lnTo>
                  <a:lnTo>
                    <a:pt x="85276" y="185173"/>
                  </a:lnTo>
                  <a:lnTo>
                    <a:pt x="87555" y="241281"/>
                  </a:lnTo>
                  <a:lnTo>
                    <a:pt x="93334" y="297425"/>
                  </a:lnTo>
                  <a:lnTo>
                    <a:pt x="105285" y="357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6908918" y="13109403"/>
              <a:ext cx="176762" cy="218349"/>
            </a:xfrm>
            <a:custGeom>
              <a:avLst/>
              <a:gdLst/>
              <a:ahLst/>
              <a:cxnLst/>
              <a:rect l="0" t="0" r="0" b="0"/>
              <a:pathLst>
                <a:path w="176762" h="218349">
                  <a:moveTo>
                    <a:pt x="113590" y="12131"/>
                  </a:moveTo>
                  <a:lnTo>
                    <a:pt x="102411" y="953"/>
                  </a:lnTo>
                  <a:lnTo>
                    <a:pt x="96779" y="0"/>
                  </a:lnTo>
                  <a:lnTo>
                    <a:pt x="90684" y="1704"/>
                  </a:lnTo>
                  <a:lnTo>
                    <a:pt x="84281" y="5179"/>
                  </a:lnTo>
                  <a:lnTo>
                    <a:pt x="64092" y="26839"/>
                  </a:lnTo>
                  <a:lnTo>
                    <a:pt x="31376" y="86198"/>
                  </a:lnTo>
                  <a:lnTo>
                    <a:pt x="9032" y="146856"/>
                  </a:lnTo>
                  <a:lnTo>
                    <a:pt x="1111" y="186190"/>
                  </a:lnTo>
                  <a:lnTo>
                    <a:pt x="0" y="201871"/>
                  </a:lnTo>
                  <a:lnTo>
                    <a:pt x="3938" y="211154"/>
                  </a:lnTo>
                  <a:lnTo>
                    <a:pt x="11243" y="216173"/>
                  </a:lnTo>
                  <a:lnTo>
                    <a:pt x="20792" y="218348"/>
                  </a:lnTo>
                  <a:lnTo>
                    <a:pt x="29498" y="216291"/>
                  </a:lnTo>
                  <a:lnTo>
                    <a:pt x="45409" y="204645"/>
                  </a:lnTo>
                  <a:lnTo>
                    <a:pt x="81807" y="141873"/>
                  </a:lnTo>
                  <a:lnTo>
                    <a:pt x="99884" y="101656"/>
                  </a:lnTo>
                  <a:lnTo>
                    <a:pt x="116472" y="46844"/>
                  </a:lnTo>
                  <a:lnTo>
                    <a:pt x="119020" y="43461"/>
                  </a:lnTo>
                  <a:lnTo>
                    <a:pt x="120720" y="45887"/>
                  </a:lnTo>
                  <a:lnTo>
                    <a:pt x="123447" y="94579"/>
                  </a:lnTo>
                  <a:lnTo>
                    <a:pt x="129509" y="146005"/>
                  </a:lnTo>
                  <a:lnTo>
                    <a:pt x="144303" y="187109"/>
                  </a:lnTo>
                  <a:lnTo>
                    <a:pt x="150443" y="194293"/>
                  </a:lnTo>
                  <a:lnTo>
                    <a:pt x="156876" y="197913"/>
                  </a:lnTo>
                  <a:lnTo>
                    <a:pt x="176761" y="2016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7243800" y="13005721"/>
              <a:ext cx="20865" cy="294800"/>
            </a:xfrm>
            <a:custGeom>
              <a:avLst/>
              <a:gdLst/>
              <a:ahLst/>
              <a:cxnLst/>
              <a:rect l="0" t="0" r="0" b="0"/>
              <a:pathLst>
                <a:path w="20865" h="294800">
                  <a:moveTo>
                    <a:pt x="10335" y="0"/>
                  </a:moveTo>
                  <a:lnTo>
                    <a:pt x="3100" y="27556"/>
                  </a:lnTo>
                  <a:lnTo>
                    <a:pt x="457" y="90019"/>
                  </a:lnTo>
                  <a:lnTo>
                    <a:pt x="0" y="142876"/>
                  </a:lnTo>
                  <a:lnTo>
                    <a:pt x="5433" y="197070"/>
                  </a:lnTo>
                  <a:lnTo>
                    <a:pt x="10537" y="254870"/>
                  </a:lnTo>
                  <a:lnTo>
                    <a:pt x="20864" y="294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7438610" y="12974136"/>
              <a:ext cx="13373" cy="294799"/>
            </a:xfrm>
            <a:custGeom>
              <a:avLst/>
              <a:gdLst/>
              <a:ahLst/>
              <a:cxnLst/>
              <a:rect l="0" t="0" r="0" b="0"/>
              <a:pathLst>
                <a:path w="13373" h="294799">
                  <a:moveTo>
                    <a:pt x="5038" y="0"/>
                  </a:moveTo>
                  <a:lnTo>
                    <a:pt x="13372" y="48931"/>
                  </a:lnTo>
                  <a:lnTo>
                    <a:pt x="11797" y="103015"/>
                  </a:lnTo>
                  <a:lnTo>
                    <a:pt x="8042" y="146390"/>
                  </a:lnTo>
                  <a:lnTo>
                    <a:pt x="4758" y="206762"/>
                  </a:lnTo>
                  <a:lnTo>
                    <a:pt x="0" y="260380"/>
                  </a:lnTo>
                  <a:lnTo>
                    <a:pt x="5038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7369949" y="13005721"/>
              <a:ext cx="200042" cy="126344"/>
            </a:xfrm>
            <a:custGeom>
              <a:avLst/>
              <a:gdLst/>
              <a:ahLst/>
              <a:cxnLst/>
              <a:rect l="0" t="0" r="0" b="0"/>
              <a:pathLst>
                <a:path w="200042" h="126344">
                  <a:moveTo>
                    <a:pt x="200041" y="0"/>
                  </a:moveTo>
                  <a:lnTo>
                    <a:pt x="150489" y="20244"/>
                  </a:lnTo>
                  <a:lnTo>
                    <a:pt x="95163" y="61333"/>
                  </a:lnTo>
                  <a:lnTo>
                    <a:pt x="34740" y="105124"/>
                  </a:lnTo>
                  <a:lnTo>
                    <a:pt x="14582" y="120056"/>
                  </a:lnTo>
                  <a:lnTo>
                    <a:pt x="0" y="1263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7633161" y="13047836"/>
              <a:ext cx="52644" cy="189514"/>
            </a:xfrm>
            <a:custGeom>
              <a:avLst/>
              <a:gdLst/>
              <a:ahLst/>
              <a:cxnLst/>
              <a:rect l="0" t="0" r="0" b="0"/>
              <a:pathLst>
                <a:path w="52644" h="189514">
                  <a:moveTo>
                    <a:pt x="0" y="0"/>
                  </a:moveTo>
                  <a:lnTo>
                    <a:pt x="3119" y="54143"/>
                  </a:lnTo>
                  <a:lnTo>
                    <a:pt x="20243" y="109090"/>
                  </a:lnTo>
                  <a:lnTo>
                    <a:pt x="46759" y="169664"/>
                  </a:lnTo>
                  <a:lnTo>
                    <a:pt x="52643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7591047" y="13026779"/>
              <a:ext cx="221100" cy="515896"/>
            </a:xfrm>
            <a:custGeom>
              <a:avLst/>
              <a:gdLst/>
              <a:ahLst/>
              <a:cxnLst/>
              <a:rect l="0" t="0" r="0" b="0"/>
              <a:pathLst>
                <a:path w="221100" h="515896">
                  <a:moveTo>
                    <a:pt x="221099" y="0"/>
                  </a:moveTo>
                  <a:lnTo>
                    <a:pt x="200855" y="55140"/>
                  </a:lnTo>
                  <a:lnTo>
                    <a:pt x="176112" y="112103"/>
                  </a:lnTo>
                  <a:lnTo>
                    <a:pt x="155627" y="168416"/>
                  </a:lnTo>
                  <a:lnTo>
                    <a:pt x="129397" y="224600"/>
                  </a:lnTo>
                  <a:lnTo>
                    <a:pt x="108660" y="272307"/>
                  </a:lnTo>
                  <a:lnTo>
                    <a:pt x="87697" y="323488"/>
                  </a:lnTo>
                  <a:lnTo>
                    <a:pt x="59653" y="385950"/>
                  </a:lnTo>
                  <a:lnTo>
                    <a:pt x="38602" y="435019"/>
                  </a:lnTo>
                  <a:lnTo>
                    <a:pt x="13648" y="487875"/>
                  </a:lnTo>
                  <a:lnTo>
                    <a:pt x="0" y="515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8128000" y="12942550"/>
              <a:ext cx="21059" cy="157929"/>
            </a:xfrm>
            <a:custGeom>
              <a:avLst/>
              <a:gdLst/>
              <a:ahLst/>
              <a:cxnLst/>
              <a:rect l="0" t="0" r="0" b="0"/>
              <a:pathLst>
                <a:path w="21059" h="157929">
                  <a:moveTo>
                    <a:pt x="21058" y="0"/>
                  </a:moveTo>
                  <a:lnTo>
                    <a:pt x="12724" y="48931"/>
                  </a:lnTo>
                  <a:lnTo>
                    <a:pt x="5373" y="102472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8012187" y="13018740"/>
              <a:ext cx="285288" cy="185733"/>
            </a:xfrm>
            <a:custGeom>
              <a:avLst/>
              <a:gdLst/>
              <a:ahLst/>
              <a:cxnLst/>
              <a:rect l="0" t="0" r="0" b="0"/>
              <a:pathLst>
                <a:path w="285288" h="185733">
                  <a:moveTo>
                    <a:pt x="0" y="60682"/>
                  </a:moveTo>
                  <a:lnTo>
                    <a:pt x="55045" y="42723"/>
                  </a:lnTo>
                  <a:lnTo>
                    <a:pt x="106452" y="32135"/>
                  </a:lnTo>
                  <a:lnTo>
                    <a:pt x="144626" y="33116"/>
                  </a:lnTo>
                  <a:lnTo>
                    <a:pt x="156079" y="35285"/>
                  </a:lnTo>
                  <a:lnTo>
                    <a:pt x="175043" y="47055"/>
                  </a:lnTo>
                  <a:lnTo>
                    <a:pt x="190101" y="65154"/>
                  </a:lnTo>
                  <a:lnTo>
                    <a:pt x="200692" y="88795"/>
                  </a:lnTo>
                  <a:lnTo>
                    <a:pt x="209789" y="149335"/>
                  </a:lnTo>
                  <a:lnTo>
                    <a:pt x="215291" y="178853"/>
                  </a:lnTo>
                  <a:lnTo>
                    <a:pt x="219567" y="185085"/>
                  </a:lnTo>
                  <a:lnTo>
                    <a:pt x="224757" y="185732"/>
                  </a:lnTo>
                  <a:lnTo>
                    <a:pt x="230556" y="182653"/>
                  </a:lnTo>
                  <a:lnTo>
                    <a:pt x="249897" y="161552"/>
                  </a:lnTo>
                  <a:lnTo>
                    <a:pt x="276030" y="106504"/>
                  </a:lnTo>
                  <a:lnTo>
                    <a:pt x="285287" y="76368"/>
                  </a:lnTo>
                  <a:lnTo>
                    <a:pt x="283921" y="34263"/>
                  </a:lnTo>
                  <a:lnTo>
                    <a:pt x="279045" y="10334"/>
                  </a:lnTo>
                  <a:lnTo>
                    <a:pt x="273767" y="3719"/>
                  </a:lnTo>
                  <a:lnTo>
                    <a:pt x="266739" y="479"/>
                  </a:lnTo>
                  <a:lnTo>
                    <a:pt x="249572" y="0"/>
                  </a:lnTo>
                  <a:lnTo>
                    <a:pt x="220176" y="7476"/>
                  </a:lnTo>
                  <a:lnTo>
                    <a:pt x="168456" y="396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8507026" y="12973486"/>
              <a:ext cx="168457" cy="414422"/>
            </a:xfrm>
            <a:custGeom>
              <a:avLst/>
              <a:gdLst/>
              <a:ahLst/>
              <a:cxnLst/>
              <a:rect l="0" t="0" r="0" b="0"/>
              <a:pathLst>
                <a:path w="168457" h="414422">
                  <a:moveTo>
                    <a:pt x="168456" y="11179"/>
                  </a:moveTo>
                  <a:lnTo>
                    <a:pt x="157278" y="0"/>
                  </a:lnTo>
                  <a:lnTo>
                    <a:pt x="149305" y="217"/>
                  </a:lnTo>
                  <a:lnTo>
                    <a:pt x="127969" y="9815"/>
                  </a:lnTo>
                  <a:lnTo>
                    <a:pt x="77034" y="71167"/>
                  </a:lnTo>
                  <a:lnTo>
                    <a:pt x="51872" y="115834"/>
                  </a:lnTo>
                  <a:lnTo>
                    <a:pt x="45005" y="153451"/>
                  </a:lnTo>
                  <a:lnTo>
                    <a:pt x="49890" y="161008"/>
                  </a:lnTo>
                  <a:lnTo>
                    <a:pt x="58997" y="164878"/>
                  </a:lnTo>
                  <a:lnTo>
                    <a:pt x="70917" y="166287"/>
                  </a:lnTo>
                  <a:lnTo>
                    <a:pt x="81203" y="163717"/>
                  </a:lnTo>
                  <a:lnTo>
                    <a:pt x="98872" y="151504"/>
                  </a:lnTo>
                  <a:lnTo>
                    <a:pt x="121972" y="124896"/>
                  </a:lnTo>
                  <a:lnTo>
                    <a:pt x="149481" y="68861"/>
                  </a:lnTo>
                  <a:lnTo>
                    <a:pt x="155806" y="60162"/>
                  </a:lnTo>
                  <a:lnTo>
                    <a:pt x="160023" y="59041"/>
                  </a:lnTo>
                  <a:lnTo>
                    <a:pt x="162834" y="62974"/>
                  </a:lnTo>
                  <a:lnTo>
                    <a:pt x="167345" y="108497"/>
                  </a:lnTo>
                  <a:lnTo>
                    <a:pt x="168237" y="167749"/>
                  </a:lnTo>
                  <a:lnTo>
                    <a:pt x="168391" y="222126"/>
                  </a:lnTo>
                  <a:lnTo>
                    <a:pt x="165324" y="280488"/>
                  </a:lnTo>
                  <a:lnTo>
                    <a:pt x="157706" y="306347"/>
                  </a:lnTo>
                  <a:lnTo>
                    <a:pt x="127338" y="361247"/>
                  </a:lnTo>
                  <a:lnTo>
                    <a:pt x="98463" y="395662"/>
                  </a:lnTo>
                  <a:lnTo>
                    <a:pt x="66089" y="412229"/>
                  </a:lnTo>
                  <a:lnTo>
                    <a:pt x="40292" y="414421"/>
                  </a:lnTo>
                  <a:lnTo>
                    <a:pt x="0" y="4112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8759710" y="12995193"/>
              <a:ext cx="108416" cy="117174"/>
            </a:xfrm>
            <a:custGeom>
              <a:avLst/>
              <a:gdLst/>
              <a:ahLst/>
              <a:cxnLst/>
              <a:rect l="0" t="0" r="0" b="0"/>
              <a:pathLst>
                <a:path w="108416" h="117174">
                  <a:moveTo>
                    <a:pt x="0" y="0"/>
                  </a:moveTo>
                  <a:lnTo>
                    <a:pt x="0" y="54145"/>
                  </a:lnTo>
                  <a:lnTo>
                    <a:pt x="2340" y="79048"/>
                  </a:lnTo>
                  <a:lnTo>
                    <a:pt x="11179" y="97913"/>
                  </a:lnTo>
                  <a:lnTo>
                    <a:pt x="26026" y="110978"/>
                  </a:lnTo>
                  <a:lnTo>
                    <a:pt x="34898" y="116098"/>
                  </a:lnTo>
                  <a:lnTo>
                    <a:pt x="44322" y="117173"/>
                  </a:lnTo>
                  <a:lnTo>
                    <a:pt x="64153" y="112128"/>
                  </a:lnTo>
                  <a:lnTo>
                    <a:pt x="89458" y="96135"/>
                  </a:lnTo>
                  <a:lnTo>
                    <a:pt x="101371" y="80161"/>
                  </a:lnTo>
                  <a:lnTo>
                    <a:pt x="106185" y="70988"/>
                  </a:lnTo>
                  <a:lnTo>
                    <a:pt x="108415" y="48318"/>
                  </a:lnTo>
                  <a:lnTo>
                    <a:pt x="107372" y="35720"/>
                  </a:lnTo>
                  <a:lnTo>
                    <a:pt x="103167" y="26153"/>
                  </a:lnTo>
                  <a:lnTo>
                    <a:pt x="89136" y="12404"/>
                  </a:lnTo>
                  <a:lnTo>
                    <a:pt x="68082" y="8631"/>
                  </a:lnTo>
                  <a:lnTo>
                    <a:pt x="9790" y="18695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8907109" y="12963607"/>
              <a:ext cx="73700" cy="147400"/>
            </a:xfrm>
            <a:custGeom>
              <a:avLst/>
              <a:gdLst/>
              <a:ahLst/>
              <a:cxnLst/>
              <a:rect l="0" t="0" r="0" b="0"/>
              <a:pathLst>
                <a:path w="73700" h="147400">
                  <a:moveTo>
                    <a:pt x="0" y="0"/>
                  </a:moveTo>
                  <a:lnTo>
                    <a:pt x="16811" y="19151"/>
                  </a:lnTo>
                  <a:lnTo>
                    <a:pt x="49499" y="78808"/>
                  </a:lnTo>
                  <a:lnTo>
                    <a:pt x="69704" y="129916"/>
                  </a:lnTo>
                  <a:lnTo>
                    <a:pt x="73699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8970280" y="12921493"/>
              <a:ext cx="115814" cy="221100"/>
            </a:xfrm>
            <a:custGeom>
              <a:avLst/>
              <a:gdLst/>
              <a:ahLst/>
              <a:cxnLst/>
              <a:rect l="0" t="0" r="0" b="0"/>
              <a:pathLst>
                <a:path w="115814" h="221100">
                  <a:moveTo>
                    <a:pt x="115813" y="0"/>
                  </a:moveTo>
                  <a:lnTo>
                    <a:pt x="89450" y="61111"/>
                  </a:lnTo>
                  <a:lnTo>
                    <a:pt x="61504" y="115542"/>
                  </a:lnTo>
                  <a:lnTo>
                    <a:pt x="30904" y="171542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7" name="Group 576"/>
          <p:cNvGrpSpPr/>
          <p:nvPr/>
        </p:nvGrpSpPr>
        <p:grpSpPr>
          <a:xfrm>
            <a:off x="2484725" y="10284171"/>
            <a:ext cx="6545661" cy="208479"/>
            <a:chOff x="2484725" y="10284171"/>
            <a:chExt cx="6545661" cy="208479"/>
          </a:xfrm>
        </p:grpSpPr>
        <p:sp>
          <p:nvSpPr>
            <p:cNvPr id="575" name="Freeform 574"/>
            <p:cNvSpPr/>
            <p:nvPr/>
          </p:nvSpPr>
          <p:spPr>
            <a:xfrm>
              <a:off x="6864580" y="10284171"/>
              <a:ext cx="2165806" cy="157214"/>
            </a:xfrm>
            <a:custGeom>
              <a:avLst/>
              <a:gdLst/>
              <a:ahLst/>
              <a:cxnLst/>
              <a:rect l="0" t="0" r="0" b="0"/>
              <a:pathLst>
                <a:path w="2165806" h="157214">
                  <a:moveTo>
                    <a:pt x="0" y="73699"/>
                  </a:moveTo>
                  <a:lnTo>
                    <a:pt x="27557" y="66464"/>
                  </a:lnTo>
                  <a:lnTo>
                    <a:pt x="73026" y="64147"/>
                  </a:lnTo>
                  <a:lnTo>
                    <a:pt x="134981" y="64630"/>
                  </a:lnTo>
                  <a:lnTo>
                    <a:pt x="191423" y="70492"/>
                  </a:lnTo>
                  <a:lnTo>
                    <a:pt x="246361" y="72749"/>
                  </a:lnTo>
                  <a:lnTo>
                    <a:pt x="306573" y="73417"/>
                  </a:lnTo>
                  <a:lnTo>
                    <a:pt x="368867" y="74785"/>
                  </a:lnTo>
                  <a:lnTo>
                    <a:pt x="410776" y="79251"/>
                  </a:lnTo>
                  <a:lnTo>
                    <a:pt x="455919" y="82015"/>
                  </a:lnTo>
                  <a:lnTo>
                    <a:pt x="503278" y="83244"/>
                  </a:lnTo>
                  <a:lnTo>
                    <a:pt x="551622" y="83790"/>
                  </a:lnTo>
                  <a:lnTo>
                    <a:pt x="600405" y="87153"/>
                  </a:lnTo>
                  <a:lnTo>
                    <a:pt x="650552" y="91376"/>
                  </a:lnTo>
                  <a:lnTo>
                    <a:pt x="704036" y="93254"/>
                  </a:lnTo>
                  <a:lnTo>
                    <a:pt x="755882" y="97208"/>
                  </a:lnTo>
                  <a:lnTo>
                    <a:pt x="807390" y="101695"/>
                  </a:lnTo>
                  <a:lnTo>
                    <a:pt x="861479" y="103690"/>
                  </a:lnTo>
                  <a:lnTo>
                    <a:pt x="916714" y="107695"/>
                  </a:lnTo>
                  <a:lnTo>
                    <a:pt x="972458" y="113375"/>
                  </a:lnTo>
                  <a:lnTo>
                    <a:pt x="1028429" y="119799"/>
                  </a:lnTo>
                  <a:lnTo>
                    <a:pt x="1084501" y="126553"/>
                  </a:lnTo>
                  <a:lnTo>
                    <a:pt x="1140617" y="132285"/>
                  </a:lnTo>
                  <a:lnTo>
                    <a:pt x="1196753" y="134833"/>
                  </a:lnTo>
                  <a:lnTo>
                    <a:pt x="1252898" y="139084"/>
                  </a:lnTo>
                  <a:lnTo>
                    <a:pt x="1309047" y="143703"/>
                  </a:lnTo>
                  <a:lnTo>
                    <a:pt x="1365197" y="145756"/>
                  </a:lnTo>
                  <a:lnTo>
                    <a:pt x="1418228" y="149787"/>
                  </a:lnTo>
                  <a:lnTo>
                    <a:pt x="1470264" y="154310"/>
                  </a:lnTo>
                  <a:lnTo>
                    <a:pt x="1524586" y="156320"/>
                  </a:lnTo>
                  <a:lnTo>
                    <a:pt x="1579925" y="157213"/>
                  </a:lnTo>
                  <a:lnTo>
                    <a:pt x="1634546" y="156440"/>
                  </a:lnTo>
                  <a:lnTo>
                    <a:pt x="1686118" y="152197"/>
                  </a:lnTo>
                  <a:lnTo>
                    <a:pt x="1736335" y="149531"/>
                  </a:lnTo>
                  <a:lnTo>
                    <a:pt x="1785950" y="148346"/>
                  </a:lnTo>
                  <a:lnTo>
                    <a:pt x="1835297" y="147819"/>
                  </a:lnTo>
                  <a:lnTo>
                    <a:pt x="1881406" y="147586"/>
                  </a:lnTo>
                  <a:lnTo>
                    <a:pt x="1943706" y="147454"/>
                  </a:lnTo>
                  <a:lnTo>
                    <a:pt x="1999211" y="147415"/>
                  </a:lnTo>
                  <a:lnTo>
                    <a:pt x="2049581" y="147403"/>
                  </a:lnTo>
                  <a:lnTo>
                    <a:pt x="2108523" y="147399"/>
                  </a:lnTo>
                  <a:lnTo>
                    <a:pt x="2156709" y="147398"/>
                  </a:lnTo>
                  <a:lnTo>
                    <a:pt x="2164272" y="143889"/>
                  </a:lnTo>
                  <a:lnTo>
                    <a:pt x="2165805" y="138040"/>
                  </a:lnTo>
                  <a:lnTo>
                    <a:pt x="2163318" y="130631"/>
                  </a:lnTo>
                  <a:lnTo>
                    <a:pt x="2156980" y="124522"/>
                  </a:lnTo>
                  <a:lnTo>
                    <a:pt x="2094573" y="96871"/>
                  </a:lnTo>
                  <a:lnTo>
                    <a:pt x="2033309" y="74439"/>
                  </a:lnTo>
                  <a:lnTo>
                    <a:pt x="1978967" y="54218"/>
                  </a:lnTo>
                  <a:lnTo>
                    <a:pt x="1917522" y="32255"/>
                  </a:lnTo>
                  <a:lnTo>
                    <a:pt x="1862551" y="14126"/>
                  </a:lnTo>
                  <a:lnTo>
                    <a:pt x="18109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2484725" y="10381315"/>
              <a:ext cx="2916396" cy="111335"/>
            </a:xfrm>
            <a:custGeom>
              <a:avLst/>
              <a:gdLst/>
              <a:ahLst/>
              <a:cxnLst/>
              <a:rect l="0" t="0" r="0" b="0"/>
              <a:pathLst>
                <a:path w="2916396" h="111335">
                  <a:moveTo>
                    <a:pt x="2916395" y="18669"/>
                  </a:moveTo>
                  <a:lnTo>
                    <a:pt x="2878916" y="10336"/>
                  </a:lnTo>
                  <a:lnTo>
                    <a:pt x="2831590" y="5671"/>
                  </a:lnTo>
                  <a:lnTo>
                    <a:pt x="2768825" y="0"/>
                  </a:lnTo>
                  <a:lnTo>
                    <a:pt x="2705774" y="1440"/>
                  </a:lnTo>
                  <a:lnTo>
                    <a:pt x="2645758" y="9275"/>
                  </a:lnTo>
                  <a:lnTo>
                    <a:pt x="2587811" y="22125"/>
                  </a:lnTo>
                  <a:lnTo>
                    <a:pt x="2526188" y="37630"/>
                  </a:lnTo>
                  <a:lnTo>
                    <a:pt x="2463476" y="52754"/>
                  </a:lnTo>
                  <a:lnTo>
                    <a:pt x="2400441" y="68933"/>
                  </a:lnTo>
                  <a:lnTo>
                    <a:pt x="2337311" y="81136"/>
                  </a:lnTo>
                  <a:lnTo>
                    <a:pt x="2294036" y="88545"/>
                  </a:lnTo>
                  <a:lnTo>
                    <a:pt x="2247507" y="95739"/>
                  </a:lnTo>
                  <a:lnTo>
                    <a:pt x="2202650" y="102835"/>
                  </a:lnTo>
                  <a:lnTo>
                    <a:pt x="2159318" y="108718"/>
                  </a:lnTo>
                  <a:lnTo>
                    <a:pt x="2116662" y="111334"/>
                  </a:lnTo>
                  <a:lnTo>
                    <a:pt x="2053186" y="107216"/>
                  </a:lnTo>
                  <a:lnTo>
                    <a:pt x="1989925" y="104177"/>
                  </a:lnTo>
                  <a:lnTo>
                    <a:pt x="1926727" y="97686"/>
                  </a:lnTo>
                  <a:lnTo>
                    <a:pt x="1881487" y="91612"/>
                  </a:lnTo>
                  <a:lnTo>
                    <a:pt x="1835254" y="86183"/>
                  </a:lnTo>
                  <a:lnTo>
                    <a:pt x="1791309" y="83770"/>
                  </a:lnTo>
                  <a:lnTo>
                    <a:pt x="1745263" y="79579"/>
                  </a:lnTo>
                  <a:lnTo>
                    <a:pt x="1698671" y="73817"/>
                  </a:lnTo>
                  <a:lnTo>
                    <a:pt x="1654567" y="67356"/>
                  </a:lnTo>
                  <a:lnTo>
                    <a:pt x="1611568" y="63704"/>
                  </a:lnTo>
                  <a:lnTo>
                    <a:pt x="1567891" y="60911"/>
                  </a:lnTo>
                  <a:lnTo>
                    <a:pt x="1521184" y="55770"/>
                  </a:lnTo>
                  <a:lnTo>
                    <a:pt x="1476248" y="52705"/>
                  </a:lnTo>
                  <a:lnTo>
                    <a:pt x="1432880" y="51344"/>
                  </a:lnTo>
                  <a:lnTo>
                    <a:pt x="1390208" y="50738"/>
                  </a:lnTo>
                  <a:lnTo>
                    <a:pt x="1344727" y="50469"/>
                  </a:lnTo>
                  <a:lnTo>
                    <a:pt x="1298387" y="50350"/>
                  </a:lnTo>
                  <a:lnTo>
                    <a:pt x="1254394" y="50296"/>
                  </a:lnTo>
                  <a:lnTo>
                    <a:pt x="1211446" y="50273"/>
                  </a:lnTo>
                  <a:lnTo>
                    <a:pt x="1167791" y="50262"/>
                  </a:lnTo>
                  <a:lnTo>
                    <a:pt x="1121093" y="50258"/>
                  </a:lnTo>
                  <a:lnTo>
                    <a:pt x="1059942" y="50255"/>
                  </a:lnTo>
                  <a:lnTo>
                    <a:pt x="999189" y="50254"/>
                  </a:lnTo>
                  <a:lnTo>
                    <a:pt x="936735" y="50254"/>
                  </a:lnTo>
                  <a:lnTo>
                    <a:pt x="879366" y="50254"/>
                  </a:lnTo>
                  <a:lnTo>
                    <a:pt x="825323" y="50254"/>
                  </a:lnTo>
                  <a:lnTo>
                    <a:pt x="772265" y="50254"/>
                  </a:lnTo>
                  <a:lnTo>
                    <a:pt x="713910" y="50254"/>
                  </a:lnTo>
                  <a:lnTo>
                    <a:pt x="657756" y="50254"/>
                  </a:lnTo>
                  <a:lnTo>
                    <a:pt x="604073" y="50254"/>
                  </a:lnTo>
                  <a:lnTo>
                    <a:pt x="545532" y="55844"/>
                  </a:lnTo>
                  <a:lnTo>
                    <a:pt x="494912" y="59320"/>
                  </a:lnTo>
                  <a:lnTo>
                    <a:pt x="444688" y="60349"/>
                  </a:lnTo>
                  <a:lnTo>
                    <a:pt x="383721" y="67933"/>
                  </a:lnTo>
                  <a:lnTo>
                    <a:pt x="326618" y="70645"/>
                  </a:lnTo>
                  <a:lnTo>
                    <a:pt x="274981" y="71114"/>
                  </a:lnTo>
                  <a:lnTo>
                    <a:pt x="231008" y="71225"/>
                  </a:lnTo>
                  <a:lnTo>
                    <a:pt x="184169" y="71273"/>
                  </a:lnTo>
                  <a:lnTo>
                    <a:pt x="122939" y="71300"/>
                  </a:lnTo>
                  <a:lnTo>
                    <a:pt x="67752" y="71309"/>
                  </a:lnTo>
                  <a:lnTo>
                    <a:pt x="11349" y="79644"/>
                  </a:lnTo>
                  <a:lnTo>
                    <a:pt x="0" y="818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8" name="Freeform 577"/>
          <p:cNvSpPr/>
          <p:nvPr/>
        </p:nvSpPr>
        <p:spPr>
          <a:xfrm>
            <a:off x="9370363" y="9905144"/>
            <a:ext cx="21058" cy="1"/>
          </a:xfrm>
          <a:custGeom>
            <a:avLst/>
            <a:gdLst/>
            <a:ahLst/>
            <a:cxnLst/>
            <a:rect l="0" t="0" r="0" b="0"/>
            <a:pathLst>
              <a:path w="21058" h="1">
                <a:moveTo>
                  <a:pt x="21057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1" name="Group 580"/>
          <p:cNvGrpSpPr/>
          <p:nvPr/>
        </p:nvGrpSpPr>
        <p:grpSpPr>
          <a:xfrm>
            <a:off x="4569392" y="11761059"/>
            <a:ext cx="5114689" cy="1294790"/>
            <a:chOff x="4569392" y="11761059"/>
            <a:chExt cx="5114689" cy="1294790"/>
          </a:xfrm>
        </p:grpSpPr>
        <p:sp>
          <p:nvSpPr>
            <p:cNvPr id="579" name="Freeform 578"/>
            <p:cNvSpPr/>
            <p:nvPr/>
          </p:nvSpPr>
          <p:spPr>
            <a:xfrm>
              <a:off x="4569392" y="11761059"/>
              <a:ext cx="4864143" cy="1294790"/>
            </a:xfrm>
            <a:custGeom>
              <a:avLst/>
              <a:gdLst/>
              <a:ahLst/>
              <a:cxnLst/>
              <a:rect l="0" t="0" r="0" b="0"/>
              <a:pathLst>
                <a:path w="4864143" h="1294790">
                  <a:moveTo>
                    <a:pt x="4864142" y="168255"/>
                  </a:moveTo>
                  <a:lnTo>
                    <a:pt x="4813709" y="168255"/>
                  </a:lnTo>
                  <a:lnTo>
                    <a:pt x="4757562" y="168255"/>
                  </a:lnTo>
                  <a:lnTo>
                    <a:pt x="4703361" y="168255"/>
                  </a:lnTo>
                  <a:lnTo>
                    <a:pt x="4649087" y="168255"/>
                  </a:lnTo>
                  <a:lnTo>
                    <a:pt x="4589072" y="169425"/>
                  </a:lnTo>
                  <a:lnTo>
                    <a:pt x="4526836" y="175491"/>
                  </a:lnTo>
                  <a:lnTo>
                    <a:pt x="4484941" y="177320"/>
                  </a:lnTo>
                  <a:lnTo>
                    <a:pt x="4439805" y="178133"/>
                  </a:lnTo>
                  <a:lnTo>
                    <a:pt x="4393617" y="178494"/>
                  </a:lnTo>
                  <a:lnTo>
                    <a:pt x="4349694" y="178655"/>
                  </a:lnTo>
                  <a:lnTo>
                    <a:pt x="4300536" y="178727"/>
                  </a:lnTo>
                  <a:lnTo>
                    <a:pt x="4248663" y="178758"/>
                  </a:lnTo>
                  <a:lnTo>
                    <a:pt x="4198312" y="178773"/>
                  </a:lnTo>
                  <a:lnTo>
                    <a:pt x="4148637" y="178778"/>
                  </a:lnTo>
                  <a:lnTo>
                    <a:pt x="4099263" y="178781"/>
                  </a:lnTo>
                  <a:lnTo>
                    <a:pt x="4050024" y="178783"/>
                  </a:lnTo>
                  <a:lnTo>
                    <a:pt x="3997724" y="178784"/>
                  </a:lnTo>
                  <a:lnTo>
                    <a:pt x="3944453" y="178784"/>
                  </a:lnTo>
                  <a:lnTo>
                    <a:pt x="3893481" y="178784"/>
                  </a:lnTo>
                  <a:lnTo>
                    <a:pt x="3843531" y="175664"/>
                  </a:lnTo>
                  <a:lnTo>
                    <a:pt x="3792865" y="171548"/>
                  </a:lnTo>
                  <a:lnTo>
                    <a:pt x="3739152" y="169719"/>
                  </a:lnTo>
                  <a:lnTo>
                    <a:pt x="3687203" y="165786"/>
                  </a:lnTo>
                  <a:lnTo>
                    <a:pt x="3635648" y="161309"/>
                  </a:lnTo>
                  <a:lnTo>
                    <a:pt x="3581541" y="159319"/>
                  </a:lnTo>
                  <a:lnTo>
                    <a:pt x="3526297" y="155315"/>
                  </a:lnTo>
                  <a:lnTo>
                    <a:pt x="3471718" y="150806"/>
                  </a:lnTo>
                  <a:lnTo>
                    <a:pt x="3420165" y="148802"/>
                  </a:lnTo>
                  <a:lnTo>
                    <a:pt x="3366836" y="147911"/>
                  </a:lnTo>
                  <a:lnTo>
                    <a:pt x="3313109" y="146345"/>
                  </a:lnTo>
                  <a:lnTo>
                    <a:pt x="3261935" y="141749"/>
                  </a:lnTo>
                  <a:lnTo>
                    <a:pt x="3208774" y="138928"/>
                  </a:lnTo>
                  <a:lnTo>
                    <a:pt x="3153952" y="137673"/>
                  </a:lnTo>
                  <a:lnTo>
                    <a:pt x="3098391" y="137116"/>
                  </a:lnTo>
                  <a:lnTo>
                    <a:pt x="3042502" y="136867"/>
                  </a:lnTo>
                  <a:lnTo>
                    <a:pt x="2986467" y="136757"/>
                  </a:lnTo>
                  <a:lnTo>
                    <a:pt x="2930367" y="136709"/>
                  </a:lnTo>
                  <a:lnTo>
                    <a:pt x="2874237" y="136687"/>
                  </a:lnTo>
                  <a:lnTo>
                    <a:pt x="2818096" y="136677"/>
                  </a:lnTo>
                  <a:lnTo>
                    <a:pt x="2761948" y="136673"/>
                  </a:lnTo>
                  <a:lnTo>
                    <a:pt x="2702679" y="136671"/>
                  </a:lnTo>
                  <a:lnTo>
                    <a:pt x="2642411" y="136670"/>
                  </a:lnTo>
                  <a:lnTo>
                    <a:pt x="2584430" y="136669"/>
                  </a:lnTo>
                  <a:lnTo>
                    <a:pt x="2527466" y="136669"/>
                  </a:lnTo>
                  <a:lnTo>
                    <a:pt x="2472122" y="136669"/>
                  </a:lnTo>
                  <a:lnTo>
                    <a:pt x="2420229" y="136669"/>
                  </a:lnTo>
                  <a:lnTo>
                    <a:pt x="2366751" y="136669"/>
                  </a:lnTo>
                  <a:lnTo>
                    <a:pt x="2312956" y="136669"/>
                  </a:lnTo>
                  <a:lnTo>
                    <a:pt x="2261751" y="136669"/>
                  </a:lnTo>
                  <a:lnTo>
                    <a:pt x="2208578" y="133549"/>
                  </a:lnTo>
                  <a:lnTo>
                    <a:pt x="2154919" y="129434"/>
                  </a:lnTo>
                  <a:lnTo>
                    <a:pt x="2103775" y="127604"/>
                  </a:lnTo>
                  <a:lnTo>
                    <a:pt x="2050629" y="126791"/>
                  </a:lnTo>
                  <a:lnTo>
                    <a:pt x="1996982" y="126430"/>
                  </a:lnTo>
                  <a:lnTo>
                    <a:pt x="1945844" y="126270"/>
                  </a:lnTo>
                  <a:lnTo>
                    <a:pt x="1892700" y="123079"/>
                  </a:lnTo>
                  <a:lnTo>
                    <a:pt x="1839054" y="118931"/>
                  </a:lnTo>
                  <a:lnTo>
                    <a:pt x="1787915" y="117087"/>
                  </a:lnTo>
                  <a:lnTo>
                    <a:pt x="1737891" y="113149"/>
                  </a:lnTo>
                  <a:lnTo>
                    <a:pt x="1688362" y="107499"/>
                  </a:lnTo>
                  <a:lnTo>
                    <a:pt x="1639053" y="101087"/>
                  </a:lnTo>
                  <a:lnTo>
                    <a:pt x="1592961" y="94338"/>
                  </a:lnTo>
                  <a:lnTo>
                    <a:pt x="1547910" y="87440"/>
                  </a:lnTo>
                  <a:lnTo>
                    <a:pt x="1500591" y="80476"/>
                  </a:lnTo>
                  <a:lnTo>
                    <a:pt x="1455383" y="73479"/>
                  </a:lnTo>
                  <a:lnTo>
                    <a:pt x="1411894" y="66470"/>
                  </a:lnTo>
                  <a:lnTo>
                    <a:pt x="1369170" y="59457"/>
                  </a:lnTo>
                  <a:lnTo>
                    <a:pt x="1326784" y="49321"/>
                  </a:lnTo>
                  <a:lnTo>
                    <a:pt x="1263460" y="36699"/>
                  </a:lnTo>
                  <a:lnTo>
                    <a:pt x="1200244" y="29840"/>
                  </a:lnTo>
                  <a:lnTo>
                    <a:pt x="1137059" y="20399"/>
                  </a:lnTo>
                  <a:lnTo>
                    <a:pt x="1073884" y="13311"/>
                  </a:lnTo>
                  <a:lnTo>
                    <a:pt x="1010712" y="11212"/>
                  </a:lnTo>
                  <a:lnTo>
                    <a:pt x="950661" y="7470"/>
                  </a:lnTo>
                  <a:lnTo>
                    <a:pt x="892703" y="2072"/>
                  </a:lnTo>
                  <a:lnTo>
                    <a:pt x="834196" y="473"/>
                  </a:lnTo>
                  <a:lnTo>
                    <a:pt x="776697" y="0"/>
                  </a:lnTo>
                  <a:lnTo>
                    <a:pt x="718326" y="2979"/>
                  </a:lnTo>
                  <a:lnTo>
                    <a:pt x="663986" y="11270"/>
                  </a:lnTo>
                  <a:lnTo>
                    <a:pt x="610841" y="18016"/>
                  </a:lnTo>
                  <a:lnTo>
                    <a:pt x="561168" y="23134"/>
                  </a:lnTo>
                  <a:lnTo>
                    <a:pt x="513696" y="32060"/>
                  </a:lnTo>
                  <a:lnTo>
                    <a:pt x="450841" y="51145"/>
                  </a:lnTo>
                  <a:lnTo>
                    <a:pt x="393366" y="70210"/>
                  </a:lnTo>
                  <a:lnTo>
                    <a:pt x="340072" y="95292"/>
                  </a:lnTo>
                  <a:lnTo>
                    <a:pt x="277429" y="129747"/>
                  </a:lnTo>
                  <a:lnTo>
                    <a:pt x="221563" y="170348"/>
                  </a:lnTo>
                  <a:lnTo>
                    <a:pt x="167012" y="228135"/>
                  </a:lnTo>
                  <a:lnTo>
                    <a:pt x="135389" y="283635"/>
                  </a:lnTo>
                  <a:lnTo>
                    <a:pt x="108483" y="337275"/>
                  </a:lnTo>
                  <a:lnTo>
                    <a:pt x="87873" y="395791"/>
                  </a:lnTo>
                  <a:lnTo>
                    <a:pt x="65605" y="455529"/>
                  </a:lnTo>
                  <a:lnTo>
                    <a:pt x="53347" y="509178"/>
                  </a:lnTo>
                  <a:lnTo>
                    <a:pt x="42306" y="566408"/>
                  </a:lnTo>
                  <a:lnTo>
                    <a:pt x="31625" y="620409"/>
                  </a:lnTo>
                  <a:lnTo>
                    <a:pt x="21052" y="673453"/>
                  </a:lnTo>
                  <a:lnTo>
                    <a:pt x="10510" y="729336"/>
                  </a:lnTo>
                  <a:lnTo>
                    <a:pt x="3097" y="787227"/>
                  </a:lnTo>
                  <a:lnTo>
                    <a:pt x="901" y="844544"/>
                  </a:lnTo>
                  <a:lnTo>
                    <a:pt x="250" y="902861"/>
                  </a:lnTo>
                  <a:lnTo>
                    <a:pt x="57" y="957185"/>
                  </a:lnTo>
                  <a:lnTo>
                    <a:pt x="0" y="1007207"/>
                  </a:lnTo>
                  <a:lnTo>
                    <a:pt x="3103" y="1054782"/>
                  </a:lnTo>
                  <a:lnTo>
                    <a:pt x="14632" y="1117670"/>
                  </a:lnTo>
                  <a:lnTo>
                    <a:pt x="34763" y="1177847"/>
                  </a:lnTo>
                  <a:lnTo>
                    <a:pt x="67078" y="1223078"/>
                  </a:lnTo>
                  <a:lnTo>
                    <a:pt x="89008" y="1244046"/>
                  </a:lnTo>
                  <a:lnTo>
                    <a:pt x="147797" y="1269786"/>
                  </a:lnTo>
                  <a:lnTo>
                    <a:pt x="205662" y="1287726"/>
                  </a:lnTo>
                  <a:lnTo>
                    <a:pt x="260101" y="1293406"/>
                  </a:lnTo>
                  <a:lnTo>
                    <a:pt x="315914" y="1294529"/>
                  </a:lnTo>
                  <a:lnTo>
                    <a:pt x="377589" y="1294750"/>
                  </a:lnTo>
                  <a:lnTo>
                    <a:pt x="428756" y="1294789"/>
                  </a:lnTo>
                  <a:lnTo>
                    <a:pt x="486551" y="1289210"/>
                  </a:lnTo>
                  <a:lnTo>
                    <a:pt x="542539" y="1285737"/>
                  </a:lnTo>
                  <a:lnTo>
                    <a:pt x="601763" y="1279119"/>
                  </a:lnTo>
                  <a:lnTo>
                    <a:pt x="663764" y="1275339"/>
                  </a:lnTo>
                  <a:lnTo>
                    <a:pt x="726588" y="1268629"/>
                  </a:lnTo>
                  <a:lnTo>
                    <a:pt x="789656" y="1259233"/>
                  </a:lnTo>
                  <a:lnTo>
                    <a:pt x="852797" y="1249040"/>
                  </a:lnTo>
                  <a:lnTo>
                    <a:pt x="915959" y="1238611"/>
                  </a:lnTo>
                  <a:lnTo>
                    <a:pt x="979127" y="1233701"/>
                  </a:lnTo>
                  <a:lnTo>
                    <a:pt x="1024360" y="1229433"/>
                  </a:lnTo>
                  <a:lnTo>
                    <a:pt x="1070590" y="1224806"/>
                  </a:lnTo>
                  <a:lnTo>
                    <a:pt x="1114533" y="1222751"/>
                  </a:lnTo>
                  <a:lnTo>
                    <a:pt x="1157460" y="1218717"/>
                  </a:lnTo>
                  <a:lnTo>
                    <a:pt x="1201105" y="1214194"/>
                  </a:lnTo>
                  <a:lnTo>
                    <a:pt x="1247799" y="1212184"/>
                  </a:lnTo>
                  <a:lnTo>
                    <a:pt x="1308948" y="1205463"/>
                  </a:lnTo>
                  <a:lnTo>
                    <a:pt x="1369699" y="1201653"/>
                  </a:lnTo>
                  <a:lnTo>
                    <a:pt x="1426564" y="1194934"/>
                  </a:lnTo>
                  <a:lnTo>
                    <a:pt x="1480458" y="1191123"/>
                  </a:lnTo>
                  <a:lnTo>
                    <a:pt x="1533471" y="1189995"/>
                  </a:lnTo>
                  <a:lnTo>
                    <a:pt x="1595381" y="1189613"/>
                  </a:lnTo>
                  <a:lnTo>
                    <a:pt x="1652670" y="1189537"/>
                  </a:lnTo>
                  <a:lnTo>
                    <a:pt x="1714636" y="1195112"/>
                  </a:lnTo>
                  <a:lnTo>
                    <a:pt x="1773626" y="1207478"/>
                  </a:lnTo>
                  <a:lnTo>
                    <a:pt x="1831189" y="1224669"/>
                  </a:lnTo>
                  <a:lnTo>
                    <a:pt x="1843301" y="1231657"/>
                  </a:lnTo>
                  <a:lnTo>
                    <a:pt x="1852992" y="1242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5969658" y="11939843"/>
              <a:ext cx="3714423" cy="905451"/>
            </a:xfrm>
            <a:custGeom>
              <a:avLst/>
              <a:gdLst/>
              <a:ahLst/>
              <a:cxnLst/>
              <a:rect l="0" t="0" r="0" b="0"/>
              <a:pathLst>
                <a:path w="3714423" h="905451">
                  <a:moveTo>
                    <a:pt x="0" y="905450"/>
                  </a:moveTo>
                  <a:lnTo>
                    <a:pt x="10746" y="871828"/>
                  </a:lnTo>
                  <a:lnTo>
                    <a:pt x="48468" y="817633"/>
                  </a:lnTo>
                  <a:lnTo>
                    <a:pt x="105844" y="766802"/>
                  </a:lnTo>
                  <a:lnTo>
                    <a:pt x="168506" y="714319"/>
                  </a:lnTo>
                  <a:lnTo>
                    <a:pt x="226221" y="666268"/>
                  </a:lnTo>
                  <a:lnTo>
                    <a:pt x="272009" y="632590"/>
                  </a:lnTo>
                  <a:lnTo>
                    <a:pt x="327820" y="600385"/>
                  </a:lnTo>
                  <a:lnTo>
                    <a:pt x="383091" y="568616"/>
                  </a:lnTo>
                  <a:lnTo>
                    <a:pt x="444571" y="536975"/>
                  </a:lnTo>
                  <a:lnTo>
                    <a:pt x="490435" y="515906"/>
                  </a:lnTo>
                  <a:lnTo>
                    <a:pt x="538115" y="494843"/>
                  </a:lnTo>
                  <a:lnTo>
                    <a:pt x="586603" y="474953"/>
                  </a:lnTo>
                  <a:lnTo>
                    <a:pt x="635450" y="458315"/>
                  </a:lnTo>
                  <a:lnTo>
                    <a:pt x="687574" y="443121"/>
                  </a:lnTo>
                  <a:lnTo>
                    <a:pt x="740767" y="429740"/>
                  </a:lnTo>
                  <a:lnTo>
                    <a:pt x="791704" y="419892"/>
                  </a:lnTo>
                  <a:lnTo>
                    <a:pt x="844758" y="411617"/>
                  </a:lnTo>
                  <a:lnTo>
                    <a:pt x="899534" y="404039"/>
                  </a:lnTo>
                  <a:lnTo>
                    <a:pt x="955074" y="396771"/>
                  </a:lnTo>
                  <a:lnTo>
                    <a:pt x="1010954" y="392762"/>
                  </a:lnTo>
                  <a:lnTo>
                    <a:pt x="1066985" y="390980"/>
                  </a:lnTo>
                  <a:lnTo>
                    <a:pt x="1123083" y="390188"/>
                  </a:lnTo>
                  <a:lnTo>
                    <a:pt x="1179211" y="392955"/>
                  </a:lnTo>
                  <a:lnTo>
                    <a:pt x="1236522" y="398085"/>
                  </a:lnTo>
                  <a:lnTo>
                    <a:pt x="1297088" y="404263"/>
                  </a:lnTo>
                  <a:lnTo>
                    <a:pt x="1355982" y="410910"/>
                  </a:lnTo>
                  <a:lnTo>
                    <a:pt x="1414523" y="418933"/>
                  </a:lnTo>
                  <a:lnTo>
                    <a:pt x="1475636" y="430298"/>
                  </a:lnTo>
                  <a:lnTo>
                    <a:pt x="1534773" y="440028"/>
                  </a:lnTo>
                  <a:lnTo>
                    <a:pt x="1593421" y="448251"/>
                  </a:lnTo>
                  <a:lnTo>
                    <a:pt x="1654583" y="455807"/>
                  </a:lnTo>
                  <a:lnTo>
                    <a:pt x="1716860" y="463063"/>
                  </a:lnTo>
                  <a:lnTo>
                    <a:pt x="1778464" y="470188"/>
                  </a:lnTo>
                  <a:lnTo>
                    <a:pt x="1837040" y="477254"/>
                  </a:lnTo>
                  <a:lnTo>
                    <a:pt x="1897387" y="484293"/>
                  </a:lnTo>
                  <a:lnTo>
                    <a:pt x="1958135" y="491321"/>
                  </a:lnTo>
                  <a:lnTo>
                    <a:pt x="2016329" y="498345"/>
                  </a:lnTo>
                  <a:lnTo>
                    <a:pt x="2076508" y="505366"/>
                  </a:lnTo>
                  <a:lnTo>
                    <a:pt x="2137179" y="512385"/>
                  </a:lnTo>
                  <a:lnTo>
                    <a:pt x="2195340" y="519405"/>
                  </a:lnTo>
                  <a:lnTo>
                    <a:pt x="2255504" y="526424"/>
                  </a:lnTo>
                  <a:lnTo>
                    <a:pt x="2317338" y="532273"/>
                  </a:lnTo>
                  <a:lnTo>
                    <a:pt x="2379915" y="534874"/>
                  </a:lnTo>
                  <a:lnTo>
                    <a:pt x="2439703" y="539149"/>
                  </a:lnTo>
                  <a:lnTo>
                    <a:pt x="2497471" y="543778"/>
                  </a:lnTo>
                  <a:lnTo>
                    <a:pt x="2554341" y="545835"/>
                  </a:lnTo>
                  <a:lnTo>
                    <a:pt x="2610813" y="549870"/>
                  </a:lnTo>
                  <a:lnTo>
                    <a:pt x="2667106" y="554392"/>
                  </a:lnTo>
                  <a:lnTo>
                    <a:pt x="2723321" y="556402"/>
                  </a:lnTo>
                  <a:lnTo>
                    <a:pt x="2779501" y="557295"/>
                  </a:lnTo>
                  <a:lnTo>
                    <a:pt x="2835666" y="558862"/>
                  </a:lnTo>
                  <a:lnTo>
                    <a:pt x="2891824" y="563457"/>
                  </a:lnTo>
                  <a:lnTo>
                    <a:pt x="2944858" y="566280"/>
                  </a:lnTo>
                  <a:lnTo>
                    <a:pt x="2995726" y="567534"/>
                  </a:lnTo>
                  <a:lnTo>
                    <a:pt x="3045629" y="568091"/>
                  </a:lnTo>
                  <a:lnTo>
                    <a:pt x="3091985" y="565220"/>
                  </a:lnTo>
                  <a:lnTo>
                    <a:pt x="3137154" y="561214"/>
                  </a:lnTo>
                  <a:lnTo>
                    <a:pt x="3184525" y="559434"/>
                  </a:lnTo>
                  <a:lnTo>
                    <a:pt x="3229756" y="555524"/>
                  </a:lnTo>
                  <a:lnTo>
                    <a:pt x="3291561" y="546744"/>
                  </a:lnTo>
                  <a:lnTo>
                    <a:pt x="3346919" y="536734"/>
                  </a:lnTo>
                  <a:lnTo>
                    <a:pt x="3400365" y="523239"/>
                  </a:lnTo>
                  <a:lnTo>
                    <a:pt x="3450127" y="507543"/>
                  </a:lnTo>
                  <a:lnTo>
                    <a:pt x="3503274" y="486171"/>
                  </a:lnTo>
                  <a:lnTo>
                    <a:pt x="3558275" y="449388"/>
                  </a:lnTo>
                  <a:lnTo>
                    <a:pt x="3613438" y="389262"/>
                  </a:lnTo>
                  <a:lnTo>
                    <a:pt x="3663183" y="326357"/>
                  </a:lnTo>
                  <a:lnTo>
                    <a:pt x="3690510" y="273737"/>
                  </a:lnTo>
                  <a:lnTo>
                    <a:pt x="3709346" y="221098"/>
                  </a:lnTo>
                  <a:lnTo>
                    <a:pt x="3714422" y="183923"/>
                  </a:lnTo>
                  <a:lnTo>
                    <a:pt x="3707732" y="137846"/>
                  </a:lnTo>
                  <a:lnTo>
                    <a:pt x="3692026" y="94949"/>
                  </a:lnTo>
                  <a:lnTo>
                    <a:pt x="3653083" y="34722"/>
                  </a:lnTo>
                  <a:lnTo>
                    <a:pt x="3632241" y="14578"/>
                  </a:lnTo>
                  <a:lnTo>
                    <a:pt x="361127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5" name="Group 584"/>
          <p:cNvGrpSpPr/>
          <p:nvPr/>
        </p:nvGrpSpPr>
        <p:grpSpPr>
          <a:xfrm>
            <a:off x="9128208" y="11353516"/>
            <a:ext cx="736892" cy="407343"/>
            <a:chOff x="9128208" y="11353516"/>
            <a:chExt cx="736892" cy="407343"/>
          </a:xfrm>
        </p:grpSpPr>
        <p:sp>
          <p:nvSpPr>
            <p:cNvPr id="582" name="Freeform 581"/>
            <p:cNvSpPr/>
            <p:nvPr/>
          </p:nvSpPr>
          <p:spPr>
            <a:xfrm>
              <a:off x="9128208" y="11402889"/>
              <a:ext cx="21058" cy="357970"/>
            </a:xfrm>
            <a:custGeom>
              <a:avLst/>
              <a:gdLst/>
              <a:ahLst/>
              <a:cxnLst/>
              <a:rect l="0" t="0" r="0" b="0"/>
              <a:pathLst>
                <a:path w="21058" h="357970">
                  <a:moveTo>
                    <a:pt x="21057" y="0"/>
                  </a:moveTo>
                  <a:lnTo>
                    <a:pt x="12723" y="48931"/>
                  </a:lnTo>
                  <a:lnTo>
                    <a:pt x="5372" y="102472"/>
                  </a:lnTo>
                  <a:lnTo>
                    <a:pt x="1592" y="158394"/>
                  </a:lnTo>
                  <a:lnTo>
                    <a:pt x="471" y="221237"/>
                  </a:lnTo>
                  <a:lnTo>
                    <a:pt x="139" y="284310"/>
                  </a:lnTo>
                  <a:lnTo>
                    <a:pt x="62" y="317044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9234036" y="11353516"/>
              <a:ext cx="362737" cy="322210"/>
            </a:xfrm>
            <a:custGeom>
              <a:avLst/>
              <a:gdLst/>
              <a:ahLst/>
              <a:cxnLst/>
              <a:rect l="0" t="0" r="0" b="0"/>
              <a:pathLst>
                <a:path w="362737" h="322210">
                  <a:moveTo>
                    <a:pt x="178441" y="70430"/>
                  </a:moveTo>
                  <a:lnTo>
                    <a:pt x="158198" y="26468"/>
                  </a:lnTo>
                  <a:lnTo>
                    <a:pt x="139418" y="12677"/>
                  </a:lnTo>
                  <a:lnTo>
                    <a:pt x="114304" y="3818"/>
                  </a:lnTo>
                  <a:lnTo>
                    <a:pt x="68450" y="0"/>
                  </a:lnTo>
                  <a:lnTo>
                    <a:pt x="27048" y="6928"/>
                  </a:lnTo>
                  <a:lnTo>
                    <a:pt x="7430" y="17250"/>
                  </a:lnTo>
                  <a:lnTo>
                    <a:pt x="2433" y="26788"/>
                  </a:lnTo>
                  <a:lnTo>
                    <a:pt x="0" y="52984"/>
                  </a:lnTo>
                  <a:lnTo>
                    <a:pt x="9056" y="77884"/>
                  </a:lnTo>
                  <a:lnTo>
                    <a:pt x="37006" y="111633"/>
                  </a:lnTo>
                  <a:lnTo>
                    <a:pt x="92442" y="156661"/>
                  </a:lnTo>
                  <a:lnTo>
                    <a:pt x="154880" y="215546"/>
                  </a:lnTo>
                  <a:lnTo>
                    <a:pt x="162734" y="223326"/>
                  </a:lnTo>
                  <a:lnTo>
                    <a:pt x="171460" y="244449"/>
                  </a:lnTo>
                  <a:lnTo>
                    <a:pt x="173787" y="256633"/>
                  </a:lnTo>
                  <a:lnTo>
                    <a:pt x="170134" y="279528"/>
                  </a:lnTo>
                  <a:lnTo>
                    <a:pt x="165884" y="290548"/>
                  </a:lnTo>
                  <a:lnTo>
                    <a:pt x="157202" y="297894"/>
                  </a:lnTo>
                  <a:lnTo>
                    <a:pt x="131957" y="306056"/>
                  </a:lnTo>
                  <a:lnTo>
                    <a:pt x="107478" y="303444"/>
                  </a:lnTo>
                  <a:lnTo>
                    <a:pt x="86071" y="294485"/>
                  </a:lnTo>
                  <a:lnTo>
                    <a:pt x="68757" y="282704"/>
                  </a:lnTo>
                  <a:lnTo>
                    <a:pt x="59502" y="260310"/>
                  </a:lnTo>
                  <a:lnTo>
                    <a:pt x="56559" y="233200"/>
                  </a:lnTo>
                  <a:lnTo>
                    <a:pt x="59150" y="209453"/>
                  </a:lnTo>
                  <a:lnTo>
                    <a:pt x="67321" y="190320"/>
                  </a:lnTo>
                  <a:lnTo>
                    <a:pt x="108273" y="133035"/>
                  </a:lnTo>
                  <a:lnTo>
                    <a:pt x="151783" y="89289"/>
                  </a:lnTo>
                  <a:lnTo>
                    <a:pt x="214647" y="53055"/>
                  </a:lnTo>
                  <a:lnTo>
                    <a:pt x="238987" y="48280"/>
                  </a:lnTo>
                  <a:lnTo>
                    <a:pt x="250391" y="48645"/>
                  </a:lnTo>
                  <a:lnTo>
                    <a:pt x="260333" y="52397"/>
                  </a:lnTo>
                  <a:lnTo>
                    <a:pt x="277618" y="65925"/>
                  </a:lnTo>
                  <a:lnTo>
                    <a:pt x="286861" y="89875"/>
                  </a:lnTo>
                  <a:lnTo>
                    <a:pt x="288945" y="139363"/>
                  </a:lnTo>
                  <a:lnTo>
                    <a:pt x="279168" y="202200"/>
                  </a:lnTo>
                  <a:lnTo>
                    <a:pt x="274377" y="264049"/>
                  </a:lnTo>
                  <a:lnTo>
                    <a:pt x="273722" y="293744"/>
                  </a:lnTo>
                  <a:lnTo>
                    <a:pt x="277056" y="304703"/>
                  </a:lnTo>
                  <a:lnTo>
                    <a:pt x="282789" y="313180"/>
                  </a:lnTo>
                  <a:lnTo>
                    <a:pt x="290121" y="320001"/>
                  </a:lnTo>
                  <a:lnTo>
                    <a:pt x="298518" y="322209"/>
                  </a:lnTo>
                  <a:lnTo>
                    <a:pt x="317207" y="318423"/>
                  </a:lnTo>
                  <a:lnTo>
                    <a:pt x="347458" y="297547"/>
                  </a:lnTo>
                  <a:lnTo>
                    <a:pt x="358845" y="275876"/>
                  </a:lnTo>
                  <a:lnTo>
                    <a:pt x="362736" y="251817"/>
                  </a:lnTo>
                  <a:lnTo>
                    <a:pt x="360566" y="229425"/>
                  </a:lnTo>
                  <a:lnTo>
                    <a:pt x="354840" y="222050"/>
                  </a:lnTo>
                  <a:lnTo>
                    <a:pt x="335999" y="213856"/>
                  </a:lnTo>
                  <a:lnTo>
                    <a:pt x="315147" y="216453"/>
                  </a:lnTo>
                  <a:lnTo>
                    <a:pt x="304673" y="220421"/>
                  </a:lnTo>
                  <a:lnTo>
                    <a:pt x="289917" y="234189"/>
                  </a:lnTo>
                  <a:lnTo>
                    <a:pt x="284343" y="242774"/>
                  </a:lnTo>
                  <a:lnTo>
                    <a:pt x="276501" y="277212"/>
                  </a:lnTo>
                  <a:lnTo>
                    <a:pt x="273198" y="312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9698973" y="11371304"/>
              <a:ext cx="166127" cy="286349"/>
            </a:xfrm>
            <a:custGeom>
              <a:avLst/>
              <a:gdLst/>
              <a:ahLst/>
              <a:cxnLst/>
              <a:rect l="0" t="0" r="0" b="0"/>
              <a:pathLst>
                <a:path w="166127" h="286349">
                  <a:moveTo>
                    <a:pt x="82001" y="0"/>
                  </a:moveTo>
                  <a:lnTo>
                    <a:pt x="59124" y="25217"/>
                  </a:lnTo>
                  <a:lnTo>
                    <a:pt x="21330" y="86666"/>
                  </a:lnTo>
                  <a:lnTo>
                    <a:pt x="5287" y="126824"/>
                  </a:lnTo>
                  <a:lnTo>
                    <a:pt x="0" y="174838"/>
                  </a:lnTo>
                  <a:lnTo>
                    <a:pt x="9612" y="222339"/>
                  </a:lnTo>
                  <a:lnTo>
                    <a:pt x="32867" y="260460"/>
                  </a:lnTo>
                  <a:lnTo>
                    <a:pt x="55095" y="276807"/>
                  </a:lnTo>
                  <a:lnTo>
                    <a:pt x="67573" y="282803"/>
                  </a:lnTo>
                  <a:lnTo>
                    <a:pt x="97036" y="286348"/>
                  </a:lnTo>
                  <a:lnTo>
                    <a:pt x="113082" y="285655"/>
                  </a:lnTo>
                  <a:lnTo>
                    <a:pt x="137149" y="275526"/>
                  </a:lnTo>
                  <a:lnTo>
                    <a:pt x="146842" y="267912"/>
                  </a:lnTo>
                  <a:lnTo>
                    <a:pt x="160732" y="246973"/>
                  </a:lnTo>
                  <a:lnTo>
                    <a:pt x="166074" y="234839"/>
                  </a:lnTo>
                  <a:lnTo>
                    <a:pt x="166126" y="225579"/>
                  </a:lnTo>
                  <a:lnTo>
                    <a:pt x="162651" y="218237"/>
                  </a:lnTo>
                  <a:lnTo>
                    <a:pt x="156825" y="212172"/>
                  </a:lnTo>
                  <a:lnTo>
                    <a:pt x="148262" y="209298"/>
                  </a:lnTo>
                  <a:lnTo>
                    <a:pt x="126268" y="209225"/>
                  </a:lnTo>
                  <a:lnTo>
                    <a:pt x="87578" y="221350"/>
                  </a:lnTo>
                  <a:lnTo>
                    <a:pt x="57658" y="239759"/>
                  </a:lnTo>
                  <a:lnTo>
                    <a:pt x="18831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932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1968" y="530944"/>
            <a:ext cx="1963857" cy="848290"/>
            <a:chOff x="741968" y="530944"/>
            <a:chExt cx="1963857" cy="848290"/>
          </a:xfrm>
        </p:grpSpPr>
        <p:sp>
          <p:nvSpPr>
            <p:cNvPr id="2" name="Freeform 1"/>
            <p:cNvSpPr/>
            <p:nvPr/>
          </p:nvSpPr>
          <p:spPr>
            <a:xfrm>
              <a:off x="741968" y="530944"/>
              <a:ext cx="416168" cy="564021"/>
            </a:xfrm>
            <a:custGeom>
              <a:avLst/>
              <a:gdLst/>
              <a:ahLst/>
              <a:cxnLst/>
              <a:rect l="0" t="0" r="0" b="0"/>
              <a:pathLst>
                <a:path w="416168" h="564021">
                  <a:moveTo>
                    <a:pt x="416167" y="69180"/>
                  </a:moveTo>
                  <a:lnTo>
                    <a:pt x="410578" y="52413"/>
                  </a:lnTo>
                  <a:lnTo>
                    <a:pt x="390334" y="25218"/>
                  </a:lnTo>
                  <a:lnTo>
                    <a:pt x="365691" y="11427"/>
                  </a:lnTo>
                  <a:lnTo>
                    <a:pt x="322052" y="206"/>
                  </a:lnTo>
                  <a:lnTo>
                    <a:pt x="279487" y="0"/>
                  </a:lnTo>
                  <a:lnTo>
                    <a:pt x="217593" y="10412"/>
                  </a:lnTo>
                  <a:lnTo>
                    <a:pt x="166387" y="20312"/>
                  </a:lnTo>
                  <a:lnTo>
                    <a:pt x="105088" y="41373"/>
                  </a:lnTo>
                  <a:lnTo>
                    <a:pt x="51039" y="61131"/>
                  </a:lnTo>
                  <a:lnTo>
                    <a:pt x="39387" y="67324"/>
                  </a:lnTo>
                  <a:lnTo>
                    <a:pt x="20202" y="86683"/>
                  </a:lnTo>
                  <a:lnTo>
                    <a:pt x="6216" y="110884"/>
                  </a:lnTo>
                  <a:lnTo>
                    <a:pt x="0" y="137238"/>
                  </a:lnTo>
                  <a:lnTo>
                    <a:pt x="6596" y="164549"/>
                  </a:lnTo>
                  <a:lnTo>
                    <a:pt x="21226" y="189945"/>
                  </a:lnTo>
                  <a:lnTo>
                    <a:pt x="69403" y="232930"/>
                  </a:lnTo>
                  <a:lnTo>
                    <a:pt x="126615" y="269202"/>
                  </a:lnTo>
                  <a:lnTo>
                    <a:pt x="187309" y="300110"/>
                  </a:lnTo>
                  <a:lnTo>
                    <a:pt x="249688" y="334335"/>
                  </a:lnTo>
                  <a:lnTo>
                    <a:pt x="305900" y="367655"/>
                  </a:lnTo>
                  <a:lnTo>
                    <a:pt x="366380" y="420236"/>
                  </a:lnTo>
                  <a:lnTo>
                    <a:pt x="385850" y="439285"/>
                  </a:lnTo>
                  <a:lnTo>
                    <a:pt x="396844" y="462569"/>
                  </a:lnTo>
                  <a:lnTo>
                    <a:pt x="399775" y="475329"/>
                  </a:lnTo>
                  <a:lnTo>
                    <a:pt x="396793" y="498865"/>
                  </a:lnTo>
                  <a:lnTo>
                    <a:pt x="392723" y="510055"/>
                  </a:lnTo>
                  <a:lnTo>
                    <a:pt x="378841" y="525607"/>
                  </a:lnTo>
                  <a:lnTo>
                    <a:pt x="341333" y="545124"/>
                  </a:lnTo>
                  <a:lnTo>
                    <a:pt x="278223" y="560723"/>
                  </a:lnTo>
                  <a:lnTo>
                    <a:pt x="230625" y="563043"/>
                  </a:lnTo>
                  <a:lnTo>
                    <a:pt x="184547" y="563730"/>
                  </a:lnTo>
                  <a:lnTo>
                    <a:pt x="152954" y="564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231834" y="926508"/>
              <a:ext cx="127833" cy="187895"/>
            </a:xfrm>
            <a:custGeom>
              <a:avLst/>
              <a:gdLst/>
              <a:ahLst/>
              <a:cxnLst/>
              <a:rect l="0" t="0" r="0" b="0"/>
              <a:pathLst>
                <a:path w="127833" h="187895">
                  <a:moveTo>
                    <a:pt x="21057" y="0"/>
                  </a:moveTo>
                  <a:lnTo>
                    <a:pt x="28293" y="27556"/>
                  </a:lnTo>
                  <a:lnTo>
                    <a:pt x="27816" y="86898"/>
                  </a:lnTo>
                  <a:lnTo>
                    <a:pt x="16803" y="143767"/>
                  </a:lnTo>
                  <a:lnTo>
                    <a:pt x="19556" y="166842"/>
                  </a:lnTo>
                  <a:lnTo>
                    <a:pt x="23566" y="177908"/>
                  </a:lnTo>
                  <a:lnTo>
                    <a:pt x="29749" y="184116"/>
                  </a:lnTo>
                  <a:lnTo>
                    <a:pt x="37380" y="187085"/>
                  </a:lnTo>
                  <a:lnTo>
                    <a:pt x="45977" y="187894"/>
                  </a:lnTo>
                  <a:lnTo>
                    <a:pt x="80434" y="177855"/>
                  </a:lnTo>
                  <a:lnTo>
                    <a:pt x="100479" y="163275"/>
                  </a:lnTo>
                  <a:lnTo>
                    <a:pt x="116017" y="143926"/>
                  </a:lnTo>
                  <a:lnTo>
                    <a:pt x="126823" y="119729"/>
                  </a:lnTo>
                  <a:lnTo>
                    <a:pt x="127832" y="107895"/>
                  </a:lnTo>
                  <a:lnTo>
                    <a:pt x="122715" y="85388"/>
                  </a:lnTo>
                  <a:lnTo>
                    <a:pt x="106403" y="63687"/>
                  </a:lnTo>
                  <a:lnTo>
                    <a:pt x="82385" y="43513"/>
                  </a:lnTo>
                  <a:lnTo>
                    <a:pt x="28665" y="1461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473990" y="810694"/>
              <a:ext cx="186462" cy="305305"/>
            </a:xfrm>
            <a:custGeom>
              <a:avLst/>
              <a:gdLst/>
              <a:ahLst/>
              <a:cxnLst/>
              <a:rect l="0" t="0" r="0" b="0"/>
              <a:pathLst>
                <a:path w="186462" h="305305">
                  <a:moveTo>
                    <a:pt x="0" y="178985"/>
                  </a:moveTo>
                  <a:lnTo>
                    <a:pt x="7235" y="207711"/>
                  </a:lnTo>
                  <a:lnTo>
                    <a:pt x="12997" y="267977"/>
                  </a:lnTo>
                  <a:lnTo>
                    <a:pt x="15684" y="280427"/>
                  </a:lnTo>
                  <a:lnTo>
                    <a:pt x="20984" y="289897"/>
                  </a:lnTo>
                  <a:lnTo>
                    <a:pt x="36232" y="303538"/>
                  </a:lnTo>
                  <a:lnTo>
                    <a:pt x="45212" y="305304"/>
                  </a:lnTo>
                  <a:lnTo>
                    <a:pt x="64548" y="301027"/>
                  </a:lnTo>
                  <a:lnTo>
                    <a:pt x="118858" y="271982"/>
                  </a:lnTo>
                  <a:lnTo>
                    <a:pt x="139004" y="256972"/>
                  </a:lnTo>
                  <a:lnTo>
                    <a:pt x="163498" y="218600"/>
                  </a:lnTo>
                  <a:lnTo>
                    <a:pt x="183161" y="167703"/>
                  </a:lnTo>
                  <a:lnTo>
                    <a:pt x="186461" y="120530"/>
                  </a:lnTo>
                  <a:lnTo>
                    <a:pt x="179380" y="69508"/>
                  </a:lnTo>
                  <a:lnTo>
                    <a:pt x="162858" y="15463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842487" y="694881"/>
              <a:ext cx="52644" cy="421141"/>
            </a:xfrm>
            <a:custGeom>
              <a:avLst/>
              <a:gdLst/>
              <a:ahLst/>
              <a:cxnLst/>
              <a:rect l="0" t="0" r="0" b="0"/>
              <a:pathLst>
                <a:path w="52644" h="421141">
                  <a:moveTo>
                    <a:pt x="0" y="0"/>
                  </a:moveTo>
                  <a:lnTo>
                    <a:pt x="20243" y="55141"/>
                  </a:lnTo>
                  <a:lnTo>
                    <a:pt x="36581" y="112104"/>
                  </a:lnTo>
                  <a:lnTo>
                    <a:pt x="40475" y="157868"/>
                  </a:lnTo>
                  <a:lnTo>
                    <a:pt x="42798" y="218221"/>
                  </a:lnTo>
                  <a:lnTo>
                    <a:pt x="48036" y="267299"/>
                  </a:lnTo>
                  <a:lnTo>
                    <a:pt x="43630" y="328924"/>
                  </a:lnTo>
                  <a:lnTo>
                    <a:pt x="42414" y="391486"/>
                  </a:lnTo>
                  <a:lnTo>
                    <a:pt x="45367" y="407960"/>
                  </a:lnTo>
                  <a:lnTo>
                    <a:pt x="52643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716145" y="810694"/>
              <a:ext cx="200043" cy="31587"/>
            </a:xfrm>
            <a:custGeom>
              <a:avLst/>
              <a:gdLst/>
              <a:ahLst/>
              <a:cxnLst/>
              <a:rect l="0" t="0" r="0" b="0"/>
              <a:pathLst>
                <a:path w="200043" h="31587">
                  <a:moveTo>
                    <a:pt x="200042" y="31586"/>
                  </a:moveTo>
                  <a:lnTo>
                    <a:pt x="147991" y="20133"/>
                  </a:lnTo>
                  <a:lnTo>
                    <a:pt x="98052" y="13375"/>
                  </a:lnTo>
                  <a:lnTo>
                    <a:pt x="34576" y="366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989886" y="652767"/>
              <a:ext cx="442198" cy="526426"/>
            </a:xfrm>
            <a:custGeom>
              <a:avLst/>
              <a:gdLst/>
              <a:ahLst/>
              <a:cxnLst/>
              <a:rect l="0" t="0" r="0" b="0"/>
              <a:pathLst>
                <a:path w="442198" h="526426">
                  <a:moveTo>
                    <a:pt x="0" y="0"/>
                  </a:moveTo>
                  <a:lnTo>
                    <a:pt x="53028" y="14654"/>
                  </a:lnTo>
                  <a:lnTo>
                    <a:pt x="70751" y="30689"/>
                  </a:lnTo>
                  <a:lnTo>
                    <a:pt x="95604" y="73522"/>
                  </a:lnTo>
                  <a:lnTo>
                    <a:pt x="119089" y="136855"/>
                  </a:lnTo>
                  <a:lnTo>
                    <a:pt x="128506" y="197844"/>
                  </a:lnTo>
                  <a:lnTo>
                    <a:pt x="135219" y="247311"/>
                  </a:lnTo>
                  <a:lnTo>
                    <a:pt x="136544" y="310547"/>
                  </a:lnTo>
                  <a:lnTo>
                    <a:pt x="136726" y="344691"/>
                  </a:lnTo>
                  <a:lnTo>
                    <a:pt x="139114" y="352627"/>
                  </a:lnTo>
                  <a:lnTo>
                    <a:pt x="143045" y="354407"/>
                  </a:lnTo>
                  <a:lnTo>
                    <a:pt x="154823" y="347027"/>
                  </a:lnTo>
                  <a:lnTo>
                    <a:pt x="197218" y="316813"/>
                  </a:lnTo>
                  <a:lnTo>
                    <a:pt x="250047" y="293557"/>
                  </a:lnTo>
                  <a:lnTo>
                    <a:pt x="300256" y="287021"/>
                  </a:lnTo>
                  <a:lnTo>
                    <a:pt x="342819" y="290674"/>
                  </a:lnTo>
                  <a:lnTo>
                    <a:pt x="383246" y="310343"/>
                  </a:lnTo>
                  <a:lnTo>
                    <a:pt x="413681" y="332809"/>
                  </a:lnTo>
                  <a:lnTo>
                    <a:pt x="426794" y="356535"/>
                  </a:lnTo>
                  <a:lnTo>
                    <a:pt x="437633" y="402778"/>
                  </a:lnTo>
                  <a:lnTo>
                    <a:pt x="440845" y="453524"/>
                  </a:lnTo>
                  <a:lnTo>
                    <a:pt x="441796" y="496246"/>
                  </a:lnTo>
                  <a:lnTo>
                    <a:pt x="442197" y="526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94922" y="1263552"/>
              <a:ext cx="1810903" cy="115682"/>
            </a:xfrm>
            <a:custGeom>
              <a:avLst/>
              <a:gdLst/>
              <a:ahLst/>
              <a:cxnLst/>
              <a:rect l="0" t="0" r="0" b="0"/>
              <a:pathLst>
                <a:path w="1810903" h="115682">
                  <a:moveTo>
                    <a:pt x="1810902" y="20925"/>
                  </a:moveTo>
                  <a:lnTo>
                    <a:pt x="1761639" y="13689"/>
                  </a:lnTo>
                  <a:lnTo>
                    <a:pt x="1709218" y="11372"/>
                  </a:lnTo>
                  <a:lnTo>
                    <a:pt x="1665883" y="10830"/>
                  </a:lnTo>
                  <a:lnTo>
                    <a:pt x="1616208" y="7469"/>
                  </a:lnTo>
                  <a:lnTo>
                    <a:pt x="1560595" y="3246"/>
                  </a:lnTo>
                  <a:lnTo>
                    <a:pt x="1529387" y="2120"/>
                  </a:lnTo>
                  <a:lnTo>
                    <a:pt x="1496883" y="1369"/>
                  </a:lnTo>
                  <a:lnTo>
                    <a:pt x="1463516" y="869"/>
                  </a:lnTo>
                  <a:lnTo>
                    <a:pt x="1429573" y="535"/>
                  </a:lnTo>
                  <a:lnTo>
                    <a:pt x="1395245" y="313"/>
                  </a:lnTo>
                  <a:lnTo>
                    <a:pt x="1358323" y="164"/>
                  </a:lnTo>
                  <a:lnTo>
                    <a:pt x="1319669" y="66"/>
                  </a:lnTo>
                  <a:lnTo>
                    <a:pt x="1279863" y="0"/>
                  </a:lnTo>
                  <a:lnTo>
                    <a:pt x="1239287" y="1125"/>
                  </a:lnTo>
                  <a:lnTo>
                    <a:pt x="1198198" y="3046"/>
                  </a:lnTo>
                  <a:lnTo>
                    <a:pt x="1156768" y="5496"/>
                  </a:lnTo>
                  <a:lnTo>
                    <a:pt x="1115110" y="7129"/>
                  </a:lnTo>
                  <a:lnTo>
                    <a:pt x="1073300" y="8218"/>
                  </a:lnTo>
                  <a:lnTo>
                    <a:pt x="1031388" y="8944"/>
                  </a:lnTo>
                  <a:lnTo>
                    <a:pt x="988239" y="10598"/>
                  </a:lnTo>
                  <a:lnTo>
                    <a:pt x="944266" y="12870"/>
                  </a:lnTo>
                  <a:lnTo>
                    <a:pt x="899742" y="15555"/>
                  </a:lnTo>
                  <a:lnTo>
                    <a:pt x="856022" y="18515"/>
                  </a:lnTo>
                  <a:lnTo>
                    <a:pt x="812837" y="21658"/>
                  </a:lnTo>
                  <a:lnTo>
                    <a:pt x="770009" y="24923"/>
                  </a:lnTo>
                  <a:lnTo>
                    <a:pt x="728588" y="29439"/>
                  </a:lnTo>
                  <a:lnTo>
                    <a:pt x="688107" y="34790"/>
                  </a:lnTo>
                  <a:lnTo>
                    <a:pt x="648251" y="40697"/>
                  </a:lnTo>
                  <a:lnTo>
                    <a:pt x="608812" y="45804"/>
                  </a:lnTo>
                  <a:lnTo>
                    <a:pt x="569651" y="50379"/>
                  </a:lnTo>
                  <a:lnTo>
                    <a:pt x="530676" y="54599"/>
                  </a:lnTo>
                  <a:lnTo>
                    <a:pt x="492994" y="58582"/>
                  </a:lnTo>
                  <a:lnTo>
                    <a:pt x="456175" y="62407"/>
                  </a:lnTo>
                  <a:lnTo>
                    <a:pt x="419930" y="66127"/>
                  </a:lnTo>
                  <a:lnTo>
                    <a:pt x="385239" y="69777"/>
                  </a:lnTo>
                  <a:lnTo>
                    <a:pt x="351582" y="73380"/>
                  </a:lnTo>
                  <a:lnTo>
                    <a:pt x="318616" y="76952"/>
                  </a:lnTo>
                  <a:lnTo>
                    <a:pt x="286110" y="80503"/>
                  </a:lnTo>
                  <a:lnTo>
                    <a:pt x="253911" y="84040"/>
                  </a:lnTo>
                  <a:lnTo>
                    <a:pt x="192398" y="91090"/>
                  </a:lnTo>
                  <a:lnTo>
                    <a:pt x="137763" y="98123"/>
                  </a:lnTo>
                  <a:lnTo>
                    <a:pt x="92424" y="105148"/>
                  </a:lnTo>
                  <a:lnTo>
                    <a:pt x="40253" y="112560"/>
                  </a:lnTo>
                  <a:lnTo>
                    <a:pt x="0" y="1156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39412" y="1705617"/>
            <a:ext cx="3194352" cy="600125"/>
            <a:chOff x="939412" y="1705617"/>
            <a:chExt cx="3194352" cy="600125"/>
          </a:xfrm>
        </p:grpSpPr>
        <p:sp>
          <p:nvSpPr>
            <p:cNvPr id="10" name="Freeform 9"/>
            <p:cNvSpPr/>
            <p:nvPr/>
          </p:nvSpPr>
          <p:spPr>
            <a:xfrm>
              <a:off x="939412" y="1705617"/>
              <a:ext cx="235100" cy="528282"/>
            </a:xfrm>
            <a:custGeom>
              <a:avLst/>
              <a:gdLst/>
              <a:ahLst/>
              <a:cxnLst/>
              <a:rect l="0" t="0" r="0" b="0"/>
              <a:pathLst>
                <a:path w="235100" h="528282">
                  <a:moveTo>
                    <a:pt x="60795" y="0"/>
                  </a:moveTo>
                  <a:lnTo>
                    <a:pt x="60795" y="58838"/>
                  </a:lnTo>
                  <a:lnTo>
                    <a:pt x="60795" y="102579"/>
                  </a:lnTo>
                  <a:lnTo>
                    <a:pt x="57676" y="146196"/>
                  </a:lnTo>
                  <a:lnTo>
                    <a:pt x="52390" y="188978"/>
                  </a:lnTo>
                  <a:lnTo>
                    <a:pt x="46141" y="231389"/>
                  </a:lnTo>
                  <a:lnTo>
                    <a:pt x="36046" y="294727"/>
                  </a:lnTo>
                  <a:lnTo>
                    <a:pt x="25646" y="357948"/>
                  </a:lnTo>
                  <a:lnTo>
                    <a:pt x="20745" y="409955"/>
                  </a:lnTo>
                  <a:lnTo>
                    <a:pt x="17919" y="468280"/>
                  </a:lnTo>
                  <a:lnTo>
                    <a:pt x="12736" y="503737"/>
                  </a:lnTo>
                  <a:lnTo>
                    <a:pt x="15230" y="528281"/>
                  </a:lnTo>
                  <a:lnTo>
                    <a:pt x="3727" y="486952"/>
                  </a:lnTo>
                  <a:lnTo>
                    <a:pt x="0" y="428247"/>
                  </a:lnTo>
                  <a:lnTo>
                    <a:pt x="7557" y="390490"/>
                  </a:lnTo>
                  <a:lnTo>
                    <a:pt x="30479" y="342642"/>
                  </a:lnTo>
                  <a:lnTo>
                    <a:pt x="46151" y="325421"/>
                  </a:lnTo>
                  <a:lnTo>
                    <a:pt x="68715" y="309968"/>
                  </a:lnTo>
                  <a:lnTo>
                    <a:pt x="97460" y="304660"/>
                  </a:lnTo>
                  <a:lnTo>
                    <a:pt x="146528" y="311368"/>
                  </a:lnTo>
                  <a:lnTo>
                    <a:pt x="188753" y="328173"/>
                  </a:lnTo>
                  <a:lnTo>
                    <a:pt x="207743" y="343556"/>
                  </a:lnTo>
                  <a:lnTo>
                    <a:pt x="223981" y="365991"/>
                  </a:lnTo>
                  <a:lnTo>
                    <a:pt x="235099" y="410518"/>
                  </a:lnTo>
                  <a:lnTo>
                    <a:pt x="231460" y="434356"/>
                  </a:lnTo>
                  <a:lnTo>
                    <a:pt x="210060" y="474313"/>
                  </a:lnTo>
                  <a:lnTo>
                    <a:pt x="173392" y="505525"/>
                  </a:lnTo>
                  <a:lnTo>
                    <a:pt x="142034" y="517136"/>
                  </a:lnTo>
                  <a:lnTo>
                    <a:pt x="109770" y="519957"/>
                  </a:lnTo>
                  <a:lnTo>
                    <a:pt x="60287" y="508943"/>
                  </a:lnTo>
                  <a:lnTo>
                    <a:pt x="39738" y="5053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280105" y="1895130"/>
              <a:ext cx="24996" cy="357970"/>
            </a:xfrm>
            <a:custGeom>
              <a:avLst/>
              <a:gdLst/>
              <a:ahLst/>
              <a:cxnLst/>
              <a:rect l="0" t="0" r="0" b="0"/>
              <a:pathLst>
                <a:path w="24996" h="357970">
                  <a:moveTo>
                    <a:pt x="14900" y="0"/>
                  </a:moveTo>
                  <a:lnTo>
                    <a:pt x="23233" y="54144"/>
                  </a:lnTo>
                  <a:lnTo>
                    <a:pt x="24995" y="109091"/>
                  </a:lnTo>
                  <a:lnTo>
                    <a:pt x="24173" y="165005"/>
                  </a:lnTo>
                  <a:lnTo>
                    <a:pt x="13959" y="221110"/>
                  </a:lnTo>
                  <a:lnTo>
                    <a:pt x="4093" y="269455"/>
                  </a:lnTo>
                  <a:lnTo>
                    <a:pt x="0" y="318874"/>
                  </a:lnTo>
                  <a:lnTo>
                    <a:pt x="3598" y="340593"/>
                  </a:lnTo>
                  <a:lnTo>
                    <a:pt x="14900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445030" y="2032000"/>
              <a:ext cx="166229" cy="191196"/>
            </a:xfrm>
            <a:custGeom>
              <a:avLst/>
              <a:gdLst/>
              <a:ahLst/>
              <a:cxnLst/>
              <a:rect l="0" t="0" r="0" b="0"/>
              <a:pathLst>
                <a:path w="166229" h="191196">
                  <a:moveTo>
                    <a:pt x="60545" y="0"/>
                  </a:moveTo>
                  <a:lnTo>
                    <a:pt x="34181" y="56215"/>
                  </a:lnTo>
                  <a:lnTo>
                    <a:pt x="10667" y="111667"/>
                  </a:lnTo>
                  <a:lnTo>
                    <a:pt x="1313" y="149290"/>
                  </a:lnTo>
                  <a:lnTo>
                    <a:pt x="0" y="162698"/>
                  </a:lnTo>
                  <a:lnTo>
                    <a:pt x="3804" y="172806"/>
                  </a:lnTo>
                  <a:lnTo>
                    <a:pt x="11019" y="180715"/>
                  </a:lnTo>
                  <a:lnTo>
                    <a:pt x="20509" y="187157"/>
                  </a:lnTo>
                  <a:lnTo>
                    <a:pt x="46651" y="191195"/>
                  </a:lnTo>
                  <a:lnTo>
                    <a:pt x="76597" y="187921"/>
                  </a:lnTo>
                  <a:lnTo>
                    <a:pt x="117424" y="172924"/>
                  </a:lnTo>
                  <a:lnTo>
                    <a:pt x="145378" y="152492"/>
                  </a:lnTo>
                  <a:lnTo>
                    <a:pt x="161030" y="134455"/>
                  </a:lnTo>
                  <a:lnTo>
                    <a:pt x="164970" y="123562"/>
                  </a:lnTo>
                  <a:lnTo>
                    <a:pt x="166228" y="98980"/>
                  </a:lnTo>
                  <a:lnTo>
                    <a:pt x="161416" y="88213"/>
                  </a:lnTo>
                  <a:lnTo>
                    <a:pt x="143591" y="70012"/>
                  </a:lnTo>
                  <a:lnTo>
                    <a:pt x="101659" y="52200"/>
                  </a:lnTo>
                  <a:lnTo>
                    <a:pt x="38649" y="43442"/>
                  </a:lnTo>
                  <a:lnTo>
                    <a:pt x="18431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645190" y="2029837"/>
              <a:ext cx="270998" cy="215001"/>
            </a:xfrm>
            <a:custGeom>
              <a:avLst/>
              <a:gdLst/>
              <a:ahLst/>
              <a:cxnLst/>
              <a:rect l="0" t="0" r="0" b="0"/>
              <a:pathLst>
                <a:path w="270998" h="215001">
                  <a:moveTo>
                    <a:pt x="197297" y="44277"/>
                  </a:moveTo>
                  <a:lnTo>
                    <a:pt x="197297" y="21920"/>
                  </a:lnTo>
                  <a:lnTo>
                    <a:pt x="193788" y="14165"/>
                  </a:lnTo>
                  <a:lnTo>
                    <a:pt x="180530" y="2428"/>
                  </a:lnTo>
                  <a:lnTo>
                    <a:pt x="172081" y="0"/>
                  </a:lnTo>
                  <a:lnTo>
                    <a:pt x="153335" y="422"/>
                  </a:lnTo>
                  <a:lnTo>
                    <a:pt x="92167" y="25866"/>
                  </a:lnTo>
                  <a:lnTo>
                    <a:pt x="61123" y="48700"/>
                  </a:lnTo>
                  <a:lnTo>
                    <a:pt x="16342" y="100601"/>
                  </a:lnTo>
                  <a:lnTo>
                    <a:pt x="6518" y="119613"/>
                  </a:lnTo>
                  <a:lnTo>
                    <a:pt x="0" y="155636"/>
                  </a:lnTo>
                  <a:lnTo>
                    <a:pt x="4715" y="179168"/>
                  </a:lnTo>
                  <a:lnTo>
                    <a:pt x="9247" y="190356"/>
                  </a:lnTo>
                  <a:lnTo>
                    <a:pt x="16948" y="198985"/>
                  </a:lnTo>
                  <a:lnTo>
                    <a:pt x="37983" y="211692"/>
                  </a:lnTo>
                  <a:lnTo>
                    <a:pt x="66050" y="215000"/>
                  </a:lnTo>
                  <a:lnTo>
                    <a:pt x="120549" y="207592"/>
                  </a:lnTo>
                  <a:lnTo>
                    <a:pt x="177436" y="173369"/>
                  </a:lnTo>
                  <a:lnTo>
                    <a:pt x="210185" y="144733"/>
                  </a:lnTo>
                  <a:lnTo>
                    <a:pt x="252178" y="87137"/>
                  </a:lnTo>
                  <a:lnTo>
                    <a:pt x="270997" y="548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964121" y="1810902"/>
              <a:ext cx="57352" cy="410612"/>
            </a:xfrm>
            <a:custGeom>
              <a:avLst/>
              <a:gdLst/>
              <a:ahLst/>
              <a:cxnLst/>
              <a:rect l="0" t="0" r="0" b="0"/>
              <a:pathLst>
                <a:path w="57352" h="410612">
                  <a:moveTo>
                    <a:pt x="57351" y="0"/>
                  </a:moveTo>
                  <a:lnTo>
                    <a:pt x="49017" y="52050"/>
                  </a:lnTo>
                  <a:lnTo>
                    <a:pt x="47473" y="101990"/>
                  </a:lnTo>
                  <a:lnTo>
                    <a:pt x="41361" y="155197"/>
                  </a:lnTo>
                  <a:lnTo>
                    <a:pt x="36125" y="207907"/>
                  </a:lnTo>
                  <a:lnTo>
                    <a:pt x="25039" y="260260"/>
                  </a:lnTo>
                  <a:lnTo>
                    <a:pt x="8122" y="317805"/>
                  </a:lnTo>
                  <a:lnTo>
                    <a:pt x="0" y="361796"/>
                  </a:lnTo>
                  <a:lnTo>
                    <a:pt x="4708" y="410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967227" y="1958301"/>
              <a:ext cx="233230" cy="284270"/>
            </a:xfrm>
            <a:custGeom>
              <a:avLst/>
              <a:gdLst/>
              <a:ahLst/>
              <a:cxnLst/>
              <a:rect l="0" t="0" r="0" b="0"/>
              <a:pathLst>
                <a:path w="233230" h="284270">
                  <a:moveTo>
                    <a:pt x="233229" y="0"/>
                  </a:moveTo>
                  <a:lnTo>
                    <a:pt x="189266" y="20243"/>
                  </a:lnTo>
                  <a:lnTo>
                    <a:pt x="135110" y="52997"/>
                  </a:lnTo>
                  <a:lnTo>
                    <a:pt x="81656" y="80788"/>
                  </a:lnTo>
                  <a:lnTo>
                    <a:pt x="18278" y="122838"/>
                  </a:lnTo>
                  <a:lnTo>
                    <a:pt x="954" y="149480"/>
                  </a:lnTo>
                  <a:lnTo>
                    <a:pt x="0" y="159315"/>
                  </a:lnTo>
                  <a:lnTo>
                    <a:pt x="5180" y="179601"/>
                  </a:lnTo>
                  <a:lnTo>
                    <a:pt x="18400" y="197196"/>
                  </a:lnTo>
                  <a:lnTo>
                    <a:pt x="35974" y="211645"/>
                  </a:lnTo>
                  <a:lnTo>
                    <a:pt x="96603" y="238124"/>
                  </a:lnTo>
                  <a:lnTo>
                    <a:pt x="126847" y="250189"/>
                  </a:lnTo>
                  <a:lnTo>
                    <a:pt x="182411" y="280490"/>
                  </a:lnTo>
                  <a:lnTo>
                    <a:pt x="191115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239259" y="2011099"/>
              <a:ext cx="361281" cy="252529"/>
            </a:xfrm>
            <a:custGeom>
              <a:avLst/>
              <a:gdLst/>
              <a:ahLst/>
              <a:cxnLst/>
              <a:rect l="0" t="0" r="0" b="0"/>
              <a:pathLst>
                <a:path w="361281" h="252529">
                  <a:moveTo>
                    <a:pt x="171767" y="63015"/>
                  </a:moveTo>
                  <a:lnTo>
                    <a:pt x="169428" y="24497"/>
                  </a:lnTo>
                  <a:lnTo>
                    <a:pt x="160589" y="6512"/>
                  </a:lnTo>
                  <a:lnTo>
                    <a:pt x="153786" y="1949"/>
                  </a:lnTo>
                  <a:lnTo>
                    <a:pt x="136869" y="0"/>
                  </a:lnTo>
                  <a:lnTo>
                    <a:pt x="96436" y="16658"/>
                  </a:lnTo>
                  <a:lnTo>
                    <a:pt x="39803" y="59441"/>
                  </a:lnTo>
                  <a:lnTo>
                    <a:pt x="11776" y="95974"/>
                  </a:lnTo>
                  <a:lnTo>
                    <a:pt x="2004" y="116268"/>
                  </a:lnTo>
                  <a:lnTo>
                    <a:pt x="0" y="140105"/>
                  </a:lnTo>
                  <a:lnTo>
                    <a:pt x="4179" y="166298"/>
                  </a:lnTo>
                  <a:lnTo>
                    <a:pt x="13835" y="193536"/>
                  </a:lnTo>
                  <a:lnTo>
                    <a:pt x="32165" y="215001"/>
                  </a:lnTo>
                  <a:lnTo>
                    <a:pt x="43604" y="224001"/>
                  </a:lnTo>
                  <a:lnTo>
                    <a:pt x="68792" y="230880"/>
                  </a:lnTo>
                  <a:lnTo>
                    <a:pt x="95585" y="228869"/>
                  </a:lnTo>
                  <a:lnTo>
                    <a:pt x="147793" y="208514"/>
                  </a:lnTo>
                  <a:lnTo>
                    <a:pt x="186659" y="181963"/>
                  </a:lnTo>
                  <a:lnTo>
                    <a:pt x="227569" y="122460"/>
                  </a:lnTo>
                  <a:lnTo>
                    <a:pt x="239644" y="92327"/>
                  </a:lnTo>
                  <a:lnTo>
                    <a:pt x="243741" y="64811"/>
                  </a:lnTo>
                  <a:lnTo>
                    <a:pt x="250829" y="117468"/>
                  </a:lnTo>
                  <a:lnTo>
                    <a:pt x="264550" y="179879"/>
                  </a:lnTo>
                  <a:lnTo>
                    <a:pt x="295264" y="231840"/>
                  </a:lnTo>
                  <a:lnTo>
                    <a:pt x="305571" y="238736"/>
                  </a:lnTo>
                  <a:lnTo>
                    <a:pt x="361280" y="252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679300" y="1831959"/>
              <a:ext cx="584536" cy="442198"/>
            </a:xfrm>
            <a:custGeom>
              <a:avLst/>
              <a:gdLst/>
              <a:ahLst/>
              <a:cxnLst/>
              <a:rect l="0" t="0" r="0" b="0"/>
              <a:pathLst>
                <a:path w="584536" h="442198">
                  <a:moveTo>
                    <a:pt x="237094" y="0"/>
                  </a:moveTo>
                  <a:lnTo>
                    <a:pt x="228760" y="60383"/>
                  </a:lnTo>
                  <a:lnTo>
                    <a:pt x="224096" y="111868"/>
                  </a:lnTo>
                  <a:lnTo>
                    <a:pt x="212040" y="165597"/>
                  </a:lnTo>
                  <a:lnTo>
                    <a:pt x="207444" y="215962"/>
                  </a:lnTo>
                  <a:lnTo>
                    <a:pt x="204721" y="278098"/>
                  </a:lnTo>
                  <a:lnTo>
                    <a:pt x="202644" y="280155"/>
                  </a:lnTo>
                  <a:lnTo>
                    <a:pt x="200089" y="278017"/>
                  </a:lnTo>
                  <a:lnTo>
                    <a:pt x="166120" y="221088"/>
                  </a:lnTo>
                  <a:lnTo>
                    <a:pt x="140025" y="195099"/>
                  </a:lnTo>
                  <a:lnTo>
                    <a:pt x="117133" y="186146"/>
                  </a:lnTo>
                  <a:lnTo>
                    <a:pt x="92531" y="183337"/>
                  </a:lnTo>
                  <a:lnTo>
                    <a:pt x="69898" y="185988"/>
                  </a:lnTo>
                  <a:lnTo>
                    <a:pt x="51261" y="194185"/>
                  </a:lnTo>
                  <a:lnTo>
                    <a:pt x="14643" y="224101"/>
                  </a:lnTo>
                  <a:lnTo>
                    <a:pt x="3696" y="249729"/>
                  </a:lnTo>
                  <a:lnTo>
                    <a:pt x="0" y="279446"/>
                  </a:lnTo>
                  <a:lnTo>
                    <a:pt x="2257" y="308252"/>
                  </a:lnTo>
                  <a:lnTo>
                    <a:pt x="13399" y="333533"/>
                  </a:lnTo>
                  <a:lnTo>
                    <a:pt x="30049" y="354127"/>
                  </a:lnTo>
                  <a:lnTo>
                    <a:pt x="59154" y="372298"/>
                  </a:lnTo>
                  <a:lnTo>
                    <a:pt x="93514" y="383921"/>
                  </a:lnTo>
                  <a:lnTo>
                    <a:pt x="147758" y="386715"/>
                  </a:lnTo>
                  <a:lnTo>
                    <a:pt x="210494" y="380654"/>
                  </a:lnTo>
                  <a:lnTo>
                    <a:pt x="268625" y="365006"/>
                  </a:lnTo>
                  <a:lnTo>
                    <a:pt x="331626" y="332942"/>
                  </a:lnTo>
                  <a:lnTo>
                    <a:pt x="387785" y="298246"/>
                  </a:lnTo>
                  <a:lnTo>
                    <a:pt x="449980" y="258723"/>
                  </a:lnTo>
                  <a:lnTo>
                    <a:pt x="470707" y="237186"/>
                  </a:lnTo>
                  <a:lnTo>
                    <a:pt x="480522" y="218889"/>
                  </a:lnTo>
                  <a:lnTo>
                    <a:pt x="481268" y="210267"/>
                  </a:lnTo>
                  <a:lnTo>
                    <a:pt x="475857" y="194447"/>
                  </a:lnTo>
                  <a:lnTo>
                    <a:pt x="469969" y="190463"/>
                  </a:lnTo>
                  <a:lnTo>
                    <a:pt x="454068" y="189155"/>
                  </a:lnTo>
                  <a:lnTo>
                    <a:pt x="425385" y="200585"/>
                  </a:lnTo>
                  <a:lnTo>
                    <a:pt x="411246" y="218610"/>
                  </a:lnTo>
                  <a:lnTo>
                    <a:pt x="402232" y="242219"/>
                  </a:lnTo>
                  <a:lnTo>
                    <a:pt x="398226" y="268310"/>
                  </a:lnTo>
                  <a:lnTo>
                    <a:pt x="405805" y="295503"/>
                  </a:lnTo>
                  <a:lnTo>
                    <a:pt x="433443" y="355505"/>
                  </a:lnTo>
                  <a:lnTo>
                    <a:pt x="445633" y="372861"/>
                  </a:lnTo>
                  <a:lnTo>
                    <a:pt x="461969" y="385255"/>
                  </a:lnTo>
                  <a:lnTo>
                    <a:pt x="512231" y="413921"/>
                  </a:lnTo>
                  <a:lnTo>
                    <a:pt x="571778" y="437664"/>
                  </a:lnTo>
                  <a:lnTo>
                    <a:pt x="584535" y="442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84974" y="2003151"/>
              <a:ext cx="448790" cy="302591"/>
            </a:xfrm>
            <a:custGeom>
              <a:avLst/>
              <a:gdLst/>
              <a:ahLst/>
              <a:cxnLst/>
              <a:rect l="0" t="0" r="0" b="0"/>
              <a:pathLst>
                <a:path w="448790" h="302591">
                  <a:moveTo>
                    <a:pt x="0" y="102549"/>
                  </a:moveTo>
                  <a:lnTo>
                    <a:pt x="51603" y="102549"/>
                  </a:lnTo>
                  <a:lnTo>
                    <a:pt x="93515" y="102549"/>
                  </a:lnTo>
                  <a:lnTo>
                    <a:pt x="139438" y="105668"/>
                  </a:lnTo>
                  <a:lnTo>
                    <a:pt x="201972" y="110882"/>
                  </a:lnTo>
                  <a:lnTo>
                    <a:pt x="259435" y="118233"/>
                  </a:lnTo>
                  <a:lnTo>
                    <a:pt x="314156" y="121375"/>
                  </a:lnTo>
                  <a:lnTo>
                    <a:pt x="376957" y="115063"/>
                  </a:lnTo>
                  <a:lnTo>
                    <a:pt x="391685" y="114401"/>
                  </a:lnTo>
                  <a:lnTo>
                    <a:pt x="402673" y="110450"/>
                  </a:lnTo>
                  <a:lnTo>
                    <a:pt x="418002" y="96701"/>
                  </a:lnTo>
                  <a:lnTo>
                    <a:pt x="421387" y="88122"/>
                  </a:lnTo>
                  <a:lnTo>
                    <a:pt x="422030" y="69231"/>
                  </a:lnTo>
                  <a:lnTo>
                    <a:pt x="418224" y="60449"/>
                  </a:lnTo>
                  <a:lnTo>
                    <a:pt x="404636" y="44453"/>
                  </a:lnTo>
                  <a:lnTo>
                    <a:pt x="352846" y="16290"/>
                  </a:lnTo>
                  <a:lnTo>
                    <a:pt x="315117" y="3421"/>
                  </a:lnTo>
                  <a:lnTo>
                    <a:pt x="284331" y="0"/>
                  </a:lnTo>
                  <a:lnTo>
                    <a:pt x="279632" y="1428"/>
                  </a:lnTo>
                  <a:lnTo>
                    <a:pt x="282347" y="4719"/>
                  </a:lnTo>
                  <a:lnTo>
                    <a:pt x="343158" y="34510"/>
                  </a:lnTo>
                  <a:lnTo>
                    <a:pt x="399931" y="72081"/>
                  </a:lnTo>
                  <a:lnTo>
                    <a:pt x="424582" y="93687"/>
                  </a:lnTo>
                  <a:lnTo>
                    <a:pt x="439437" y="118887"/>
                  </a:lnTo>
                  <a:lnTo>
                    <a:pt x="448789" y="164971"/>
                  </a:lnTo>
                  <a:lnTo>
                    <a:pt x="441617" y="195413"/>
                  </a:lnTo>
                  <a:lnTo>
                    <a:pt x="425562" y="223370"/>
                  </a:lnTo>
                  <a:lnTo>
                    <a:pt x="390215" y="257671"/>
                  </a:lnTo>
                  <a:lnTo>
                    <a:pt x="328088" y="292660"/>
                  </a:lnTo>
                  <a:lnTo>
                    <a:pt x="305327" y="302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430242" y="1747731"/>
            <a:ext cx="4128098" cy="642747"/>
            <a:chOff x="4430242" y="1747731"/>
            <a:chExt cx="4128098" cy="642747"/>
          </a:xfrm>
        </p:grpSpPr>
        <p:sp>
          <p:nvSpPr>
            <p:cNvPr id="20" name="Freeform 19"/>
            <p:cNvSpPr/>
            <p:nvPr/>
          </p:nvSpPr>
          <p:spPr>
            <a:xfrm>
              <a:off x="4495669" y="2010943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430242" y="1956540"/>
              <a:ext cx="191770" cy="308185"/>
            </a:xfrm>
            <a:custGeom>
              <a:avLst/>
              <a:gdLst/>
              <a:ahLst/>
              <a:cxnLst/>
              <a:rect l="0" t="0" r="0" b="0"/>
              <a:pathLst>
                <a:path w="191770" h="308185">
                  <a:moveTo>
                    <a:pt x="191769" y="107046"/>
                  </a:moveTo>
                  <a:lnTo>
                    <a:pt x="171525" y="63083"/>
                  </a:lnTo>
                  <a:lnTo>
                    <a:pt x="152365" y="38388"/>
                  </a:lnTo>
                  <a:lnTo>
                    <a:pt x="96326" y="3941"/>
                  </a:lnTo>
                  <a:lnTo>
                    <a:pt x="72530" y="0"/>
                  </a:lnTo>
                  <a:lnTo>
                    <a:pt x="47527" y="3318"/>
                  </a:lnTo>
                  <a:lnTo>
                    <a:pt x="24716" y="12591"/>
                  </a:lnTo>
                  <a:lnTo>
                    <a:pt x="9118" y="27631"/>
                  </a:lnTo>
                  <a:lnTo>
                    <a:pt x="3321" y="36555"/>
                  </a:lnTo>
                  <a:lnTo>
                    <a:pt x="0" y="58949"/>
                  </a:lnTo>
                  <a:lnTo>
                    <a:pt x="3593" y="83330"/>
                  </a:lnTo>
                  <a:lnTo>
                    <a:pt x="12988" y="105864"/>
                  </a:lnTo>
                  <a:lnTo>
                    <a:pt x="28083" y="121338"/>
                  </a:lnTo>
                  <a:lnTo>
                    <a:pt x="83819" y="151995"/>
                  </a:lnTo>
                  <a:lnTo>
                    <a:pt x="124952" y="172510"/>
                  </a:lnTo>
                  <a:lnTo>
                    <a:pt x="148575" y="195072"/>
                  </a:lnTo>
                  <a:lnTo>
                    <a:pt x="155954" y="204335"/>
                  </a:lnTo>
                  <a:lnTo>
                    <a:pt x="159703" y="214019"/>
                  </a:lnTo>
                  <a:lnTo>
                    <a:pt x="160749" y="234138"/>
                  </a:lnTo>
                  <a:lnTo>
                    <a:pt x="154196" y="251659"/>
                  </a:lnTo>
                  <a:lnTo>
                    <a:pt x="130925" y="281970"/>
                  </a:lnTo>
                  <a:lnTo>
                    <a:pt x="99521" y="303414"/>
                  </a:lnTo>
                  <a:lnTo>
                    <a:pt x="73951" y="308184"/>
                  </a:lnTo>
                  <a:lnTo>
                    <a:pt x="23313" y="3070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695710" y="1874073"/>
              <a:ext cx="197143" cy="389555"/>
            </a:xfrm>
            <a:custGeom>
              <a:avLst/>
              <a:gdLst/>
              <a:ahLst/>
              <a:cxnLst/>
              <a:rect l="0" t="0" r="0" b="0"/>
              <a:pathLst>
                <a:path w="197143" h="389555">
                  <a:moveTo>
                    <a:pt x="0" y="0"/>
                  </a:moveTo>
                  <a:lnTo>
                    <a:pt x="14654" y="60730"/>
                  </a:lnTo>
                  <a:lnTo>
                    <a:pt x="19792" y="122827"/>
                  </a:lnTo>
                  <a:lnTo>
                    <a:pt x="20682" y="173003"/>
                  </a:lnTo>
                  <a:lnTo>
                    <a:pt x="20946" y="223745"/>
                  </a:lnTo>
                  <a:lnTo>
                    <a:pt x="21035" y="283405"/>
                  </a:lnTo>
                  <a:lnTo>
                    <a:pt x="21053" y="345840"/>
                  </a:lnTo>
                  <a:lnTo>
                    <a:pt x="21054" y="352222"/>
                  </a:lnTo>
                  <a:lnTo>
                    <a:pt x="26646" y="300728"/>
                  </a:lnTo>
                  <a:lnTo>
                    <a:pt x="35711" y="251971"/>
                  </a:lnTo>
                  <a:lnTo>
                    <a:pt x="50424" y="195914"/>
                  </a:lnTo>
                  <a:lnTo>
                    <a:pt x="74648" y="159885"/>
                  </a:lnTo>
                  <a:lnTo>
                    <a:pt x="81351" y="152213"/>
                  </a:lnTo>
                  <a:lnTo>
                    <a:pt x="101277" y="143689"/>
                  </a:lnTo>
                  <a:lnTo>
                    <a:pt x="113141" y="141416"/>
                  </a:lnTo>
                  <a:lnTo>
                    <a:pt x="135683" y="145130"/>
                  </a:lnTo>
                  <a:lnTo>
                    <a:pt x="156230" y="155749"/>
                  </a:lnTo>
                  <a:lnTo>
                    <a:pt x="173161" y="172167"/>
                  </a:lnTo>
                  <a:lnTo>
                    <a:pt x="190257" y="201141"/>
                  </a:lnTo>
                  <a:lnTo>
                    <a:pt x="197142" y="254309"/>
                  </a:lnTo>
                  <a:lnTo>
                    <a:pt x="191063" y="314356"/>
                  </a:lnTo>
                  <a:lnTo>
                    <a:pt x="178598" y="367638"/>
                  </a:lnTo>
                  <a:lnTo>
                    <a:pt x="168456" y="3895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979979" y="2035572"/>
              <a:ext cx="109536" cy="183528"/>
            </a:xfrm>
            <a:custGeom>
              <a:avLst/>
              <a:gdLst/>
              <a:ahLst/>
              <a:cxnLst/>
              <a:rect l="0" t="0" r="0" b="0"/>
              <a:pathLst>
                <a:path w="109536" h="183528">
                  <a:moveTo>
                    <a:pt x="0" y="17485"/>
                  </a:moveTo>
                  <a:lnTo>
                    <a:pt x="0" y="66416"/>
                  </a:lnTo>
                  <a:lnTo>
                    <a:pt x="0" y="114261"/>
                  </a:lnTo>
                  <a:lnTo>
                    <a:pt x="2340" y="145894"/>
                  </a:lnTo>
                  <a:lnTo>
                    <a:pt x="11179" y="171652"/>
                  </a:lnTo>
                  <a:lnTo>
                    <a:pt x="17981" y="178755"/>
                  </a:lnTo>
                  <a:lnTo>
                    <a:pt x="26026" y="182320"/>
                  </a:lnTo>
                  <a:lnTo>
                    <a:pt x="34898" y="183527"/>
                  </a:lnTo>
                  <a:lnTo>
                    <a:pt x="50996" y="178629"/>
                  </a:lnTo>
                  <a:lnTo>
                    <a:pt x="58564" y="174047"/>
                  </a:lnTo>
                  <a:lnTo>
                    <a:pt x="80394" y="145242"/>
                  </a:lnTo>
                  <a:lnTo>
                    <a:pt x="100325" y="99653"/>
                  </a:lnTo>
                  <a:lnTo>
                    <a:pt x="109535" y="55739"/>
                  </a:lnTo>
                  <a:lnTo>
                    <a:pt x="107954" y="30977"/>
                  </a:lnTo>
                  <a:lnTo>
                    <a:pt x="102385" y="21801"/>
                  </a:lnTo>
                  <a:lnTo>
                    <a:pt x="83719" y="8485"/>
                  </a:lnTo>
                  <a:lnTo>
                    <a:pt x="46903" y="0"/>
                  </a:lnTo>
                  <a:lnTo>
                    <a:pt x="0" y="69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202541" y="1836227"/>
              <a:ext cx="280549" cy="366826"/>
            </a:xfrm>
            <a:custGeom>
              <a:avLst/>
              <a:gdLst/>
              <a:ahLst/>
              <a:cxnLst/>
              <a:rect l="0" t="0" r="0" b="0"/>
              <a:pathLst>
                <a:path w="280549" h="366826">
                  <a:moveTo>
                    <a:pt x="9065" y="311586"/>
                  </a:moveTo>
                  <a:lnTo>
                    <a:pt x="5946" y="354278"/>
                  </a:lnTo>
                  <a:lnTo>
                    <a:pt x="3476" y="364614"/>
                  </a:lnTo>
                  <a:lnTo>
                    <a:pt x="1830" y="366825"/>
                  </a:lnTo>
                  <a:lnTo>
                    <a:pt x="0" y="356804"/>
                  </a:lnTo>
                  <a:lnTo>
                    <a:pt x="13319" y="300406"/>
                  </a:lnTo>
                  <a:lnTo>
                    <a:pt x="27930" y="249240"/>
                  </a:lnTo>
                  <a:lnTo>
                    <a:pt x="52132" y="187141"/>
                  </a:lnTo>
                  <a:lnTo>
                    <a:pt x="85033" y="129467"/>
                  </a:lnTo>
                  <a:lnTo>
                    <a:pt x="125327" y="75354"/>
                  </a:lnTo>
                  <a:lnTo>
                    <a:pt x="186919" y="24636"/>
                  </a:lnTo>
                  <a:lnTo>
                    <a:pt x="203535" y="10138"/>
                  </a:lnTo>
                  <a:lnTo>
                    <a:pt x="224958" y="2134"/>
                  </a:lnTo>
                  <a:lnTo>
                    <a:pt x="237222" y="0"/>
                  </a:lnTo>
                  <a:lnTo>
                    <a:pt x="247737" y="3256"/>
                  </a:lnTo>
                  <a:lnTo>
                    <a:pt x="265660" y="19353"/>
                  </a:lnTo>
                  <a:lnTo>
                    <a:pt x="275185" y="48344"/>
                  </a:lnTo>
                  <a:lnTo>
                    <a:pt x="280548" y="97888"/>
                  </a:lnTo>
                  <a:lnTo>
                    <a:pt x="279017" y="139084"/>
                  </a:lnTo>
                  <a:lnTo>
                    <a:pt x="271996" y="202476"/>
                  </a:lnTo>
                  <a:lnTo>
                    <a:pt x="263330" y="264029"/>
                  </a:lnTo>
                  <a:lnTo>
                    <a:pt x="252486" y="317747"/>
                  </a:lnTo>
                  <a:lnTo>
                    <a:pt x="230164" y="3642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369534" y="2014236"/>
              <a:ext cx="157928" cy="7237"/>
            </a:xfrm>
            <a:custGeom>
              <a:avLst/>
              <a:gdLst/>
              <a:ahLst/>
              <a:cxnLst/>
              <a:rect l="0" t="0" r="0" b="0"/>
              <a:pathLst>
                <a:path w="157928" h="7237">
                  <a:moveTo>
                    <a:pt x="0" y="7236"/>
                  </a:moveTo>
                  <a:lnTo>
                    <a:pt x="27556" y="0"/>
                  </a:lnTo>
                  <a:lnTo>
                    <a:pt x="90018" y="477"/>
                  </a:lnTo>
                  <a:lnTo>
                    <a:pt x="133517" y="5233"/>
                  </a:lnTo>
                  <a:lnTo>
                    <a:pt x="157927" y="72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609748" y="1938653"/>
              <a:ext cx="603260" cy="447408"/>
            </a:xfrm>
            <a:custGeom>
              <a:avLst/>
              <a:gdLst/>
              <a:ahLst/>
              <a:cxnLst/>
              <a:rect l="0" t="0" r="0" b="0"/>
              <a:pathLst>
                <a:path w="603260" h="447408">
                  <a:moveTo>
                    <a:pt x="86169" y="93347"/>
                  </a:moveTo>
                  <a:lnTo>
                    <a:pt x="102937" y="82169"/>
                  </a:lnTo>
                  <a:lnTo>
                    <a:pt x="106707" y="75366"/>
                  </a:lnTo>
                  <a:lnTo>
                    <a:pt x="107775" y="58450"/>
                  </a:lnTo>
                  <a:lnTo>
                    <a:pt x="102913" y="53704"/>
                  </a:lnTo>
                  <a:lnTo>
                    <a:pt x="94992" y="51711"/>
                  </a:lnTo>
                  <a:lnTo>
                    <a:pt x="85032" y="51552"/>
                  </a:lnTo>
                  <a:lnTo>
                    <a:pt x="61487" y="60733"/>
                  </a:lnTo>
                  <a:lnTo>
                    <a:pt x="37765" y="77682"/>
                  </a:lnTo>
                  <a:lnTo>
                    <a:pt x="19423" y="100813"/>
                  </a:lnTo>
                  <a:lnTo>
                    <a:pt x="1532" y="145732"/>
                  </a:lnTo>
                  <a:lnTo>
                    <a:pt x="0" y="190497"/>
                  </a:lnTo>
                  <a:lnTo>
                    <a:pt x="4157" y="201398"/>
                  </a:lnTo>
                  <a:lnTo>
                    <a:pt x="18134" y="216629"/>
                  </a:lnTo>
                  <a:lnTo>
                    <a:pt x="26774" y="219988"/>
                  </a:lnTo>
                  <a:lnTo>
                    <a:pt x="45734" y="220602"/>
                  </a:lnTo>
                  <a:lnTo>
                    <a:pt x="62739" y="213856"/>
                  </a:lnTo>
                  <a:lnTo>
                    <a:pt x="78096" y="201889"/>
                  </a:lnTo>
                  <a:lnTo>
                    <a:pt x="92719" y="184872"/>
                  </a:lnTo>
                  <a:lnTo>
                    <a:pt x="112766" y="130880"/>
                  </a:lnTo>
                  <a:lnTo>
                    <a:pt x="120607" y="106519"/>
                  </a:lnTo>
                  <a:lnTo>
                    <a:pt x="120826" y="100958"/>
                  </a:lnTo>
                  <a:lnTo>
                    <a:pt x="118633" y="99591"/>
                  </a:lnTo>
                  <a:lnTo>
                    <a:pt x="114830" y="101019"/>
                  </a:lnTo>
                  <a:lnTo>
                    <a:pt x="112296" y="106651"/>
                  </a:lnTo>
                  <a:lnTo>
                    <a:pt x="109480" y="125386"/>
                  </a:lnTo>
                  <a:lnTo>
                    <a:pt x="113483" y="156652"/>
                  </a:lnTo>
                  <a:lnTo>
                    <a:pt x="133257" y="193733"/>
                  </a:lnTo>
                  <a:lnTo>
                    <a:pt x="166932" y="223177"/>
                  </a:lnTo>
                  <a:lnTo>
                    <a:pt x="196153" y="229818"/>
                  </a:lnTo>
                  <a:lnTo>
                    <a:pt x="226298" y="227700"/>
                  </a:lnTo>
                  <a:lnTo>
                    <a:pt x="251394" y="218960"/>
                  </a:lnTo>
                  <a:lnTo>
                    <a:pt x="309402" y="178644"/>
                  </a:lnTo>
                  <a:lnTo>
                    <a:pt x="354834" y="125073"/>
                  </a:lnTo>
                  <a:lnTo>
                    <a:pt x="392788" y="61774"/>
                  </a:lnTo>
                  <a:lnTo>
                    <a:pt x="399288" y="24591"/>
                  </a:lnTo>
                  <a:lnTo>
                    <a:pt x="396690" y="14754"/>
                  </a:lnTo>
                  <a:lnTo>
                    <a:pt x="391449" y="7026"/>
                  </a:lnTo>
                  <a:lnTo>
                    <a:pt x="384446" y="705"/>
                  </a:lnTo>
                  <a:lnTo>
                    <a:pt x="375098" y="0"/>
                  </a:lnTo>
                  <a:lnTo>
                    <a:pt x="352232" y="8576"/>
                  </a:lnTo>
                  <a:lnTo>
                    <a:pt x="324230" y="27546"/>
                  </a:lnTo>
                  <a:lnTo>
                    <a:pt x="301115" y="53573"/>
                  </a:lnTo>
                  <a:lnTo>
                    <a:pt x="285038" y="83512"/>
                  </a:lnTo>
                  <a:lnTo>
                    <a:pt x="284043" y="131377"/>
                  </a:lnTo>
                  <a:lnTo>
                    <a:pt x="295358" y="185217"/>
                  </a:lnTo>
                  <a:lnTo>
                    <a:pt x="325558" y="240366"/>
                  </a:lnTo>
                  <a:lnTo>
                    <a:pt x="376060" y="294819"/>
                  </a:lnTo>
                  <a:lnTo>
                    <a:pt x="410154" y="344190"/>
                  </a:lnTo>
                  <a:lnTo>
                    <a:pt x="417336" y="371339"/>
                  </a:lnTo>
                  <a:lnTo>
                    <a:pt x="414289" y="399003"/>
                  </a:lnTo>
                  <a:lnTo>
                    <a:pt x="410200" y="412931"/>
                  </a:lnTo>
                  <a:lnTo>
                    <a:pt x="402796" y="423387"/>
                  </a:lnTo>
                  <a:lnTo>
                    <a:pt x="382090" y="438123"/>
                  </a:lnTo>
                  <a:lnTo>
                    <a:pt x="338537" y="447407"/>
                  </a:lnTo>
                  <a:lnTo>
                    <a:pt x="311806" y="440220"/>
                  </a:lnTo>
                  <a:lnTo>
                    <a:pt x="299765" y="433390"/>
                  </a:lnTo>
                  <a:lnTo>
                    <a:pt x="291737" y="422988"/>
                  </a:lnTo>
                  <a:lnTo>
                    <a:pt x="282818" y="395832"/>
                  </a:lnTo>
                  <a:lnTo>
                    <a:pt x="285093" y="370505"/>
                  </a:lnTo>
                  <a:lnTo>
                    <a:pt x="295073" y="347550"/>
                  </a:lnTo>
                  <a:lnTo>
                    <a:pt x="340020" y="287999"/>
                  </a:lnTo>
                  <a:lnTo>
                    <a:pt x="403102" y="230894"/>
                  </a:lnTo>
                  <a:lnTo>
                    <a:pt x="458389" y="188237"/>
                  </a:lnTo>
                  <a:lnTo>
                    <a:pt x="513200" y="146016"/>
                  </a:lnTo>
                  <a:lnTo>
                    <a:pt x="572196" y="83991"/>
                  </a:lnTo>
                  <a:lnTo>
                    <a:pt x="593345" y="57300"/>
                  </a:lnTo>
                  <a:lnTo>
                    <a:pt x="603259" y="33652"/>
                  </a:lnTo>
                  <a:lnTo>
                    <a:pt x="602861" y="24305"/>
                  </a:lnTo>
                  <a:lnTo>
                    <a:pt x="599087" y="16903"/>
                  </a:lnTo>
                  <a:lnTo>
                    <a:pt x="593061" y="10799"/>
                  </a:lnTo>
                  <a:lnTo>
                    <a:pt x="584364" y="9069"/>
                  </a:lnTo>
                  <a:lnTo>
                    <a:pt x="562223" y="13386"/>
                  </a:lnTo>
                  <a:lnTo>
                    <a:pt x="507608" y="41729"/>
                  </a:lnTo>
                  <a:lnTo>
                    <a:pt x="487555" y="56368"/>
                  </a:lnTo>
                  <a:lnTo>
                    <a:pt x="464281" y="84340"/>
                  </a:lnTo>
                  <a:lnTo>
                    <a:pt x="441433" y="135661"/>
                  </a:lnTo>
                  <a:lnTo>
                    <a:pt x="443326" y="162846"/>
                  </a:lnTo>
                  <a:lnTo>
                    <a:pt x="447106" y="178284"/>
                  </a:lnTo>
                  <a:lnTo>
                    <a:pt x="460665" y="198557"/>
                  </a:lnTo>
                  <a:lnTo>
                    <a:pt x="481900" y="212637"/>
                  </a:lnTo>
                  <a:lnTo>
                    <a:pt x="530976" y="231378"/>
                  </a:lnTo>
                  <a:lnTo>
                    <a:pt x="591537" y="240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520161" y="1805923"/>
              <a:ext cx="283470" cy="584555"/>
            </a:xfrm>
            <a:custGeom>
              <a:avLst/>
              <a:gdLst/>
              <a:ahLst/>
              <a:cxnLst/>
              <a:rect l="0" t="0" r="0" b="0"/>
              <a:pathLst>
                <a:path w="283470" h="584555">
                  <a:moveTo>
                    <a:pt x="60151" y="162906"/>
                  </a:moveTo>
                  <a:lnTo>
                    <a:pt x="25253" y="218047"/>
                  </a:lnTo>
                  <a:lnTo>
                    <a:pt x="7176" y="255283"/>
                  </a:lnTo>
                  <a:lnTo>
                    <a:pt x="0" y="294132"/>
                  </a:lnTo>
                  <a:lnTo>
                    <a:pt x="2503" y="305372"/>
                  </a:lnTo>
                  <a:lnTo>
                    <a:pt x="14642" y="324100"/>
                  </a:lnTo>
                  <a:lnTo>
                    <a:pt x="22792" y="328861"/>
                  </a:lnTo>
                  <a:lnTo>
                    <a:pt x="41207" y="331030"/>
                  </a:lnTo>
                  <a:lnTo>
                    <a:pt x="71305" y="320085"/>
                  </a:lnTo>
                  <a:lnTo>
                    <a:pt x="85775" y="302174"/>
                  </a:lnTo>
                  <a:lnTo>
                    <a:pt x="94935" y="276275"/>
                  </a:lnTo>
                  <a:lnTo>
                    <a:pt x="98923" y="225743"/>
                  </a:lnTo>
                  <a:lnTo>
                    <a:pt x="87324" y="164249"/>
                  </a:lnTo>
                  <a:lnTo>
                    <a:pt x="59107" y="104201"/>
                  </a:lnTo>
                  <a:lnTo>
                    <a:pt x="49158" y="73644"/>
                  </a:lnTo>
                  <a:lnTo>
                    <a:pt x="48636" y="44465"/>
                  </a:lnTo>
                  <a:lnTo>
                    <a:pt x="58542" y="22138"/>
                  </a:lnTo>
                  <a:lnTo>
                    <a:pt x="66097" y="12909"/>
                  </a:lnTo>
                  <a:lnTo>
                    <a:pt x="93209" y="2654"/>
                  </a:lnTo>
                  <a:lnTo>
                    <a:pt x="147934" y="0"/>
                  </a:lnTo>
                  <a:lnTo>
                    <a:pt x="183393" y="5106"/>
                  </a:lnTo>
                  <a:lnTo>
                    <a:pt x="216510" y="21134"/>
                  </a:lnTo>
                  <a:lnTo>
                    <a:pt x="233369" y="33996"/>
                  </a:lnTo>
                  <a:lnTo>
                    <a:pt x="256013" y="76747"/>
                  </a:lnTo>
                  <a:lnTo>
                    <a:pt x="261065" y="120324"/>
                  </a:lnTo>
                  <a:lnTo>
                    <a:pt x="258240" y="168547"/>
                  </a:lnTo>
                  <a:lnTo>
                    <a:pt x="249186" y="213376"/>
                  </a:lnTo>
                  <a:lnTo>
                    <a:pt x="230934" y="272487"/>
                  </a:lnTo>
                  <a:lnTo>
                    <a:pt x="210709" y="332635"/>
                  </a:lnTo>
                  <a:lnTo>
                    <a:pt x="184309" y="394910"/>
                  </a:lnTo>
                  <a:lnTo>
                    <a:pt x="159848" y="452227"/>
                  </a:lnTo>
                  <a:lnTo>
                    <a:pt x="143373" y="500665"/>
                  </a:lnTo>
                  <a:lnTo>
                    <a:pt x="142260" y="550242"/>
                  </a:lnTo>
                  <a:lnTo>
                    <a:pt x="146475" y="562680"/>
                  </a:lnTo>
                  <a:lnTo>
                    <a:pt x="160518" y="579619"/>
                  </a:lnTo>
                  <a:lnTo>
                    <a:pt x="170346" y="583434"/>
                  </a:lnTo>
                  <a:lnTo>
                    <a:pt x="193744" y="584554"/>
                  </a:lnTo>
                  <a:lnTo>
                    <a:pt x="213502" y="578033"/>
                  </a:lnTo>
                  <a:lnTo>
                    <a:pt x="230082" y="566166"/>
                  </a:lnTo>
                  <a:lnTo>
                    <a:pt x="266943" y="519907"/>
                  </a:lnTo>
                  <a:lnTo>
                    <a:pt x="282599" y="472235"/>
                  </a:lnTo>
                  <a:lnTo>
                    <a:pt x="283469" y="413656"/>
                  </a:lnTo>
                  <a:lnTo>
                    <a:pt x="275996" y="385095"/>
                  </a:lnTo>
                  <a:lnTo>
                    <a:pt x="270728" y="374203"/>
                  </a:lnTo>
                  <a:lnTo>
                    <a:pt x="252396" y="355862"/>
                  </a:lnTo>
                  <a:lnTo>
                    <a:pt x="228651" y="342251"/>
                  </a:lnTo>
                  <a:lnTo>
                    <a:pt x="181518" y="333513"/>
                  </a:lnTo>
                  <a:lnTo>
                    <a:pt x="154907" y="3313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084202" y="1948687"/>
              <a:ext cx="177749" cy="422257"/>
            </a:xfrm>
            <a:custGeom>
              <a:avLst/>
              <a:gdLst/>
              <a:ahLst/>
              <a:cxnLst/>
              <a:rect l="0" t="0" r="0" b="0"/>
              <a:pathLst>
                <a:path w="177749" h="422257">
                  <a:moveTo>
                    <a:pt x="148876" y="30671"/>
                  </a:moveTo>
                  <a:lnTo>
                    <a:pt x="148876" y="8314"/>
                  </a:lnTo>
                  <a:lnTo>
                    <a:pt x="143027" y="2898"/>
                  </a:lnTo>
                  <a:lnTo>
                    <a:pt x="120930" y="0"/>
                  </a:lnTo>
                  <a:lnTo>
                    <a:pt x="94731" y="8850"/>
                  </a:lnTo>
                  <a:lnTo>
                    <a:pt x="45374" y="43128"/>
                  </a:lnTo>
                  <a:lnTo>
                    <a:pt x="23712" y="73356"/>
                  </a:lnTo>
                  <a:lnTo>
                    <a:pt x="4296" y="110129"/>
                  </a:lnTo>
                  <a:lnTo>
                    <a:pt x="0" y="140075"/>
                  </a:lnTo>
                  <a:lnTo>
                    <a:pt x="493" y="156249"/>
                  </a:lnTo>
                  <a:lnTo>
                    <a:pt x="4330" y="168202"/>
                  </a:lnTo>
                  <a:lnTo>
                    <a:pt x="17953" y="184602"/>
                  </a:lnTo>
                  <a:lnTo>
                    <a:pt x="38826" y="192671"/>
                  </a:lnTo>
                  <a:lnTo>
                    <a:pt x="62530" y="195088"/>
                  </a:lnTo>
                  <a:lnTo>
                    <a:pt x="84764" y="192262"/>
                  </a:lnTo>
                  <a:lnTo>
                    <a:pt x="94437" y="186361"/>
                  </a:lnTo>
                  <a:lnTo>
                    <a:pt x="111422" y="167327"/>
                  </a:lnTo>
                  <a:lnTo>
                    <a:pt x="141391" y="109744"/>
                  </a:lnTo>
                  <a:lnTo>
                    <a:pt x="166721" y="55215"/>
                  </a:lnTo>
                  <a:lnTo>
                    <a:pt x="171302" y="43524"/>
                  </a:lnTo>
                  <a:lnTo>
                    <a:pt x="174355" y="42749"/>
                  </a:lnTo>
                  <a:lnTo>
                    <a:pt x="177748" y="60605"/>
                  </a:lnTo>
                  <a:lnTo>
                    <a:pt x="174068" y="115709"/>
                  </a:lnTo>
                  <a:lnTo>
                    <a:pt x="171771" y="160492"/>
                  </a:lnTo>
                  <a:lnTo>
                    <a:pt x="167358" y="219265"/>
                  </a:lnTo>
                  <a:lnTo>
                    <a:pt x="155386" y="276154"/>
                  </a:lnTo>
                  <a:lnTo>
                    <a:pt x="139417" y="326386"/>
                  </a:lnTo>
                  <a:lnTo>
                    <a:pt x="104894" y="383968"/>
                  </a:lnTo>
                  <a:lnTo>
                    <a:pt x="83705" y="405281"/>
                  </a:lnTo>
                  <a:lnTo>
                    <a:pt x="58690" y="418652"/>
                  </a:lnTo>
                  <a:lnTo>
                    <a:pt x="38213" y="422256"/>
                  </a:lnTo>
                  <a:lnTo>
                    <a:pt x="12005" y="420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350955" y="1968829"/>
              <a:ext cx="159404" cy="204499"/>
            </a:xfrm>
            <a:custGeom>
              <a:avLst/>
              <a:gdLst/>
              <a:ahLst/>
              <a:cxnLst/>
              <a:rect l="0" t="0" r="0" b="0"/>
              <a:pathLst>
                <a:path w="159404" h="204499">
                  <a:moveTo>
                    <a:pt x="40050" y="0"/>
                  </a:moveTo>
                  <a:lnTo>
                    <a:pt x="22092" y="53875"/>
                  </a:lnTo>
                  <a:lnTo>
                    <a:pt x="4901" y="105447"/>
                  </a:lnTo>
                  <a:lnTo>
                    <a:pt x="0" y="153686"/>
                  </a:lnTo>
                  <a:lnTo>
                    <a:pt x="2822" y="167968"/>
                  </a:lnTo>
                  <a:lnTo>
                    <a:pt x="15315" y="190076"/>
                  </a:lnTo>
                  <a:lnTo>
                    <a:pt x="24730" y="196907"/>
                  </a:lnTo>
                  <a:lnTo>
                    <a:pt x="47669" y="204498"/>
                  </a:lnTo>
                  <a:lnTo>
                    <a:pt x="81302" y="203182"/>
                  </a:lnTo>
                  <a:lnTo>
                    <a:pt x="119084" y="189794"/>
                  </a:lnTo>
                  <a:lnTo>
                    <a:pt x="136788" y="174430"/>
                  </a:lnTo>
                  <a:lnTo>
                    <a:pt x="148555" y="154733"/>
                  </a:lnTo>
                  <a:lnTo>
                    <a:pt x="157685" y="130382"/>
                  </a:lnTo>
                  <a:lnTo>
                    <a:pt x="159403" y="107081"/>
                  </a:lnTo>
                  <a:lnTo>
                    <a:pt x="158223" y="95953"/>
                  </a:lnTo>
                  <a:lnTo>
                    <a:pt x="139796" y="57936"/>
                  </a:lnTo>
                  <a:lnTo>
                    <a:pt x="117698" y="28215"/>
                  </a:lnTo>
                  <a:lnTo>
                    <a:pt x="90743" y="10180"/>
                  </a:lnTo>
                  <a:lnTo>
                    <a:pt x="54940" y="3016"/>
                  </a:lnTo>
                  <a:lnTo>
                    <a:pt x="8465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592944" y="1947772"/>
              <a:ext cx="179868" cy="208763"/>
            </a:xfrm>
            <a:custGeom>
              <a:avLst/>
              <a:gdLst/>
              <a:ahLst/>
              <a:cxnLst/>
              <a:rect l="0" t="0" r="0" b="0"/>
              <a:pathLst>
                <a:path w="179868" h="208763">
                  <a:moveTo>
                    <a:pt x="19160" y="31586"/>
                  </a:moveTo>
                  <a:lnTo>
                    <a:pt x="4505" y="86727"/>
                  </a:lnTo>
                  <a:lnTo>
                    <a:pt x="0" y="135141"/>
                  </a:lnTo>
                  <a:lnTo>
                    <a:pt x="9843" y="180942"/>
                  </a:lnTo>
                  <a:lnTo>
                    <a:pt x="17628" y="191988"/>
                  </a:lnTo>
                  <a:lnTo>
                    <a:pt x="38757" y="207381"/>
                  </a:lnTo>
                  <a:lnTo>
                    <a:pt x="66864" y="208762"/>
                  </a:lnTo>
                  <a:lnTo>
                    <a:pt x="97683" y="200408"/>
                  </a:lnTo>
                  <a:lnTo>
                    <a:pt x="126979" y="184996"/>
                  </a:lnTo>
                  <a:lnTo>
                    <a:pt x="149358" y="163329"/>
                  </a:lnTo>
                  <a:lnTo>
                    <a:pt x="177199" y="116880"/>
                  </a:lnTo>
                  <a:lnTo>
                    <a:pt x="179867" y="92111"/>
                  </a:lnTo>
                  <a:lnTo>
                    <a:pt x="178941" y="78955"/>
                  </a:lnTo>
                  <a:lnTo>
                    <a:pt x="168552" y="54978"/>
                  </a:lnTo>
                  <a:lnTo>
                    <a:pt x="160869" y="43671"/>
                  </a:lnTo>
                  <a:lnTo>
                    <a:pt x="139853" y="27988"/>
                  </a:lnTo>
                  <a:lnTo>
                    <a:pt x="928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958224" y="1747731"/>
              <a:ext cx="153718" cy="368498"/>
            </a:xfrm>
            <a:custGeom>
              <a:avLst/>
              <a:gdLst/>
              <a:ahLst/>
              <a:cxnLst/>
              <a:rect l="0" t="0" r="0" b="0"/>
              <a:pathLst>
                <a:path w="153718" h="368498">
                  <a:moveTo>
                    <a:pt x="117133" y="0"/>
                  </a:moveTo>
                  <a:lnTo>
                    <a:pt x="124369" y="28725"/>
                  </a:lnTo>
                  <a:lnTo>
                    <a:pt x="130132" y="88992"/>
                  </a:lnTo>
                  <a:lnTo>
                    <a:pt x="136599" y="141321"/>
                  </a:lnTo>
                  <a:lnTo>
                    <a:pt x="143309" y="199540"/>
                  </a:lnTo>
                  <a:lnTo>
                    <a:pt x="152705" y="257475"/>
                  </a:lnTo>
                  <a:lnTo>
                    <a:pt x="153717" y="266406"/>
                  </a:lnTo>
                  <a:lnTo>
                    <a:pt x="153220" y="268851"/>
                  </a:lnTo>
                  <a:lnTo>
                    <a:pt x="151720" y="266971"/>
                  </a:lnTo>
                  <a:lnTo>
                    <a:pt x="134542" y="215802"/>
                  </a:lnTo>
                  <a:lnTo>
                    <a:pt x="128740" y="207039"/>
                  </a:lnTo>
                  <a:lnTo>
                    <a:pt x="119022" y="202366"/>
                  </a:lnTo>
                  <a:lnTo>
                    <a:pt x="92626" y="200295"/>
                  </a:lnTo>
                  <a:lnTo>
                    <a:pt x="80909" y="203720"/>
                  </a:lnTo>
                  <a:lnTo>
                    <a:pt x="45291" y="231313"/>
                  </a:lnTo>
                  <a:lnTo>
                    <a:pt x="15725" y="265230"/>
                  </a:lnTo>
                  <a:lnTo>
                    <a:pt x="0" y="300985"/>
                  </a:lnTo>
                  <a:lnTo>
                    <a:pt x="1124" y="324454"/>
                  </a:lnTo>
                  <a:lnTo>
                    <a:pt x="4698" y="335625"/>
                  </a:lnTo>
                  <a:lnTo>
                    <a:pt x="11762" y="344243"/>
                  </a:lnTo>
                  <a:lnTo>
                    <a:pt x="40549" y="360791"/>
                  </a:lnTo>
                  <a:lnTo>
                    <a:pt x="64492" y="368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380840" y="1863544"/>
              <a:ext cx="177500" cy="221100"/>
            </a:xfrm>
            <a:custGeom>
              <a:avLst/>
              <a:gdLst/>
              <a:ahLst/>
              <a:cxnLst/>
              <a:rect l="0" t="0" r="0" b="0"/>
              <a:pathLst>
                <a:path w="177500" h="221100">
                  <a:moveTo>
                    <a:pt x="63015" y="0"/>
                  </a:moveTo>
                  <a:lnTo>
                    <a:pt x="35069" y="5589"/>
                  </a:lnTo>
                  <a:lnTo>
                    <a:pt x="15110" y="17692"/>
                  </a:lnTo>
                  <a:lnTo>
                    <a:pt x="6512" y="25833"/>
                  </a:lnTo>
                  <a:lnTo>
                    <a:pt x="1950" y="34769"/>
                  </a:lnTo>
                  <a:lnTo>
                    <a:pt x="0" y="54058"/>
                  </a:lnTo>
                  <a:lnTo>
                    <a:pt x="6153" y="71209"/>
                  </a:lnTo>
                  <a:lnTo>
                    <a:pt x="11069" y="79058"/>
                  </a:lnTo>
                  <a:lnTo>
                    <a:pt x="25890" y="90899"/>
                  </a:lnTo>
                  <a:lnTo>
                    <a:pt x="81436" y="111796"/>
                  </a:lnTo>
                  <a:lnTo>
                    <a:pt x="136367" y="135374"/>
                  </a:lnTo>
                  <a:lnTo>
                    <a:pt x="168198" y="155015"/>
                  </a:lnTo>
                  <a:lnTo>
                    <a:pt x="174081" y="163005"/>
                  </a:lnTo>
                  <a:lnTo>
                    <a:pt x="176834" y="171841"/>
                  </a:lnTo>
                  <a:lnTo>
                    <a:pt x="177499" y="181241"/>
                  </a:lnTo>
                  <a:lnTo>
                    <a:pt x="172093" y="189848"/>
                  </a:lnTo>
                  <a:lnTo>
                    <a:pt x="141218" y="210799"/>
                  </a:lnTo>
                  <a:lnTo>
                    <a:pt x="115658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937658" y="2389969"/>
            <a:ext cx="4258705" cy="440281"/>
            <a:chOff x="3937658" y="2389969"/>
            <a:chExt cx="4258705" cy="440281"/>
          </a:xfrm>
        </p:grpSpPr>
        <p:sp>
          <p:nvSpPr>
            <p:cNvPr id="34" name="Freeform 33"/>
            <p:cNvSpPr/>
            <p:nvPr/>
          </p:nvSpPr>
          <p:spPr>
            <a:xfrm>
              <a:off x="3937658" y="2653181"/>
              <a:ext cx="126343" cy="21059"/>
            </a:xfrm>
            <a:custGeom>
              <a:avLst/>
              <a:gdLst/>
              <a:ahLst/>
              <a:cxnLst/>
              <a:rect l="0" t="0" r="0" b="0"/>
              <a:pathLst>
                <a:path w="126343" h="21059">
                  <a:moveTo>
                    <a:pt x="0" y="21058"/>
                  </a:moveTo>
                  <a:lnTo>
                    <a:pt x="58617" y="6403"/>
                  </a:lnTo>
                  <a:lnTo>
                    <a:pt x="114188" y="844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506921" y="2421555"/>
              <a:ext cx="212235" cy="408695"/>
            </a:xfrm>
            <a:custGeom>
              <a:avLst/>
              <a:gdLst/>
              <a:ahLst/>
              <a:cxnLst/>
              <a:rect l="0" t="0" r="0" b="0"/>
              <a:pathLst>
                <a:path w="212235" h="408695">
                  <a:moveTo>
                    <a:pt x="30862" y="0"/>
                  </a:moveTo>
                  <a:lnTo>
                    <a:pt x="19409" y="58289"/>
                  </a:lnTo>
                  <a:lnTo>
                    <a:pt x="12650" y="118656"/>
                  </a:lnTo>
                  <a:lnTo>
                    <a:pt x="7528" y="169298"/>
                  </a:lnTo>
                  <a:lnTo>
                    <a:pt x="1721" y="224467"/>
                  </a:lnTo>
                  <a:lnTo>
                    <a:pt x="0" y="279028"/>
                  </a:lnTo>
                  <a:lnTo>
                    <a:pt x="2610" y="327950"/>
                  </a:lnTo>
                  <a:lnTo>
                    <a:pt x="10792" y="382609"/>
                  </a:lnTo>
                  <a:lnTo>
                    <a:pt x="14923" y="408694"/>
                  </a:lnTo>
                  <a:lnTo>
                    <a:pt x="10710" y="361962"/>
                  </a:lnTo>
                  <a:lnTo>
                    <a:pt x="21377" y="305852"/>
                  </a:lnTo>
                  <a:lnTo>
                    <a:pt x="40358" y="251583"/>
                  </a:lnTo>
                  <a:lnTo>
                    <a:pt x="65261" y="216223"/>
                  </a:lnTo>
                  <a:lnTo>
                    <a:pt x="84755" y="202163"/>
                  </a:lnTo>
                  <a:lnTo>
                    <a:pt x="121049" y="193261"/>
                  </a:lnTo>
                  <a:lnTo>
                    <a:pt x="155850" y="196212"/>
                  </a:lnTo>
                  <a:lnTo>
                    <a:pt x="177659" y="207698"/>
                  </a:lnTo>
                  <a:lnTo>
                    <a:pt x="188388" y="215674"/>
                  </a:lnTo>
                  <a:lnTo>
                    <a:pt x="203429" y="237015"/>
                  </a:lnTo>
                  <a:lnTo>
                    <a:pt x="209077" y="249257"/>
                  </a:lnTo>
                  <a:lnTo>
                    <a:pt x="212234" y="275337"/>
                  </a:lnTo>
                  <a:lnTo>
                    <a:pt x="208568" y="301356"/>
                  </a:lnTo>
                  <a:lnTo>
                    <a:pt x="193349" y="334565"/>
                  </a:lnTo>
                  <a:lnTo>
                    <a:pt x="180677" y="351856"/>
                  </a:lnTo>
                  <a:lnTo>
                    <a:pt x="149211" y="374745"/>
                  </a:lnTo>
                  <a:lnTo>
                    <a:pt x="115841" y="390755"/>
                  </a:lnTo>
                  <a:lnTo>
                    <a:pt x="72548" y="397319"/>
                  </a:lnTo>
                  <a:lnTo>
                    <a:pt x="55238" y="395734"/>
                  </a:lnTo>
                  <a:lnTo>
                    <a:pt x="41390" y="3895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772478" y="2463668"/>
              <a:ext cx="31180" cy="336913"/>
            </a:xfrm>
            <a:custGeom>
              <a:avLst/>
              <a:gdLst/>
              <a:ahLst/>
              <a:cxnLst/>
              <a:rect l="0" t="0" r="0" b="0"/>
              <a:pathLst>
                <a:path w="31180" h="336913">
                  <a:moveTo>
                    <a:pt x="7460" y="0"/>
                  </a:moveTo>
                  <a:lnTo>
                    <a:pt x="31179" y="53028"/>
                  </a:lnTo>
                  <a:lnTo>
                    <a:pt x="31125" y="106699"/>
                  </a:lnTo>
                  <a:lnTo>
                    <a:pt x="23701" y="163286"/>
                  </a:lnTo>
                  <a:lnTo>
                    <a:pt x="10711" y="225234"/>
                  </a:lnTo>
                  <a:lnTo>
                    <a:pt x="0" y="275598"/>
                  </a:lnTo>
                  <a:lnTo>
                    <a:pt x="635" y="300303"/>
                  </a:lnTo>
                  <a:lnTo>
                    <a:pt x="17989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885223" y="2605336"/>
              <a:ext cx="136578" cy="163143"/>
            </a:xfrm>
            <a:custGeom>
              <a:avLst/>
              <a:gdLst/>
              <a:ahLst/>
              <a:cxnLst/>
              <a:rect l="0" t="0" r="0" b="0"/>
              <a:pathLst>
                <a:path w="136578" h="163143">
                  <a:moveTo>
                    <a:pt x="21057" y="16260"/>
                  </a:moveTo>
                  <a:lnTo>
                    <a:pt x="17937" y="65191"/>
                  </a:lnTo>
                  <a:lnTo>
                    <a:pt x="11992" y="124321"/>
                  </a:lnTo>
                  <a:lnTo>
                    <a:pt x="15014" y="136264"/>
                  </a:lnTo>
                  <a:lnTo>
                    <a:pt x="27729" y="155773"/>
                  </a:lnTo>
                  <a:lnTo>
                    <a:pt x="37204" y="160741"/>
                  </a:lnTo>
                  <a:lnTo>
                    <a:pt x="60209" y="163142"/>
                  </a:lnTo>
                  <a:lnTo>
                    <a:pt x="79792" y="157190"/>
                  </a:lnTo>
                  <a:lnTo>
                    <a:pt x="117017" y="128716"/>
                  </a:lnTo>
                  <a:lnTo>
                    <a:pt x="131166" y="103285"/>
                  </a:lnTo>
                  <a:lnTo>
                    <a:pt x="136577" y="88315"/>
                  </a:lnTo>
                  <a:lnTo>
                    <a:pt x="136350" y="59203"/>
                  </a:lnTo>
                  <a:lnTo>
                    <a:pt x="127280" y="33006"/>
                  </a:lnTo>
                  <a:lnTo>
                    <a:pt x="111551" y="13564"/>
                  </a:lnTo>
                  <a:lnTo>
                    <a:pt x="86623" y="3363"/>
                  </a:lnTo>
                  <a:lnTo>
                    <a:pt x="58386" y="0"/>
                  </a:lnTo>
                  <a:lnTo>
                    <a:pt x="25099" y="4683"/>
                  </a:lnTo>
                  <a:lnTo>
                    <a:pt x="0" y="162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115318" y="2600539"/>
              <a:ext cx="212103" cy="173480"/>
            </a:xfrm>
            <a:custGeom>
              <a:avLst/>
              <a:gdLst/>
              <a:ahLst/>
              <a:cxnLst/>
              <a:rect l="0" t="0" r="0" b="0"/>
              <a:pathLst>
                <a:path w="212103" h="173480">
                  <a:moveTo>
                    <a:pt x="85760" y="0"/>
                  </a:moveTo>
                  <a:lnTo>
                    <a:pt x="57814" y="5589"/>
                  </a:lnTo>
                  <a:lnTo>
                    <a:pt x="34735" y="23931"/>
                  </a:lnTo>
                  <a:lnTo>
                    <a:pt x="15119" y="51580"/>
                  </a:lnTo>
                  <a:lnTo>
                    <a:pt x="2501" y="83366"/>
                  </a:lnTo>
                  <a:lnTo>
                    <a:pt x="0" y="128556"/>
                  </a:lnTo>
                  <a:lnTo>
                    <a:pt x="7090" y="151113"/>
                  </a:lnTo>
                  <a:lnTo>
                    <a:pt x="12256" y="160403"/>
                  </a:lnTo>
                  <a:lnTo>
                    <a:pt x="20380" y="166597"/>
                  </a:lnTo>
                  <a:lnTo>
                    <a:pt x="41884" y="173479"/>
                  </a:lnTo>
                  <a:lnTo>
                    <a:pt x="67040" y="170298"/>
                  </a:lnTo>
                  <a:lnTo>
                    <a:pt x="91478" y="161086"/>
                  </a:lnTo>
                  <a:lnTo>
                    <a:pt x="139386" y="129343"/>
                  </a:lnTo>
                  <a:lnTo>
                    <a:pt x="153658" y="112468"/>
                  </a:lnTo>
                  <a:lnTo>
                    <a:pt x="192751" y="50983"/>
                  </a:lnTo>
                  <a:lnTo>
                    <a:pt x="212102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359005" y="2453140"/>
              <a:ext cx="10530" cy="284270"/>
            </a:xfrm>
            <a:custGeom>
              <a:avLst/>
              <a:gdLst/>
              <a:ahLst/>
              <a:cxnLst/>
              <a:rect l="0" t="0" r="0" b="0"/>
              <a:pathLst>
                <a:path w="10530" h="284270">
                  <a:moveTo>
                    <a:pt x="0" y="0"/>
                  </a:moveTo>
                  <a:lnTo>
                    <a:pt x="0" y="44367"/>
                  </a:lnTo>
                  <a:lnTo>
                    <a:pt x="0" y="106602"/>
                  </a:lnTo>
                  <a:lnTo>
                    <a:pt x="0" y="153054"/>
                  </a:lnTo>
                  <a:lnTo>
                    <a:pt x="0" y="208476"/>
                  </a:lnTo>
                  <a:lnTo>
                    <a:pt x="1170" y="264445"/>
                  </a:lnTo>
                  <a:lnTo>
                    <a:pt x="10529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392607" y="2558425"/>
              <a:ext cx="198026" cy="221099"/>
            </a:xfrm>
            <a:custGeom>
              <a:avLst/>
              <a:gdLst/>
              <a:ahLst/>
              <a:cxnLst/>
              <a:rect l="0" t="0" r="0" b="0"/>
              <a:pathLst>
                <a:path w="198026" h="221099">
                  <a:moveTo>
                    <a:pt x="124326" y="0"/>
                  </a:moveTo>
                  <a:lnTo>
                    <a:pt x="72306" y="45781"/>
                  </a:lnTo>
                  <a:lnTo>
                    <a:pt x="10416" y="94154"/>
                  </a:lnTo>
                  <a:lnTo>
                    <a:pt x="2762" y="101374"/>
                  </a:lnTo>
                  <a:lnTo>
                    <a:pt x="0" y="112036"/>
                  </a:lnTo>
                  <a:lnTo>
                    <a:pt x="3169" y="139481"/>
                  </a:lnTo>
                  <a:lnTo>
                    <a:pt x="18616" y="164937"/>
                  </a:lnTo>
                  <a:lnTo>
                    <a:pt x="29286" y="176638"/>
                  </a:lnTo>
                  <a:lnTo>
                    <a:pt x="56739" y="192760"/>
                  </a:lnTo>
                  <a:lnTo>
                    <a:pt x="105080" y="205293"/>
                  </a:lnTo>
                  <a:lnTo>
                    <a:pt x="162638" y="215117"/>
                  </a:lnTo>
                  <a:lnTo>
                    <a:pt x="198025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577300" y="2558425"/>
              <a:ext cx="213375" cy="210571"/>
            </a:xfrm>
            <a:custGeom>
              <a:avLst/>
              <a:gdLst/>
              <a:ahLst/>
              <a:cxnLst/>
              <a:rect l="0" t="0" r="0" b="0"/>
              <a:pathLst>
                <a:path w="213375" h="210571">
                  <a:moveTo>
                    <a:pt x="139674" y="0"/>
                  </a:moveTo>
                  <a:lnTo>
                    <a:pt x="81058" y="20243"/>
                  </a:lnTo>
                  <a:lnTo>
                    <a:pt x="35913" y="52997"/>
                  </a:lnTo>
                  <a:lnTo>
                    <a:pt x="22199" y="68008"/>
                  </a:lnTo>
                  <a:lnTo>
                    <a:pt x="0" y="116450"/>
                  </a:lnTo>
                  <a:lnTo>
                    <a:pt x="153" y="153177"/>
                  </a:lnTo>
                  <a:lnTo>
                    <a:pt x="7865" y="173754"/>
                  </a:lnTo>
                  <a:lnTo>
                    <a:pt x="13197" y="182516"/>
                  </a:lnTo>
                  <a:lnTo>
                    <a:pt x="21431" y="188358"/>
                  </a:lnTo>
                  <a:lnTo>
                    <a:pt x="43058" y="194849"/>
                  </a:lnTo>
                  <a:lnTo>
                    <a:pt x="53037" y="194240"/>
                  </a:lnTo>
                  <a:lnTo>
                    <a:pt x="70363" y="187325"/>
                  </a:lnTo>
                  <a:lnTo>
                    <a:pt x="98861" y="164688"/>
                  </a:lnTo>
                  <a:lnTo>
                    <a:pt x="131526" y="108787"/>
                  </a:lnTo>
                  <a:lnTo>
                    <a:pt x="148698" y="67978"/>
                  </a:lnTo>
                  <a:lnTo>
                    <a:pt x="148030" y="66376"/>
                  </a:lnTo>
                  <a:lnTo>
                    <a:pt x="145245" y="68817"/>
                  </a:lnTo>
                  <a:lnTo>
                    <a:pt x="141325" y="100199"/>
                  </a:lnTo>
                  <a:lnTo>
                    <a:pt x="145753" y="140953"/>
                  </a:lnTo>
                  <a:lnTo>
                    <a:pt x="160063" y="177075"/>
                  </a:lnTo>
                  <a:lnTo>
                    <a:pt x="175642" y="192954"/>
                  </a:lnTo>
                  <a:lnTo>
                    <a:pt x="197904" y="205350"/>
                  </a:lnTo>
                  <a:lnTo>
                    <a:pt x="213374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835254" y="2389969"/>
              <a:ext cx="176519" cy="359721"/>
            </a:xfrm>
            <a:custGeom>
              <a:avLst/>
              <a:gdLst/>
              <a:ahLst/>
              <a:cxnLst/>
              <a:rect l="0" t="0" r="0" b="0"/>
              <a:pathLst>
                <a:path w="176519" h="359721">
                  <a:moveTo>
                    <a:pt x="176518" y="0"/>
                  </a:moveTo>
                  <a:lnTo>
                    <a:pt x="169283" y="27556"/>
                  </a:lnTo>
                  <a:lnTo>
                    <a:pt x="166966" y="73025"/>
                  </a:lnTo>
                  <a:lnTo>
                    <a:pt x="165109" y="132641"/>
                  </a:lnTo>
                  <a:lnTo>
                    <a:pt x="157714" y="189718"/>
                  </a:lnTo>
                  <a:lnTo>
                    <a:pt x="156129" y="237927"/>
                  </a:lnTo>
                  <a:lnTo>
                    <a:pt x="155659" y="290425"/>
                  </a:lnTo>
                  <a:lnTo>
                    <a:pt x="155593" y="305921"/>
                  </a:lnTo>
                  <a:lnTo>
                    <a:pt x="153209" y="311572"/>
                  </a:lnTo>
                  <a:lnTo>
                    <a:pt x="149281" y="310660"/>
                  </a:lnTo>
                  <a:lnTo>
                    <a:pt x="138676" y="295998"/>
                  </a:lnTo>
                  <a:lnTo>
                    <a:pt x="112805" y="242046"/>
                  </a:lnTo>
                  <a:lnTo>
                    <a:pt x="96728" y="216371"/>
                  </a:lnTo>
                  <a:lnTo>
                    <a:pt x="73986" y="197160"/>
                  </a:lnTo>
                  <a:lnTo>
                    <a:pt x="51399" y="190182"/>
                  </a:lnTo>
                  <a:lnTo>
                    <a:pt x="40463" y="189959"/>
                  </a:lnTo>
                  <a:lnTo>
                    <a:pt x="32003" y="193320"/>
                  </a:lnTo>
                  <a:lnTo>
                    <a:pt x="19482" y="206413"/>
                  </a:lnTo>
                  <a:lnTo>
                    <a:pt x="5857" y="244693"/>
                  </a:lnTo>
                  <a:lnTo>
                    <a:pt x="0" y="293080"/>
                  </a:lnTo>
                  <a:lnTo>
                    <a:pt x="9443" y="338873"/>
                  </a:lnTo>
                  <a:lnTo>
                    <a:pt x="17172" y="348748"/>
                  </a:lnTo>
                  <a:lnTo>
                    <a:pt x="38237" y="359720"/>
                  </a:lnTo>
                  <a:lnTo>
                    <a:pt x="66316" y="358357"/>
                  </a:lnTo>
                  <a:lnTo>
                    <a:pt x="123876" y="347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091993" y="2530307"/>
              <a:ext cx="225107" cy="262240"/>
            </a:xfrm>
            <a:custGeom>
              <a:avLst/>
              <a:gdLst/>
              <a:ahLst/>
              <a:cxnLst/>
              <a:rect l="0" t="0" r="0" b="0"/>
              <a:pathLst>
                <a:path w="225107" h="262240">
                  <a:moveTo>
                    <a:pt x="25064" y="38646"/>
                  </a:moveTo>
                  <a:lnTo>
                    <a:pt x="39637" y="81338"/>
                  </a:lnTo>
                  <a:lnTo>
                    <a:pt x="64468" y="117399"/>
                  </a:lnTo>
                  <a:lnTo>
                    <a:pt x="84301" y="126290"/>
                  </a:lnTo>
                  <a:lnTo>
                    <a:pt x="96141" y="128661"/>
                  </a:lnTo>
                  <a:lnTo>
                    <a:pt x="118655" y="125056"/>
                  </a:lnTo>
                  <a:lnTo>
                    <a:pt x="140360" y="114485"/>
                  </a:lnTo>
                  <a:lnTo>
                    <a:pt x="169970" y="88803"/>
                  </a:lnTo>
                  <a:lnTo>
                    <a:pt x="182274" y="69127"/>
                  </a:lnTo>
                  <a:lnTo>
                    <a:pt x="185402" y="45564"/>
                  </a:lnTo>
                  <a:lnTo>
                    <a:pt x="184599" y="32730"/>
                  </a:lnTo>
                  <a:lnTo>
                    <a:pt x="174348" y="12230"/>
                  </a:lnTo>
                  <a:lnTo>
                    <a:pt x="166701" y="3488"/>
                  </a:lnTo>
                  <a:lnTo>
                    <a:pt x="156923" y="0"/>
                  </a:lnTo>
                  <a:lnTo>
                    <a:pt x="133581" y="2363"/>
                  </a:lnTo>
                  <a:lnTo>
                    <a:pt x="99721" y="16847"/>
                  </a:lnTo>
                  <a:lnTo>
                    <a:pt x="73051" y="41546"/>
                  </a:lnTo>
                  <a:lnTo>
                    <a:pt x="28781" y="102072"/>
                  </a:lnTo>
                  <a:lnTo>
                    <a:pt x="1132" y="165011"/>
                  </a:lnTo>
                  <a:lnTo>
                    <a:pt x="0" y="186055"/>
                  </a:lnTo>
                  <a:lnTo>
                    <a:pt x="4566" y="207107"/>
                  </a:lnTo>
                  <a:lnTo>
                    <a:pt x="14394" y="228161"/>
                  </a:lnTo>
                  <a:lnTo>
                    <a:pt x="32801" y="242978"/>
                  </a:lnTo>
                  <a:lnTo>
                    <a:pt x="88334" y="262022"/>
                  </a:lnTo>
                  <a:lnTo>
                    <a:pt x="132848" y="262239"/>
                  </a:lnTo>
                  <a:lnTo>
                    <a:pt x="170084" y="249306"/>
                  </a:lnTo>
                  <a:lnTo>
                    <a:pt x="225106" y="2176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590840" y="2537368"/>
              <a:ext cx="157928" cy="159612"/>
            </a:xfrm>
            <a:custGeom>
              <a:avLst/>
              <a:gdLst/>
              <a:ahLst/>
              <a:cxnLst/>
              <a:rect l="0" t="0" r="0" b="0"/>
              <a:pathLst>
                <a:path w="157928" h="159612">
                  <a:moveTo>
                    <a:pt x="0" y="10528"/>
                  </a:moveTo>
                  <a:lnTo>
                    <a:pt x="1169" y="60961"/>
                  </a:lnTo>
                  <a:lnTo>
                    <a:pt x="7236" y="117108"/>
                  </a:lnTo>
                  <a:lnTo>
                    <a:pt x="9553" y="159611"/>
                  </a:lnTo>
                  <a:lnTo>
                    <a:pt x="21924" y="104356"/>
                  </a:lnTo>
                  <a:lnTo>
                    <a:pt x="40855" y="62987"/>
                  </a:lnTo>
                  <a:lnTo>
                    <a:pt x="65917" y="31531"/>
                  </a:lnTo>
                  <a:lnTo>
                    <a:pt x="95570" y="11162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843957" y="2547896"/>
              <a:ext cx="136438" cy="177006"/>
            </a:xfrm>
            <a:custGeom>
              <a:avLst/>
              <a:gdLst/>
              <a:ahLst/>
              <a:cxnLst/>
              <a:rect l="0" t="0" r="0" b="0"/>
              <a:pathLst>
                <a:path w="136438" h="177006">
                  <a:moveTo>
                    <a:pt x="10095" y="21057"/>
                  </a:moveTo>
                  <a:lnTo>
                    <a:pt x="1762" y="69988"/>
                  </a:lnTo>
                  <a:lnTo>
                    <a:pt x="0" y="129119"/>
                  </a:lnTo>
                  <a:lnTo>
                    <a:pt x="5284" y="166159"/>
                  </a:lnTo>
                  <a:lnTo>
                    <a:pt x="10397" y="172774"/>
                  </a:lnTo>
                  <a:lnTo>
                    <a:pt x="17316" y="176014"/>
                  </a:lnTo>
                  <a:lnTo>
                    <a:pt x="25438" y="177005"/>
                  </a:lnTo>
                  <a:lnTo>
                    <a:pt x="43820" y="168746"/>
                  </a:lnTo>
                  <a:lnTo>
                    <a:pt x="70781" y="144366"/>
                  </a:lnTo>
                  <a:lnTo>
                    <a:pt x="112042" y="92295"/>
                  </a:lnTo>
                  <a:lnTo>
                    <a:pt x="131318" y="35724"/>
                  </a:lnTo>
                  <a:lnTo>
                    <a:pt x="1364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054093" y="2523957"/>
              <a:ext cx="164111" cy="181868"/>
            </a:xfrm>
            <a:custGeom>
              <a:avLst/>
              <a:gdLst/>
              <a:ahLst/>
              <a:cxnLst/>
              <a:rect l="0" t="0" r="0" b="0"/>
              <a:pathLst>
                <a:path w="164111" h="181868">
                  <a:moveTo>
                    <a:pt x="0" y="181867"/>
                  </a:moveTo>
                  <a:lnTo>
                    <a:pt x="0" y="123250"/>
                  </a:lnTo>
                  <a:lnTo>
                    <a:pt x="11453" y="63534"/>
                  </a:lnTo>
                  <a:lnTo>
                    <a:pt x="14655" y="50336"/>
                  </a:lnTo>
                  <a:lnTo>
                    <a:pt x="27570" y="29432"/>
                  </a:lnTo>
                  <a:lnTo>
                    <a:pt x="45009" y="13513"/>
                  </a:lnTo>
                  <a:lnTo>
                    <a:pt x="64459" y="2538"/>
                  </a:lnTo>
                  <a:lnTo>
                    <a:pt x="84801" y="0"/>
                  </a:lnTo>
                  <a:lnTo>
                    <a:pt x="105540" y="3941"/>
                  </a:lnTo>
                  <a:lnTo>
                    <a:pt x="126456" y="13491"/>
                  </a:lnTo>
                  <a:lnTo>
                    <a:pt x="144330" y="34894"/>
                  </a:lnTo>
                  <a:lnTo>
                    <a:pt x="157733" y="62733"/>
                  </a:lnTo>
                  <a:lnTo>
                    <a:pt x="164110" y="105884"/>
                  </a:lnTo>
                  <a:lnTo>
                    <a:pt x="159495" y="159796"/>
                  </a:lnTo>
                  <a:lnTo>
                    <a:pt x="157928" y="181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317306" y="2463400"/>
              <a:ext cx="879057" cy="209085"/>
            </a:xfrm>
            <a:custGeom>
              <a:avLst/>
              <a:gdLst/>
              <a:ahLst/>
              <a:cxnLst/>
              <a:rect l="0" t="0" r="0" b="0"/>
              <a:pathLst>
                <a:path w="879057" h="209085">
                  <a:moveTo>
                    <a:pt x="0" y="42383"/>
                  </a:moveTo>
                  <a:lnTo>
                    <a:pt x="8333" y="91313"/>
                  </a:lnTo>
                  <a:lnTo>
                    <a:pt x="10094" y="150444"/>
                  </a:lnTo>
                  <a:lnTo>
                    <a:pt x="4811" y="187485"/>
                  </a:lnTo>
                  <a:lnTo>
                    <a:pt x="3207" y="190590"/>
                  </a:lnTo>
                  <a:lnTo>
                    <a:pt x="2139" y="187981"/>
                  </a:lnTo>
                  <a:lnTo>
                    <a:pt x="2120" y="171434"/>
                  </a:lnTo>
                  <a:lnTo>
                    <a:pt x="11027" y="129233"/>
                  </a:lnTo>
                  <a:lnTo>
                    <a:pt x="41172" y="71930"/>
                  </a:lnTo>
                  <a:lnTo>
                    <a:pt x="56903" y="54345"/>
                  </a:lnTo>
                  <a:lnTo>
                    <a:pt x="75593" y="42630"/>
                  </a:lnTo>
                  <a:lnTo>
                    <a:pt x="95598" y="39763"/>
                  </a:lnTo>
                  <a:lnTo>
                    <a:pt x="105846" y="40636"/>
                  </a:lnTo>
                  <a:lnTo>
                    <a:pt x="123472" y="50965"/>
                  </a:lnTo>
                  <a:lnTo>
                    <a:pt x="131448" y="58632"/>
                  </a:lnTo>
                  <a:lnTo>
                    <a:pt x="140309" y="82750"/>
                  </a:lnTo>
                  <a:lnTo>
                    <a:pt x="145998" y="145893"/>
                  </a:lnTo>
                  <a:lnTo>
                    <a:pt x="152573" y="186136"/>
                  </a:lnTo>
                  <a:lnTo>
                    <a:pt x="159037" y="192031"/>
                  </a:lnTo>
                  <a:lnTo>
                    <a:pt x="168026" y="193621"/>
                  </a:lnTo>
                  <a:lnTo>
                    <a:pt x="178698" y="192341"/>
                  </a:lnTo>
                  <a:lnTo>
                    <a:pt x="216074" y="173772"/>
                  </a:lnTo>
                  <a:lnTo>
                    <a:pt x="253815" y="143292"/>
                  </a:lnTo>
                  <a:lnTo>
                    <a:pt x="296564" y="88860"/>
                  </a:lnTo>
                  <a:lnTo>
                    <a:pt x="315728" y="48614"/>
                  </a:lnTo>
                  <a:lnTo>
                    <a:pt x="313431" y="39518"/>
                  </a:lnTo>
                  <a:lnTo>
                    <a:pt x="306050" y="33454"/>
                  </a:lnTo>
                  <a:lnTo>
                    <a:pt x="295280" y="29411"/>
                  </a:lnTo>
                  <a:lnTo>
                    <a:pt x="284590" y="30226"/>
                  </a:lnTo>
                  <a:lnTo>
                    <a:pt x="263355" y="40489"/>
                  </a:lnTo>
                  <a:lnTo>
                    <a:pt x="237258" y="60409"/>
                  </a:lnTo>
                  <a:lnTo>
                    <a:pt x="225162" y="80420"/>
                  </a:lnTo>
                  <a:lnTo>
                    <a:pt x="218225" y="103742"/>
                  </a:lnTo>
                  <a:lnTo>
                    <a:pt x="223303" y="150429"/>
                  </a:lnTo>
                  <a:lnTo>
                    <a:pt x="231437" y="175801"/>
                  </a:lnTo>
                  <a:lnTo>
                    <a:pt x="246750" y="198776"/>
                  </a:lnTo>
                  <a:lnTo>
                    <a:pt x="256917" y="205136"/>
                  </a:lnTo>
                  <a:lnTo>
                    <a:pt x="280691" y="209084"/>
                  </a:lnTo>
                  <a:lnTo>
                    <a:pt x="320384" y="199140"/>
                  </a:lnTo>
                  <a:lnTo>
                    <a:pt x="350603" y="181376"/>
                  </a:lnTo>
                  <a:lnTo>
                    <a:pt x="412920" y="122825"/>
                  </a:lnTo>
                  <a:lnTo>
                    <a:pt x="463183" y="64142"/>
                  </a:lnTo>
                  <a:lnTo>
                    <a:pt x="491316" y="29913"/>
                  </a:lnTo>
                  <a:lnTo>
                    <a:pt x="500679" y="24711"/>
                  </a:lnTo>
                  <a:lnTo>
                    <a:pt x="523561" y="22050"/>
                  </a:lnTo>
                  <a:lnTo>
                    <a:pt x="532704" y="25318"/>
                  </a:lnTo>
                  <a:lnTo>
                    <a:pt x="545983" y="38308"/>
                  </a:lnTo>
                  <a:lnTo>
                    <a:pt x="552665" y="62019"/>
                  </a:lnTo>
                  <a:lnTo>
                    <a:pt x="553307" y="102013"/>
                  </a:lnTo>
                  <a:lnTo>
                    <a:pt x="548632" y="152557"/>
                  </a:lnTo>
                  <a:lnTo>
                    <a:pt x="551759" y="163795"/>
                  </a:lnTo>
                  <a:lnTo>
                    <a:pt x="564590" y="182521"/>
                  </a:lnTo>
                  <a:lnTo>
                    <a:pt x="574095" y="184941"/>
                  </a:lnTo>
                  <a:lnTo>
                    <a:pt x="597135" y="178272"/>
                  </a:lnTo>
                  <a:lnTo>
                    <a:pt x="630824" y="149197"/>
                  </a:lnTo>
                  <a:lnTo>
                    <a:pt x="673649" y="90214"/>
                  </a:lnTo>
                  <a:lnTo>
                    <a:pt x="715904" y="35410"/>
                  </a:lnTo>
                  <a:lnTo>
                    <a:pt x="736980" y="14717"/>
                  </a:lnTo>
                  <a:lnTo>
                    <a:pt x="758045" y="1621"/>
                  </a:lnTo>
                  <a:lnTo>
                    <a:pt x="769746" y="0"/>
                  </a:lnTo>
                  <a:lnTo>
                    <a:pt x="795225" y="4439"/>
                  </a:lnTo>
                  <a:lnTo>
                    <a:pt x="835876" y="25681"/>
                  </a:lnTo>
                  <a:lnTo>
                    <a:pt x="866379" y="59791"/>
                  </a:lnTo>
                  <a:lnTo>
                    <a:pt x="876388" y="85994"/>
                  </a:lnTo>
                  <a:lnTo>
                    <a:pt x="879056" y="99533"/>
                  </a:lnTo>
                  <a:lnTo>
                    <a:pt x="875783" y="123935"/>
                  </a:lnTo>
                  <a:lnTo>
                    <a:pt x="865359" y="145308"/>
                  </a:lnTo>
                  <a:lnTo>
                    <a:pt x="849028" y="162607"/>
                  </a:lnTo>
                  <a:lnTo>
                    <a:pt x="820103" y="179910"/>
                  </a:lnTo>
                  <a:lnTo>
                    <a:pt x="772537" y="186856"/>
                  </a:lnTo>
                  <a:lnTo>
                    <a:pt x="711564" y="188034"/>
                  </a:lnTo>
                  <a:lnTo>
                    <a:pt x="663295" y="1792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73782" y="1853016"/>
            <a:ext cx="297944" cy="463254"/>
            <a:chOff x="473782" y="1853016"/>
            <a:chExt cx="297944" cy="463254"/>
          </a:xfrm>
        </p:grpSpPr>
        <p:sp>
          <p:nvSpPr>
            <p:cNvPr id="49" name="Freeform 48"/>
            <p:cNvSpPr/>
            <p:nvPr/>
          </p:nvSpPr>
          <p:spPr>
            <a:xfrm>
              <a:off x="473782" y="1947772"/>
              <a:ext cx="52644" cy="200042"/>
            </a:xfrm>
            <a:custGeom>
              <a:avLst/>
              <a:gdLst/>
              <a:ahLst/>
              <a:cxnLst/>
              <a:rect l="0" t="0" r="0" b="0"/>
              <a:pathLst>
                <a:path w="52644" h="200042">
                  <a:moveTo>
                    <a:pt x="0" y="0"/>
                  </a:moveTo>
                  <a:lnTo>
                    <a:pt x="14655" y="53028"/>
                  </a:lnTo>
                  <a:lnTo>
                    <a:pt x="28198" y="109304"/>
                  </a:lnTo>
                  <a:lnTo>
                    <a:pt x="42138" y="159761"/>
                  </a:lnTo>
                  <a:lnTo>
                    <a:pt x="52643" y="200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79067" y="1853016"/>
              <a:ext cx="192659" cy="463254"/>
            </a:xfrm>
            <a:custGeom>
              <a:avLst/>
              <a:gdLst/>
              <a:ahLst/>
              <a:cxnLst/>
              <a:rect l="0" t="0" r="0" b="0"/>
              <a:pathLst>
                <a:path w="192659" h="463254">
                  <a:moveTo>
                    <a:pt x="0" y="0"/>
                  </a:moveTo>
                  <a:lnTo>
                    <a:pt x="42692" y="3119"/>
                  </a:lnTo>
                  <a:lnTo>
                    <a:pt x="73871" y="14572"/>
                  </a:lnTo>
                  <a:lnTo>
                    <a:pt x="115848" y="44992"/>
                  </a:lnTo>
                  <a:lnTo>
                    <a:pt x="155595" y="93202"/>
                  </a:lnTo>
                  <a:lnTo>
                    <a:pt x="177138" y="150904"/>
                  </a:lnTo>
                  <a:lnTo>
                    <a:pt x="192658" y="212692"/>
                  </a:lnTo>
                  <a:lnTo>
                    <a:pt x="190521" y="244658"/>
                  </a:lnTo>
                  <a:lnTo>
                    <a:pt x="175674" y="307250"/>
                  </a:lnTo>
                  <a:lnTo>
                    <a:pt x="151901" y="364674"/>
                  </a:lnTo>
                  <a:lnTo>
                    <a:pt x="117743" y="421078"/>
                  </a:lnTo>
                  <a:lnTo>
                    <a:pt x="94757" y="4632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10611" y="3148021"/>
            <a:ext cx="5002655" cy="539617"/>
            <a:chOff x="410611" y="3148021"/>
            <a:chExt cx="5002655" cy="539617"/>
          </a:xfrm>
        </p:grpSpPr>
        <p:sp>
          <p:nvSpPr>
            <p:cNvPr id="52" name="Freeform 51"/>
            <p:cNvSpPr/>
            <p:nvPr/>
          </p:nvSpPr>
          <p:spPr>
            <a:xfrm>
              <a:off x="410611" y="3278157"/>
              <a:ext cx="252685" cy="333119"/>
            </a:xfrm>
            <a:custGeom>
              <a:avLst/>
              <a:gdLst/>
              <a:ahLst/>
              <a:cxnLst/>
              <a:rect l="0" t="0" r="0" b="0"/>
              <a:pathLst>
                <a:path w="252685" h="333119">
                  <a:moveTo>
                    <a:pt x="0" y="38320"/>
                  </a:moveTo>
                  <a:lnTo>
                    <a:pt x="11179" y="27141"/>
                  </a:lnTo>
                  <a:lnTo>
                    <a:pt x="46076" y="9011"/>
                  </a:lnTo>
                  <a:lnTo>
                    <a:pt x="87872" y="0"/>
                  </a:lnTo>
                  <a:lnTo>
                    <a:pt x="141070" y="2919"/>
                  </a:lnTo>
                  <a:lnTo>
                    <a:pt x="184518" y="16782"/>
                  </a:lnTo>
                  <a:lnTo>
                    <a:pt x="194372" y="26301"/>
                  </a:lnTo>
                  <a:lnTo>
                    <a:pt x="208441" y="52475"/>
                  </a:lnTo>
                  <a:lnTo>
                    <a:pt x="217348" y="94507"/>
                  </a:lnTo>
                  <a:lnTo>
                    <a:pt x="213193" y="122563"/>
                  </a:lnTo>
                  <a:lnTo>
                    <a:pt x="191461" y="178703"/>
                  </a:lnTo>
                  <a:lnTo>
                    <a:pt x="154603" y="237437"/>
                  </a:lnTo>
                  <a:lnTo>
                    <a:pt x="112083" y="281307"/>
                  </a:lnTo>
                  <a:lnTo>
                    <a:pt x="93099" y="291763"/>
                  </a:lnTo>
                  <a:lnTo>
                    <a:pt x="91312" y="296190"/>
                  </a:lnTo>
                  <a:lnTo>
                    <a:pt x="94800" y="300310"/>
                  </a:lnTo>
                  <a:lnTo>
                    <a:pt x="112323" y="308008"/>
                  </a:lnTo>
                  <a:lnTo>
                    <a:pt x="168114" y="319362"/>
                  </a:lnTo>
                  <a:lnTo>
                    <a:pt x="224541" y="327541"/>
                  </a:lnTo>
                  <a:lnTo>
                    <a:pt x="252684" y="3331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05409" y="3148021"/>
              <a:ext cx="167890" cy="515897"/>
            </a:xfrm>
            <a:custGeom>
              <a:avLst/>
              <a:gdLst/>
              <a:ahLst/>
              <a:cxnLst/>
              <a:rect l="0" t="0" r="0" b="0"/>
              <a:pathLst>
                <a:path w="167890" h="515897">
                  <a:moveTo>
                    <a:pt x="0" y="0"/>
                  </a:moveTo>
                  <a:lnTo>
                    <a:pt x="38518" y="9575"/>
                  </a:lnTo>
                  <a:lnTo>
                    <a:pt x="95520" y="47326"/>
                  </a:lnTo>
                  <a:lnTo>
                    <a:pt x="125398" y="76413"/>
                  </a:lnTo>
                  <a:lnTo>
                    <a:pt x="148419" y="115318"/>
                  </a:lnTo>
                  <a:lnTo>
                    <a:pt x="162000" y="163370"/>
                  </a:lnTo>
                  <a:lnTo>
                    <a:pt x="166543" y="214652"/>
                  </a:lnTo>
                  <a:lnTo>
                    <a:pt x="167889" y="266891"/>
                  </a:lnTo>
                  <a:lnTo>
                    <a:pt x="167119" y="318245"/>
                  </a:lnTo>
                  <a:lnTo>
                    <a:pt x="153851" y="378111"/>
                  </a:lnTo>
                  <a:lnTo>
                    <a:pt x="134636" y="434997"/>
                  </a:lnTo>
                  <a:lnTo>
                    <a:pt x="97762" y="495671"/>
                  </a:lnTo>
                  <a:lnTo>
                    <a:pt x="84228" y="515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26508" y="3228462"/>
              <a:ext cx="400084" cy="459176"/>
            </a:xfrm>
            <a:custGeom>
              <a:avLst/>
              <a:gdLst/>
              <a:ahLst/>
              <a:cxnLst/>
              <a:rect l="0" t="0" r="0" b="0"/>
              <a:pathLst>
                <a:path w="400084" h="459176">
                  <a:moveTo>
                    <a:pt x="0" y="435455"/>
                  </a:moveTo>
                  <a:lnTo>
                    <a:pt x="43962" y="459175"/>
                  </a:lnTo>
                  <a:lnTo>
                    <a:pt x="53875" y="458287"/>
                  </a:lnTo>
                  <a:lnTo>
                    <a:pt x="74247" y="447942"/>
                  </a:lnTo>
                  <a:lnTo>
                    <a:pt x="88761" y="422288"/>
                  </a:lnTo>
                  <a:lnTo>
                    <a:pt x="102021" y="359805"/>
                  </a:lnTo>
                  <a:lnTo>
                    <a:pt x="104318" y="311005"/>
                  </a:lnTo>
                  <a:lnTo>
                    <a:pt x="110587" y="259501"/>
                  </a:lnTo>
                  <a:lnTo>
                    <a:pt x="114265" y="201607"/>
                  </a:lnTo>
                  <a:lnTo>
                    <a:pt x="120944" y="145588"/>
                  </a:lnTo>
                  <a:lnTo>
                    <a:pt x="130332" y="97535"/>
                  </a:lnTo>
                  <a:lnTo>
                    <a:pt x="146111" y="48072"/>
                  </a:lnTo>
                  <a:lnTo>
                    <a:pt x="165605" y="7550"/>
                  </a:lnTo>
                  <a:lnTo>
                    <a:pt x="174744" y="1616"/>
                  </a:lnTo>
                  <a:lnTo>
                    <a:pt x="185516" y="0"/>
                  </a:lnTo>
                  <a:lnTo>
                    <a:pt x="223034" y="8904"/>
                  </a:lnTo>
                  <a:lnTo>
                    <a:pt x="277633" y="32873"/>
                  </a:lnTo>
                  <a:lnTo>
                    <a:pt x="340713" y="43327"/>
                  </a:lnTo>
                  <a:lnTo>
                    <a:pt x="400083" y="459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063378" y="3474404"/>
              <a:ext cx="147400" cy="42115"/>
            </a:xfrm>
            <a:custGeom>
              <a:avLst/>
              <a:gdLst/>
              <a:ahLst/>
              <a:cxnLst/>
              <a:rect l="0" t="0" r="0" b="0"/>
              <a:pathLst>
                <a:path w="147400" h="42115">
                  <a:moveTo>
                    <a:pt x="0" y="42114"/>
                  </a:moveTo>
                  <a:lnTo>
                    <a:pt x="16768" y="30936"/>
                  </a:lnTo>
                  <a:lnTo>
                    <a:pt x="77922" y="14603"/>
                  </a:lnTo>
                  <a:lnTo>
                    <a:pt x="131942" y="3231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373644" y="3537575"/>
              <a:ext cx="26647" cy="136872"/>
            </a:xfrm>
            <a:custGeom>
              <a:avLst/>
              <a:gdLst/>
              <a:ahLst/>
              <a:cxnLst/>
              <a:rect l="0" t="0" r="0" b="0"/>
              <a:pathLst>
                <a:path w="26647" h="136872">
                  <a:moveTo>
                    <a:pt x="5589" y="0"/>
                  </a:moveTo>
                  <a:lnTo>
                    <a:pt x="0" y="16768"/>
                  </a:lnTo>
                  <a:lnTo>
                    <a:pt x="3272" y="69516"/>
                  </a:lnTo>
                  <a:lnTo>
                    <a:pt x="7242" y="108595"/>
                  </a:lnTo>
                  <a:lnTo>
                    <a:pt x="26646" y="136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526632" y="3452913"/>
              <a:ext cx="189514" cy="211005"/>
            </a:xfrm>
            <a:custGeom>
              <a:avLst/>
              <a:gdLst/>
              <a:ahLst/>
              <a:cxnLst/>
              <a:rect l="0" t="0" r="0" b="0"/>
              <a:pathLst>
                <a:path w="189514" h="211005">
                  <a:moveTo>
                    <a:pt x="0" y="105719"/>
                  </a:moveTo>
                  <a:lnTo>
                    <a:pt x="0" y="133665"/>
                  </a:lnTo>
                  <a:lnTo>
                    <a:pt x="1170" y="134878"/>
                  </a:lnTo>
                  <a:lnTo>
                    <a:pt x="19128" y="75553"/>
                  </a:lnTo>
                  <a:lnTo>
                    <a:pt x="51703" y="21707"/>
                  </a:lnTo>
                  <a:lnTo>
                    <a:pt x="72502" y="5600"/>
                  </a:lnTo>
                  <a:lnTo>
                    <a:pt x="100463" y="0"/>
                  </a:lnTo>
                  <a:lnTo>
                    <a:pt x="116109" y="145"/>
                  </a:lnTo>
                  <a:lnTo>
                    <a:pt x="128879" y="4921"/>
                  </a:lnTo>
                  <a:lnTo>
                    <a:pt x="149306" y="22705"/>
                  </a:lnTo>
                  <a:lnTo>
                    <a:pt x="168371" y="53437"/>
                  </a:lnTo>
                  <a:lnTo>
                    <a:pt x="181429" y="101536"/>
                  </a:lnTo>
                  <a:lnTo>
                    <a:pt x="187118" y="154652"/>
                  </a:lnTo>
                  <a:lnTo>
                    <a:pt x="189513" y="2110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776024" y="3441216"/>
              <a:ext cx="192806" cy="212174"/>
            </a:xfrm>
            <a:custGeom>
              <a:avLst/>
              <a:gdLst/>
              <a:ahLst/>
              <a:cxnLst/>
              <a:rect l="0" t="0" r="0" b="0"/>
              <a:pathLst>
                <a:path w="192806" h="212174">
                  <a:moveTo>
                    <a:pt x="140163" y="12131"/>
                  </a:moveTo>
                  <a:lnTo>
                    <a:pt x="123395" y="953"/>
                  </a:lnTo>
                  <a:lnTo>
                    <a:pt x="116116" y="0"/>
                  </a:lnTo>
                  <a:lnTo>
                    <a:pt x="101789" y="5180"/>
                  </a:lnTo>
                  <a:lnTo>
                    <a:pt x="59464" y="40830"/>
                  </a:lnTo>
                  <a:lnTo>
                    <a:pt x="24352" y="95170"/>
                  </a:lnTo>
                  <a:lnTo>
                    <a:pt x="11482" y="119228"/>
                  </a:lnTo>
                  <a:lnTo>
                    <a:pt x="0" y="163317"/>
                  </a:lnTo>
                  <a:lnTo>
                    <a:pt x="1049" y="188119"/>
                  </a:lnTo>
                  <a:lnTo>
                    <a:pt x="6476" y="194967"/>
                  </a:lnTo>
                  <a:lnTo>
                    <a:pt x="14773" y="198363"/>
                  </a:lnTo>
                  <a:lnTo>
                    <a:pt x="24984" y="199456"/>
                  </a:lnTo>
                  <a:lnTo>
                    <a:pt x="45688" y="191313"/>
                  </a:lnTo>
                  <a:lnTo>
                    <a:pt x="81987" y="163079"/>
                  </a:lnTo>
                  <a:lnTo>
                    <a:pt x="123472" y="100847"/>
                  </a:lnTo>
                  <a:lnTo>
                    <a:pt x="147741" y="47376"/>
                  </a:lnTo>
                  <a:lnTo>
                    <a:pt x="152889" y="33645"/>
                  </a:lnTo>
                  <a:lnTo>
                    <a:pt x="144973" y="59970"/>
                  </a:lnTo>
                  <a:lnTo>
                    <a:pt x="142758" y="111704"/>
                  </a:lnTo>
                  <a:lnTo>
                    <a:pt x="150160" y="166806"/>
                  </a:lnTo>
                  <a:lnTo>
                    <a:pt x="160594" y="190450"/>
                  </a:lnTo>
                  <a:lnTo>
                    <a:pt x="166652" y="197691"/>
                  </a:lnTo>
                  <a:lnTo>
                    <a:pt x="192805" y="212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075616" y="3454693"/>
              <a:ext cx="198541" cy="188168"/>
            </a:xfrm>
            <a:custGeom>
              <a:avLst/>
              <a:gdLst/>
              <a:ahLst/>
              <a:cxnLst/>
              <a:rect l="0" t="0" r="0" b="0"/>
              <a:pathLst>
                <a:path w="198541" h="188168">
                  <a:moveTo>
                    <a:pt x="19555" y="9183"/>
                  </a:moveTo>
                  <a:lnTo>
                    <a:pt x="11222" y="61233"/>
                  </a:lnTo>
                  <a:lnTo>
                    <a:pt x="9677" y="117412"/>
                  </a:lnTo>
                  <a:lnTo>
                    <a:pt x="8146" y="146192"/>
                  </a:lnTo>
                  <a:lnTo>
                    <a:pt x="6100" y="147315"/>
                  </a:lnTo>
                  <a:lnTo>
                    <a:pt x="3566" y="143385"/>
                  </a:lnTo>
                  <a:lnTo>
                    <a:pt x="0" y="109908"/>
                  </a:lnTo>
                  <a:lnTo>
                    <a:pt x="4532" y="74122"/>
                  </a:lnTo>
                  <a:lnTo>
                    <a:pt x="18873" y="41292"/>
                  </a:lnTo>
                  <a:lnTo>
                    <a:pt x="43530" y="9338"/>
                  </a:lnTo>
                  <a:lnTo>
                    <a:pt x="54255" y="3437"/>
                  </a:lnTo>
                  <a:lnTo>
                    <a:pt x="78651" y="0"/>
                  </a:lnTo>
                  <a:lnTo>
                    <a:pt x="101972" y="8611"/>
                  </a:lnTo>
                  <a:lnTo>
                    <a:pt x="139950" y="37146"/>
                  </a:lnTo>
                  <a:lnTo>
                    <a:pt x="157133" y="63872"/>
                  </a:lnTo>
                  <a:lnTo>
                    <a:pt x="180746" y="125176"/>
                  </a:lnTo>
                  <a:lnTo>
                    <a:pt x="198540" y="1881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375211" y="3432290"/>
              <a:ext cx="130573" cy="190153"/>
            </a:xfrm>
            <a:custGeom>
              <a:avLst/>
              <a:gdLst/>
              <a:ahLst/>
              <a:cxnLst/>
              <a:rect l="0" t="0" r="0" b="0"/>
              <a:pathLst>
                <a:path w="130573" h="190153">
                  <a:moveTo>
                    <a:pt x="109514" y="0"/>
                  </a:moveTo>
                  <a:lnTo>
                    <a:pt x="112634" y="62478"/>
                  </a:lnTo>
                  <a:lnTo>
                    <a:pt x="116750" y="81581"/>
                  </a:lnTo>
                  <a:lnTo>
                    <a:pt x="117848" y="80124"/>
                  </a:lnTo>
                  <a:lnTo>
                    <a:pt x="117897" y="66026"/>
                  </a:lnTo>
                  <a:lnTo>
                    <a:pt x="105260" y="11136"/>
                  </a:lnTo>
                  <a:lnTo>
                    <a:pt x="98490" y="6254"/>
                  </a:lnTo>
                  <a:lnTo>
                    <a:pt x="89296" y="5339"/>
                  </a:lnTo>
                  <a:lnTo>
                    <a:pt x="68943" y="10562"/>
                  </a:lnTo>
                  <a:lnTo>
                    <a:pt x="52098" y="20682"/>
                  </a:lnTo>
                  <a:lnTo>
                    <a:pt x="29461" y="45123"/>
                  </a:lnTo>
                  <a:lnTo>
                    <a:pt x="9257" y="85993"/>
                  </a:lnTo>
                  <a:lnTo>
                    <a:pt x="0" y="125565"/>
                  </a:lnTo>
                  <a:lnTo>
                    <a:pt x="1570" y="157193"/>
                  </a:lnTo>
                  <a:lnTo>
                    <a:pt x="5966" y="169136"/>
                  </a:lnTo>
                  <a:lnTo>
                    <a:pt x="20209" y="185526"/>
                  </a:lnTo>
                  <a:lnTo>
                    <a:pt x="30090" y="189195"/>
                  </a:lnTo>
                  <a:lnTo>
                    <a:pt x="53548" y="190152"/>
                  </a:lnTo>
                  <a:lnTo>
                    <a:pt x="87473" y="178524"/>
                  </a:lnTo>
                  <a:lnTo>
                    <a:pt x="130572" y="136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668649" y="3453347"/>
              <a:ext cx="5591" cy="168457"/>
            </a:xfrm>
            <a:custGeom>
              <a:avLst/>
              <a:gdLst/>
              <a:ahLst/>
              <a:cxnLst/>
              <a:rect l="0" t="0" r="0" b="0"/>
              <a:pathLst>
                <a:path w="5591" h="168457">
                  <a:moveTo>
                    <a:pt x="5590" y="0"/>
                  </a:moveTo>
                  <a:lnTo>
                    <a:pt x="0" y="16768"/>
                  </a:lnTo>
                  <a:lnTo>
                    <a:pt x="376" y="34358"/>
                  </a:lnTo>
                  <a:lnTo>
                    <a:pt x="4903" y="94169"/>
                  </a:lnTo>
                  <a:lnTo>
                    <a:pt x="5454" y="146720"/>
                  </a:lnTo>
                  <a:lnTo>
                    <a:pt x="5590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796186" y="3411233"/>
              <a:ext cx="225494" cy="230056"/>
            </a:xfrm>
            <a:custGeom>
              <a:avLst/>
              <a:gdLst/>
              <a:ahLst/>
              <a:cxnLst/>
              <a:rect l="0" t="0" r="0" b="0"/>
              <a:pathLst>
                <a:path w="225494" h="230056">
                  <a:moveTo>
                    <a:pt x="109679" y="0"/>
                  </a:moveTo>
                  <a:lnTo>
                    <a:pt x="92912" y="5589"/>
                  </a:lnTo>
                  <a:lnTo>
                    <a:pt x="78441" y="17692"/>
                  </a:lnTo>
                  <a:lnTo>
                    <a:pt x="60259" y="44237"/>
                  </a:lnTo>
                  <a:lnTo>
                    <a:pt x="24810" y="105472"/>
                  </a:lnTo>
                  <a:lnTo>
                    <a:pt x="13468" y="127595"/>
                  </a:lnTo>
                  <a:lnTo>
                    <a:pt x="0" y="188061"/>
                  </a:lnTo>
                  <a:lnTo>
                    <a:pt x="1273" y="220669"/>
                  </a:lnTo>
                  <a:lnTo>
                    <a:pt x="6993" y="224321"/>
                  </a:lnTo>
                  <a:lnTo>
                    <a:pt x="15485" y="223247"/>
                  </a:lnTo>
                  <a:lnTo>
                    <a:pt x="25826" y="219022"/>
                  </a:lnTo>
                  <a:lnTo>
                    <a:pt x="43556" y="198729"/>
                  </a:lnTo>
                  <a:lnTo>
                    <a:pt x="81215" y="138084"/>
                  </a:lnTo>
                  <a:lnTo>
                    <a:pt x="116647" y="84388"/>
                  </a:lnTo>
                  <a:lnTo>
                    <a:pt x="149743" y="21071"/>
                  </a:lnTo>
                  <a:lnTo>
                    <a:pt x="152766" y="17557"/>
                  </a:lnTo>
                  <a:lnTo>
                    <a:pt x="153612" y="18724"/>
                  </a:lnTo>
                  <a:lnTo>
                    <a:pt x="143620" y="77293"/>
                  </a:lnTo>
                  <a:lnTo>
                    <a:pt x="141963" y="131696"/>
                  </a:lnTo>
                  <a:lnTo>
                    <a:pt x="146992" y="186411"/>
                  </a:lnTo>
                  <a:lnTo>
                    <a:pt x="155960" y="220180"/>
                  </a:lnTo>
                  <a:lnTo>
                    <a:pt x="162760" y="226335"/>
                  </a:lnTo>
                  <a:lnTo>
                    <a:pt x="171973" y="229269"/>
                  </a:lnTo>
                  <a:lnTo>
                    <a:pt x="182794" y="230055"/>
                  </a:lnTo>
                  <a:lnTo>
                    <a:pt x="201056" y="224689"/>
                  </a:lnTo>
                  <a:lnTo>
                    <a:pt x="225493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160954" y="3295420"/>
              <a:ext cx="29182" cy="294799"/>
            </a:xfrm>
            <a:custGeom>
              <a:avLst/>
              <a:gdLst/>
              <a:ahLst/>
              <a:cxnLst/>
              <a:rect l="0" t="0" r="0" b="0"/>
              <a:pathLst>
                <a:path w="29182" h="294799">
                  <a:moveTo>
                    <a:pt x="29181" y="0"/>
                  </a:moveTo>
                  <a:lnTo>
                    <a:pt x="20848" y="37478"/>
                  </a:lnTo>
                  <a:lnTo>
                    <a:pt x="11706" y="95316"/>
                  </a:lnTo>
                  <a:lnTo>
                    <a:pt x="5712" y="148202"/>
                  </a:lnTo>
                  <a:lnTo>
                    <a:pt x="0" y="199109"/>
                  </a:lnTo>
                  <a:lnTo>
                    <a:pt x="1428" y="253577"/>
                  </a:lnTo>
                  <a:lnTo>
                    <a:pt x="8124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527480" y="3232249"/>
              <a:ext cx="10096" cy="389555"/>
            </a:xfrm>
            <a:custGeom>
              <a:avLst/>
              <a:gdLst/>
              <a:ahLst/>
              <a:cxnLst/>
              <a:rect l="0" t="0" r="0" b="0"/>
              <a:pathLst>
                <a:path w="10096" h="389555">
                  <a:moveTo>
                    <a:pt x="10095" y="0"/>
                  </a:moveTo>
                  <a:lnTo>
                    <a:pt x="10095" y="55170"/>
                  </a:lnTo>
                  <a:lnTo>
                    <a:pt x="10095" y="113443"/>
                  </a:lnTo>
                  <a:lnTo>
                    <a:pt x="6976" y="164634"/>
                  </a:lnTo>
                  <a:lnTo>
                    <a:pt x="1762" y="212557"/>
                  </a:lnTo>
                  <a:lnTo>
                    <a:pt x="0" y="275563"/>
                  </a:lnTo>
                  <a:lnTo>
                    <a:pt x="5285" y="330043"/>
                  </a:lnTo>
                  <a:lnTo>
                    <a:pt x="10095" y="3895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521458" y="3161813"/>
              <a:ext cx="234325" cy="323121"/>
            </a:xfrm>
            <a:custGeom>
              <a:avLst/>
              <a:gdLst/>
              <a:ahLst/>
              <a:cxnLst/>
              <a:rect l="0" t="0" r="0" b="0"/>
              <a:pathLst>
                <a:path w="234325" h="323121">
                  <a:moveTo>
                    <a:pt x="5589" y="102022"/>
                  </a:moveTo>
                  <a:lnTo>
                    <a:pt x="0" y="85254"/>
                  </a:lnTo>
                  <a:lnTo>
                    <a:pt x="3494" y="67663"/>
                  </a:lnTo>
                  <a:lnTo>
                    <a:pt x="7702" y="58059"/>
                  </a:lnTo>
                  <a:lnTo>
                    <a:pt x="35981" y="27774"/>
                  </a:lnTo>
                  <a:lnTo>
                    <a:pt x="68406" y="7752"/>
                  </a:lnTo>
                  <a:lnTo>
                    <a:pt x="105830" y="0"/>
                  </a:lnTo>
                  <a:lnTo>
                    <a:pt x="140965" y="3293"/>
                  </a:lnTo>
                  <a:lnTo>
                    <a:pt x="194905" y="29647"/>
                  </a:lnTo>
                  <a:lnTo>
                    <a:pt x="205499" y="36225"/>
                  </a:lnTo>
                  <a:lnTo>
                    <a:pt x="223509" y="59130"/>
                  </a:lnTo>
                  <a:lnTo>
                    <a:pt x="231588" y="73427"/>
                  </a:lnTo>
                  <a:lnTo>
                    <a:pt x="234324" y="111150"/>
                  </a:lnTo>
                  <a:lnTo>
                    <a:pt x="222711" y="165947"/>
                  </a:lnTo>
                  <a:lnTo>
                    <a:pt x="197826" y="215904"/>
                  </a:lnTo>
                  <a:lnTo>
                    <a:pt x="147363" y="275247"/>
                  </a:lnTo>
                  <a:lnTo>
                    <a:pt x="102724" y="309176"/>
                  </a:lnTo>
                  <a:lnTo>
                    <a:pt x="79288" y="323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769202" y="3392330"/>
              <a:ext cx="355300" cy="207369"/>
            </a:xfrm>
            <a:custGeom>
              <a:avLst/>
              <a:gdLst/>
              <a:ahLst/>
              <a:cxnLst/>
              <a:rect l="0" t="0" r="0" b="0"/>
              <a:pathLst>
                <a:path w="355300" h="207369">
                  <a:moveTo>
                    <a:pt x="0" y="61017"/>
                  </a:moveTo>
                  <a:lnTo>
                    <a:pt x="14654" y="119634"/>
                  </a:lnTo>
                  <a:lnTo>
                    <a:pt x="18623" y="179874"/>
                  </a:lnTo>
                  <a:lnTo>
                    <a:pt x="14617" y="207368"/>
                  </a:lnTo>
                  <a:lnTo>
                    <a:pt x="31156" y="148472"/>
                  </a:lnTo>
                  <a:lnTo>
                    <a:pt x="56761" y="88084"/>
                  </a:lnTo>
                  <a:lnTo>
                    <a:pt x="96917" y="30223"/>
                  </a:lnTo>
                  <a:lnTo>
                    <a:pt x="126982" y="9259"/>
                  </a:lnTo>
                  <a:lnTo>
                    <a:pt x="169296" y="1228"/>
                  </a:lnTo>
                  <a:lnTo>
                    <a:pt x="192616" y="5588"/>
                  </a:lnTo>
                  <a:lnTo>
                    <a:pt x="202110" y="10027"/>
                  </a:lnTo>
                  <a:lnTo>
                    <a:pt x="215779" y="33676"/>
                  </a:lnTo>
                  <a:lnTo>
                    <a:pt x="228497" y="94871"/>
                  </a:lnTo>
                  <a:lnTo>
                    <a:pt x="224943" y="145953"/>
                  </a:lnTo>
                  <a:lnTo>
                    <a:pt x="227877" y="176755"/>
                  </a:lnTo>
                  <a:lnTo>
                    <a:pt x="232636" y="188479"/>
                  </a:lnTo>
                  <a:lnTo>
                    <a:pt x="247283" y="204624"/>
                  </a:lnTo>
                  <a:lnTo>
                    <a:pt x="256103" y="205888"/>
                  </a:lnTo>
                  <a:lnTo>
                    <a:pt x="275260" y="197934"/>
                  </a:lnTo>
                  <a:lnTo>
                    <a:pt x="289234" y="182700"/>
                  </a:lnTo>
                  <a:lnTo>
                    <a:pt x="333693" y="122452"/>
                  </a:lnTo>
                  <a:lnTo>
                    <a:pt x="348956" y="92088"/>
                  </a:lnTo>
                  <a:lnTo>
                    <a:pt x="355299" y="49686"/>
                  </a:lnTo>
                  <a:lnTo>
                    <a:pt x="350543" y="23226"/>
                  </a:lnTo>
                  <a:lnTo>
                    <a:pt x="346000" y="11257"/>
                  </a:lnTo>
                  <a:lnTo>
                    <a:pt x="337121" y="4447"/>
                  </a:lnTo>
                  <a:lnTo>
                    <a:pt x="311659" y="0"/>
                  </a:lnTo>
                  <a:lnTo>
                    <a:pt x="249992" y="13913"/>
                  </a:lnTo>
                  <a:lnTo>
                    <a:pt x="204709" y="26020"/>
                  </a:lnTo>
                  <a:lnTo>
                    <a:pt x="178985" y="294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221928" y="3148021"/>
              <a:ext cx="220710" cy="452726"/>
            </a:xfrm>
            <a:custGeom>
              <a:avLst/>
              <a:gdLst/>
              <a:ahLst/>
              <a:cxnLst/>
              <a:rect l="0" t="0" r="0" b="0"/>
              <a:pathLst>
                <a:path w="220710" h="452726">
                  <a:moveTo>
                    <a:pt x="0" y="0"/>
                  </a:moveTo>
                  <a:lnTo>
                    <a:pt x="11178" y="11178"/>
                  </a:lnTo>
                  <a:lnTo>
                    <a:pt x="23719" y="57254"/>
                  </a:lnTo>
                  <a:lnTo>
                    <a:pt x="28089" y="103045"/>
                  </a:lnTo>
                  <a:lnTo>
                    <a:pt x="30031" y="151083"/>
                  </a:lnTo>
                  <a:lnTo>
                    <a:pt x="31125" y="211012"/>
                  </a:lnTo>
                  <a:lnTo>
                    <a:pt x="31449" y="264643"/>
                  </a:lnTo>
                  <a:lnTo>
                    <a:pt x="28439" y="325279"/>
                  </a:lnTo>
                  <a:lnTo>
                    <a:pt x="22515" y="387907"/>
                  </a:lnTo>
                  <a:lnTo>
                    <a:pt x="23199" y="394305"/>
                  </a:lnTo>
                  <a:lnTo>
                    <a:pt x="24824" y="393891"/>
                  </a:lnTo>
                  <a:lnTo>
                    <a:pt x="32701" y="364713"/>
                  </a:lnTo>
                  <a:lnTo>
                    <a:pt x="45844" y="308738"/>
                  </a:lnTo>
                  <a:lnTo>
                    <a:pt x="62044" y="262717"/>
                  </a:lnTo>
                  <a:lnTo>
                    <a:pt x="87014" y="226930"/>
                  </a:lnTo>
                  <a:lnTo>
                    <a:pt x="106523" y="212772"/>
                  </a:lnTo>
                  <a:lnTo>
                    <a:pt x="142826" y="203813"/>
                  </a:lnTo>
                  <a:lnTo>
                    <a:pt x="169543" y="207957"/>
                  </a:lnTo>
                  <a:lnTo>
                    <a:pt x="183219" y="212337"/>
                  </a:lnTo>
                  <a:lnTo>
                    <a:pt x="204653" y="229683"/>
                  </a:lnTo>
                  <a:lnTo>
                    <a:pt x="213644" y="240859"/>
                  </a:lnTo>
                  <a:lnTo>
                    <a:pt x="218468" y="251820"/>
                  </a:lnTo>
                  <a:lnTo>
                    <a:pt x="220709" y="273357"/>
                  </a:lnTo>
                  <a:lnTo>
                    <a:pt x="209804" y="321980"/>
                  </a:lnTo>
                  <a:lnTo>
                    <a:pt x="185159" y="374907"/>
                  </a:lnTo>
                  <a:lnTo>
                    <a:pt x="142645" y="423980"/>
                  </a:lnTo>
                  <a:lnTo>
                    <a:pt x="105285" y="4527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578628" y="3295420"/>
              <a:ext cx="127788" cy="273742"/>
            </a:xfrm>
            <a:custGeom>
              <a:avLst/>
              <a:gdLst/>
              <a:ahLst/>
              <a:cxnLst/>
              <a:rect l="0" t="0" r="0" b="0"/>
              <a:pathLst>
                <a:path w="127788" h="273742">
                  <a:moveTo>
                    <a:pt x="43383" y="0"/>
                  </a:moveTo>
                  <a:lnTo>
                    <a:pt x="60150" y="5589"/>
                  </a:lnTo>
                  <a:lnTo>
                    <a:pt x="62750" y="10745"/>
                  </a:lnTo>
                  <a:lnTo>
                    <a:pt x="62143" y="17691"/>
                  </a:lnTo>
                  <a:lnTo>
                    <a:pt x="55230" y="33599"/>
                  </a:lnTo>
                  <a:lnTo>
                    <a:pt x="18316" y="86653"/>
                  </a:lnTo>
                  <a:lnTo>
                    <a:pt x="4556" y="111432"/>
                  </a:lnTo>
                  <a:lnTo>
                    <a:pt x="0" y="134923"/>
                  </a:lnTo>
                  <a:lnTo>
                    <a:pt x="423" y="146101"/>
                  </a:lnTo>
                  <a:lnTo>
                    <a:pt x="5384" y="155892"/>
                  </a:lnTo>
                  <a:lnTo>
                    <a:pt x="23375" y="173010"/>
                  </a:lnTo>
                  <a:lnTo>
                    <a:pt x="79118" y="194658"/>
                  </a:lnTo>
                  <a:lnTo>
                    <a:pt x="103719" y="202718"/>
                  </a:lnTo>
                  <a:lnTo>
                    <a:pt x="120112" y="216439"/>
                  </a:lnTo>
                  <a:lnTo>
                    <a:pt x="126121" y="225011"/>
                  </a:lnTo>
                  <a:lnTo>
                    <a:pt x="127787" y="233065"/>
                  </a:lnTo>
                  <a:lnTo>
                    <a:pt x="126558" y="240775"/>
                  </a:lnTo>
                  <a:lnTo>
                    <a:pt x="116770" y="259684"/>
                  </a:lnTo>
                  <a:lnTo>
                    <a:pt x="106553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895752" y="3278555"/>
              <a:ext cx="517514" cy="301135"/>
            </a:xfrm>
            <a:custGeom>
              <a:avLst/>
              <a:gdLst/>
              <a:ahLst/>
              <a:cxnLst/>
              <a:rect l="0" t="0" r="0" b="0"/>
              <a:pathLst>
                <a:path w="517514" h="301135">
                  <a:moveTo>
                    <a:pt x="0" y="153735"/>
                  </a:moveTo>
                  <a:lnTo>
                    <a:pt x="50432" y="153735"/>
                  </a:lnTo>
                  <a:lnTo>
                    <a:pt x="105410" y="152565"/>
                  </a:lnTo>
                  <a:lnTo>
                    <a:pt x="153545" y="146500"/>
                  </a:lnTo>
                  <a:lnTo>
                    <a:pt x="204332" y="144183"/>
                  </a:lnTo>
                  <a:lnTo>
                    <a:pt x="255255" y="142326"/>
                  </a:lnTo>
                  <a:lnTo>
                    <a:pt x="314976" y="131811"/>
                  </a:lnTo>
                  <a:lnTo>
                    <a:pt x="371833" y="124058"/>
                  </a:lnTo>
                  <a:lnTo>
                    <a:pt x="419719" y="112952"/>
                  </a:lnTo>
                  <a:lnTo>
                    <a:pt x="441565" y="102074"/>
                  </a:lnTo>
                  <a:lnTo>
                    <a:pt x="456734" y="86321"/>
                  </a:lnTo>
                  <a:lnTo>
                    <a:pt x="462416" y="77207"/>
                  </a:lnTo>
                  <a:lnTo>
                    <a:pt x="463865" y="68791"/>
                  </a:lnTo>
                  <a:lnTo>
                    <a:pt x="462491" y="60841"/>
                  </a:lnTo>
                  <a:lnTo>
                    <a:pt x="459236" y="53201"/>
                  </a:lnTo>
                  <a:lnTo>
                    <a:pt x="437886" y="31270"/>
                  </a:lnTo>
                  <a:lnTo>
                    <a:pt x="409334" y="9955"/>
                  </a:lnTo>
                  <a:lnTo>
                    <a:pt x="385867" y="2096"/>
                  </a:lnTo>
                  <a:lnTo>
                    <a:pt x="373058" y="0"/>
                  </a:lnTo>
                  <a:lnTo>
                    <a:pt x="366858" y="2112"/>
                  </a:lnTo>
                  <a:lnTo>
                    <a:pt x="365065" y="7029"/>
                  </a:lnTo>
                  <a:lnTo>
                    <a:pt x="366209" y="13817"/>
                  </a:lnTo>
                  <a:lnTo>
                    <a:pt x="376839" y="27599"/>
                  </a:lnTo>
                  <a:lnTo>
                    <a:pt x="393262" y="40353"/>
                  </a:lnTo>
                  <a:lnTo>
                    <a:pt x="448274" y="73062"/>
                  </a:lnTo>
                  <a:lnTo>
                    <a:pt x="498856" y="105088"/>
                  </a:lnTo>
                  <a:lnTo>
                    <a:pt x="513392" y="123926"/>
                  </a:lnTo>
                  <a:lnTo>
                    <a:pt x="517513" y="143996"/>
                  </a:lnTo>
                  <a:lnTo>
                    <a:pt x="516974" y="154261"/>
                  </a:lnTo>
                  <a:lnTo>
                    <a:pt x="492062" y="203189"/>
                  </a:lnTo>
                  <a:lnTo>
                    <a:pt x="469320" y="234679"/>
                  </a:lnTo>
                  <a:lnTo>
                    <a:pt x="408154" y="280398"/>
                  </a:lnTo>
                  <a:lnTo>
                    <a:pt x="379025" y="301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790674" y="3071062"/>
            <a:ext cx="3172145" cy="561271"/>
            <a:chOff x="5790674" y="3071062"/>
            <a:chExt cx="3172145" cy="561271"/>
          </a:xfrm>
        </p:grpSpPr>
        <p:sp>
          <p:nvSpPr>
            <p:cNvPr id="71" name="Freeform 70"/>
            <p:cNvSpPr/>
            <p:nvPr/>
          </p:nvSpPr>
          <p:spPr>
            <a:xfrm>
              <a:off x="5790674" y="3095378"/>
              <a:ext cx="30918" cy="505369"/>
            </a:xfrm>
            <a:custGeom>
              <a:avLst/>
              <a:gdLst/>
              <a:ahLst/>
              <a:cxnLst/>
              <a:rect l="0" t="0" r="0" b="0"/>
              <a:pathLst>
                <a:path w="30918" h="505369">
                  <a:moveTo>
                    <a:pt x="10528" y="0"/>
                  </a:moveTo>
                  <a:lnTo>
                    <a:pt x="4939" y="16768"/>
                  </a:lnTo>
                  <a:lnTo>
                    <a:pt x="8211" y="69516"/>
                  </a:lnTo>
                  <a:lnTo>
                    <a:pt x="13190" y="126209"/>
                  </a:lnTo>
                  <a:lnTo>
                    <a:pt x="19503" y="188057"/>
                  </a:lnTo>
                  <a:lnTo>
                    <a:pt x="20596" y="239255"/>
                  </a:lnTo>
                  <a:lnTo>
                    <a:pt x="28202" y="300551"/>
                  </a:lnTo>
                  <a:lnTo>
                    <a:pt x="30917" y="357719"/>
                  </a:lnTo>
                  <a:lnTo>
                    <a:pt x="25864" y="408483"/>
                  </a:lnTo>
                  <a:lnTo>
                    <a:pt x="10237" y="471307"/>
                  </a:lnTo>
                  <a:lnTo>
                    <a:pt x="0" y="5053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917016" y="3316477"/>
              <a:ext cx="10529" cy="263213"/>
            </a:xfrm>
            <a:custGeom>
              <a:avLst/>
              <a:gdLst/>
              <a:ahLst/>
              <a:cxnLst/>
              <a:rect l="0" t="0" r="0" b="0"/>
              <a:pathLst>
                <a:path w="10529" h="263213">
                  <a:moveTo>
                    <a:pt x="0" y="0"/>
                  </a:moveTo>
                  <a:lnTo>
                    <a:pt x="8333" y="48931"/>
                  </a:lnTo>
                  <a:lnTo>
                    <a:pt x="10095" y="108061"/>
                  </a:lnTo>
                  <a:lnTo>
                    <a:pt x="9273" y="165971"/>
                  </a:lnTo>
                  <a:lnTo>
                    <a:pt x="5298" y="226283"/>
                  </a:lnTo>
                  <a:lnTo>
                    <a:pt x="10528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117502" y="3169078"/>
              <a:ext cx="20613" cy="442198"/>
            </a:xfrm>
            <a:custGeom>
              <a:avLst/>
              <a:gdLst/>
              <a:ahLst/>
              <a:cxnLst/>
              <a:rect l="0" t="0" r="0" b="0"/>
              <a:pathLst>
                <a:path w="20613" h="442198">
                  <a:moveTo>
                    <a:pt x="20612" y="0"/>
                  </a:moveTo>
                  <a:lnTo>
                    <a:pt x="20612" y="54144"/>
                  </a:lnTo>
                  <a:lnTo>
                    <a:pt x="15023" y="114680"/>
                  </a:lnTo>
                  <a:lnTo>
                    <a:pt x="11548" y="165650"/>
                  </a:lnTo>
                  <a:lnTo>
                    <a:pt x="10518" y="217797"/>
                  </a:lnTo>
                  <a:lnTo>
                    <a:pt x="4623" y="270293"/>
                  </a:lnTo>
                  <a:lnTo>
                    <a:pt x="1057" y="322892"/>
                  </a:lnTo>
                  <a:lnTo>
                    <a:pt x="0" y="381111"/>
                  </a:lnTo>
                  <a:lnTo>
                    <a:pt x="10084" y="442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253928" y="3084850"/>
              <a:ext cx="31586" cy="473783"/>
            </a:xfrm>
            <a:custGeom>
              <a:avLst/>
              <a:gdLst/>
              <a:ahLst/>
              <a:cxnLst/>
              <a:rect l="0" t="0" r="0" b="0"/>
              <a:pathLst>
                <a:path w="31586" h="473783">
                  <a:moveTo>
                    <a:pt x="31585" y="0"/>
                  </a:moveTo>
                  <a:lnTo>
                    <a:pt x="31585" y="44367"/>
                  </a:lnTo>
                  <a:lnTo>
                    <a:pt x="31585" y="104263"/>
                  </a:lnTo>
                  <a:lnTo>
                    <a:pt x="30416" y="160094"/>
                  </a:lnTo>
                  <a:lnTo>
                    <a:pt x="24350" y="213681"/>
                  </a:lnTo>
                  <a:lnTo>
                    <a:pt x="20863" y="266604"/>
                  </a:lnTo>
                  <a:lnTo>
                    <a:pt x="14110" y="318159"/>
                  </a:lnTo>
                  <a:lnTo>
                    <a:pt x="8116" y="378094"/>
                  </a:lnTo>
                  <a:lnTo>
                    <a:pt x="1603" y="434994"/>
                  </a:lnTo>
                  <a:lnTo>
                    <a:pt x="0" y="473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022301" y="3071062"/>
              <a:ext cx="758053" cy="498896"/>
            </a:xfrm>
            <a:custGeom>
              <a:avLst/>
              <a:gdLst/>
              <a:ahLst/>
              <a:cxnLst/>
              <a:rect l="0" t="0" r="0" b="0"/>
              <a:pathLst>
                <a:path w="758053" h="498896">
                  <a:moveTo>
                    <a:pt x="0" y="277000"/>
                  </a:moveTo>
                  <a:lnTo>
                    <a:pt x="55141" y="291654"/>
                  </a:lnTo>
                  <a:lnTo>
                    <a:pt x="112104" y="305198"/>
                  </a:lnTo>
                  <a:lnTo>
                    <a:pt x="154359" y="313302"/>
                  </a:lnTo>
                  <a:lnTo>
                    <a:pt x="210558" y="309864"/>
                  </a:lnTo>
                  <a:lnTo>
                    <a:pt x="266720" y="303249"/>
                  </a:lnTo>
                  <a:lnTo>
                    <a:pt x="322873" y="281102"/>
                  </a:lnTo>
                  <a:lnTo>
                    <a:pt x="375905" y="247265"/>
                  </a:lnTo>
                  <a:lnTo>
                    <a:pt x="431257" y="200988"/>
                  </a:lnTo>
                  <a:lnTo>
                    <a:pt x="478667" y="141443"/>
                  </a:lnTo>
                  <a:lnTo>
                    <a:pt x="520829" y="87660"/>
                  </a:lnTo>
                  <a:lnTo>
                    <a:pt x="539357" y="45407"/>
                  </a:lnTo>
                  <a:lnTo>
                    <a:pt x="540751" y="21212"/>
                  </a:lnTo>
                  <a:lnTo>
                    <a:pt x="539485" y="8209"/>
                  </a:lnTo>
                  <a:lnTo>
                    <a:pt x="533962" y="1880"/>
                  </a:lnTo>
                  <a:lnTo>
                    <a:pt x="525600" y="0"/>
                  </a:lnTo>
                  <a:lnTo>
                    <a:pt x="505001" y="4150"/>
                  </a:lnTo>
                  <a:lnTo>
                    <a:pt x="484148" y="13794"/>
                  </a:lnTo>
                  <a:lnTo>
                    <a:pt x="458267" y="37966"/>
                  </a:lnTo>
                  <a:lnTo>
                    <a:pt x="413074" y="99351"/>
                  </a:lnTo>
                  <a:lnTo>
                    <a:pt x="383022" y="160021"/>
                  </a:lnTo>
                  <a:lnTo>
                    <a:pt x="361623" y="211014"/>
                  </a:lnTo>
                  <a:lnTo>
                    <a:pt x="351642" y="263168"/>
                  </a:lnTo>
                  <a:lnTo>
                    <a:pt x="349440" y="325957"/>
                  </a:lnTo>
                  <a:lnTo>
                    <a:pt x="357262" y="375084"/>
                  </a:lnTo>
                  <a:lnTo>
                    <a:pt x="377153" y="431079"/>
                  </a:lnTo>
                  <a:lnTo>
                    <a:pt x="387552" y="453104"/>
                  </a:lnTo>
                  <a:lnTo>
                    <a:pt x="403872" y="470692"/>
                  </a:lnTo>
                  <a:lnTo>
                    <a:pt x="443969" y="493748"/>
                  </a:lnTo>
                  <a:lnTo>
                    <a:pt x="479249" y="498895"/>
                  </a:lnTo>
                  <a:lnTo>
                    <a:pt x="513647" y="496113"/>
                  </a:lnTo>
                  <a:lnTo>
                    <a:pt x="557912" y="475263"/>
                  </a:lnTo>
                  <a:lnTo>
                    <a:pt x="577853" y="461043"/>
                  </a:lnTo>
                  <a:lnTo>
                    <a:pt x="631511" y="402862"/>
                  </a:lnTo>
                  <a:lnTo>
                    <a:pt x="675837" y="340129"/>
                  </a:lnTo>
                  <a:lnTo>
                    <a:pt x="688719" y="307403"/>
                  </a:lnTo>
                  <a:lnTo>
                    <a:pt x="692142" y="281934"/>
                  </a:lnTo>
                  <a:lnTo>
                    <a:pt x="687206" y="274440"/>
                  </a:lnTo>
                  <a:lnTo>
                    <a:pt x="678066" y="270615"/>
                  </a:lnTo>
                  <a:lnTo>
                    <a:pt x="666123" y="269234"/>
                  </a:lnTo>
                  <a:lnTo>
                    <a:pt x="646614" y="273938"/>
                  </a:lnTo>
                  <a:lnTo>
                    <a:pt x="609437" y="296023"/>
                  </a:lnTo>
                  <a:lnTo>
                    <a:pt x="595295" y="312361"/>
                  </a:lnTo>
                  <a:lnTo>
                    <a:pt x="566733" y="357999"/>
                  </a:lnTo>
                  <a:lnTo>
                    <a:pt x="561765" y="407455"/>
                  </a:lnTo>
                  <a:lnTo>
                    <a:pt x="564748" y="442215"/>
                  </a:lnTo>
                  <a:lnTo>
                    <a:pt x="570691" y="456163"/>
                  </a:lnTo>
                  <a:lnTo>
                    <a:pt x="589772" y="477901"/>
                  </a:lnTo>
                  <a:lnTo>
                    <a:pt x="616970" y="489122"/>
                  </a:lnTo>
                  <a:lnTo>
                    <a:pt x="647386" y="492939"/>
                  </a:lnTo>
                  <a:lnTo>
                    <a:pt x="701920" y="485858"/>
                  </a:lnTo>
                  <a:lnTo>
                    <a:pt x="723746" y="478620"/>
                  </a:lnTo>
                  <a:lnTo>
                    <a:pt x="758052" y="455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190964" y="3305948"/>
              <a:ext cx="42115" cy="210571"/>
            </a:xfrm>
            <a:custGeom>
              <a:avLst/>
              <a:gdLst/>
              <a:ahLst/>
              <a:cxnLst/>
              <a:rect l="0" t="0" r="0" b="0"/>
              <a:pathLst>
                <a:path w="42115" h="210571">
                  <a:moveTo>
                    <a:pt x="42114" y="0"/>
                  </a:moveTo>
                  <a:lnTo>
                    <a:pt x="22328" y="57265"/>
                  </a:lnTo>
                  <a:lnTo>
                    <a:pt x="10906" y="109774"/>
                  </a:lnTo>
                  <a:lnTo>
                    <a:pt x="3231" y="163547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362713" y="3281802"/>
              <a:ext cx="154635" cy="234717"/>
            </a:xfrm>
            <a:custGeom>
              <a:avLst/>
              <a:gdLst/>
              <a:ahLst/>
              <a:cxnLst/>
              <a:rect l="0" t="0" r="0" b="0"/>
              <a:pathLst>
                <a:path w="154635" h="234717">
                  <a:moveTo>
                    <a:pt x="7236" y="234716"/>
                  </a:moveTo>
                  <a:lnTo>
                    <a:pt x="0" y="207160"/>
                  </a:lnTo>
                  <a:lnTo>
                    <a:pt x="477" y="154057"/>
                  </a:lnTo>
                  <a:lnTo>
                    <a:pt x="14751" y="98316"/>
                  </a:lnTo>
                  <a:lnTo>
                    <a:pt x="37456" y="45265"/>
                  </a:lnTo>
                  <a:lnTo>
                    <a:pt x="57004" y="19225"/>
                  </a:lnTo>
                  <a:lnTo>
                    <a:pt x="83202" y="2281"/>
                  </a:lnTo>
                  <a:lnTo>
                    <a:pt x="103000" y="0"/>
                  </a:lnTo>
                  <a:lnTo>
                    <a:pt x="113193" y="1030"/>
                  </a:lnTo>
                  <a:lnTo>
                    <a:pt x="122327" y="6396"/>
                  </a:lnTo>
                  <a:lnTo>
                    <a:pt x="138715" y="24836"/>
                  </a:lnTo>
                  <a:lnTo>
                    <a:pt x="147560" y="48629"/>
                  </a:lnTo>
                  <a:lnTo>
                    <a:pt x="152538" y="97691"/>
                  </a:lnTo>
                  <a:lnTo>
                    <a:pt x="154013" y="157852"/>
                  </a:lnTo>
                  <a:lnTo>
                    <a:pt x="154450" y="200243"/>
                  </a:lnTo>
                  <a:lnTo>
                    <a:pt x="154634" y="2241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647132" y="3237622"/>
              <a:ext cx="337609" cy="275987"/>
            </a:xfrm>
            <a:custGeom>
              <a:avLst/>
              <a:gdLst/>
              <a:ahLst/>
              <a:cxnLst/>
              <a:rect l="0" t="0" r="0" b="0"/>
              <a:pathLst>
                <a:path w="337609" h="275987">
                  <a:moveTo>
                    <a:pt x="101842" y="15684"/>
                  </a:moveTo>
                  <a:lnTo>
                    <a:pt x="107432" y="74301"/>
                  </a:lnTo>
                  <a:lnTo>
                    <a:pt x="109078" y="78159"/>
                  </a:lnTo>
                  <a:lnTo>
                    <a:pt x="110176" y="76051"/>
                  </a:lnTo>
                  <a:lnTo>
                    <a:pt x="110226" y="61231"/>
                  </a:lnTo>
                  <a:lnTo>
                    <a:pt x="97588" y="5839"/>
                  </a:lnTo>
                  <a:lnTo>
                    <a:pt x="93158" y="931"/>
                  </a:lnTo>
                  <a:lnTo>
                    <a:pt x="87863" y="0"/>
                  </a:lnTo>
                  <a:lnTo>
                    <a:pt x="81995" y="1718"/>
                  </a:lnTo>
                  <a:lnTo>
                    <a:pt x="56968" y="32083"/>
                  </a:lnTo>
                  <a:lnTo>
                    <a:pt x="26645" y="86340"/>
                  </a:lnTo>
                  <a:lnTo>
                    <a:pt x="8177" y="145237"/>
                  </a:lnTo>
                  <a:lnTo>
                    <a:pt x="0" y="198740"/>
                  </a:lnTo>
                  <a:lnTo>
                    <a:pt x="427" y="235082"/>
                  </a:lnTo>
                  <a:lnTo>
                    <a:pt x="8416" y="262933"/>
                  </a:lnTo>
                  <a:lnTo>
                    <a:pt x="16161" y="270594"/>
                  </a:lnTo>
                  <a:lnTo>
                    <a:pt x="26004" y="274531"/>
                  </a:lnTo>
                  <a:lnTo>
                    <a:pt x="37245" y="275986"/>
                  </a:lnTo>
                  <a:lnTo>
                    <a:pt x="62214" y="268244"/>
                  </a:lnTo>
                  <a:lnTo>
                    <a:pt x="121840" y="230917"/>
                  </a:lnTo>
                  <a:lnTo>
                    <a:pt x="175402" y="174457"/>
                  </a:lnTo>
                  <a:lnTo>
                    <a:pt x="216714" y="117961"/>
                  </a:lnTo>
                  <a:lnTo>
                    <a:pt x="245546" y="75401"/>
                  </a:lnTo>
                  <a:lnTo>
                    <a:pt x="249118" y="74213"/>
                  </a:lnTo>
                  <a:lnTo>
                    <a:pt x="250329" y="78100"/>
                  </a:lnTo>
                  <a:lnTo>
                    <a:pt x="243867" y="129138"/>
                  </a:lnTo>
                  <a:lnTo>
                    <a:pt x="245829" y="186560"/>
                  </a:lnTo>
                  <a:lnTo>
                    <a:pt x="253820" y="231260"/>
                  </a:lnTo>
                  <a:lnTo>
                    <a:pt x="260482" y="238950"/>
                  </a:lnTo>
                  <a:lnTo>
                    <a:pt x="269603" y="242907"/>
                  </a:lnTo>
                  <a:lnTo>
                    <a:pt x="280364" y="244375"/>
                  </a:lnTo>
                  <a:lnTo>
                    <a:pt x="289877" y="241844"/>
                  </a:lnTo>
                  <a:lnTo>
                    <a:pt x="306686" y="229673"/>
                  </a:lnTo>
                  <a:lnTo>
                    <a:pt x="318836" y="206327"/>
                  </a:lnTo>
                  <a:lnTo>
                    <a:pt x="337608" y="143561"/>
                  </a:lnTo>
                  <a:lnTo>
                    <a:pt x="331514" y="93976"/>
                  </a:lnTo>
                  <a:lnTo>
                    <a:pt x="323242" y="65688"/>
                  </a:lnTo>
                  <a:lnTo>
                    <a:pt x="307867" y="45317"/>
                  </a:lnTo>
                  <a:lnTo>
                    <a:pt x="279480" y="26284"/>
                  </a:lnTo>
                  <a:lnTo>
                    <a:pt x="238713" y="15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123630" y="3200663"/>
              <a:ext cx="839189" cy="239078"/>
            </a:xfrm>
            <a:custGeom>
              <a:avLst/>
              <a:gdLst/>
              <a:ahLst/>
              <a:cxnLst/>
              <a:rect l="0" t="0" r="0" b="0"/>
              <a:pathLst>
                <a:path w="839189" h="239078">
                  <a:moveTo>
                    <a:pt x="25428" y="189513"/>
                  </a:moveTo>
                  <a:lnTo>
                    <a:pt x="10773" y="233476"/>
                  </a:lnTo>
                  <a:lnTo>
                    <a:pt x="7469" y="234030"/>
                  </a:lnTo>
                  <a:lnTo>
                    <a:pt x="678" y="219047"/>
                  </a:lnTo>
                  <a:lnTo>
                    <a:pt x="0" y="199130"/>
                  </a:lnTo>
                  <a:lnTo>
                    <a:pt x="9096" y="157748"/>
                  </a:lnTo>
                  <a:lnTo>
                    <a:pt x="24358" y="126289"/>
                  </a:lnTo>
                  <a:lnTo>
                    <a:pt x="49287" y="94741"/>
                  </a:lnTo>
                  <a:lnTo>
                    <a:pt x="60051" y="88897"/>
                  </a:lnTo>
                  <a:lnTo>
                    <a:pt x="84489" y="85524"/>
                  </a:lnTo>
                  <a:lnTo>
                    <a:pt x="107829" y="94163"/>
                  </a:lnTo>
                  <a:lnTo>
                    <a:pt x="127561" y="109700"/>
                  </a:lnTo>
                  <a:lnTo>
                    <a:pt x="140231" y="128304"/>
                  </a:lnTo>
                  <a:lnTo>
                    <a:pt x="156726" y="184485"/>
                  </a:lnTo>
                  <a:lnTo>
                    <a:pt x="159477" y="219479"/>
                  </a:lnTo>
                  <a:lnTo>
                    <a:pt x="158078" y="220019"/>
                  </a:lnTo>
                  <a:lnTo>
                    <a:pt x="155975" y="216869"/>
                  </a:lnTo>
                  <a:lnTo>
                    <a:pt x="161005" y="170957"/>
                  </a:lnTo>
                  <a:lnTo>
                    <a:pt x="176384" y="115614"/>
                  </a:lnTo>
                  <a:lnTo>
                    <a:pt x="189615" y="89989"/>
                  </a:lnTo>
                  <a:lnTo>
                    <a:pt x="207194" y="70801"/>
                  </a:lnTo>
                  <a:lnTo>
                    <a:pt x="217965" y="65918"/>
                  </a:lnTo>
                  <a:lnTo>
                    <a:pt x="242411" y="63612"/>
                  </a:lnTo>
                  <a:lnTo>
                    <a:pt x="265753" y="72726"/>
                  </a:lnTo>
                  <a:lnTo>
                    <a:pt x="285487" y="88475"/>
                  </a:lnTo>
                  <a:lnTo>
                    <a:pt x="303173" y="117072"/>
                  </a:lnTo>
                  <a:lnTo>
                    <a:pt x="314653" y="151282"/>
                  </a:lnTo>
                  <a:lnTo>
                    <a:pt x="322244" y="214587"/>
                  </a:lnTo>
                  <a:lnTo>
                    <a:pt x="325081" y="227286"/>
                  </a:lnTo>
                  <a:lnTo>
                    <a:pt x="329311" y="232243"/>
                  </a:lnTo>
                  <a:lnTo>
                    <a:pt x="334472" y="232038"/>
                  </a:lnTo>
                  <a:lnTo>
                    <a:pt x="347614" y="221281"/>
                  </a:lnTo>
                  <a:lnTo>
                    <a:pt x="394759" y="163122"/>
                  </a:lnTo>
                  <a:lnTo>
                    <a:pt x="448104" y="104278"/>
                  </a:lnTo>
                  <a:lnTo>
                    <a:pt x="504284" y="56680"/>
                  </a:lnTo>
                  <a:lnTo>
                    <a:pt x="509611" y="56504"/>
                  </a:lnTo>
                  <a:lnTo>
                    <a:pt x="513163" y="61066"/>
                  </a:lnTo>
                  <a:lnTo>
                    <a:pt x="515531" y="68787"/>
                  </a:lnTo>
                  <a:lnTo>
                    <a:pt x="515042" y="86724"/>
                  </a:lnTo>
                  <a:lnTo>
                    <a:pt x="505197" y="138013"/>
                  </a:lnTo>
                  <a:lnTo>
                    <a:pt x="508110" y="167404"/>
                  </a:lnTo>
                  <a:lnTo>
                    <a:pt x="518373" y="193725"/>
                  </a:lnTo>
                  <a:lnTo>
                    <a:pt x="534633" y="213222"/>
                  </a:lnTo>
                  <a:lnTo>
                    <a:pt x="563517" y="231763"/>
                  </a:lnTo>
                  <a:lnTo>
                    <a:pt x="611070" y="239077"/>
                  </a:lnTo>
                  <a:lnTo>
                    <a:pt x="652651" y="237668"/>
                  </a:lnTo>
                  <a:lnTo>
                    <a:pt x="709620" y="230297"/>
                  </a:lnTo>
                  <a:lnTo>
                    <a:pt x="748727" y="217585"/>
                  </a:lnTo>
                  <a:lnTo>
                    <a:pt x="793382" y="192329"/>
                  </a:lnTo>
                  <a:lnTo>
                    <a:pt x="811666" y="169318"/>
                  </a:lnTo>
                  <a:lnTo>
                    <a:pt x="836880" y="118064"/>
                  </a:lnTo>
                  <a:lnTo>
                    <a:pt x="839188" y="95757"/>
                  </a:lnTo>
                  <a:lnTo>
                    <a:pt x="835145" y="72975"/>
                  </a:lnTo>
                  <a:lnTo>
                    <a:pt x="825549" y="47251"/>
                  </a:lnTo>
                  <a:lnTo>
                    <a:pt x="807246" y="26460"/>
                  </a:lnTo>
                  <a:lnTo>
                    <a:pt x="795814" y="17640"/>
                  </a:lnTo>
                  <a:lnTo>
                    <a:pt x="767514" y="7840"/>
                  </a:lnTo>
                  <a:lnTo>
                    <a:pt x="718698" y="2323"/>
                  </a:lnTo>
                  <a:lnTo>
                    <a:pt x="6676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163841" y="3137492"/>
              <a:ext cx="6067" cy="42115"/>
            </a:xfrm>
            <a:custGeom>
              <a:avLst/>
              <a:gdLst/>
              <a:ahLst/>
              <a:cxnLst/>
              <a:rect l="0" t="0" r="0" b="0"/>
              <a:pathLst>
                <a:path w="6067" h="42115">
                  <a:moveTo>
                    <a:pt x="6066" y="0"/>
                  </a:moveTo>
                  <a:lnTo>
                    <a:pt x="477" y="16768"/>
                  </a:lnTo>
                  <a:lnTo>
                    <a:pt x="0" y="22877"/>
                  </a:lnTo>
                  <a:lnTo>
                    <a:pt x="6066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652167" y="3126964"/>
              <a:ext cx="307586" cy="505369"/>
            </a:xfrm>
            <a:custGeom>
              <a:avLst/>
              <a:gdLst/>
              <a:ahLst/>
              <a:cxnLst/>
              <a:rect l="0" t="0" r="0" b="0"/>
              <a:pathLst>
                <a:path w="307586" h="505369">
                  <a:moveTo>
                    <a:pt x="233885" y="0"/>
                  </a:moveTo>
                  <a:lnTo>
                    <a:pt x="195367" y="2339"/>
                  </a:lnTo>
                  <a:lnTo>
                    <a:pt x="137335" y="34897"/>
                  </a:lnTo>
                  <a:lnTo>
                    <a:pt x="77108" y="84664"/>
                  </a:lnTo>
                  <a:lnTo>
                    <a:pt x="25806" y="138098"/>
                  </a:lnTo>
                  <a:lnTo>
                    <a:pt x="4136" y="193568"/>
                  </a:lnTo>
                  <a:lnTo>
                    <a:pt x="0" y="209764"/>
                  </a:lnTo>
                  <a:lnTo>
                    <a:pt x="5359" y="266093"/>
                  </a:lnTo>
                  <a:lnTo>
                    <a:pt x="21765" y="304880"/>
                  </a:lnTo>
                  <a:lnTo>
                    <a:pt x="58278" y="357910"/>
                  </a:lnTo>
                  <a:lnTo>
                    <a:pt x="121488" y="412801"/>
                  </a:lnTo>
                  <a:lnTo>
                    <a:pt x="174899" y="447569"/>
                  </a:lnTo>
                  <a:lnTo>
                    <a:pt x="230509" y="475797"/>
                  </a:lnTo>
                  <a:lnTo>
                    <a:pt x="280314" y="493851"/>
                  </a:lnTo>
                  <a:lnTo>
                    <a:pt x="307585" y="5053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990266" y="3629559"/>
            <a:ext cx="4738067" cy="1190611"/>
            <a:chOff x="4990266" y="3629559"/>
            <a:chExt cx="4738067" cy="1190611"/>
          </a:xfrm>
        </p:grpSpPr>
        <p:sp>
          <p:nvSpPr>
            <p:cNvPr id="83" name="Freeform 82"/>
            <p:cNvSpPr/>
            <p:nvPr/>
          </p:nvSpPr>
          <p:spPr>
            <a:xfrm>
              <a:off x="5195012" y="3895544"/>
              <a:ext cx="15130" cy="318655"/>
            </a:xfrm>
            <a:custGeom>
              <a:avLst/>
              <a:gdLst/>
              <a:ahLst/>
              <a:cxnLst/>
              <a:rect l="0" t="0" r="0" b="0"/>
              <a:pathLst>
                <a:path w="15130" h="318655">
                  <a:moveTo>
                    <a:pt x="6066" y="0"/>
                  </a:moveTo>
                  <a:lnTo>
                    <a:pt x="0" y="39688"/>
                  </a:lnTo>
                  <a:lnTo>
                    <a:pt x="5036" y="100026"/>
                  </a:lnTo>
                  <a:lnTo>
                    <a:pt x="5862" y="154766"/>
                  </a:lnTo>
                  <a:lnTo>
                    <a:pt x="6026" y="213758"/>
                  </a:lnTo>
                  <a:lnTo>
                    <a:pt x="11647" y="270211"/>
                  </a:lnTo>
                  <a:lnTo>
                    <a:pt x="15129" y="309870"/>
                  </a:lnTo>
                  <a:lnTo>
                    <a:pt x="14447" y="316544"/>
                  </a:lnTo>
                  <a:lnTo>
                    <a:pt x="12824" y="318654"/>
                  </a:lnTo>
                  <a:lnTo>
                    <a:pt x="6066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990266" y="3837625"/>
              <a:ext cx="316098" cy="215848"/>
            </a:xfrm>
            <a:custGeom>
              <a:avLst/>
              <a:gdLst/>
              <a:ahLst/>
              <a:cxnLst/>
              <a:rect l="0" t="0" r="0" b="0"/>
              <a:pathLst>
                <a:path w="316098" h="215848">
                  <a:moveTo>
                    <a:pt x="221340" y="47391"/>
                  </a:moveTo>
                  <a:lnTo>
                    <a:pt x="215751" y="30623"/>
                  </a:lnTo>
                  <a:lnTo>
                    <a:pt x="203648" y="19271"/>
                  </a:lnTo>
                  <a:lnTo>
                    <a:pt x="195508" y="14607"/>
                  </a:lnTo>
                  <a:lnTo>
                    <a:pt x="185401" y="16176"/>
                  </a:lnTo>
                  <a:lnTo>
                    <a:pt x="161694" y="30398"/>
                  </a:lnTo>
                  <a:lnTo>
                    <a:pt x="105991" y="87845"/>
                  </a:lnTo>
                  <a:lnTo>
                    <a:pt x="52946" y="140759"/>
                  </a:lnTo>
                  <a:lnTo>
                    <a:pt x="5839" y="180107"/>
                  </a:lnTo>
                  <a:lnTo>
                    <a:pt x="1634" y="181491"/>
                  </a:lnTo>
                  <a:lnTo>
                    <a:pt x="0" y="178905"/>
                  </a:lnTo>
                  <a:lnTo>
                    <a:pt x="81" y="173671"/>
                  </a:lnTo>
                  <a:lnTo>
                    <a:pt x="24257" y="118348"/>
                  </a:lnTo>
                  <a:lnTo>
                    <a:pt x="65420" y="58945"/>
                  </a:lnTo>
                  <a:lnTo>
                    <a:pt x="126760" y="9493"/>
                  </a:lnTo>
                  <a:lnTo>
                    <a:pt x="153958" y="1301"/>
                  </a:lnTo>
                  <a:lnTo>
                    <a:pt x="182034" y="0"/>
                  </a:lnTo>
                  <a:lnTo>
                    <a:pt x="202311" y="7221"/>
                  </a:lnTo>
                  <a:lnTo>
                    <a:pt x="219122" y="24468"/>
                  </a:lnTo>
                  <a:lnTo>
                    <a:pt x="247738" y="78731"/>
                  </a:lnTo>
                  <a:lnTo>
                    <a:pt x="263123" y="127281"/>
                  </a:lnTo>
                  <a:lnTo>
                    <a:pt x="277004" y="169328"/>
                  </a:lnTo>
                  <a:lnTo>
                    <a:pt x="289364" y="190492"/>
                  </a:lnTo>
                  <a:lnTo>
                    <a:pt x="316097" y="2158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532794" y="4014805"/>
              <a:ext cx="147024" cy="405687"/>
            </a:xfrm>
            <a:custGeom>
              <a:avLst/>
              <a:gdLst/>
              <a:ahLst/>
              <a:cxnLst/>
              <a:rect l="0" t="0" r="0" b="0"/>
              <a:pathLst>
                <a:path w="147024" h="405687">
                  <a:moveTo>
                    <a:pt x="26253" y="143952"/>
                  </a:moveTo>
                  <a:lnTo>
                    <a:pt x="25083" y="193215"/>
                  </a:lnTo>
                  <a:lnTo>
                    <a:pt x="19017" y="243296"/>
                  </a:lnTo>
                  <a:lnTo>
                    <a:pt x="16700" y="294010"/>
                  </a:lnTo>
                  <a:lnTo>
                    <a:pt x="12798" y="350541"/>
                  </a:lnTo>
                  <a:lnTo>
                    <a:pt x="6197" y="405686"/>
                  </a:lnTo>
                  <a:lnTo>
                    <a:pt x="4114" y="347585"/>
                  </a:lnTo>
                  <a:lnTo>
                    <a:pt x="0" y="285128"/>
                  </a:lnTo>
                  <a:lnTo>
                    <a:pt x="3656" y="226336"/>
                  </a:lnTo>
                  <a:lnTo>
                    <a:pt x="7859" y="167582"/>
                  </a:lnTo>
                  <a:lnTo>
                    <a:pt x="16513" y="116248"/>
                  </a:lnTo>
                  <a:lnTo>
                    <a:pt x="35508" y="56981"/>
                  </a:lnTo>
                  <a:lnTo>
                    <a:pt x="60580" y="14327"/>
                  </a:lnTo>
                  <a:lnTo>
                    <a:pt x="72534" y="6063"/>
                  </a:lnTo>
                  <a:lnTo>
                    <a:pt x="101414" y="0"/>
                  </a:lnTo>
                  <a:lnTo>
                    <a:pt x="113795" y="3530"/>
                  </a:lnTo>
                  <a:lnTo>
                    <a:pt x="133791" y="19931"/>
                  </a:lnTo>
                  <a:lnTo>
                    <a:pt x="144238" y="42818"/>
                  </a:lnTo>
                  <a:lnTo>
                    <a:pt x="147023" y="55472"/>
                  </a:lnTo>
                  <a:lnTo>
                    <a:pt x="143880" y="82010"/>
                  </a:lnTo>
                  <a:lnTo>
                    <a:pt x="125836" y="123259"/>
                  </a:lnTo>
                  <a:lnTo>
                    <a:pt x="117208" y="137176"/>
                  </a:lnTo>
                  <a:lnTo>
                    <a:pt x="95143" y="155758"/>
                  </a:lnTo>
                  <a:lnTo>
                    <a:pt x="70909" y="165577"/>
                  </a:lnTo>
                  <a:lnTo>
                    <a:pt x="48440" y="166041"/>
                  </a:lnTo>
                  <a:lnTo>
                    <a:pt x="39874" y="163357"/>
                  </a:lnTo>
                  <a:lnTo>
                    <a:pt x="15724" y="1439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744589" y="4004285"/>
              <a:ext cx="172428" cy="228172"/>
            </a:xfrm>
            <a:custGeom>
              <a:avLst/>
              <a:gdLst/>
              <a:ahLst/>
              <a:cxnLst/>
              <a:rect l="0" t="0" r="0" b="0"/>
              <a:pathLst>
                <a:path w="172428" h="228172">
                  <a:moveTo>
                    <a:pt x="98727" y="91301"/>
                  </a:moveTo>
                  <a:lnTo>
                    <a:pt x="89662" y="32684"/>
                  </a:lnTo>
                  <a:lnTo>
                    <a:pt x="82610" y="12216"/>
                  </a:lnTo>
                  <a:lnTo>
                    <a:pt x="77454" y="3483"/>
                  </a:lnTo>
                  <a:lnTo>
                    <a:pt x="70507" y="0"/>
                  </a:lnTo>
                  <a:lnTo>
                    <a:pt x="62366" y="18"/>
                  </a:lnTo>
                  <a:lnTo>
                    <a:pt x="53430" y="2370"/>
                  </a:lnTo>
                  <a:lnTo>
                    <a:pt x="37261" y="20580"/>
                  </a:lnTo>
                  <a:lnTo>
                    <a:pt x="9091" y="79778"/>
                  </a:lnTo>
                  <a:lnTo>
                    <a:pt x="1177" y="101387"/>
                  </a:lnTo>
                  <a:lnTo>
                    <a:pt x="0" y="122690"/>
                  </a:lnTo>
                  <a:lnTo>
                    <a:pt x="1323" y="133284"/>
                  </a:lnTo>
                  <a:lnTo>
                    <a:pt x="5715" y="141516"/>
                  </a:lnTo>
                  <a:lnTo>
                    <a:pt x="19954" y="153783"/>
                  </a:lnTo>
                  <a:lnTo>
                    <a:pt x="28664" y="155182"/>
                  </a:lnTo>
                  <a:lnTo>
                    <a:pt x="47701" y="150498"/>
                  </a:lnTo>
                  <a:lnTo>
                    <a:pt x="78149" y="134707"/>
                  </a:lnTo>
                  <a:lnTo>
                    <a:pt x="92701" y="115662"/>
                  </a:lnTo>
                  <a:lnTo>
                    <a:pt x="101898" y="91599"/>
                  </a:lnTo>
                  <a:lnTo>
                    <a:pt x="105906" y="61104"/>
                  </a:lnTo>
                  <a:lnTo>
                    <a:pt x="104683" y="62980"/>
                  </a:lnTo>
                  <a:lnTo>
                    <a:pt x="101374" y="79884"/>
                  </a:lnTo>
                  <a:lnTo>
                    <a:pt x="102370" y="138568"/>
                  </a:lnTo>
                  <a:lnTo>
                    <a:pt x="113485" y="184995"/>
                  </a:lnTo>
                  <a:lnTo>
                    <a:pt x="126343" y="203523"/>
                  </a:lnTo>
                  <a:lnTo>
                    <a:pt x="142586" y="217216"/>
                  </a:lnTo>
                  <a:lnTo>
                    <a:pt x="172427" y="228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927673" y="4041448"/>
              <a:ext cx="172806" cy="335979"/>
            </a:xfrm>
            <a:custGeom>
              <a:avLst/>
              <a:gdLst/>
              <a:ahLst/>
              <a:cxnLst/>
              <a:rect l="0" t="0" r="0" b="0"/>
              <a:pathLst>
                <a:path w="172806" h="335979">
                  <a:moveTo>
                    <a:pt x="31457" y="43609"/>
                  </a:moveTo>
                  <a:lnTo>
                    <a:pt x="31457" y="92540"/>
                  </a:lnTo>
                  <a:lnTo>
                    <a:pt x="25867" y="151670"/>
                  </a:lnTo>
                  <a:lnTo>
                    <a:pt x="16803" y="199890"/>
                  </a:lnTo>
                  <a:lnTo>
                    <a:pt x="11664" y="260180"/>
                  </a:lnTo>
                  <a:lnTo>
                    <a:pt x="10650" y="317149"/>
                  </a:lnTo>
                  <a:lnTo>
                    <a:pt x="10511" y="335978"/>
                  </a:lnTo>
                  <a:lnTo>
                    <a:pt x="2074" y="273040"/>
                  </a:lnTo>
                  <a:lnTo>
                    <a:pt x="307" y="213061"/>
                  </a:lnTo>
                  <a:lnTo>
                    <a:pt x="0" y="162187"/>
                  </a:lnTo>
                  <a:lnTo>
                    <a:pt x="1067" y="101001"/>
                  </a:lnTo>
                  <a:lnTo>
                    <a:pt x="10624" y="58015"/>
                  </a:lnTo>
                  <a:lnTo>
                    <a:pt x="25707" y="29735"/>
                  </a:lnTo>
                  <a:lnTo>
                    <a:pt x="44109" y="10926"/>
                  </a:lnTo>
                  <a:lnTo>
                    <a:pt x="53930" y="4273"/>
                  </a:lnTo>
                  <a:lnTo>
                    <a:pt x="80439" y="0"/>
                  </a:lnTo>
                  <a:lnTo>
                    <a:pt x="108209" y="3171"/>
                  </a:lnTo>
                  <a:lnTo>
                    <a:pt x="128350" y="12378"/>
                  </a:lnTo>
                  <a:lnTo>
                    <a:pt x="158432" y="36305"/>
                  </a:lnTo>
                  <a:lnTo>
                    <a:pt x="169779" y="58690"/>
                  </a:lnTo>
                  <a:lnTo>
                    <a:pt x="172805" y="71211"/>
                  </a:lnTo>
                  <a:lnTo>
                    <a:pt x="171312" y="83067"/>
                  </a:lnTo>
                  <a:lnTo>
                    <a:pt x="160295" y="105600"/>
                  </a:lnTo>
                  <a:lnTo>
                    <a:pt x="140581" y="121073"/>
                  </a:lnTo>
                  <a:lnTo>
                    <a:pt x="128773" y="126837"/>
                  </a:lnTo>
                  <a:lnTo>
                    <a:pt x="103174" y="130122"/>
                  </a:lnTo>
                  <a:lnTo>
                    <a:pt x="89797" y="129361"/>
                  </a:lnTo>
                  <a:lnTo>
                    <a:pt x="65574" y="119155"/>
                  </a:lnTo>
                  <a:lnTo>
                    <a:pt x="54202" y="111521"/>
                  </a:lnTo>
                  <a:lnTo>
                    <a:pt x="38446" y="90560"/>
                  </a:lnTo>
                  <a:lnTo>
                    <a:pt x="10400" y="436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150912" y="3990662"/>
              <a:ext cx="197773" cy="187006"/>
            </a:xfrm>
            <a:custGeom>
              <a:avLst/>
              <a:gdLst/>
              <a:ahLst/>
              <a:cxnLst/>
              <a:rect l="0" t="0" r="0" b="0"/>
              <a:pathLst>
                <a:path w="197773" h="187006">
                  <a:moveTo>
                    <a:pt x="29316" y="136509"/>
                  </a:moveTo>
                  <a:lnTo>
                    <a:pt x="51673" y="130920"/>
                  </a:lnTo>
                  <a:lnTo>
                    <a:pt x="59429" y="125764"/>
                  </a:lnTo>
                  <a:lnTo>
                    <a:pt x="77103" y="100570"/>
                  </a:lnTo>
                  <a:lnTo>
                    <a:pt x="104730" y="37208"/>
                  </a:lnTo>
                  <a:lnTo>
                    <a:pt x="105329" y="25854"/>
                  </a:lnTo>
                  <a:lnTo>
                    <a:pt x="99755" y="7001"/>
                  </a:lnTo>
                  <a:lnTo>
                    <a:pt x="93822" y="2207"/>
                  </a:lnTo>
                  <a:lnTo>
                    <a:pt x="86358" y="181"/>
                  </a:lnTo>
                  <a:lnTo>
                    <a:pt x="77873" y="0"/>
                  </a:lnTo>
                  <a:lnTo>
                    <a:pt x="62205" y="6038"/>
                  </a:lnTo>
                  <a:lnTo>
                    <a:pt x="33083" y="28979"/>
                  </a:lnTo>
                  <a:lnTo>
                    <a:pt x="17434" y="54735"/>
                  </a:lnTo>
                  <a:lnTo>
                    <a:pt x="2836" y="97219"/>
                  </a:lnTo>
                  <a:lnTo>
                    <a:pt x="0" y="126846"/>
                  </a:lnTo>
                  <a:lnTo>
                    <a:pt x="4979" y="150152"/>
                  </a:lnTo>
                  <a:lnTo>
                    <a:pt x="9582" y="159642"/>
                  </a:lnTo>
                  <a:lnTo>
                    <a:pt x="27174" y="176426"/>
                  </a:lnTo>
                  <a:lnTo>
                    <a:pt x="38417" y="184178"/>
                  </a:lnTo>
                  <a:lnTo>
                    <a:pt x="50591" y="187005"/>
                  </a:lnTo>
                  <a:lnTo>
                    <a:pt x="76596" y="183908"/>
                  </a:lnTo>
                  <a:lnTo>
                    <a:pt x="129079" y="155621"/>
                  </a:lnTo>
                  <a:lnTo>
                    <a:pt x="183596" y="108135"/>
                  </a:lnTo>
                  <a:lnTo>
                    <a:pt x="197772" y="943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390798" y="3948187"/>
              <a:ext cx="115814" cy="205019"/>
            </a:xfrm>
            <a:custGeom>
              <a:avLst/>
              <a:gdLst/>
              <a:ahLst/>
              <a:cxnLst/>
              <a:rect l="0" t="0" r="0" b="0"/>
              <a:pathLst>
                <a:path w="115814" h="205019">
                  <a:moveTo>
                    <a:pt x="0" y="63171"/>
                  </a:moveTo>
                  <a:lnTo>
                    <a:pt x="0" y="113604"/>
                  </a:lnTo>
                  <a:lnTo>
                    <a:pt x="0" y="168581"/>
                  </a:lnTo>
                  <a:lnTo>
                    <a:pt x="0" y="200487"/>
                  </a:lnTo>
                  <a:lnTo>
                    <a:pt x="1170" y="205018"/>
                  </a:lnTo>
                  <a:lnTo>
                    <a:pt x="3119" y="202189"/>
                  </a:lnTo>
                  <a:lnTo>
                    <a:pt x="8333" y="173382"/>
                  </a:lnTo>
                  <a:lnTo>
                    <a:pt x="18645" y="115292"/>
                  </a:lnTo>
                  <a:lnTo>
                    <a:pt x="30741" y="76015"/>
                  </a:lnTo>
                  <a:lnTo>
                    <a:pt x="46418" y="48602"/>
                  </a:lnTo>
                  <a:lnTo>
                    <a:pt x="80564" y="18040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803180" y="3838227"/>
              <a:ext cx="174079" cy="230600"/>
            </a:xfrm>
            <a:custGeom>
              <a:avLst/>
              <a:gdLst/>
              <a:ahLst/>
              <a:cxnLst/>
              <a:rect l="0" t="0" r="0" b="0"/>
              <a:pathLst>
                <a:path w="174079" h="230600">
                  <a:moveTo>
                    <a:pt x="166685" y="36260"/>
                  </a:moveTo>
                  <a:lnTo>
                    <a:pt x="166685" y="13903"/>
                  </a:lnTo>
                  <a:lnTo>
                    <a:pt x="160836" y="7318"/>
                  </a:lnTo>
                  <a:lnTo>
                    <a:pt x="138739" y="0"/>
                  </a:lnTo>
                  <a:lnTo>
                    <a:pt x="109421" y="6107"/>
                  </a:lnTo>
                  <a:lnTo>
                    <a:pt x="54118" y="27444"/>
                  </a:lnTo>
                  <a:lnTo>
                    <a:pt x="25838" y="44826"/>
                  </a:lnTo>
                  <a:lnTo>
                    <a:pt x="2640" y="70384"/>
                  </a:lnTo>
                  <a:lnTo>
                    <a:pt x="0" y="78896"/>
                  </a:lnTo>
                  <a:lnTo>
                    <a:pt x="580" y="86911"/>
                  </a:lnTo>
                  <a:lnTo>
                    <a:pt x="3306" y="94594"/>
                  </a:lnTo>
                  <a:lnTo>
                    <a:pt x="18813" y="109369"/>
                  </a:lnTo>
                  <a:lnTo>
                    <a:pt x="61307" y="132330"/>
                  </a:lnTo>
                  <a:lnTo>
                    <a:pt x="117967" y="150470"/>
                  </a:lnTo>
                  <a:lnTo>
                    <a:pt x="170756" y="189774"/>
                  </a:lnTo>
                  <a:lnTo>
                    <a:pt x="174078" y="198264"/>
                  </a:lnTo>
                  <a:lnTo>
                    <a:pt x="173954" y="207434"/>
                  </a:lnTo>
                  <a:lnTo>
                    <a:pt x="171531" y="217057"/>
                  </a:lnTo>
                  <a:lnTo>
                    <a:pt x="162896" y="223472"/>
                  </a:lnTo>
                  <a:lnTo>
                    <a:pt x="134586" y="230599"/>
                  </a:lnTo>
                  <a:lnTo>
                    <a:pt x="107966" y="227528"/>
                  </a:lnTo>
                  <a:lnTo>
                    <a:pt x="62280" y="206493"/>
                  </a:lnTo>
                  <a:lnTo>
                    <a:pt x="46973" y="190298"/>
                  </a:lnTo>
                  <a:lnTo>
                    <a:pt x="29815" y="1626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927752" y="3695503"/>
              <a:ext cx="21057" cy="484311"/>
            </a:xfrm>
            <a:custGeom>
              <a:avLst/>
              <a:gdLst/>
              <a:ahLst/>
              <a:cxnLst/>
              <a:rect l="0" t="0" r="0" b="0"/>
              <a:pathLst>
                <a:path w="21057" h="484311">
                  <a:moveTo>
                    <a:pt x="0" y="0"/>
                  </a:moveTo>
                  <a:lnTo>
                    <a:pt x="16788" y="55044"/>
                  </a:lnTo>
                  <a:lnTo>
                    <a:pt x="20213" y="106453"/>
                  </a:lnTo>
                  <a:lnTo>
                    <a:pt x="15301" y="161667"/>
                  </a:lnTo>
                  <a:lnTo>
                    <a:pt x="11943" y="209208"/>
                  </a:lnTo>
                  <a:lnTo>
                    <a:pt x="5358" y="260339"/>
                  </a:lnTo>
                  <a:lnTo>
                    <a:pt x="1587" y="312534"/>
                  </a:lnTo>
                  <a:lnTo>
                    <a:pt x="470" y="359454"/>
                  </a:lnTo>
                  <a:lnTo>
                    <a:pt x="138" y="414171"/>
                  </a:lnTo>
                  <a:lnTo>
                    <a:pt x="5630" y="458069"/>
                  </a:lnTo>
                  <a:lnTo>
                    <a:pt x="11471" y="472648"/>
                  </a:lnTo>
                  <a:lnTo>
                    <a:pt x="21056" y="4843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317306" y="3916601"/>
              <a:ext cx="357970" cy="20082"/>
            </a:xfrm>
            <a:custGeom>
              <a:avLst/>
              <a:gdLst/>
              <a:ahLst/>
              <a:cxnLst/>
              <a:rect l="0" t="0" r="0" b="0"/>
              <a:pathLst>
                <a:path w="357970" h="20082">
                  <a:moveTo>
                    <a:pt x="0" y="10529"/>
                  </a:moveTo>
                  <a:lnTo>
                    <a:pt x="62478" y="10529"/>
                  </a:lnTo>
                  <a:lnTo>
                    <a:pt x="114438" y="10529"/>
                  </a:lnTo>
                  <a:lnTo>
                    <a:pt x="172338" y="10529"/>
                  </a:lnTo>
                  <a:lnTo>
                    <a:pt x="228234" y="16118"/>
                  </a:lnTo>
                  <a:lnTo>
                    <a:pt x="288712" y="20081"/>
                  </a:lnTo>
                  <a:lnTo>
                    <a:pt x="329130" y="18428"/>
                  </a:lnTo>
                  <a:lnTo>
                    <a:pt x="3579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548933" y="3832373"/>
              <a:ext cx="146883" cy="231628"/>
            </a:xfrm>
            <a:custGeom>
              <a:avLst/>
              <a:gdLst/>
              <a:ahLst/>
              <a:cxnLst/>
              <a:rect l="0" t="0" r="0" b="0"/>
              <a:pathLst>
                <a:path w="146883" h="231628">
                  <a:moveTo>
                    <a:pt x="0" y="0"/>
                  </a:moveTo>
                  <a:lnTo>
                    <a:pt x="48931" y="17692"/>
                  </a:lnTo>
                  <a:lnTo>
                    <a:pt x="108062" y="54058"/>
                  </a:lnTo>
                  <a:lnTo>
                    <a:pt x="139512" y="84647"/>
                  </a:lnTo>
                  <a:lnTo>
                    <a:pt x="144481" y="96206"/>
                  </a:lnTo>
                  <a:lnTo>
                    <a:pt x="146882" y="121527"/>
                  </a:lnTo>
                  <a:lnTo>
                    <a:pt x="136068" y="162090"/>
                  </a:lnTo>
                  <a:lnTo>
                    <a:pt x="118046" y="192566"/>
                  </a:lnTo>
                  <a:lnTo>
                    <a:pt x="92298" y="216414"/>
                  </a:lnTo>
                  <a:lnTo>
                    <a:pt x="75726" y="224866"/>
                  </a:lnTo>
                  <a:lnTo>
                    <a:pt x="52643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791088" y="3853430"/>
              <a:ext cx="21059" cy="263214"/>
            </a:xfrm>
            <a:custGeom>
              <a:avLst/>
              <a:gdLst/>
              <a:ahLst/>
              <a:cxnLst/>
              <a:rect l="0" t="0" r="0" b="0"/>
              <a:pathLst>
                <a:path w="21059" h="263214">
                  <a:moveTo>
                    <a:pt x="21058" y="0"/>
                  </a:moveTo>
                  <a:lnTo>
                    <a:pt x="21058" y="52051"/>
                  </a:lnTo>
                  <a:lnTo>
                    <a:pt x="17938" y="101990"/>
                  </a:lnTo>
                  <a:lnTo>
                    <a:pt x="12724" y="152662"/>
                  </a:lnTo>
                  <a:lnTo>
                    <a:pt x="5373" y="215899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931410" y="3826699"/>
              <a:ext cx="186063" cy="219167"/>
            </a:xfrm>
            <a:custGeom>
              <a:avLst/>
              <a:gdLst/>
              <a:ahLst/>
              <a:cxnLst/>
              <a:rect l="0" t="0" r="0" b="0"/>
              <a:pathLst>
                <a:path w="186063" h="219167">
                  <a:moveTo>
                    <a:pt x="28134" y="68845"/>
                  </a:moveTo>
                  <a:lnTo>
                    <a:pt x="33724" y="85613"/>
                  </a:lnTo>
                  <a:lnTo>
                    <a:pt x="29282" y="146767"/>
                  </a:lnTo>
                  <a:lnTo>
                    <a:pt x="19245" y="195398"/>
                  </a:lnTo>
                  <a:lnTo>
                    <a:pt x="8195" y="217118"/>
                  </a:lnTo>
                  <a:lnTo>
                    <a:pt x="4313" y="219166"/>
                  </a:lnTo>
                  <a:lnTo>
                    <a:pt x="1725" y="215853"/>
                  </a:lnTo>
                  <a:lnTo>
                    <a:pt x="0" y="208964"/>
                  </a:lnTo>
                  <a:lnTo>
                    <a:pt x="3161" y="160145"/>
                  </a:lnTo>
                  <a:lnTo>
                    <a:pt x="7474" y="96672"/>
                  </a:lnTo>
                  <a:lnTo>
                    <a:pt x="16423" y="60323"/>
                  </a:lnTo>
                  <a:lnTo>
                    <a:pt x="39816" y="19719"/>
                  </a:lnTo>
                  <a:lnTo>
                    <a:pt x="46450" y="11528"/>
                  </a:lnTo>
                  <a:lnTo>
                    <a:pt x="66300" y="2427"/>
                  </a:lnTo>
                  <a:lnTo>
                    <a:pt x="78145" y="0"/>
                  </a:lnTo>
                  <a:lnTo>
                    <a:pt x="100664" y="3542"/>
                  </a:lnTo>
                  <a:lnTo>
                    <a:pt x="129953" y="18691"/>
                  </a:lnTo>
                  <a:lnTo>
                    <a:pt x="138128" y="24880"/>
                  </a:lnTo>
                  <a:lnTo>
                    <a:pt x="160810" y="61538"/>
                  </a:lnTo>
                  <a:lnTo>
                    <a:pt x="179861" y="111856"/>
                  </a:lnTo>
                  <a:lnTo>
                    <a:pt x="184836" y="169454"/>
                  </a:lnTo>
                  <a:lnTo>
                    <a:pt x="186062" y="2057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255374" y="3629559"/>
              <a:ext cx="135840" cy="308100"/>
            </a:xfrm>
            <a:custGeom>
              <a:avLst/>
              <a:gdLst/>
              <a:ahLst/>
              <a:cxnLst/>
              <a:rect l="0" t="0" r="0" b="0"/>
              <a:pathLst>
                <a:path w="135840" h="308100">
                  <a:moveTo>
                    <a:pt x="135839" y="13301"/>
                  </a:moveTo>
                  <a:lnTo>
                    <a:pt x="124660" y="2123"/>
                  </a:lnTo>
                  <a:lnTo>
                    <a:pt x="116689" y="0"/>
                  </a:lnTo>
                  <a:lnTo>
                    <a:pt x="95352" y="760"/>
                  </a:lnTo>
                  <a:lnTo>
                    <a:pt x="73391" y="11237"/>
                  </a:lnTo>
                  <a:lnTo>
                    <a:pt x="36287" y="40969"/>
                  </a:lnTo>
                  <a:lnTo>
                    <a:pt x="19254" y="67903"/>
                  </a:lnTo>
                  <a:lnTo>
                    <a:pt x="4189" y="109615"/>
                  </a:lnTo>
                  <a:lnTo>
                    <a:pt x="0" y="171060"/>
                  </a:lnTo>
                  <a:lnTo>
                    <a:pt x="2394" y="228111"/>
                  </a:lnTo>
                  <a:lnTo>
                    <a:pt x="13683" y="283720"/>
                  </a:lnTo>
                  <a:lnTo>
                    <a:pt x="20326" y="297264"/>
                  </a:lnTo>
                  <a:lnTo>
                    <a:pt x="30554" y="308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243814" y="3790259"/>
              <a:ext cx="178985" cy="52644"/>
            </a:xfrm>
            <a:custGeom>
              <a:avLst/>
              <a:gdLst/>
              <a:ahLst/>
              <a:cxnLst/>
              <a:rect l="0" t="0" r="0" b="0"/>
              <a:pathLst>
                <a:path w="178985" h="52644">
                  <a:moveTo>
                    <a:pt x="0" y="0"/>
                  </a:moveTo>
                  <a:lnTo>
                    <a:pt x="63450" y="25194"/>
                  </a:lnTo>
                  <a:lnTo>
                    <a:pt x="110957" y="37751"/>
                  </a:lnTo>
                  <a:lnTo>
                    <a:pt x="163813" y="49355"/>
                  </a:lnTo>
                  <a:lnTo>
                    <a:pt x="178984" y="52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475441" y="3642860"/>
              <a:ext cx="63171" cy="326385"/>
            </a:xfrm>
            <a:custGeom>
              <a:avLst/>
              <a:gdLst/>
              <a:ahLst/>
              <a:cxnLst/>
              <a:rect l="0" t="0" r="0" b="0"/>
              <a:pathLst>
                <a:path w="63171" h="326385">
                  <a:moveTo>
                    <a:pt x="63170" y="0"/>
                  </a:moveTo>
                  <a:lnTo>
                    <a:pt x="45213" y="62281"/>
                  </a:lnTo>
                  <a:lnTo>
                    <a:pt x="34624" y="116331"/>
                  </a:lnTo>
                  <a:lnTo>
                    <a:pt x="26597" y="172068"/>
                  </a:lnTo>
                  <a:lnTo>
                    <a:pt x="13453" y="233836"/>
                  </a:lnTo>
                  <a:lnTo>
                    <a:pt x="5517" y="288216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576846" y="3755729"/>
              <a:ext cx="172336" cy="202987"/>
            </a:xfrm>
            <a:custGeom>
              <a:avLst/>
              <a:gdLst/>
              <a:ahLst/>
              <a:cxnLst/>
              <a:rect l="0" t="0" r="0" b="0"/>
              <a:pathLst>
                <a:path w="172336" h="202987">
                  <a:moveTo>
                    <a:pt x="172335" y="24002"/>
                  </a:moveTo>
                  <a:lnTo>
                    <a:pt x="128373" y="282"/>
                  </a:lnTo>
                  <a:lnTo>
                    <a:pt x="118461" y="0"/>
                  </a:lnTo>
                  <a:lnTo>
                    <a:pt x="98088" y="5926"/>
                  </a:lnTo>
                  <a:lnTo>
                    <a:pt x="40708" y="52051"/>
                  </a:lnTo>
                  <a:lnTo>
                    <a:pt x="24927" y="69224"/>
                  </a:lnTo>
                  <a:lnTo>
                    <a:pt x="1293" y="119167"/>
                  </a:lnTo>
                  <a:lnTo>
                    <a:pt x="0" y="143117"/>
                  </a:lnTo>
                  <a:lnTo>
                    <a:pt x="1293" y="156054"/>
                  </a:lnTo>
                  <a:lnTo>
                    <a:pt x="5665" y="165849"/>
                  </a:lnTo>
                  <a:lnTo>
                    <a:pt x="19881" y="179851"/>
                  </a:lnTo>
                  <a:lnTo>
                    <a:pt x="28585" y="180544"/>
                  </a:lnTo>
                  <a:lnTo>
                    <a:pt x="47615" y="171955"/>
                  </a:lnTo>
                  <a:lnTo>
                    <a:pt x="72470" y="147388"/>
                  </a:lnTo>
                  <a:lnTo>
                    <a:pt x="100620" y="91073"/>
                  </a:lnTo>
                  <a:lnTo>
                    <a:pt x="117161" y="43095"/>
                  </a:lnTo>
                  <a:lnTo>
                    <a:pt x="121515" y="26202"/>
                  </a:lnTo>
                  <a:lnTo>
                    <a:pt x="125587" y="18450"/>
                  </a:lnTo>
                  <a:lnTo>
                    <a:pt x="129471" y="16791"/>
                  </a:lnTo>
                  <a:lnTo>
                    <a:pt x="133231" y="19194"/>
                  </a:lnTo>
                  <a:lnTo>
                    <a:pt x="138523" y="56113"/>
                  </a:lnTo>
                  <a:lnTo>
                    <a:pt x="141480" y="115829"/>
                  </a:lnTo>
                  <a:lnTo>
                    <a:pt x="150195" y="162084"/>
                  </a:lnTo>
                  <a:lnTo>
                    <a:pt x="172335" y="2029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854467" y="3642860"/>
              <a:ext cx="21057" cy="231628"/>
            </a:xfrm>
            <a:custGeom>
              <a:avLst/>
              <a:gdLst/>
              <a:ahLst/>
              <a:cxnLst/>
              <a:rect l="0" t="0" r="0" b="0"/>
              <a:pathLst>
                <a:path w="21057" h="231628">
                  <a:moveTo>
                    <a:pt x="21056" y="0"/>
                  </a:moveTo>
                  <a:lnTo>
                    <a:pt x="17937" y="52051"/>
                  </a:lnTo>
                  <a:lnTo>
                    <a:pt x="9604" y="111349"/>
                  </a:lnTo>
                  <a:lnTo>
                    <a:pt x="2845" y="174542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780767" y="3748145"/>
              <a:ext cx="239493" cy="221100"/>
            </a:xfrm>
            <a:custGeom>
              <a:avLst/>
              <a:gdLst/>
              <a:ahLst/>
              <a:cxnLst/>
              <a:rect l="0" t="0" r="0" b="0"/>
              <a:pathLst>
                <a:path w="239493" h="221100">
                  <a:moveTo>
                    <a:pt x="0" y="0"/>
                  </a:moveTo>
                  <a:lnTo>
                    <a:pt x="52050" y="0"/>
                  </a:lnTo>
                  <a:lnTo>
                    <a:pt x="108229" y="0"/>
                  </a:lnTo>
                  <a:lnTo>
                    <a:pt x="166209" y="0"/>
                  </a:lnTo>
                  <a:lnTo>
                    <a:pt x="200212" y="2340"/>
                  </a:lnTo>
                  <a:lnTo>
                    <a:pt x="227023" y="11179"/>
                  </a:lnTo>
                  <a:lnTo>
                    <a:pt x="234408" y="20321"/>
                  </a:lnTo>
                  <a:lnTo>
                    <a:pt x="239492" y="46076"/>
                  </a:lnTo>
                  <a:lnTo>
                    <a:pt x="233224" y="100695"/>
                  </a:lnTo>
                  <a:lnTo>
                    <a:pt x="217337" y="157324"/>
                  </a:lnTo>
                  <a:lnTo>
                    <a:pt x="203128" y="204251"/>
                  </a:lnTo>
                  <a:lnTo>
                    <a:pt x="200041" y="221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9192354" y="3758674"/>
              <a:ext cx="149233" cy="188473"/>
            </a:xfrm>
            <a:custGeom>
              <a:avLst/>
              <a:gdLst/>
              <a:ahLst/>
              <a:cxnLst/>
              <a:rect l="0" t="0" r="0" b="0"/>
              <a:pathLst>
                <a:path w="149233" h="188473">
                  <a:moveTo>
                    <a:pt x="9553" y="31585"/>
                  </a:moveTo>
                  <a:lnTo>
                    <a:pt x="2317" y="60311"/>
                  </a:lnTo>
                  <a:lnTo>
                    <a:pt x="0" y="109507"/>
                  </a:lnTo>
                  <a:lnTo>
                    <a:pt x="1653" y="158138"/>
                  </a:lnTo>
                  <a:lnTo>
                    <a:pt x="10332" y="179858"/>
                  </a:lnTo>
                  <a:lnTo>
                    <a:pt x="17091" y="185416"/>
                  </a:lnTo>
                  <a:lnTo>
                    <a:pt x="25107" y="187951"/>
                  </a:lnTo>
                  <a:lnTo>
                    <a:pt x="33960" y="188472"/>
                  </a:lnTo>
                  <a:lnTo>
                    <a:pt x="68778" y="178026"/>
                  </a:lnTo>
                  <a:lnTo>
                    <a:pt x="97551" y="160113"/>
                  </a:lnTo>
                  <a:lnTo>
                    <a:pt x="120895" y="134398"/>
                  </a:lnTo>
                  <a:lnTo>
                    <a:pt x="149232" y="73482"/>
                  </a:lnTo>
                  <a:lnTo>
                    <a:pt x="149076" y="36460"/>
                  </a:lnTo>
                  <a:lnTo>
                    <a:pt x="143513" y="26646"/>
                  </a:lnTo>
                  <a:lnTo>
                    <a:pt x="124852" y="12623"/>
                  </a:lnTo>
                  <a:lnTo>
                    <a:pt x="82450" y="3740"/>
                  </a:lnTo>
                  <a:lnTo>
                    <a:pt x="22388" y="492"/>
                  </a:lnTo>
                  <a:lnTo>
                    <a:pt x="955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9465119" y="3737368"/>
              <a:ext cx="263214" cy="140163"/>
            </a:xfrm>
            <a:custGeom>
              <a:avLst/>
              <a:gdLst/>
              <a:ahLst/>
              <a:cxnLst/>
              <a:rect l="0" t="0" r="0" b="0"/>
              <a:pathLst>
                <a:path w="263214" h="140163">
                  <a:moveTo>
                    <a:pt x="0" y="31834"/>
                  </a:moveTo>
                  <a:lnTo>
                    <a:pt x="14655" y="90451"/>
                  </a:lnTo>
                  <a:lnTo>
                    <a:pt x="19160" y="136420"/>
                  </a:lnTo>
                  <a:lnTo>
                    <a:pt x="20962" y="140162"/>
                  </a:lnTo>
                  <a:lnTo>
                    <a:pt x="47310" y="84282"/>
                  </a:lnTo>
                  <a:lnTo>
                    <a:pt x="80941" y="31809"/>
                  </a:lnTo>
                  <a:lnTo>
                    <a:pt x="118609" y="5830"/>
                  </a:lnTo>
                  <a:lnTo>
                    <a:pt x="143963" y="0"/>
                  </a:lnTo>
                  <a:lnTo>
                    <a:pt x="155637" y="83"/>
                  </a:lnTo>
                  <a:lnTo>
                    <a:pt x="184206" y="12653"/>
                  </a:lnTo>
                  <a:lnTo>
                    <a:pt x="212891" y="33838"/>
                  </a:lnTo>
                  <a:lnTo>
                    <a:pt x="247251" y="79327"/>
                  </a:lnTo>
                  <a:lnTo>
                    <a:pt x="263213" y="1055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748560" y="4379855"/>
              <a:ext cx="204006" cy="440315"/>
            </a:xfrm>
            <a:custGeom>
              <a:avLst/>
              <a:gdLst/>
              <a:ahLst/>
              <a:cxnLst/>
              <a:rect l="0" t="0" r="0" b="0"/>
              <a:pathLst>
                <a:path w="204006" h="440315">
                  <a:moveTo>
                    <a:pt x="0" y="0"/>
                  </a:moveTo>
                  <a:lnTo>
                    <a:pt x="5589" y="58617"/>
                  </a:lnTo>
                  <a:lnTo>
                    <a:pt x="10723" y="115131"/>
                  </a:lnTo>
                  <a:lnTo>
                    <a:pt x="17475" y="170203"/>
                  </a:lnTo>
                  <a:lnTo>
                    <a:pt x="19995" y="224086"/>
                  </a:lnTo>
                  <a:lnTo>
                    <a:pt x="21912" y="275926"/>
                  </a:lnTo>
                  <a:lnTo>
                    <a:pt x="29328" y="335957"/>
                  </a:lnTo>
                  <a:lnTo>
                    <a:pt x="27797" y="375624"/>
                  </a:lnTo>
                  <a:lnTo>
                    <a:pt x="25550" y="387286"/>
                  </a:lnTo>
                  <a:lnTo>
                    <a:pt x="24052" y="389212"/>
                  </a:lnTo>
                  <a:lnTo>
                    <a:pt x="22388" y="375754"/>
                  </a:lnTo>
                  <a:lnTo>
                    <a:pt x="27041" y="324114"/>
                  </a:lnTo>
                  <a:lnTo>
                    <a:pt x="39093" y="266924"/>
                  </a:lnTo>
                  <a:lnTo>
                    <a:pt x="50448" y="233897"/>
                  </a:lnTo>
                  <a:lnTo>
                    <a:pt x="61806" y="216648"/>
                  </a:lnTo>
                  <a:lnTo>
                    <a:pt x="80892" y="204303"/>
                  </a:lnTo>
                  <a:lnTo>
                    <a:pt x="92532" y="199373"/>
                  </a:lnTo>
                  <a:lnTo>
                    <a:pt x="136861" y="198024"/>
                  </a:lnTo>
                  <a:lnTo>
                    <a:pt x="160653" y="205384"/>
                  </a:lnTo>
                  <a:lnTo>
                    <a:pt x="170273" y="210622"/>
                  </a:lnTo>
                  <a:lnTo>
                    <a:pt x="184081" y="225801"/>
                  </a:lnTo>
                  <a:lnTo>
                    <a:pt x="194118" y="246585"/>
                  </a:lnTo>
                  <a:lnTo>
                    <a:pt x="204005" y="288831"/>
                  </a:lnTo>
                  <a:lnTo>
                    <a:pt x="198051" y="335734"/>
                  </a:lnTo>
                  <a:lnTo>
                    <a:pt x="189798" y="358615"/>
                  </a:lnTo>
                  <a:lnTo>
                    <a:pt x="151639" y="414018"/>
                  </a:lnTo>
                  <a:lnTo>
                    <a:pt x="118889" y="437617"/>
                  </a:lnTo>
                  <a:lnTo>
                    <a:pt x="106166" y="440314"/>
                  </a:lnTo>
                  <a:lnTo>
                    <a:pt x="79550" y="437070"/>
                  </a:lnTo>
                  <a:lnTo>
                    <a:pt x="58362" y="424711"/>
                  </a:lnTo>
                  <a:lnTo>
                    <a:pt x="31585" y="400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013669" y="4506548"/>
              <a:ext cx="335016" cy="232492"/>
            </a:xfrm>
            <a:custGeom>
              <a:avLst/>
              <a:gdLst/>
              <a:ahLst/>
              <a:cxnLst/>
              <a:rect l="0" t="0" r="0" b="0"/>
              <a:pathLst>
                <a:path w="335016" h="232492">
                  <a:moveTo>
                    <a:pt x="19160" y="157577"/>
                  </a:moveTo>
                  <a:lnTo>
                    <a:pt x="4506" y="207128"/>
                  </a:lnTo>
                  <a:lnTo>
                    <a:pt x="2372" y="209328"/>
                  </a:lnTo>
                  <a:lnTo>
                    <a:pt x="0" y="196175"/>
                  </a:lnTo>
                  <a:lnTo>
                    <a:pt x="9806" y="146585"/>
                  </a:lnTo>
                  <a:lnTo>
                    <a:pt x="28491" y="104843"/>
                  </a:lnTo>
                  <a:lnTo>
                    <a:pt x="53510" y="73322"/>
                  </a:lnTo>
                  <a:lnTo>
                    <a:pt x="76151" y="61638"/>
                  </a:lnTo>
                  <a:lnTo>
                    <a:pt x="88740" y="58523"/>
                  </a:lnTo>
                  <a:lnTo>
                    <a:pt x="115205" y="61300"/>
                  </a:lnTo>
                  <a:lnTo>
                    <a:pt x="128814" y="65316"/>
                  </a:lnTo>
                  <a:lnTo>
                    <a:pt x="150173" y="82257"/>
                  </a:lnTo>
                  <a:lnTo>
                    <a:pt x="188539" y="120082"/>
                  </a:lnTo>
                  <a:lnTo>
                    <a:pt x="212203" y="126094"/>
                  </a:lnTo>
                  <a:lnTo>
                    <a:pt x="225064" y="126060"/>
                  </a:lnTo>
                  <a:lnTo>
                    <a:pt x="248713" y="116663"/>
                  </a:lnTo>
                  <a:lnTo>
                    <a:pt x="269753" y="99619"/>
                  </a:lnTo>
                  <a:lnTo>
                    <a:pt x="309711" y="37091"/>
                  </a:lnTo>
                  <a:lnTo>
                    <a:pt x="312296" y="25780"/>
                  </a:lnTo>
                  <a:lnTo>
                    <a:pt x="311681" y="15900"/>
                  </a:lnTo>
                  <a:lnTo>
                    <a:pt x="308930" y="6974"/>
                  </a:lnTo>
                  <a:lnTo>
                    <a:pt x="302418" y="2193"/>
                  </a:lnTo>
                  <a:lnTo>
                    <a:pt x="282703" y="0"/>
                  </a:lnTo>
                  <a:lnTo>
                    <a:pt x="250885" y="5342"/>
                  </a:lnTo>
                  <a:lnTo>
                    <a:pt x="224820" y="19923"/>
                  </a:lnTo>
                  <a:lnTo>
                    <a:pt x="180782" y="74204"/>
                  </a:lnTo>
                  <a:lnTo>
                    <a:pt x="165184" y="105188"/>
                  </a:lnTo>
                  <a:lnTo>
                    <a:pt x="158743" y="153362"/>
                  </a:lnTo>
                  <a:lnTo>
                    <a:pt x="166594" y="185729"/>
                  </a:lnTo>
                  <a:lnTo>
                    <a:pt x="173602" y="200912"/>
                  </a:lnTo>
                  <a:lnTo>
                    <a:pt x="193866" y="220900"/>
                  </a:lnTo>
                  <a:lnTo>
                    <a:pt x="205821" y="227868"/>
                  </a:lnTo>
                  <a:lnTo>
                    <a:pt x="231582" y="232491"/>
                  </a:lnTo>
                  <a:lnTo>
                    <a:pt x="280659" y="225927"/>
                  </a:lnTo>
                  <a:lnTo>
                    <a:pt x="335015" y="1996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398318" y="4474612"/>
              <a:ext cx="213579" cy="263213"/>
            </a:xfrm>
            <a:custGeom>
              <a:avLst/>
              <a:gdLst/>
              <a:ahLst/>
              <a:cxnLst/>
              <a:rect l="0" t="0" r="0" b="0"/>
              <a:pathLst>
                <a:path w="213579" h="263213">
                  <a:moveTo>
                    <a:pt x="108293" y="0"/>
                  </a:moveTo>
                  <a:lnTo>
                    <a:pt x="60855" y="38373"/>
                  </a:lnTo>
                  <a:lnTo>
                    <a:pt x="26260" y="95352"/>
                  </a:lnTo>
                  <a:lnTo>
                    <a:pt x="0" y="157979"/>
                  </a:lnTo>
                  <a:lnTo>
                    <a:pt x="297" y="200706"/>
                  </a:lnTo>
                  <a:lnTo>
                    <a:pt x="8043" y="224123"/>
                  </a:lnTo>
                  <a:lnTo>
                    <a:pt x="13383" y="233644"/>
                  </a:lnTo>
                  <a:lnTo>
                    <a:pt x="20454" y="238820"/>
                  </a:lnTo>
                  <a:lnTo>
                    <a:pt x="28677" y="241102"/>
                  </a:lnTo>
                  <a:lnTo>
                    <a:pt x="37668" y="241453"/>
                  </a:lnTo>
                  <a:lnTo>
                    <a:pt x="46002" y="238177"/>
                  </a:lnTo>
                  <a:lnTo>
                    <a:pt x="83381" y="203720"/>
                  </a:lnTo>
                  <a:lnTo>
                    <a:pt x="103329" y="167102"/>
                  </a:lnTo>
                  <a:lnTo>
                    <a:pt x="118535" y="116716"/>
                  </a:lnTo>
                  <a:lnTo>
                    <a:pt x="129266" y="66557"/>
                  </a:lnTo>
                  <a:lnTo>
                    <a:pt x="132804" y="51390"/>
                  </a:lnTo>
                  <a:lnTo>
                    <a:pt x="135162" y="48298"/>
                  </a:lnTo>
                  <a:lnTo>
                    <a:pt x="137783" y="63580"/>
                  </a:lnTo>
                  <a:lnTo>
                    <a:pt x="139465" y="113771"/>
                  </a:lnTo>
                  <a:lnTo>
                    <a:pt x="142917" y="168745"/>
                  </a:lnTo>
                  <a:lnTo>
                    <a:pt x="154517" y="219076"/>
                  </a:lnTo>
                  <a:lnTo>
                    <a:pt x="175802" y="252084"/>
                  </a:lnTo>
                  <a:lnTo>
                    <a:pt x="183714" y="258133"/>
                  </a:lnTo>
                  <a:lnTo>
                    <a:pt x="191329" y="260996"/>
                  </a:lnTo>
                  <a:lnTo>
                    <a:pt x="213578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688306" y="4358798"/>
              <a:ext cx="186633" cy="351302"/>
            </a:xfrm>
            <a:custGeom>
              <a:avLst/>
              <a:gdLst/>
              <a:ahLst/>
              <a:cxnLst/>
              <a:rect l="0" t="0" r="0" b="0"/>
              <a:pathLst>
                <a:path w="186633" h="351302">
                  <a:moveTo>
                    <a:pt x="165746" y="0"/>
                  </a:moveTo>
                  <a:lnTo>
                    <a:pt x="176925" y="22357"/>
                  </a:lnTo>
                  <a:lnTo>
                    <a:pt x="183876" y="75384"/>
                  </a:lnTo>
                  <a:lnTo>
                    <a:pt x="185936" y="126191"/>
                  </a:lnTo>
                  <a:lnTo>
                    <a:pt x="186632" y="185280"/>
                  </a:lnTo>
                  <a:lnTo>
                    <a:pt x="183650" y="238893"/>
                  </a:lnTo>
                  <a:lnTo>
                    <a:pt x="176076" y="294585"/>
                  </a:lnTo>
                  <a:lnTo>
                    <a:pt x="173802" y="294656"/>
                  </a:lnTo>
                  <a:lnTo>
                    <a:pt x="166986" y="283036"/>
                  </a:lnTo>
                  <a:lnTo>
                    <a:pt x="143548" y="227917"/>
                  </a:lnTo>
                  <a:lnTo>
                    <a:pt x="116388" y="171882"/>
                  </a:lnTo>
                  <a:lnTo>
                    <a:pt x="108274" y="164891"/>
                  </a:lnTo>
                  <a:lnTo>
                    <a:pt x="99356" y="161400"/>
                  </a:lnTo>
                  <a:lnTo>
                    <a:pt x="89900" y="160242"/>
                  </a:lnTo>
                  <a:lnTo>
                    <a:pt x="70036" y="168315"/>
                  </a:lnTo>
                  <a:lnTo>
                    <a:pt x="42241" y="192591"/>
                  </a:lnTo>
                  <a:lnTo>
                    <a:pt x="22308" y="222010"/>
                  </a:lnTo>
                  <a:lnTo>
                    <a:pt x="2491" y="275031"/>
                  </a:lnTo>
                  <a:lnTo>
                    <a:pt x="0" y="312597"/>
                  </a:lnTo>
                  <a:lnTo>
                    <a:pt x="3564" y="335464"/>
                  </a:lnTo>
                  <a:lnTo>
                    <a:pt x="9662" y="342966"/>
                  </a:lnTo>
                  <a:lnTo>
                    <a:pt x="28915" y="351301"/>
                  </a:lnTo>
                  <a:lnTo>
                    <a:pt x="53069" y="348766"/>
                  </a:lnTo>
                  <a:lnTo>
                    <a:pt x="77063" y="339841"/>
                  </a:lnTo>
                  <a:lnTo>
                    <a:pt x="138574" y="296562"/>
                  </a:lnTo>
                  <a:lnTo>
                    <a:pt x="155217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159379" y="4464083"/>
              <a:ext cx="126342" cy="198042"/>
            </a:xfrm>
            <a:custGeom>
              <a:avLst/>
              <a:gdLst/>
              <a:ahLst/>
              <a:cxnLst/>
              <a:rect l="0" t="0" r="0" b="0"/>
              <a:pathLst>
                <a:path w="126342" h="198042">
                  <a:moveTo>
                    <a:pt x="0" y="94757"/>
                  </a:moveTo>
                  <a:lnTo>
                    <a:pt x="3119" y="137449"/>
                  </a:lnTo>
                  <a:lnTo>
                    <a:pt x="15618" y="197041"/>
                  </a:lnTo>
                  <a:lnTo>
                    <a:pt x="15092" y="198041"/>
                  </a:lnTo>
                  <a:lnTo>
                    <a:pt x="13571" y="195198"/>
                  </a:lnTo>
                  <a:lnTo>
                    <a:pt x="19535" y="143713"/>
                  </a:lnTo>
                  <a:lnTo>
                    <a:pt x="35356" y="85129"/>
                  </a:lnTo>
                  <a:lnTo>
                    <a:pt x="51289" y="58499"/>
                  </a:lnTo>
                  <a:lnTo>
                    <a:pt x="86040" y="22474"/>
                  </a:lnTo>
                  <a:lnTo>
                    <a:pt x="12634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422591" y="4548311"/>
              <a:ext cx="31587" cy="136871"/>
            </a:xfrm>
            <a:custGeom>
              <a:avLst/>
              <a:gdLst/>
              <a:ahLst/>
              <a:cxnLst/>
              <a:rect l="0" t="0" r="0" b="0"/>
              <a:pathLst>
                <a:path w="31587" h="136871">
                  <a:moveTo>
                    <a:pt x="31586" y="0"/>
                  </a:moveTo>
                  <a:lnTo>
                    <a:pt x="13627" y="55045"/>
                  </a:lnTo>
                  <a:lnTo>
                    <a:pt x="3039" y="103333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601576" y="4439496"/>
              <a:ext cx="154498" cy="226279"/>
            </a:xfrm>
            <a:custGeom>
              <a:avLst/>
              <a:gdLst/>
              <a:ahLst/>
              <a:cxnLst/>
              <a:rect l="0" t="0" r="0" b="0"/>
              <a:pathLst>
                <a:path w="154498" h="226279">
                  <a:moveTo>
                    <a:pt x="21056" y="87758"/>
                  </a:moveTo>
                  <a:lnTo>
                    <a:pt x="4268" y="142803"/>
                  </a:lnTo>
                  <a:lnTo>
                    <a:pt x="2434" y="179587"/>
                  </a:lnTo>
                  <a:lnTo>
                    <a:pt x="6151" y="202270"/>
                  </a:lnTo>
                  <a:lnTo>
                    <a:pt x="11119" y="210893"/>
                  </a:lnTo>
                  <a:lnTo>
                    <a:pt x="25999" y="223593"/>
                  </a:lnTo>
                  <a:lnTo>
                    <a:pt x="34880" y="226278"/>
                  </a:lnTo>
                  <a:lnTo>
                    <a:pt x="54106" y="226141"/>
                  </a:lnTo>
                  <a:lnTo>
                    <a:pt x="90251" y="213898"/>
                  </a:lnTo>
                  <a:lnTo>
                    <a:pt x="125007" y="189864"/>
                  </a:lnTo>
                  <a:lnTo>
                    <a:pt x="140565" y="164334"/>
                  </a:lnTo>
                  <a:lnTo>
                    <a:pt x="152782" y="117076"/>
                  </a:lnTo>
                  <a:lnTo>
                    <a:pt x="154497" y="100284"/>
                  </a:lnTo>
                  <a:lnTo>
                    <a:pt x="147044" y="69149"/>
                  </a:lnTo>
                  <a:lnTo>
                    <a:pt x="123117" y="28432"/>
                  </a:lnTo>
                  <a:lnTo>
                    <a:pt x="113663" y="16622"/>
                  </a:lnTo>
                  <a:lnTo>
                    <a:pt x="90681" y="3499"/>
                  </a:lnTo>
                  <a:lnTo>
                    <a:pt x="78001" y="0"/>
                  </a:lnTo>
                  <a:lnTo>
                    <a:pt x="66039" y="1177"/>
                  </a:lnTo>
                  <a:lnTo>
                    <a:pt x="43388" y="11843"/>
                  </a:lnTo>
                  <a:lnTo>
                    <a:pt x="16495" y="37579"/>
                  </a:lnTo>
                  <a:lnTo>
                    <a:pt x="0" y="667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906902" y="4295627"/>
              <a:ext cx="10401" cy="357970"/>
            </a:xfrm>
            <a:custGeom>
              <a:avLst/>
              <a:gdLst/>
              <a:ahLst/>
              <a:cxnLst/>
              <a:rect l="0" t="0" r="0" b="0"/>
              <a:pathLst>
                <a:path w="10401" h="357970">
                  <a:moveTo>
                    <a:pt x="0" y="0"/>
                  </a:moveTo>
                  <a:lnTo>
                    <a:pt x="7236" y="28726"/>
                  </a:lnTo>
                  <a:lnTo>
                    <a:pt x="9878" y="92112"/>
                  </a:lnTo>
                  <a:lnTo>
                    <a:pt x="10400" y="150386"/>
                  </a:lnTo>
                  <a:lnTo>
                    <a:pt x="9333" y="206957"/>
                  </a:lnTo>
                  <a:lnTo>
                    <a:pt x="2190" y="263192"/>
                  </a:lnTo>
                  <a:lnTo>
                    <a:pt x="432" y="319361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864788" y="4390139"/>
              <a:ext cx="271698" cy="84474"/>
            </a:xfrm>
            <a:custGeom>
              <a:avLst/>
              <a:gdLst/>
              <a:ahLst/>
              <a:cxnLst/>
              <a:rect l="0" t="0" r="0" b="0"/>
              <a:pathLst>
                <a:path w="271698" h="84474">
                  <a:moveTo>
                    <a:pt x="0" y="52887"/>
                  </a:moveTo>
                  <a:lnTo>
                    <a:pt x="59358" y="49768"/>
                  </a:lnTo>
                  <a:lnTo>
                    <a:pt x="110121" y="43822"/>
                  </a:lnTo>
                  <a:lnTo>
                    <a:pt x="164039" y="34242"/>
                  </a:lnTo>
                  <a:lnTo>
                    <a:pt x="226106" y="17647"/>
                  </a:lnTo>
                  <a:lnTo>
                    <a:pt x="271697" y="0"/>
                  </a:lnTo>
                  <a:lnTo>
                    <a:pt x="244934" y="20071"/>
                  </a:lnTo>
                  <a:lnTo>
                    <a:pt x="229981" y="45113"/>
                  </a:lnTo>
                  <a:lnTo>
                    <a:pt x="228166" y="61520"/>
                  </a:lnTo>
                  <a:lnTo>
                    <a:pt x="231627" y="844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159586" y="4537783"/>
              <a:ext cx="61482" cy="52643"/>
            </a:xfrm>
            <a:custGeom>
              <a:avLst/>
              <a:gdLst/>
              <a:ahLst/>
              <a:cxnLst/>
              <a:rect l="0" t="0" r="0" b="0"/>
              <a:pathLst>
                <a:path w="61482" h="52643">
                  <a:moveTo>
                    <a:pt x="42114" y="0"/>
                  </a:moveTo>
                  <a:lnTo>
                    <a:pt x="58881" y="16767"/>
                  </a:lnTo>
                  <a:lnTo>
                    <a:pt x="61481" y="24046"/>
                  </a:lnTo>
                  <a:lnTo>
                    <a:pt x="60874" y="31238"/>
                  </a:lnTo>
                  <a:lnTo>
                    <a:pt x="58130" y="38373"/>
                  </a:lnTo>
                  <a:lnTo>
                    <a:pt x="51621" y="43129"/>
                  </a:lnTo>
                  <a:lnTo>
                    <a:pt x="16913" y="50763"/>
                  </a:ln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369949" y="4348269"/>
              <a:ext cx="21057" cy="1"/>
            </a:xfrm>
            <a:custGeom>
              <a:avLst/>
              <a:gdLst/>
              <a:ahLst/>
              <a:cxnLst/>
              <a:rect l="0" t="0" r="0" b="0"/>
              <a:pathLst>
                <a:path w="21057" h="1">
                  <a:moveTo>
                    <a:pt x="21056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421140" y="4737824"/>
            <a:ext cx="6190771" cy="947566"/>
            <a:chOff x="421140" y="4737824"/>
            <a:chExt cx="6190771" cy="947566"/>
          </a:xfrm>
        </p:grpSpPr>
        <p:sp>
          <p:nvSpPr>
            <p:cNvPr id="116" name="Freeform 115"/>
            <p:cNvSpPr/>
            <p:nvPr/>
          </p:nvSpPr>
          <p:spPr>
            <a:xfrm>
              <a:off x="421140" y="5088029"/>
              <a:ext cx="258677" cy="430744"/>
            </a:xfrm>
            <a:custGeom>
              <a:avLst/>
              <a:gdLst/>
              <a:ahLst/>
              <a:cxnLst/>
              <a:rect l="0" t="0" r="0" b="0"/>
              <a:pathLst>
                <a:path w="258677" h="430744">
                  <a:moveTo>
                    <a:pt x="0" y="39350"/>
                  </a:moveTo>
                  <a:lnTo>
                    <a:pt x="25216" y="16473"/>
                  </a:lnTo>
                  <a:lnTo>
                    <a:pt x="43963" y="6565"/>
                  </a:lnTo>
                  <a:lnTo>
                    <a:pt x="79836" y="0"/>
                  </a:lnTo>
                  <a:lnTo>
                    <a:pt x="103333" y="4703"/>
                  </a:lnTo>
                  <a:lnTo>
                    <a:pt x="114512" y="9233"/>
                  </a:lnTo>
                  <a:lnTo>
                    <a:pt x="123135" y="16932"/>
                  </a:lnTo>
                  <a:lnTo>
                    <a:pt x="135835" y="37965"/>
                  </a:lnTo>
                  <a:lnTo>
                    <a:pt x="139140" y="62911"/>
                  </a:lnTo>
                  <a:lnTo>
                    <a:pt x="131304" y="106382"/>
                  </a:lnTo>
                  <a:lnTo>
                    <a:pt x="107695" y="167884"/>
                  </a:lnTo>
                  <a:lnTo>
                    <a:pt x="93001" y="205335"/>
                  </a:lnTo>
                  <a:lnTo>
                    <a:pt x="93586" y="212008"/>
                  </a:lnTo>
                  <a:lnTo>
                    <a:pt x="97486" y="215286"/>
                  </a:lnTo>
                  <a:lnTo>
                    <a:pt x="112347" y="215810"/>
                  </a:lnTo>
                  <a:lnTo>
                    <a:pt x="163135" y="209733"/>
                  </a:lnTo>
                  <a:lnTo>
                    <a:pt x="205874" y="211496"/>
                  </a:lnTo>
                  <a:lnTo>
                    <a:pt x="217968" y="213775"/>
                  </a:lnTo>
                  <a:lnTo>
                    <a:pt x="237644" y="225666"/>
                  </a:lnTo>
                  <a:lnTo>
                    <a:pt x="246167" y="233750"/>
                  </a:lnTo>
                  <a:lnTo>
                    <a:pt x="255637" y="258331"/>
                  </a:lnTo>
                  <a:lnTo>
                    <a:pt x="258676" y="286413"/>
                  </a:lnTo>
                  <a:lnTo>
                    <a:pt x="256127" y="310593"/>
                  </a:lnTo>
                  <a:lnTo>
                    <a:pt x="247975" y="329918"/>
                  </a:lnTo>
                  <a:lnTo>
                    <a:pt x="203917" y="390463"/>
                  </a:lnTo>
                  <a:lnTo>
                    <a:pt x="169604" y="420634"/>
                  </a:lnTo>
                  <a:lnTo>
                    <a:pt x="158693" y="426900"/>
                  </a:lnTo>
                  <a:lnTo>
                    <a:pt x="134091" y="430743"/>
                  </a:lnTo>
                  <a:lnTo>
                    <a:pt x="94756" y="42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42238" y="4885223"/>
              <a:ext cx="288878" cy="558011"/>
            </a:xfrm>
            <a:custGeom>
              <a:avLst/>
              <a:gdLst/>
              <a:ahLst/>
              <a:cxnLst/>
              <a:rect l="0" t="0" r="0" b="0"/>
              <a:pathLst>
                <a:path w="288878" h="558011">
                  <a:moveTo>
                    <a:pt x="0" y="0"/>
                  </a:moveTo>
                  <a:lnTo>
                    <a:pt x="54145" y="11453"/>
                  </a:lnTo>
                  <a:lnTo>
                    <a:pt x="114625" y="29368"/>
                  </a:lnTo>
                  <a:lnTo>
                    <a:pt x="168300" y="60294"/>
                  </a:lnTo>
                  <a:lnTo>
                    <a:pt x="231614" y="116485"/>
                  </a:lnTo>
                  <a:lnTo>
                    <a:pt x="252030" y="153187"/>
                  </a:lnTo>
                  <a:lnTo>
                    <a:pt x="273193" y="213065"/>
                  </a:lnTo>
                  <a:lnTo>
                    <a:pt x="288877" y="272683"/>
                  </a:lnTo>
                  <a:lnTo>
                    <a:pt x="282407" y="325005"/>
                  </a:lnTo>
                  <a:lnTo>
                    <a:pt x="269864" y="385123"/>
                  </a:lnTo>
                  <a:lnTo>
                    <a:pt x="254951" y="429623"/>
                  </a:lnTo>
                  <a:lnTo>
                    <a:pt x="217172" y="491276"/>
                  </a:lnTo>
                  <a:lnTo>
                    <a:pt x="195239" y="517310"/>
                  </a:lnTo>
                  <a:lnTo>
                    <a:pt x="136871" y="558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063378" y="4965538"/>
              <a:ext cx="231628" cy="382940"/>
            </a:xfrm>
            <a:custGeom>
              <a:avLst/>
              <a:gdLst/>
              <a:ahLst/>
              <a:cxnLst/>
              <a:rect l="0" t="0" r="0" b="0"/>
              <a:pathLst>
                <a:path w="231628" h="382940">
                  <a:moveTo>
                    <a:pt x="231627" y="24970"/>
                  </a:moveTo>
                  <a:lnTo>
                    <a:pt x="213646" y="9329"/>
                  </a:lnTo>
                  <a:lnTo>
                    <a:pt x="196730" y="1251"/>
                  </a:lnTo>
                  <a:lnTo>
                    <a:pt x="174393" y="0"/>
                  </a:lnTo>
                  <a:lnTo>
                    <a:pt x="148868" y="5683"/>
                  </a:lnTo>
                  <a:lnTo>
                    <a:pt x="94354" y="37928"/>
                  </a:lnTo>
                  <a:lnTo>
                    <a:pt x="58762" y="67804"/>
                  </a:lnTo>
                  <a:lnTo>
                    <a:pt x="49704" y="78093"/>
                  </a:lnTo>
                  <a:lnTo>
                    <a:pt x="44834" y="88461"/>
                  </a:lnTo>
                  <a:lnTo>
                    <a:pt x="42543" y="109340"/>
                  </a:lnTo>
                  <a:lnTo>
                    <a:pt x="45910" y="118652"/>
                  </a:lnTo>
                  <a:lnTo>
                    <a:pt x="59009" y="135237"/>
                  </a:lnTo>
                  <a:lnTo>
                    <a:pt x="116373" y="184798"/>
                  </a:lnTo>
                  <a:lnTo>
                    <a:pt x="141976" y="220635"/>
                  </a:lnTo>
                  <a:lnTo>
                    <a:pt x="153201" y="260889"/>
                  </a:lnTo>
                  <a:lnTo>
                    <a:pt x="146468" y="288530"/>
                  </a:lnTo>
                  <a:lnTo>
                    <a:pt x="119139" y="338814"/>
                  </a:lnTo>
                  <a:lnTo>
                    <a:pt x="102084" y="354749"/>
                  </a:lnTo>
                  <a:lnTo>
                    <a:pt x="80466" y="365730"/>
                  </a:lnTo>
                  <a:lnTo>
                    <a:pt x="28286" y="379193"/>
                  </a:lnTo>
                  <a:lnTo>
                    <a:pt x="0" y="3829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295005" y="4979303"/>
              <a:ext cx="178986" cy="288660"/>
            </a:xfrm>
            <a:custGeom>
              <a:avLst/>
              <a:gdLst/>
              <a:ahLst/>
              <a:cxnLst/>
              <a:rect l="0" t="0" r="0" b="0"/>
              <a:pathLst>
                <a:path w="178986" h="288660">
                  <a:moveTo>
                    <a:pt x="0" y="137547"/>
                  </a:moveTo>
                  <a:lnTo>
                    <a:pt x="58617" y="146612"/>
                  </a:lnTo>
                  <a:lnTo>
                    <a:pt x="98997" y="142053"/>
                  </a:lnTo>
                  <a:lnTo>
                    <a:pt x="123547" y="130191"/>
                  </a:lnTo>
                  <a:lnTo>
                    <a:pt x="135007" y="122114"/>
                  </a:lnTo>
                  <a:lnTo>
                    <a:pt x="150860" y="100662"/>
                  </a:lnTo>
                  <a:lnTo>
                    <a:pt x="170570" y="54352"/>
                  </a:lnTo>
                  <a:lnTo>
                    <a:pt x="172125" y="32721"/>
                  </a:lnTo>
                  <a:lnTo>
                    <a:pt x="170902" y="22039"/>
                  </a:lnTo>
                  <a:lnTo>
                    <a:pt x="166577" y="13748"/>
                  </a:lnTo>
                  <a:lnTo>
                    <a:pt x="152413" y="1417"/>
                  </a:lnTo>
                  <a:lnTo>
                    <a:pt x="144893" y="0"/>
                  </a:lnTo>
                  <a:lnTo>
                    <a:pt x="137539" y="1396"/>
                  </a:lnTo>
                  <a:lnTo>
                    <a:pt x="116012" y="14538"/>
                  </a:lnTo>
                  <a:lnTo>
                    <a:pt x="87777" y="45528"/>
                  </a:lnTo>
                  <a:lnTo>
                    <a:pt x="52648" y="107246"/>
                  </a:lnTo>
                  <a:lnTo>
                    <a:pt x="30157" y="156778"/>
                  </a:lnTo>
                  <a:lnTo>
                    <a:pt x="23753" y="195237"/>
                  </a:lnTo>
                  <a:lnTo>
                    <a:pt x="27445" y="236269"/>
                  </a:lnTo>
                  <a:lnTo>
                    <a:pt x="41537" y="272473"/>
                  </a:lnTo>
                  <a:lnTo>
                    <a:pt x="49918" y="280140"/>
                  </a:lnTo>
                  <a:lnTo>
                    <a:pt x="71709" y="288659"/>
                  </a:lnTo>
                  <a:lnTo>
                    <a:pt x="96992" y="286206"/>
                  </a:lnTo>
                  <a:lnTo>
                    <a:pt x="154496" y="266395"/>
                  </a:lnTo>
                  <a:lnTo>
                    <a:pt x="178985" y="2428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621389" y="4990508"/>
              <a:ext cx="42115" cy="263213"/>
            </a:xfrm>
            <a:custGeom>
              <a:avLst/>
              <a:gdLst/>
              <a:ahLst/>
              <a:cxnLst/>
              <a:rect l="0" t="0" r="0" b="0"/>
              <a:pathLst>
                <a:path w="42115" h="263213">
                  <a:moveTo>
                    <a:pt x="42114" y="0"/>
                  </a:moveTo>
                  <a:lnTo>
                    <a:pt x="30661" y="60383"/>
                  </a:lnTo>
                  <a:lnTo>
                    <a:pt x="20783" y="111868"/>
                  </a:lnTo>
                  <a:lnTo>
                    <a:pt x="12554" y="171186"/>
                  </a:lnTo>
                  <a:lnTo>
                    <a:pt x="3693" y="225624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800373" y="4964430"/>
              <a:ext cx="231628" cy="299820"/>
            </a:xfrm>
            <a:custGeom>
              <a:avLst/>
              <a:gdLst/>
              <a:ahLst/>
              <a:cxnLst/>
              <a:rect l="0" t="0" r="0" b="0"/>
              <a:pathLst>
                <a:path w="231628" h="299820">
                  <a:moveTo>
                    <a:pt x="0" y="15549"/>
                  </a:moveTo>
                  <a:lnTo>
                    <a:pt x="54145" y="7216"/>
                  </a:lnTo>
                  <a:lnTo>
                    <a:pt x="101441" y="2552"/>
                  </a:lnTo>
                  <a:lnTo>
                    <a:pt x="150549" y="0"/>
                  </a:lnTo>
                  <a:lnTo>
                    <a:pt x="163537" y="1674"/>
                  </a:lnTo>
                  <a:lnTo>
                    <a:pt x="172196" y="7469"/>
                  </a:lnTo>
                  <a:lnTo>
                    <a:pt x="177968" y="16012"/>
                  </a:lnTo>
                  <a:lnTo>
                    <a:pt x="181816" y="26386"/>
                  </a:lnTo>
                  <a:lnTo>
                    <a:pt x="176734" y="53511"/>
                  </a:lnTo>
                  <a:lnTo>
                    <a:pt x="154141" y="95427"/>
                  </a:lnTo>
                  <a:lnTo>
                    <a:pt x="112022" y="151847"/>
                  </a:lnTo>
                  <a:lnTo>
                    <a:pt x="68261" y="204987"/>
                  </a:lnTo>
                  <a:lnTo>
                    <a:pt x="34913" y="266028"/>
                  </a:lnTo>
                  <a:lnTo>
                    <a:pt x="30295" y="277292"/>
                  </a:lnTo>
                  <a:lnTo>
                    <a:pt x="33065" y="284801"/>
                  </a:lnTo>
                  <a:lnTo>
                    <a:pt x="40760" y="289807"/>
                  </a:lnTo>
                  <a:lnTo>
                    <a:pt x="79538" y="296852"/>
                  </a:lnTo>
                  <a:lnTo>
                    <a:pt x="131191" y="298940"/>
                  </a:lnTo>
                  <a:lnTo>
                    <a:pt x="184711" y="299558"/>
                  </a:lnTo>
                  <a:lnTo>
                    <a:pt x="231627" y="2998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164985" y="4959795"/>
              <a:ext cx="193400" cy="311184"/>
            </a:xfrm>
            <a:custGeom>
              <a:avLst/>
              <a:gdLst/>
              <a:ahLst/>
              <a:cxnLst/>
              <a:rect l="0" t="0" r="0" b="0"/>
              <a:pathLst>
                <a:path w="193400" h="311184">
                  <a:moveTo>
                    <a:pt x="14414" y="93884"/>
                  </a:moveTo>
                  <a:lnTo>
                    <a:pt x="34657" y="143436"/>
                  </a:lnTo>
                  <a:lnTo>
                    <a:pt x="44287" y="152655"/>
                  </a:lnTo>
                  <a:lnTo>
                    <a:pt x="70585" y="166018"/>
                  </a:lnTo>
                  <a:lnTo>
                    <a:pt x="98650" y="169617"/>
                  </a:lnTo>
                  <a:lnTo>
                    <a:pt x="112685" y="168939"/>
                  </a:lnTo>
                  <a:lnTo>
                    <a:pt x="137639" y="158827"/>
                  </a:lnTo>
                  <a:lnTo>
                    <a:pt x="159258" y="141465"/>
                  </a:lnTo>
                  <a:lnTo>
                    <a:pt x="176665" y="118151"/>
                  </a:lnTo>
                  <a:lnTo>
                    <a:pt x="185961" y="89072"/>
                  </a:lnTo>
                  <a:lnTo>
                    <a:pt x="188075" y="42935"/>
                  </a:lnTo>
                  <a:lnTo>
                    <a:pt x="186340" y="28333"/>
                  </a:lnTo>
                  <a:lnTo>
                    <a:pt x="181674" y="17428"/>
                  </a:lnTo>
                  <a:lnTo>
                    <a:pt x="167131" y="2192"/>
                  </a:lnTo>
                  <a:lnTo>
                    <a:pt x="159509" y="0"/>
                  </a:lnTo>
                  <a:lnTo>
                    <a:pt x="152088" y="879"/>
                  </a:lnTo>
                  <a:lnTo>
                    <a:pt x="117778" y="19101"/>
                  </a:lnTo>
                  <a:lnTo>
                    <a:pt x="65424" y="79245"/>
                  </a:lnTo>
                  <a:lnTo>
                    <a:pt x="26960" y="133063"/>
                  </a:lnTo>
                  <a:lnTo>
                    <a:pt x="5670" y="188754"/>
                  </a:lnTo>
                  <a:lnTo>
                    <a:pt x="0" y="215597"/>
                  </a:lnTo>
                  <a:lnTo>
                    <a:pt x="1379" y="239225"/>
                  </a:lnTo>
                  <a:lnTo>
                    <a:pt x="14321" y="277848"/>
                  </a:lnTo>
                  <a:lnTo>
                    <a:pt x="29581" y="295749"/>
                  </a:lnTo>
                  <a:lnTo>
                    <a:pt x="38563" y="302160"/>
                  </a:lnTo>
                  <a:lnTo>
                    <a:pt x="79151" y="311183"/>
                  </a:lnTo>
                  <a:lnTo>
                    <a:pt x="128457" y="305827"/>
                  </a:lnTo>
                  <a:lnTo>
                    <a:pt x="168872" y="293503"/>
                  </a:lnTo>
                  <a:lnTo>
                    <a:pt x="193399" y="2833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772516" y="4961611"/>
              <a:ext cx="230956" cy="431187"/>
            </a:xfrm>
            <a:custGeom>
              <a:avLst/>
              <a:gdLst/>
              <a:ahLst/>
              <a:cxnLst/>
              <a:rect l="0" t="0" r="0" b="0"/>
              <a:pathLst>
                <a:path w="230956" h="431187">
                  <a:moveTo>
                    <a:pt x="49121" y="92068"/>
                  </a:moveTo>
                  <a:lnTo>
                    <a:pt x="49121" y="142501"/>
                  </a:lnTo>
                  <a:lnTo>
                    <a:pt x="49121" y="198648"/>
                  </a:lnTo>
                  <a:lnTo>
                    <a:pt x="49121" y="251679"/>
                  </a:lnTo>
                  <a:lnTo>
                    <a:pt x="49121" y="312112"/>
                  </a:lnTo>
                  <a:lnTo>
                    <a:pt x="43532" y="363521"/>
                  </a:lnTo>
                  <a:lnTo>
                    <a:pt x="27791" y="418150"/>
                  </a:lnTo>
                  <a:lnTo>
                    <a:pt x="24372" y="428779"/>
                  </a:lnTo>
                  <a:lnTo>
                    <a:pt x="19754" y="431186"/>
                  </a:lnTo>
                  <a:lnTo>
                    <a:pt x="14335" y="428111"/>
                  </a:lnTo>
                  <a:lnTo>
                    <a:pt x="8383" y="421381"/>
                  </a:lnTo>
                  <a:lnTo>
                    <a:pt x="1770" y="401426"/>
                  </a:lnTo>
                  <a:lnTo>
                    <a:pt x="0" y="375790"/>
                  </a:lnTo>
                  <a:lnTo>
                    <a:pt x="5581" y="328472"/>
                  </a:lnTo>
                  <a:lnTo>
                    <a:pt x="13474" y="277407"/>
                  </a:lnTo>
                  <a:lnTo>
                    <a:pt x="18672" y="225232"/>
                  </a:lnTo>
                  <a:lnTo>
                    <a:pt x="32820" y="173898"/>
                  </a:lnTo>
                  <a:lnTo>
                    <a:pt x="51794" y="114038"/>
                  </a:lnTo>
                  <a:lnTo>
                    <a:pt x="85738" y="51461"/>
                  </a:lnTo>
                  <a:lnTo>
                    <a:pt x="114953" y="19985"/>
                  </a:lnTo>
                  <a:lnTo>
                    <a:pt x="139601" y="3099"/>
                  </a:lnTo>
                  <a:lnTo>
                    <a:pt x="152725" y="0"/>
                  </a:lnTo>
                  <a:lnTo>
                    <a:pt x="179785" y="2796"/>
                  </a:lnTo>
                  <a:lnTo>
                    <a:pt x="201171" y="18077"/>
                  </a:lnTo>
                  <a:lnTo>
                    <a:pt x="223245" y="49868"/>
                  </a:lnTo>
                  <a:lnTo>
                    <a:pt x="228374" y="60425"/>
                  </a:lnTo>
                  <a:lnTo>
                    <a:pt x="230955" y="81514"/>
                  </a:lnTo>
                  <a:lnTo>
                    <a:pt x="223079" y="134827"/>
                  </a:lnTo>
                  <a:lnTo>
                    <a:pt x="213784" y="158255"/>
                  </a:lnTo>
                  <a:lnTo>
                    <a:pt x="175130" y="215555"/>
                  </a:lnTo>
                  <a:lnTo>
                    <a:pt x="158938" y="231179"/>
                  </a:lnTo>
                  <a:lnTo>
                    <a:pt x="102592" y="261786"/>
                  </a:lnTo>
                  <a:lnTo>
                    <a:pt x="80707" y="2710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086747" y="4800995"/>
              <a:ext cx="450829" cy="377152"/>
            </a:xfrm>
            <a:custGeom>
              <a:avLst/>
              <a:gdLst/>
              <a:ahLst/>
              <a:cxnLst/>
              <a:rect l="0" t="0" r="0" b="0"/>
              <a:pathLst>
                <a:path w="450829" h="377152">
                  <a:moveTo>
                    <a:pt x="19160" y="273741"/>
                  </a:moveTo>
                  <a:lnTo>
                    <a:pt x="16040" y="322672"/>
                  </a:lnTo>
                  <a:lnTo>
                    <a:pt x="4506" y="376213"/>
                  </a:lnTo>
                  <a:lnTo>
                    <a:pt x="2371" y="377151"/>
                  </a:lnTo>
                  <a:lnTo>
                    <a:pt x="0" y="359475"/>
                  </a:lnTo>
                  <a:lnTo>
                    <a:pt x="6883" y="307747"/>
                  </a:lnTo>
                  <a:lnTo>
                    <a:pt x="22627" y="252469"/>
                  </a:lnTo>
                  <a:lnTo>
                    <a:pt x="47921" y="196489"/>
                  </a:lnTo>
                  <a:lnTo>
                    <a:pt x="93874" y="137789"/>
                  </a:lnTo>
                  <a:lnTo>
                    <a:pt x="129585" y="100527"/>
                  </a:lnTo>
                  <a:lnTo>
                    <a:pt x="163142" y="83468"/>
                  </a:lnTo>
                  <a:lnTo>
                    <a:pt x="202721" y="76594"/>
                  </a:lnTo>
                  <a:lnTo>
                    <a:pt x="212894" y="79139"/>
                  </a:lnTo>
                  <a:lnTo>
                    <a:pt x="220845" y="84345"/>
                  </a:lnTo>
                  <a:lnTo>
                    <a:pt x="232800" y="99488"/>
                  </a:lnTo>
                  <a:lnTo>
                    <a:pt x="257459" y="160683"/>
                  </a:lnTo>
                  <a:lnTo>
                    <a:pt x="271775" y="223029"/>
                  </a:lnTo>
                  <a:lnTo>
                    <a:pt x="285868" y="280491"/>
                  </a:lnTo>
                  <a:lnTo>
                    <a:pt x="299917" y="332873"/>
                  </a:lnTo>
                  <a:lnTo>
                    <a:pt x="306938" y="356174"/>
                  </a:lnTo>
                  <a:lnTo>
                    <a:pt x="310448" y="357942"/>
                  </a:lnTo>
                  <a:lnTo>
                    <a:pt x="313957" y="353272"/>
                  </a:lnTo>
                  <a:lnTo>
                    <a:pt x="332675" y="296302"/>
                  </a:lnTo>
                  <a:lnTo>
                    <a:pt x="353877" y="238640"/>
                  </a:lnTo>
                  <a:lnTo>
                    <a:pt x="375265" y="176860"/>
                  </a:lnTo>
                  <a:lnTo>
                    <a:pt x="395164" y="128182"/>
                  </a:lnTo>
                  <a:lnTo>
                    <a:pt x="421679" y="68907"/>
                  </a:lnTo>
                  <a:lnTo>
                    <a:pt x="439394" y="25310"/>
                  </a:lnTo>
                  <a:lnTo>
                    <a:pt x="4508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621803" y="4737824"/>
              <a:ext cx="63172" cy="400084"/>
            </a:xfrm>
            <a:custGeom>
              <a:avLst/>
              <a:gdLst/>
              <a:ahLst/>
              <a:cxnLst/>
              <a:rect l="0" t="0" r="0" b="0"/>
              <a:pathLst>
                <a:path w="63172" h="400084">
                  <a:moveTo>
                    <a:pt x="63171" y="0"/>
                  </a:moveTo>
                  <a:lnTo>
                    <a:pt x="57582" y="58617"/>
                  </a:lnTo>
                  <a:lnTo>
                    <a:pt x="48517" y="115764"/>
                  </a:lnTo>
                  <a:lnTo>
                    <a:pt x="38422" y="167791"/>
                  </a:lnTo>
                  <a:lnTo>
                    <a:pt x="24531" y="227293"/>
                  </a:lnTo>
                  <a:lnTo>
                    <a:pt x="10522" y="290345"/>
                  </a:lnTo>
                  <a:lnTo>
                    <a:pt x="3118" y="343002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579689" y="4885223"/>
              <a:ext cx="136872" cy="10530"/>
            </a:xfrm>
            <a:custGeom>
              <a:avLst/>
              <a:gdLst/>
              <a:ahLst/>
              <a:cxnLst/>
              <a:rect l="0" t="0" r="0" b="0"/>
              <a:pathLst>
                <a:path w="136872" h="10530">
                  <a:moveTo>
                    <a:pt x="0" y="0"/>
                  </a:moveTo>
                  <a:lnTo>
                    <a:pt x="48931" y="8333"/>
                  </a:lnTo>
                  <a:lnTo>
                    <a:pt x="108061" y="10095"/>
                  </a:lnTo>
                  <a:lnTo>
                    <a:pt x="136871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023532" y="4835473"/>
              <a:ext cx="266121" cy="477761"/>
            </a:xfrm>
            <a:custGeom>
              <a:avLst/>
              <a:gdLst/>
              <a:ahLst/>
              <a:cxnLst/>
              <a:rect l="0" t="0" r="0" b="0"/>
              <a:pathLst>
                <a:path w="266121" h="477761">
                  <a:moveTo>
                    <a:pt x="72054" y="7636"/>
                  </a:moveTo>
                  <a:lnTo>
                    <a:pt x="72054" y="56567"/>
                  </a:lnTo>
                  <a:lnTo>
                    <a:pt x="72054" y="115697"/>
                  </a:lnTo>
                  <a:lnTo>
                    <a:pt x="72054" y="169505"/>
                  </a:lnTo>
                  <a:lnTo>
                    <a:pt x="66464" y="224313"/>
                  </a:lnTo>
                  <a:lnTo>
                    <a:pt x="62989" y="283187"/>
                  </a:lnTo>
                  <a:lnTo>
                    <a:pt x="56370" y="339495"/>
                  </a:lnTo>
                  <a:lnTo>
                    <a:pt x="43652" y="402518"/>
                  </a:lnTo>
                  <a:lnTo>
                    <a:pt x="29875" y="460027"/>
                  </a:lnTo>
                  <a:lnTo>
                    <a:pt x="26387" y="474177"/>
                  </a:lnTo>
                  <a:lnTo>
                    <a:pt x="22892" y="477760"/>
                  </a:lnTo>
                  <a:lnTo>
                    <a:pt x="19392" y="474301"/>
                  </a:lnTo>
                  <a:lnTo>
                    <a:pt x="13554" y="456028"/>
                  </a:lnTo>
                  <a:lnTo>
                    <a:pt x="3909" y="392648"/>
                  </a:lnTo>
                  <a:lnTo>
                    <a:pt x="0" y="345672"/>
                  </a:lnTo>
                  <a:lnTo>
                    <a:pt x="4431" y="294708"/>
                  </a:lnTo>
                  <a:lnTo>
                    <a:pt x="9173" y="232321"/>
                  </a:lnTo>
                  <a:lnTo>
                    <a:pt x="18197" y="184434"/>
                  </a:lnTo>
                  <a:lnTo>
                    <a:pt x="38495" y="132506"/>
                  </a:lnTo>
                  <a:lnTo>
                    <a:pt x="59706" y="83124"/>
                  </a:lnTo>
                  <a:lnTo>
                    <a:pt x="109343" y="23911"/>
                  </a:lnTo>
                  <a:lnTo>
                    <a:pt x="136915" y="6869"/>
                  </a:lnTo>
                  <a:lnTo>
                    <a:pt x="178489" y="0"/>
                  </a:lnTo>
                  <a:lnTo>
                    <a:pt x="222263" y="9143"/>
                  </a:lnTo>
                  <a:lnTo>
                    <a:pt x="244488" y="26633"/>
                  </a:lnTo>
                  <a:lnTo>
                    <a:pt x="253691" y="37848"/>
                  </a:lnTo>
                  <a:lnTo>
                    <a:pt x="263915" y="65907"/>
                  </a:lnTo>
                  <a:lnTo>
                    <a:pt x="266120" y="94366"/>
                  </a:lnTo>
                  <a:lnTo>
                    <a:pt x="259301" y="114813"/>
                  </a:lnTo>
                  <a:lnTo>
                    <a:pt x="229221" y="162693"/>
                  </a:lnTo>
                  <a:lnTo>
                    <a:pt x="171739" y="223593"/>
                  </a:lnTo>
                  <a:lnTo>
                    <a:pt x="132915" y="245799"/>
                  </a:lnTo>
                  <a:lnTo>
                    <a:pt x="110412" y="250746"/>
                  </a:lnTo>
                  <a:lnTo>
                    <a:pt x="82582" y="24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348269" y="4876281"/>
              <a:ext cx="285923" cy="219956"/>
            </a:xfrm>
            <a:custGeom>
              <a:avLst/>
              <a:gdLst/>
              <a:ahLst/>
              <a:cxnLst/>
              <a:rect l="0" t="0" r="0" b="0"/>
              <a:pathLst>
                <a:path w="285923" h="219956">
                  <a:moveTo>
                    <a:pt x="0" y="29999"/>
                  </a:moveTo>
                  <a:lnTo>
                    <a:pt x="11179" y="46767"/>
                  </a:lnTo>
                  <a:lnTo>
                    <a:pt x="18131" y="79551"/>
                  </a:lnTo>
                  <a:lnTo>
                    <a:pt x="20190" y="130079"/>
                  </a:lnTo>
                  <a:lnTo>
                    <a:pt x="12481" y="192054"/>
                  </a:lnTo>
                  <a:lnTo>
                    <a:pt x="6327" y="216667"/>
                  </a:lnTo>
                  <a:lnTo>
                    <a:pt x="4218" y="219955"/>
                  </a:lnTo>
                  <a:lnTo>
                    <a:pt x="2812" y="217468"/>
                  </a:lnTo>
                  <a:lnTo>
                    <a:pt x="2420" y="203395"/>
                  </a:lnTo>
                  <a:lnTo>
                    <a:pt x="14819" y="150016"/>
                  </a:lnTo>
                  <a:lnTo>
                    <a:pt x="31689" y="93724"/>
                  </a:lnTo>
                  <a:lnTo>
                    <a:pt x="40991" y="72359"/>
                  </a:lnTo>
                  <a:lnTo>
                    <a:pt x="88347" y="17369"/>
                  </a:lnTo>
                  <a:lnTo>
                    <a:pt x="107116" y="2549"/>
                  </a:lnTo>
                  <a:lnTo>
                    <a:pt x="117034" y="0"/>
                  </a:lnTo>
                  <a:lnTo>
                    <a:pt x="137413" y="3408"/>
                  </a:lnTo>
                  <a:lnTo>
                    <a:pt x="145421" y="8762"/>
                  </a:lnTo>
                  <a:lnTo>
                    <a:pt x="157439" y="24070"/>
                  </a:lnTo>
                  <a:lnTo>
                    <a:pt x="165192" y="69187"/>
                  </a:lnTo>
                  <a:lnTo>
                    <a:pt x="167489" y="127008"/>
                  </a:lnTo>
                  <a:lnTo>
                    <a:pt x="168170" y="177415"/>
                  </a:lnTo>
                  <a:lnTo>
                    <a:pt x="174115" y="186768"/>
                  </a:lnTo>
                  <a:lnTo>
                    <a:pt x="183927" y="191834"/>
                  </a:lnTo>
                  <a:lnTo>
                    <a:pt x="196318" y="194041"/>
                  </a:lnTo>
                  <a:lnTo>
                    <a:pt x="208087" y="192003"/>
                  </a:lnTo>
                  <a:lnTo>
                    <a:pt x="230524" y="180379"/>
                  </a:lnTo>
                  <a:lnTo>
                    <a:pt x="245955" y="163515"/>
                  </a:lnTo>
                  <a:lnTo>
                    <a:pt x="281484" y="105498"/>
                  </a:lnTo>
                  <a:lnTo>
                    <a:pt x="285922" y="90860"/>
                  </a:lnTo>
                  <a:lnTo>
                    <a:pt x="284614" y="65237"/>
                  </a:lnTo>
                  <a:lnTo>
                    <a:pt x="280990" y="53491"/>
                  </a:lnTo>
                  <a:lnTo>
                    <a:pt x="273895" y="44491"/>
                  </a:lnTo>
                  <a:lnTo>
                    <a:pt x="253532" y="31371"/>
                  </a:lnTo>
                  <a:lnTo>
                    <a:pt x="232005" y="27879"/>
                  </a:lnTo>
                  <a:lnTo>
                    <a:pt x="178410" y="35170"/>
                  </a:lnTo>
                  <a:lnTo>
                    <a:pt x="115814" y="61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708749" y="4924082"/>
              <a:ext cx="253040" cy="402479"/>
            </a:xfrm>
            <a:custGeom>
              <a:avLst/>
              <a:gdLst/>
              <a:ahLst/>
              <a:cxnLst/>
              <a:rect l="0" t="0" r="0" b="0"/>
              <a:pathLst>
                <a:path w="253040" h="402479">
                  <a:moveTo>
                    <a:pt x="71189" y="76955"/>
                  </a:moveTo>
                  <a:lnTo>
                    <a:pt x="70019" y="126217"/>
                  </a:lnTo>
                  <a:lnTo>
                    <a:pt x="63953" y="176299"/>
                  </a:lnTo>
                  <a:lnTo>
                    <a:pt x="60466" y="228183"/>
                  </a:lnTo>
                  <a:lnTo>
                    <a:pt x="52544" y="279430"/>
                  </a:lnTo>
                  <a:lnTo>
                    <a:pt x="39387" y="339261"/>
                  </a:lnTo>
                  <a:lnTo>
                    <a:pt x="19933" y="396140"/>
                  </a:lnTo>
                  <a:lnTo>
                    <a:pt x="14792" y="402049"/>
                  </a:lnTo>
                  <a:lnTo>
                    <a:pt x="10194" y="402478"/>
                  </a:lnTo>
                  <a:lnTo>
                    <a:pt x="5959" y="399255"/>
                  </a:lnTo>
                  <a:lnTo>
                    <a:pt x="0" y="355595"/>
                  </a:lnTo>
                  <a:lnTo>
                    <a:pt x="3822" y="301974"/>
                  </a:lnTo>
                  <a:lnTo>
                    <a:pt x="12364" y="249042"/>
                  </a:lnTo>
                  <a:lnTo>
                    <a:pt x="25731" y="185990"/>
                  </a:lnTo>
                  <a:lnTo>
                    <a:pt x="37313" y="136817"/>
                  </a:lnTo>
                  <a:lnTo>
                    <a:pt x="58475" y="80807"/>
                  </a:lnTo>
                  <a:lnTo>
                    <a:pt x="69048" y="58780"/>
                  </a:lnTo>
                  <a:lnTo>
                    <a:pt x="108818" y="18135"/>
                  </a:lnTo>
                  <a:lnTo>
                    <a:pt x="141740" y="2075"/>
                  </a:lnTo>
                  <a:lnTo>
                    <a:pt x="164546" y="0"/>
                  </a:lnTo>
                  <a:lnTo>
                    <a:pt x="175541" y="1085"/>
                  </a:lnTo>
                  <a:lnTo>
                    <a:pt x="197116" y="11649"/>
                  </a:lnTo>
                  <a:lnTo>
                    <a:pt x="233974" y="41438"/>
                  </a:lnTo>
                  <a:lnTo>
                    <a:pt x="246093" y="65069"/>
                  </a:lnTo>
                  <a:lnTo>
                    <a:pt x="253039" y="96238"/>
                  </a:lnTo>
                  <a:lnTo>
                    <a:pt x="249203" y="150909"/>
                  </a:lnTo>
                  <a:lnTo>
                    <a:pt x="233768" y="195443"/>
                  </a:lnTo>
                  <a:lnTo>
                    <a:pt x="221045" y="215793"/>
                  </a:lnTo>
                  <a:lnTo>
                    <a:pt x="189550" y="240404"/>
                  </a:lnTo>
                  <a:lnTo>
                    <a:pt x="150583" y="251336"/>
                  </a:lnTo>
                  <a:lnTo>
                    <a:pt x="123243" y="247654"/>
                  </a:lnTo>
                  <a:lnTo>
                    <a:pt x="99003" y="238219"/>
                  </a:lnTo>
                  <a:lnTo>
                    <a:pt x="71189" y="2138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056359" y="4980730"/>
              <a:ext cx="165777" cy="274525"/>
            </a:xfrm>
            <a:custGeom>
              <a:avLst/>
              <a:gdLst/>
              <a:ahLst/>
              <a:cxnLst/>
              <a:rect l="0" t="0" r="0" b="0"/>
              <a:pathLst>
                <a:path w="165777" h="274525">
                  <a:moveTo>
                    <a:pt x="7849" y="115063"/>
                  </a:moveTo>
                  <a:lnTo>
                    <a:pt x="19027" y="126242"/>
                  </a:lnTo>
                  <a:lnTo>
                    <a:pt x="40113" y="128610"/>
                  </a:lnTo>
                  <a:lnTo>
                    <a:pt x="66642" y="124593"/>
                  </a:lnTo>
                  <a:lnTo>
                    <a:pt x="90131" y="115009"/>
                  </a:lnTo>
                  <a:lnTo>
                    <a:pt x="109149" y="96712"/>
                  </a:lnTo>
                  <a:lnTo>
                    <a:pt x="117496" y="85281"/>
                  </a:lnTo>
                  <a:lnTo>
                    <a:pt x="126771" y="56983"/>
                  </a:lnTo>
                  <a:lnTo>
                    <a:pt x="128553" y="28418"/>
                  </a:lnTo>
                  <a:lnTo>
                    <a:pt x="121547" y="7924"/>
                  </a:lnTo>
                  <a:lnTo>
                    <a:pt x="115233" y="2693"/>
                  </a:lnTo>
                  <a:lnTo>
                    <a:pt x="107514" y="375"/>
                  </a:lnTo>
                  <a:lnTo>
                    <a:pt x="98859" y="0"/>
                  </a:lnTo>
                  <a:lnTo>
                    <a:pt x="90749" y="3259"/>
                  </a:lnTo>
                  <a:lnTo>
                    <a:pt x="68156" y="24614"/>
                  </a:lnTo>
                  <a:lnTo>
                    <a:pt x="26623" y="85026"/>
                  </a:lnTo>
                  <a:lnTo>
                    <a:pt x="4963" y="145235"/>
                  </a:lnTo>
                  <a:lnTo>
                    <a:pt x="0" y="202954"/>
                  </a:lnTo>
                  <a:lnTo>
                    <a:pt x="3581" y="227825"/>
                  </a:lnTo>
                  <a:lnTo>
                    <a:pt x="12191" y="247458"/>
                  </a:lnTo>
                  <a:lnTo>
                    <a:pt x="17762" y="255969"/>
                  </a:lnTo>
                  <a:lnTo>
                    <a:pt x="33312" y="268545"/>
                  </a:lnTo>
                  <a:lnTo>
                    <a:pt x="42372" y="273536"/>
                  </a:lnTo>
                  <a:lnTo>
                    <a:pt x="53091" y="274524"/>
                  </a:lnTo>
                  <a:lnTo>
                    <a:pt x="77479" y="269383"/>
                  </a:lnTo>
                  <a:lnTo>
                    <a:pt x="133654" y="240468"/>
                  </a:lnTo>
                  <a:lnTo>
                    <a:pt x="165776" y="2203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312116" y="4945132"/>
              <a:ext cx="270013" cy="329646"/>
            </a:xfrm>
            <a:custGeom>
              <a:avLst/>
              <a:gdLst/>
              <a:ahLst/>
              <a:cxnLst/>
              <a:rect l="0" t="0" r="0" b="0"/>
              <a:pathLst>
                <a:path w="270013" h="329646">
                  <a:moveTo>
                    <a:pt x="36361" y="119076"/>
                  </a:moveTo>
                  <a:lnTo>
                    <a:pt x="29125" y="146632"/>
                  </a:lnTo>
                  <a:lnTo>
                    <a:pt x="23363" y="199735"/>
                  </a:lnTo>
                  <a:lnTo>
                    <a:pt x="7960" y="262711"/>
                  </a:lnTo>
                  <a:lnTo>
                    <a:pt x="0" y="288756"/>
                  </a:lnTo>
                  <a:lnTo>
                    <a:pt x="15846" y="230711"/>
                  </a:lnTo>
                  <a:lnTo>
                    <a:pt x="34093" y="171384"/>
                  </a:lnTo>
                  <a:lnTo>
                    <a:pt x="61476" y="118316"/>
                  </a:lnTo>
                  <a:lnTo>
                    <a:pt x="103359" y="58361"/>
                  </a:lnTo>
                  <a:lnTo>
                    <a:pt x="152678" y="18086"/>
                  </a:lnTo>
                  <a:lnTo>
                    <a:pt x="189498" y="2065"/>
                  </a:lnTo>
                  <a:lnTo>
                    <a:pt x="213217" y="0"/>
                  </a:lnTo>
                  <a:lnTo>
                    <a:pt x="224455" y="1087"/>
                  </a:lnTo>
                  <a:lnTo>
                    <a:pt x="234286" y="6492"/>
                  </a:lnTo>
                  <a:lnTo>
                    <a:pt x="251449" y="24974"/>
                  </a:lnTo>
                  <a:lnTo>
                    <a:pt x="268677" y="67277"/>
                  </a:lnTo>
                  <a:lnTo>
                    <a:pt x="270012" y="128034"/>
                  </a:lnTo>
                  <a:lnTo>
                    <a:pt x="265768" y="171020"/>
                  </a:lnTo>
                  <a:lnTo>
                    <a:pt x="259921" y="228443"/>
                  </a:lnTo>
                  <a:lnTo>
                    <a:pt x="252356" y="289767"/>
                  </a:lnTo>
                  <a:lnTo>
                    <a:pt x="246931" y="3296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495876" y="4990508"/>
              <a:ext cx="221099" cy="178986"/>
            </a:xfrm>
            <a:custGeom>
              <a:avLst/>
              <a:gdLst/>
              <a:ahLst/>
              <a:cxnLst/>
              <a:rect l="0" t="0" r="0" b="0"/>
              <a:pathLst>
                <a:path w="221099" h="178986">
                  <a:moveTo>
                    <a:pt x="221098" y="0"/>
                  </a:moveTo>
                  <a:lnTo>
                    <a:pt x="197052" y="9575"/>
                  </a:lnTo>
                  <a:lnTo>
                    <a:pt x="144888" y="53392"/>
                  </a:lnTo>
                  <a:lnTo>
                    <a:pt x="85515" y="96473"/>
                  </a:lnTo>
                  <a:lnTo>
                    <a:pt x="26759" y="152489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780145" y="5074736"/>
              <a:ext cx="73701" cy="252685"/>
            </a:xfrm>
            <a:custGeom>
              <a:avLst/>
              <a:gdLst/>
              <a:ahLst/>
              <a:cxnLst/>
              <a:rect l="0" t="0" r="0" b="0"/>
              <a:pathLst>
                <a:path w="73701" h="252685">
                  <a:moveTo>
                    <a:pt x="0" y="0"/>
                  </a:moveTo>
                  <a:lnTo>
                    <a:pt x="17959" y="53875"/>
                  </a:lnTo>
                  <a:lnTo>
                    <a:pt x="35150" y="111036"/>
                  </a:lnTo>
                  <a:lnTo>
                    <a:pt x="45640" y="162751"/>
                  </a:lnTo>
                  <a:lnTo>
                    <a:pt x="59665" y="222788"/>
                  </a:lnTo>
                  <a:lnTo>
                    <a:pt x="73700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738031" y="5106321"/>
              <a:ext cx="242157" cy="579069"/>
            </a:xfrm>
            <a:custGeom>
              <a:avLst/>
              <a:gdLst/>
              <a:ahLst/>
              <a:cxnLst/>
              <a:rect l="0" t="0" r="0" b="0"/>
              <a:pathLst>
                <a:path w="242157" h="579069">
                  <a:moveTo>
                    <a:pt x="242156" y="0"/>
                  </a:moveTo>
                  <a:lnTo>
                    <a:pt x="221912" y="58617"/>
                  </a:lnTo>
                  <a:lnTo>
                    <a:pt x="203235" y="113961"/>
                  </a:lnTo>
                  <a:lnTo>
                    <a:pt x="184871" y="162968"/>
                  </a:lnTo>
                  <a:lnTo>
                    <a:pt x="163441" y="215703"/>
                  </a:lnTo>
                  <a:lnTo>
                    <a:pt x="135385" y="274092"/>
                  </a:lnTo>
                  <a:lnTo>
                    <a:pt x="106015" y="330127"/>
                  </a:lnTo>
                  <a:lnTo>
                    <a:pt x="80805" y="390664"/>
                  </a:lnTo>
                  <a:lnTo>
                    <a:pt x="52798" y="450715"/>
                  </a:lnTo>
                  <a:lnTo>
                    <a:pt x="24901" y="510993"/>
                  </a:lnTo>
                  <a:lnTo>
                    <a:pt x="3457" y="569279"/>
                  </a:lnTo>
                  <a:lnTo>
                    <a:pt x="0" y="579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148643" y="5104921"/>
              <a:ext cx="463268" cy="348842"/>
            </a:xfrm>
            <a:custGeom>
              <a:avLst/>
              <a:gdLst/>
              <a:ahLst/>
              <a:cxnLst/>
              <a:rect l="0" t="0" r="0" b="0"/>
              <a:pathLst>
                <a:path w="463268" h="348842">
                  <a:moveTo>
                    <a:pt x="0" y="148799"/>
                  </a:moveTo>
                  <a:lnTo>
                    <a:pt x="58616" y="143210"/>
                  </a:lnTo>
                  <a:lnTo>
                    <a:pt x="116300" y="139247"/>
                  </a:lnTo>
                  <a:lnTo>
                    <a:pt x="176269" y="138560"/>
                  </a:lnTo>
                  <a:lnTo>
                    <a:pt x="225233" y="137187"/>
                  </a:lnTo>
                  <a:lnTo>
                    <a:pt x="271716" y="129891"/>
                  </a:lnTo>
                  <a:lnTo>
                    <a:pt x="326563" y="121490"/>
                  </a:lnTo>
                  <a:lnTo>
                    <a:pt x="371151" y="116141"/>
                  </a:lnTo>
                  <a:lnTo>
                    <a:pt x="391513" y="106598"/>
                  </a:lnTo>
                  <a:lnTo>
                    <a:pt x="396709" y="99609"/>
                  </a:lnTo>
                  <a:lnTo>
                    <a:pt x="399004" y="91439"/>
                  </a:lnTo>
                  <a:lnTo>
                    <a:pt x="399364" y="82483"/>
                  </a:lnTo>
                  <a:lnTo>
                    <a:pt x="393524" y="66293"/>
                  </a:lnTo>
                  <a:lnTo>
                    <a:pt x="370711" y="36836"/>
                  </a:lnTo>
                  <a:lnTo>
                    <a:pt x="328034" y="9656"/>
                  </a:lnTo>
                  <a:lnTo>
                    <a:pt x="306060" y="0"/>
                  </a:lnTo>
                  <a:lnTo>
                    <a:pt x="301136" y="467"/>
                  </a:lnTo>
                  <a:lnTo>
                    <a:pt x="300193" y="4288"/>
                  </a:lnTo>
                  <a:lnTo>
                    <a:pt x="301904" y="10344"/>
                  </a:lnTo>
                  <a:lnTo>
                    <a:pt x="321080" y="35636"/>
                  </a:lnTo>
                  <a:lnTo>
                    <a:pt x="380638" y="85977"/>
                  </a:lnTo>
                  <a:lnTo>
                    <a:pt x="439853" y="139486"/>
                  </a:lnTo>
                  <a:lnTo>
                    <a:pt x="457143" y="164938"/>
                  </a:lnTo>
                  <a:lnTo>
                    <a:pt x="463267" y="188727"/>
                  </a:lnTo>
                  <a:lnTo>
                    <a:pt x="460919" y="210999"/>
                  </a:lnTo>
                  <a:lnTo>
                    <a:pt x="452077" y="232595"/>
                  </a:lnTo>
                  <a:lnTo>
                    <a:pt x="422768" y="264485"/>
                  </a:lnTo>
                  <a:lnTo>
                    <a:pt x="368711" y="297452"/>
                  </a:lnTo>
                  <a:lnTo>
                    <a:pt x="314713" y="330289"/>
                  </a:lnTo>
                  <a:lnTo>
                    <a:pt x="263212" y="3488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969658" y="4706239"/>
            <a:ext cx="3407706" cy="821223"/>
            <a:chOff x="5969658" y="4706239"/>
            <a:chExt cx="3407706" cy="821223"/>
          </a:xfrm>
        </p:grpSpPr>
        <p:sp>
          <p:nvSpPr>
            <p:cNvPr id="137" name="Freeform 136"/>
            <p:cNvSpPr/>
            <p:nvPr/>
          </p:nvSpPr>
          <p:spPr>
            <a:xfrm>
              <a:off x="6251978" y="5070750"/>
              <a:ext cx="314922" cy="248100"/>
            </a:xfrm>
            <a:custGeom>
              <a:avLst/>
              <a:gdLst/>
              <a:ahLst/>
              <a:cxnLst/>
              <a:rect l="0" t="0" r="0" b="0"/>
              <a:pathLst>
                <a:path w="314922" h="248100">
                  <a:moveTo>
                    <a:pt x="159877" y="77685"/>
                  </a:moveTo>
                  <a:lnTo>
                    <a:pt x="107827" y="80805"/>
                  </a:lnTo>
                  <a:lnTo>
                    <a:pt x="90082" y="83275"/>
                  </a:lnTo>
                  <a:lnTo>
                    <a:pt x="61006" y="98497"/>
                  </a:lnTo>
                  <a:lnTo>
                    <a:pt x="19334" y="140808"/>
                  </a:lnTo>
                  <a:lnTo>
                    <a:pt x="1512" y="183606"/>
                  </a:lnTo>
                  <a:lnTo>
                    <a:pt x="0" y="227742"/>
                  </a:lnTo>
                  <a:lnTo>
                    <a:pt x="5329" y="237385"/>
                  </a:lnTo>
                  <a:lnTo>
                    <a:pt x="13561" y="243813"/>
                  </a:lnTo>
                  <a:lnTo>
                    <a:pt x="23729" y="248099"/>
                  </a:lnTo>
                  <a:lnTo>
                    <a:pt x="53744" y="246621"/>
                  </a:lnTo>
                  <a:lnTo>
                    <a:pt x="103864" y="232636"/>
                  </a:lnTo>
                  <a:lnTo>
                    <a:pt x="162721" y="206949"/>
                  </a:lnTo>
                  <a:lnTo>
                    <a:pt x="222036" y="160912"/>
                  </a:lnTo>
                  <a:lnTo>
                    <a:pt x="283011" y="98655"/>
                  </a:lnTo>
                  <a:lnTo>
                    <a:pt x="308072" y="56611"/>
                  </a:lnTo>
                  <a:lnTo>
                    <a:pt x="314921" y="19449"/>
                  </a:lnTo>
                  <a:lnTo>
                    <a:pt x="311203" y="10785"/>
                  </a:lnTo>
                  <a:lnTo>
                    <a:pt x="304045" y="5009"/>
                  </a:lnTo>
                  <a:lnTo>
                    <a:pt x="294594" y="1159"/>
                  </a:lnTo>
                  <a:lnTo>
                    <a:pt x="274734" y="0"/>
                  </a:lnTo>
                  <a:lnTo>
                    <a:pt x="264524" y="1328"/>
                  </a:lnTo>
                  <a:lnTo>
                    <a:pt x="243821" y="12163"/>
                  </a:lnTo>
                  <a:lnTo>
                    <a:pt x="184029" y="64755"/>
                  </a:lnTo>
                  <a:lnTo>
                    <a:pt x="122917" y="125214"/>
                  </a:lnTo>
                  <a:lnTo>
                    <a:pt x="96706" y="1513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969658" y="5222135"/>
              <a:ext cx="60151" cy="305327"/>
            </a:xfrm>
            <a:custGeom>
              <a:avLst/>
              <a:gdLst/>
              <a:ahLst/>
              <a:cxnLst/>
              <a:rect l="0" t="0" r="0" b="0"/>
              <a:pathLst>
                <a:path w="60151" h="305327">
                  <a:moveTo>
                    <a:pt x="0" y="0"/>
                  </a:moveTo>
                  <a:lnTo>
                    <a:pt x="41982" y="56215"/>
                  </a:lnTo>
                  <a:lnTo>
                    <a:pt x="56373" y="103743"/>
                  </a:lnTo>
                  <a:lnTo>
                    <a:pt x="60150" y="145934"/>
                  </a:lnTo>
                  <a:lnTo>
                    <a:pt x="58709" y="188862"/>
                  </a:lnTo>
                  <a:lnTo>
                    <a:pt x="51320" y="246252"/>
                  </a:lnTo>
                  <a:lnTo>
                    <a:pt x="41722" y="283534"/>
                  </a:lnTo>
                  <a:lnTo>
                    <a:pt x="31586" y="3053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735726" y="5043150"/>
              <a:ext cx="170455" cy="315856"/>
            </a:xfrm>
            <a:custGeom>
              <a:avLst/>
              <a:gdLst/>
              <a:ahLst/>
              <a:cxnLst/>
              <a:rect l="0" t="0" r="0" b="0"/>
              <a:pathLst>
                <a:path w="170455" h="315856">
                  <a:moveTo>
                    <a:pt x="97269" y="0"/>
                  </a:moveTo>
                  <a:lnTo>
                    <a:pt x="53307" y="20244"/>
                  </a:lnTo>
                  <a:lnTo>
                    <a:pt x="23021" y="44993"/>
                  </a:lnTo>
                  <a:lnTo>
                    <a:pt x="3000" y="74553"/>
                  </a:lnTo>
                  <a:lnTo>
                    <a:pt x="0" y="98256"/>
                  </a:lnTo>
                  <a:lnTo>
                    <a:pt x="837" y="111128"/>
                  </a:lnTo>
                  <a:lnTo>
                    <a:pt x="4905" y="120879"/>
                  </a:lnTo>
                  <a:lnTo>
                    <a:pt x="18784" y="134832"/>
                  </a:lnTo>
                  <a:lnTo>
                    <a:pt x="46328" y="149265"/>
                  </a:lnTo>
                  <a:lnTo>
                    <a:pt x="102718" y="164622"/>
                  </a:lnTo>
                  <a:lnTo>
                    <a:pt x="143598" y="176549"/>
                  </a:lnTo>
                  <a:lnTo>
                    <a:pt x="163093" y="188041"/>
                  </a:lnTo>
                  <a:lnTo>
                    <a:pt x="168057" y="197891"/>
                  </a:lnTo>
                  <a:lnTo>
                    <a:pt x="170454" y="224432"/>
                  </a:lnTo>
                  <a:lnTo>
                    <a:pt x="164501" y="246367"/>
                  </a:lnTo>
                  <a:lnTo>
                    <a:pt x="159638" y="255492"/>
                  </a:lnTo>
                  <a:lnTo>
                    <a:pt x="113316" y="293013"/>
                  </a:lnTo>
                  <a:lnTo>
                    <a:pt x="76212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033037" y="5053679"/>
              <a:ext cx="165885" cy="256930"/>
            </a:xfrm>
            <a:custGeom>
              <a:avLst/>
              <a:gdLst/>
              <a:ahLst/>
              <a:cxnLst/>
              <a:rect l="0" t="0" r="0" b="0"/>
              <a:pathLst>
                <a:path w="165885" h="256930">
                  <a:moveTo>
                    <a:pt x="0" y="94756"/>
                  </a:moveTo>
                  <a:lnTo>
                    <a:pt x="11452" y="146807"/>
                  </a:lnTo>
                  <a:lnTo>
                    <a:pt x="21331" y="196746"/>
                  </a:lnTo>
                  <a:lnTo>
                    <a:pt x="30537" y="225483"/>
                  </a:lnTo>
                  <a:lnTo>
                    <a:pt x="46327" y="249953"/>
                  </a:lnTo>
                  <a:lnTo>
                    <a:pt x="56620" y="255543"/>
                  </a:lnTo>
                  <a:lnTo>
                    <a:pt x="68163" y="256929"/>
                  </a:lnTo>
                  <a:lnTo>
                    <a:pt x="91126" y="252231"/>
                  </a:lnTo>
                  <a:lnTo>
                    <a:pt x="109130" y="242344"/>
                  </a:lnTo>
                  <a:lnTo>
                    <a:pt x="121812" y="227032"/>
                  </a:lnTo>
                  <a:lnTo>
                    <a:pt x="147001" y="164933"/>
                  </a:lnTo>
                  <a:lnTo>
                    <a:pt x="163724" y="102698"/>
                  </a:lnTo>
                  <a:lnTo>
                    <a:pt x="165884" y="52266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300735" y="5053679"/>
              <a:ext cx="140969" cy="284270"/>
            </a:xfrm>
            <a:custGeom>
              <a:avLst/>
              <a:gdLst/>
              <a:ahLst/>
              <a:cxnLst/>
              <a:rect l="0" t="0" r="0" b="0"/>
              <a:pathLst>
                <a:path w="140969" h="284270">
                  <a:moveTo>
                    <a:pt x="132384" y="0"/>
                  </a:moveTo>
                  <a:lnTo>
                    <a:pt x="108338" y="9576"/>
                  </a:lnTo>
                  <a:lnTo>
                    <a:pt x="51686" y="59898"/>
                  </a:lnTo>
                  <a:lnTo>
                    <a:pt x="488" y="101796"/>
                  </a:lnTo>
                  <a:lnTo>
                    <a:pt x="0" y="106468"/>
                  </a:lnTo>
                  <a:lnTo>
                    <a:pt x="4354" y="109583"/>
                  </a:lnTo>
                  <a:lnTo>
                    <a:pt x="35957" y="113968"/>
                  </a:lnTo>
                  <a:lnTo>
                    <a:pt x="93450" y="121038"/>
                  </a:lnTo>
                  <a:lnTo>
                    <a:pt x="118590" y="133344"/>
                  </a:lnTo>
                  <a:lnTo>
                    <a:pt x="130207" y="141538"/>
                  </a:lnTo>
                  <a:lnTo>
                    <a:pt x="136782" y="154020"/>
                  </a:lnTo>
                  <a:lnTo>
                    <a:pt x="140968" y="186607"/>
                  </a:lnTo>
                  <a:lnTo>
                    <a:pt x="135810" y="212008"/>
                  </a:lnTo>
                  <a:lnTo>
                    <a:pt x="119752" y="239462"/>
                  </a:lnTo>
                  <a:lnTo>
                    <a:pt x="104543" y="254996"/>
                  </a:lnTo>
                  <a:lnTo>
                    <a:pt x="72013" y="274556"/>
                  </a:lnTo>
                  <a:lnTo>
                    <a:pt x="37628" y="284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508370" y="5016542"/>
              <a:ext cx="231694" cy="427414"/>
            </a:xfrm>
            <a:custGeom>
              <a:avLst/>
              <a:gdLst/>
              <a:ahLst/>
              <a:cxnLst/>
              <a:rect l="0" t="0" r="0" b="0"/>
              <a:pathLst>
                <a:path w="231694" h="427414">
                  <a:moveTo>
                    <a:pt x="40563" y="79251"/>
                  </a:moveTo>
                  <a:lnTo>
                    <a:pt x="43682" y="139635"/>
                  </a:lnTo>
                  <a:lnTo>
                    <a:pt x="45777" y="194239"/>
                  </a:lnTo>
                  <a:lnTo>
                    <a:pt x="42108" y="247462"/>
                  </a:lnTo>
                  <a:lnTo>
                    <a:pt x="41020" y="297157"/>
                  </a:lnTo>
                  <a:lnTo>
                    <a:pt x="40654" y="355871"/>
                  </a:lnTo>
                  <a:lnTo>
                    <a:pt x="29122" y="415156"/>
                  </a:lnTo>
                  <a:lnTo>
                    <a:pt x="25917" y="426020"/>
                  </a:lnTo>
                  <a:lnTo>
                    <a:pt x="21440" y="427413"/>
                  </a:lnTo>
                  <a:lnTo>
                    <a:pt x="16116" y="422493"/>
                  </a:lnTo>
                  <a:lnTo>
                    <a:pt x="6301" y="402599"/>
                  </a:lnTo>
                  <a:lnTo>
                    <a:pt x="0" y="348579"/>
                  </a:lnTo>
                  <a:lnTo>
                    <a:pt x="2027" y="299042"/>
                  </a:lnTo>
                  <a:lnTo>
                    <a:pt x="10038" y="244200"/>
                  </a:lnTo>
                  <a:lnTo>
                    <a:pt x="22939" y="186616"/>
                  </a:lnTo>
                  <a:lnTo>
                    <a:pt x="41580" y="135629"/>
                  </a:lnTo>
                  <a:lnTo>
                    <a:pt x="74429" y="76480"/>
                  </a:lnTo>
                  <a:lnTo>
                    <a:pt x="116758" y="20221"/>
                  </a:lnTo>
                  <a:lnTo>
                    <a:pt x="126455" y="11822"/>
                  </a:lnTo>
                  <a:lnTo>
                    <a:pt x="149707" y="2489"/>
                  </a:lnTo>
                  <a:lnTo>
                    <a:pt x="162458" y="0"/>
                  </a:lnTo>
                  <a:lnTo>
                    <a:pt x="189105" y="3474"/>
                  </a:lnTo>
                  <a:lnTo>
                    <a:pt x="202762" y="7676"/>
                  </a:lnTo>
                  <a:lnTo>
                    <a:pt x="213037" y="15157"/>
                  </a:lnTo>
                  <a:lnTo>
                    <a:pt x="227572" y="35947"/>
                  </a:lnTo>
                  <a:lnTo>
                    <a:pt x="231693" y="67024"/>
                  </a:lnTo>
                  <a:lnTo>
                    <a:pt x="227286" y="103063"/>
                  </a:lnTo>
                  <a:lnTo>
                    <a:pt x="198979" y="164500"/>
                  </a:lnTo>
                  <a:lnTo>
                    <a:pt x="162290" y="207850"/>
                  </a:lnTo>
                  <a:lnTo>
                    <a:pt x="123880" y="233812"/>
                  </a:lnTo>
                  <a:lnTo>
                    <a:pt x="96055" y="243590"/>
                  </a:lnTo>
                  <a:lnTo>
                    <a:pt x="72149" y="2477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801617" y="4998179"/>
              <a:ext cx="200042" cy="252932"/>
            </a:xfrm>
            <a:custGeom>
              <a:avLst/>
              <a:gdLst/>
              <a:ahLst/>
              <a:cxnLst/>
              <a:rect l="0" t="0" r="0" b="0"/>
              <a:pathLst>
                <a:path w="200042" h="252932">
                  <a:moveTo>
                    <a:pt x="0" y="129200"/>
                  </a:moveTo>
                  <a:lnTo>
                    <a:pt x="58616" y="138264"/>
                  </a:lnTo>
                  <a:lnTo>
                    <a:pt x="85323" y="129719"/>
                  </a:lnTo>
                  <a:lnTo>
                    <a:pt x="135007" y="95637"/>
                  </a:lnTo>
                  <a:lnTo>
                    <a:pt x="162314" y="71032"/>
                  </a:lnTo>
                  <a:lnTo>
                    <a:pt x="179634" y="37745"/>
                  </a:lnTo>
                  <a:lnTo>
                    <a:pt x="182003" y="14853"/>
                  </a:lnTo>
                  <a:lnTo>
                    <a:pt x="180997" y="3836"/>
                  </a:lnTo>
                  <a:lnTo>
                    <a:pt x="175646" y="0"/>
                  </a:lnTo>
                  <a:lnTo>
                    <a:pt x="167400" y="953"/>
                  </a:lnTo>
                  <a:lnTo>
                    <a:pt x="139677" y="15941"/>
                  </a:lnTo>
                  <a:lnTo>
                    <a:pt x="116645" y="38320"/>
                  </a:lnTo>
                  <a:lnTo>
                    <a:pt x="81998" y="94831"/>
                  </a:lnTo>
                  <a:lnTo>
                    <a:pt x="60292" y="149890"/>
                  </a:lnTo>
                  <a:lnTo>
                    <a:pt x="54909" y="198501"/>
                  </a:lnTo>
                  <a:lnTo>
                    <a:pt x="63008" y="227850"/>
                  </a:lnTo>
                  <a:lnTo>
                    <a:pt x="70082" y="240590"/>
                  </a:lnTo>
                  <a:lnTo>
                    <a:pt x="80646" y="247914"/>
                  </a:lnTo>
                  <a:lnTo>
                    <a:pt x="107982" y="252931"/>
                  </a:lnTo>
                  <a:lnTo>
                    <a:pt x="121121" y="247952"/>
                  </a:lnTo>
                  <a:lnTo>
                    <a:pt x="155211" y="215338"/>
                  </a:lnTo>
                  <a:lnTo>
                    <a:pt x="200041" y="1607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091700" y="4966247"/>
              <a:ext cx="213812" cy="266418"/>
            </a:xfrm>
            <a:custGeom>
              <a:avLst/>
              <a:gdLst/>
              <a:ahLst/>
              <a:cxnLst/>
              <a:rect l="0" t="0" r="0" b="0"/>
              <a:pathLst>
                <a:path w="213812" h="266418">
                  <a:moveTo>
                    <a:pt x="36300" y="45318"/>
                  </a:moveTo>
                  <a:lnTo>
                    <a:pt x="30711" y="107411"/>
                  </a:lnTo>
                  <a:lnTo>
                    <a:pt x="21646" y="162112"/>
                  </a:lnTo>
                  <a:lnTo>
                    <a:pt x="8102" y="220337"/>
                  </a:lnTo>
                  <a:lnTo>
                    <a:pt x="1152" y="243597"/>
                  </a:lnTo>
                  <a:lnTo>
                    <a:pt x="0" y="245354"/>
                  </a:lnTo>
                  <a:lnTo>
                    <a:pt x="6487" y="183695"/>
                  </a:lnTo>
                  <a:lnTo>
                    <a:pt x="27508" y="129151"/>
                  </a:lnTo>
                  <a:lnTo>
                    <a:pt x="54191" y="73316"/>
                  </a:lnTo>
                  <a:lnTo>
                    <a:pt x="75006" y="42435"/>
                  </a:lnTo>
                  <a:lnTo>
                    <a:pt x="101581" y="18467"/>
                  </a:lnTo>
                  <a:lnTo>
                    <a:pt x="131682" y="2137"/>
                  </a:lnTo>
                  <a:lnTo>
                    <a:pt x="155511" y="0"/>
                  </a:lnTo>
                  <a:lnTo>
                    <a:pt x="168417" y="1068"/>
                  </a:lnTo>
                  <a:lnTo>
                    <a:pt x="179360" y="7629"/>
                  </a:lnTo>
                  <a:lnTo>
                    <a:pt x="197758" y="30517"/>
                  </a:lnTo>
                  <a:lnTo>
                    <a:pt x="207495" y="57067"/>
                  </a:lnTo>
                  <a:lnTo>
                    <a:pt x="213746" y="112240"/>
                  </a:lnTo>
                  <a:lnTo>
                    <a:pt x="213811" y="167028"/>
                  </a:lnTo>
                  <a:lnTo>
                    <a:pt x="206180" y="229282"/>
                  </a:lnTo>
                  <a:lnTo>
                    <a:pt x="204756" y="266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414429" y="4916808"/>
              <a:ext cx="161225" cy="284271"/>
            </a:xfrm>
            <a:custGeom>
              <a:avLst/>
              <a:gdLst/>
              <a:ahLst/>
              <a:cxnLst/>
              <a:rect l="0" t="0" r="0" b="0"/>
              <a:pathLst>
                <a:path w="161225" h="284271">
                  <a:moveTo>
                    <a:pt x="92597" y="0"/>
                  </a:moveTo>
                  <a:lnTo>
                    <a:pt x="54224" y="29309"/>
                  </a:lnTo>
                  <a:lnTo>
                    <a:pt x="2835" y="88429"/>
                  </a:lnTo>
                  <a:lnTo>
                    <a:pt x="0" y="97557"/>
                  </a:lnTo>
                  <a:lnTo>
                    <a:pt x="3090" y="117059"/>
                  </a:lnTo>
                  <a:lnTo>
                    <a:pt x="10699" y="122493"/>
                  </a:lnTo>
                  <a:lnTo>
                    <a:pt x="64938" y="125928"/>
                  </a:lnTo>
                  <a:lnTo>
                    <a:pt x="120799" y="131850"/>
                  </a:lnTo>
                  <a:lnTo>
                    <a:pt x="149176" y="146562"/>
                  </a:lnTo>
                  <a:lnTo>
                    <a:pt x="154883" y="156199"/>
                  </a:lnTo>
                  <a:lnTo>
                    <a:pt x="161224" y="182506"/>
                  </a:lnTo>
                  <a:lnTo>
                    <a:pt x="154683" y="210576"/>
                  </a:lnTo>
                  <a:lnTo>
                    <a:pt x="127478" y="255545"/>
                  </a:lnTo>
                  <a:lnTo>
                    <a:pt x="103126" y="284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664954" y="4927337"/>
              <a:ext cx="52644" cy="242157"/>
            </a:xfrm>
            <a:custGeom>
              <a:avLst/>
              <a:gdLst/>
              <a:ahLst/>
              <a:cxnLst/>
              <a:rect l="0" t="0" r="0" b="0"/>
              <a:pathLst>
                <a:path w="52644" h="242157">
                  <a:moveTo>
                    <a:pt x="52643" y="0"/>
                  </a:moveTo>
                  <a:lnTo>
                    <a:pt x="44309" y="48931"/>
                  </a:lnTo>
                  <a:lnTo>
                    <a:pt x="40749" y="79069"/>
                  </a:lnTo>
                  <a:lnTo>
                    <a:pt x="22520" y="136545"/>
                  </a:lnTo>
                  <a:lnTo>
                    <a:pt x="7308" y="198547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857073" y="4948394"/>
              <a:ext cx="146509" cy="203696"/>
            </a:xfrm>
            <a:custGeom>
              <a:avLst/>
              <a:gdLst/>
              <a:ahLst/>
              <a:cxnLst/>
              <a:rect l="0" t="0" r="0" b="0"/>
              <a:pathLst>
                <a:path w="146509" h="203696">
                  <a:moveTo>
                    <a:pt x="39508" y="0"/>
                  </a:moveTo>
                  <a:lnTo>
                    <a:pt x="19722" y="48930"/>
                  </a:lnTo>
                  <a:lnTo>
                    <a:pt x="4664" y="108061"/>
                  </a:lnTo>
                  <a:lnTo>
                    <a:pt x="0" y="163632"/>
                  </a:lnTo>
                  <a:lnTo>
                    <a:pt x="3621" y="187369"/>
                  </a:lnTo>
                  <a:lnTo>
                    <a:pt x="9735" y="195103"/>
                  </a:lnTo>
                  <a:lnTo>
                    <a:pt x="29005" y="203695"/>
                  </a:lnTo>
                  <a:lnTo>
                    <a:pt x="40694" y="201308"/>
                  </a:lnTo>
                  <a:lnTo>
                    <a:pt x="66161" y="186176"/>
                  </a:lnTo>
                  <a:lnTo>
                    <a:pt x="117129" y="125033"/>
                  </a:lnTo>
                  <a:lnTo>
                    <a:pt x="137245" y="84620"/>
                  </a:lnTo>
                  <a:lnTo>
                    <a:pt x="146508" y="53207"/>
                  </a:lnTo>
                  <a:lnTo>
                    <a:pt x="145165" y="29106"/>
                  </a:lnTo>
                  <a:lnTo>
                    <a:pt x="141531" y="19404"/>
                  </a:lnTo>
                  <a:lnTo>
                    <a:pt x="134429" y="11766"/>
                  </a:lnTo>
                  <a:lnTo>
                    <a:pt x="114061" y="160"/>
                  </a:lnTo>
                  <a:lnTo>
                    <a:pt x="89410" y="461"/>
                  </a:lnTo>
                  <a:lnTo>
                    <a:pt x="58583" y="10665"/>
                  </a:lnTo>
                  <a:lnTo>
                    <a:pt x="39508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9157426" y="4905858"/>
              <a:ext cx="219938" cy="305749"/>
            </a:xfrm>
            <a:custGeom>
              <a:avLst/>
              <a:gdLst/>
              <a:ahLst/>
              <a:cxnLst/>
              <a:rect l="0" t="0" r="0" b="0"/>
              <a:pathLst>
                <a:path w="219938" h="305749">
                  <a:moveTo>
                    <a:pt x="23424" y="21479"/>
                  </a:moveTo>
                  <a:lnTo>
                    <a:pt x="23424" y="80096"/>
                  </a:lnTo>
                  <a:lnTo>
                    <a:pt x="23424" y="131654"/>
                  </a:lnTo>
                  <a:lnTo>
                    <a:pt x="17835" y="174616"/>
                  </a:lnTo>
                  <a:lnTo>
                    <a:pt x="8852" y="195215"/>
                  </a:lnTo>
                  <a:lnTo>
                    <a:pt x="3181" y="203983"/>
                  </a:lnTo>
                  <a:lnTo>
                    <a:pt x="570" y="206319"/>
                  </a:lnTo>
                  <a:lnTo>
                    <a:pt x="0" y="204368"/>
                  </a:lnTo>
                  <a:lnTo>
                    <a:pt x="16883" y="141228"/>
                  </a:lnTo>
                  <a:lnTo>
                    <a:pt x="40113" y="87550"/>
                  </a:lnTo>
                  <a:lnTo>
                    <a:pt x="67363" y="48205"/>
                  </a:lnTo>
                  <a:lnTo>
                    <a:pt x="112831" y="5140"/>
                  </a:lnTo>
                  <a:lnTo>
                    <a:pt x="123973" y="1228"/>
                  </a:lnTo>
                  <a:lnTo>
                    <a:pt x="151951" y="0"/>
                  </a:lnTo>
                  <a:lnTo>
                    <a:pt x="177643" y="12713"/>
                  </a:lnTo>
                  <a:lnTo>
                    <a:pt x="198421" y="32791"/>
                  </a:lnTo>
                  <a:lnTo>
                    <a:pt x="211555" y="53413"/>
                  </a:lnTo>
                  <a:lnTo>
                    <a:pt x="219937" y="95932"/>
                  </a:lnTo>
                  <a:lnTo>
                    <a:pt x="216830" y="145574"/>
                  </a:lnTo>
                  <a:lnTo>
                    <a:pt x="208502" y="197328"/>
                  </a:lnTo>
                  <a:lnTo>
                    <a:pt x="187971" y="250407"/>
                  </a:lnTo>
                  <a:lnTo>
                    <a:pt x="170823" y="3057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980808" y="4706239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1330817" y="5352769"/>
            <a:ext cx="7348512" cy="643650"/>
            <a:chOff x="1330817" y="5352769"/>
            <a:chExt cx="7348512" cy="643650"/>
          </a:xfrm>
        </p:grpSpPr>
        <p:sp>
          <p:nvSpPr>
            <p:cNvPr id="151" name="Freeform 150"/>
            <p:cNvSpPr/>
            <p:nvPr/>
          </p:nvSpPr>
          <p:spPr>
            <a:xfrm>
              <a:off x="1330817" y="5430523"/>
              <a:ext cx="430840" cy="485487"/>
            </a:xfrm>
            <a:custGeom>
              <a:avLst/>
              <a:gdLst/>
              <a:ahLst/>
              <a:cxnLst/>
              <a:rect l="0" t="0" r="0" b="0"/>
              <a:pathLst>
                <a:path w="430840" h="485487">
                  <a:moveTo>
                    <a:pt x="90530" y="170638"/>
                  </a:moveTo>
                  <a:lnTo>
                    <a:pt x="37825" y="234065"/>
                  </a:lnTo>
                  <a:lnTo>
                    <a:pt x="15512" y="266640"/>
                  </a:lnTo>
                  <a:lnTo>
                    <a:pt x="2142" y="307748"/>
                  </a:lnTo>
                  <a:lnTo>
                    <a:pt x="0" y="361001"/>
                  </a:lnTo>
                  <a:lnTo>
                    <a:pt x="7791" y="392505"/>
                  </a:lnTo>
                  <a:lnTo>
                    <a:pt x="14314" y="401607"/>
                  </a:lnTo>
                  <a:lnTo>
                    <a:pt x="22172" y="406506"/>
                  </a:lnTo>
                  <a:lnTo>
                    <a:pt x="30920" y="408602"/>
                  </a:lnTo>
                  <a:lnTo>
                    <a:pt x="40262" y="406489"/>
                  </a:lnTo>
                  <a:lnTo>
                    <a:pt x="60000" y="394784"/>
                  </a:lnTo>
                  <a:lnTo>
                    <a:pt x="98927" y="344202"/>
                  </a:lnTo>
                  <a:lnTo>
                    <a:pt x="120308" y="291749"/>
                  </a:lnTo>
                  <a:lnTo>
                    <a:pt x="128989" y="242788"/>
                  </a:lnTo>
                  <a:lnTo>
                    <a:pt x="126333" y="179430"/>
                  </a:lnTo>
                  <a:lnTo>
                    <a:pt x="116883" y="129091"/>
                  </a:lnTo>
                  <a:lnTo>
                    <a:pt x="119010" y="102649"/>
                  </a:lnTo>
                  <a:lnTo>
                    <a:pt x="137963" y="61456"/>
                  </a:lnTo>
                  <a:lnTo>
                    <a:pt x="176984" y="25204"/>
                  </a:lnTo>
                  <a:lnTo>
                    <a:pt x="214412" y="3414"/>
                  </a:lnTo>
                  <a:lnTo>
                    <a:pt x="239956" y="0"/>
                  </a:lnTo>
                  <a:lnTo>
                    <a:pt x="264566" y="3552"/>
                  </a:lnTo>
                  <a:lnTo>
                    <a:pt x="291575" y="18706"/>
                  </a:lnTo>
                  <a:lnTo>
                    <a:pt x="307005" y="31363"/>
                  </a:lnTo>
                  <a:lnTo>
                    <a:pt x="318543" y="51026"/>
                  </a:lnTo>
                  <a:lnTo>
                    <a:pt x="326400" y="76533"/>
                  </a:lnTo>
                  <a:lnTo>
                    <a:pt x="331993" y="123778"/>
                  </a:lnTo>
                  <a:lnTo>
                    <a:pt x="338200" y="175991"/>
                  </a:lnTo>
                  <a:lnTo>
                    <a:pt x="334839" y="235395"/>
                  </a:lnTo>
                  <a:lnTo>
                    <a:pt x="333324" y="297450"/>
                  </a:lnTo>
                  <a:lnTo>
                    <a:pt x="334045" y="359120"/>
                  </a:lnTo>
                  <a:lnTo>
                    <a:pt x="341147" y="416127"/>
                  </a:lnTo>
                  <a:lnTo>
                    <a:pt x="347365" y="456389"/>
                  </a:lnTo>
                  <a:lnTo>
                    <a:pt x="354170" y="469933"/>
                  </a:lnTo>
                  <a:lnTo>
                    <a:pt x="363386" y="478963"/>
                  </a:lnTo>
                  <a:lnTo>
                    <a:pt x="374210" y="484983"/>
                  </a:lnTo>
                  <a:lnTo>
                    <a:pt x="382595" y="485486"/>
                  </a:lnTo>
                  <a:lnTo>
                    <a:pt x="389355" y="482312"/>
                  </a:lnTo>
                  <a:lnTo>
                    <a:pt x="399986" y="469427"/>
                  </a:lnTo>
                  <a:lnTo>
                    <a:pt x="420043" y="422461"/>
                  </a:lnTo>
                  <a:lnTo>
                    <a:pt x="430839" y="369125"/>
                  </a:lnTo>
                  <a:lnTo>
                    <a:pt x="430268" y="312637"/>
                  </a:lnTo>
                  <a:lnTo>
                    <a:pt x="422459" y="286001"/>
                  </a:lnTo>
                  <a:lnTo>
                    <a:pt x="417101" y="275623"/>
                  </a:lnTo>
                  <a:lnTo>
                    <a:pt x="408850" y="269874"/>
                  </a:lnTo>
                  <a:lnTo>
                    <a:pt x="387204" y="266606"/>
                  </a:lnTo>
                  <a:lnTo>
                    <a:pt x="368224" y="272172"/>
                  </a:lnTo>
                  <a:lnTo>
                    <a:pt x="312077" y="318531"/>
                  </a:lnTo>
                  <a:lnTo>
                    <a:pt x="301100" y="32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060063" y="5359005"/>
              <a:ext cx="203565" cy="403150"/>
            </a:xfrm>
            <a:custGeom>
              <a:avLst/>
              <a:gdLst/>
              <a:ahLst/>
              <a:cxnLst/>
              <a:rect l="0" t="0" r="0" b="0"/>
              <a:pathLst>
                <a:path w="203565" h="403150">
                  <a:moveTo>
                    <a:pt x="45637" y="0"/>
                  </a:moveTo>
                  <a:lnTo>
                    <a:pt x="54702" y="58617"/>
                  </a:lnTo>
                  <a:lnTo>
                    <a:pt x="54706" y="112791"/>
                  </a:lnTo>
                  <a:lnTo>
                    <a:pt x="47775" y="171672"/>
                  </a:lnTo>
                  <a:lnTo>
                    <a:pt x="43150" y="222052"/>
                  </a:lnTo>
                  <a:lnTo>
                    <a:pt x="34371" y="270904"/>
                  </a:lnTo>
                  <a:lnTo>
                    <a:pt x="20925" y="329333"/>
                  </a:lnTo>
                  <a:lnTo>
                    <a:pt x="3503" y="388557"/>
                  </a:lnTo>
                  <a:lnTo>
                    <a:pt x="0" y="399418"/>
                  </a:lnTo>
                  <a:lnTo>
                    <a:pt x="5" y="403149"/>
                  </a:lnTo>
                  <a:lnTo>
                    <a:pt x="2347" y="402127"/>
                  </a:lnTo>
                  <a:lnTo>
                    <a:pt x="10019" y="391633"/>
                  </a:lnTo>
                  <a:lnTo>
                    <a:pt x="32722" y="336171"/>
                  </a:lnTo>
                  <a:lnTo>
                    <a:pt x="63794" y="284172"/>
                  </a:lnTo>
                  <a:lnTo>
                    <a:pt x="90011" y="247066"/>
                  </a:lnTo>
                  <a:lnTo>
                    <a:pt x="112932" y="229521"/>
                  </a:lnTo>
                  <a:lnTo>
                    <a:pt x="125595" y="223204"/>
                  </a:lnTo>
                  <a:lnTo>
                    <a:pt x="137547" y="221332"/>
                  </a:lnTo>
                  <a:lnTo>
                    <a:pt x="160185" y="225492"/>
                  </a:lnTo>
                  <a:lnTo>
                    <a:pt x="168796" y="233386"/>
                  </a:lnTo>
                  <a:lnTo>
                    <a:pt x="195201" y="293181"/>
                  </a:lnTo>
                  <a:lnTo>
                    <a:pt x="202463" y="346202"/>
                  </a:lnTo>
                  <a:lnTo>
                    <a:pt x="203564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2330396" y="5553458"/>
              <a:ext cx="164859" cy="247745"/>
            </a:xfrm>
            <a:custGeom>
              <a:avLst/>
              <a:gdLst/>
              <a:ahLst/>
              <a:cxnLst/>
              <a:rect l="0" t="0" r="0" b="0"/>
              <a:pathLst>
                <a:path w="164859" h="247745">
                  <a:moveTo>
                    <a:pt x="164858" y="5589"/>
                  </a:moveTo>
                  <a:lnTo>
                    <a:pt x="142501" y="0"/>
                  </a:lnTo>
                  <a:lnTo>
                    <a:pt x="133576" y="693"/>
                  </a:lnTo>
                  <a:lnTo>
                    <a:pt x="117420" y="7703"/>
                  </a:lnTo>
                  <a:lnTo>
                    <a:pt x="73760" y="44687"/>
                  </a:lnTo>
                  <a:lnTo>
                    <a:pt x="46734" y="80772"/>
                  </a:lnTo>
                  <a:lnTo>
                    <a:pt x="20212" y="143759"/>
                  </a:lnTo>
                  <a:lnTo>
                    <a:pt x="4497" y="183659"/>
                  </a:lnTo>
                  <a:lnTo>
                    <a:pt x="0" y="215362"/>
                  </a:lnTo>
                  <a:lnTo>
                    <a:pt x="2310" y="227326"/>
                  </a:lnTo>
                  <a:lnTo>
                    <a:pt x="7360" y="236472"/>
                  </a:lnTo>
                  <a:lnTo>
                    <a:pt x="14236" y="243739"/>
                  </a:lnTo>
                  <a:lnTo>
                    <a:pt x="22329" y="245074"/>
                  </a:lnTo>
                  <a:lnTo>
                    <a:pt x="40680" y="237199"/>
                  </a:lnTo>
                  <a:lnTo>
                    <a:pt x="88324" y="177046"/>
                  </a:lnTo>
                  <a:lnTo>
                    <a:pt x="117475" y="121798"/>
                  </a:lnTo>
                  <a:lnTo>
                    <a:pt x="142139" y="68812"/>
                  </a:lnTo>
                  <a:lnTo>
                    <a:pt x="159157" y="27609"/>
                  </a:lnTo>
                  <a:lnTo>
                    <a:pt x="161057" y="29628"/>
                  </a:lnTo>
                  <a:lnTo>
                    <a:pt x="164107" y="66489"/>
                  </a:lnTo>
                  <a:lnTo>
                    <a:pt x="156426" y="124223"/>
                  </a:lnTo>
                  <a:lnTo>
                    <a:pt x="154951" y="176830"/>
                  </a:lnTo>
                  <a:lnTo>
                    <a:pt x="154514" y="226733"/>
                  </a:lnTo>
                  <a:lnTo>
                    <a:pt x="154329" y="2477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659005" y="5422176"/>
              <a:ext cx="165100" cy="356998"/>
            </a:xfrm>
            <a:custGeom>
              <a:avLst/>
              <a:gdLst/>
              <a:ahLst/>
              <a:cxnLst/>
              <a:rect l="0" t="0" r="0" b="0"/>
              <a:pathLst>
                <a:path w="165100" h="356998">
                  <a:moveTo>
                    <a:pt x="67876" y="0"/>
                  </a:moveTo>
                  <a:lnTo>
                    <a:pt x="56423" y="55170"/>
                  </a:lnTo>
                  <a:lnTo>
                    <a:pt x="46545" y="110324"/>
                  </a:lnTo>
                  <a:lnTo>
                    <a:pt x="39329" y="159421"/>
                  </a:lnTo>
                  <a:lnTo>
                    <a:pt x="31301" y="222824"/>
                  </a:lnTo>
                  <a:lnTo>
                    <a:pt x="18451" y="279238"/>
                  </a:lnTo>
                  <a:lnTo>
                    <a:pt x="1157" y="336250"/>
                  </a:lnTo>
                  <a:lnTo>
                    <a:pt x="0" y="337641"/>
                  </a:lnTo>
                  <a:lnTo>
                    <a:pt x="12543" y="283718"/>
                  </a:lnTo>
                  <a:lnTo>
                    <a:pt x="34969" y="231555"/>
                  </a:lnTo>
                  <a:lnTo>
                    <a:pt x="62459" y="190669"/>
                  </a:lnTo>
                  <a:lnTo>
                    <a:pt x="110663" y="151523"/>
                  </a:lnTo>
                  <a:lnTo>
                    <a:pt x="120967" y="148979"/>
                  </a:lnTo>
                  <a:lnTo>
                    <a:pt x="141775" y="152391"/>
                  </a:lnTo>
                  <a:lnTo>
                    <a:pt x="149897" y="160086"/>
                  </a:lnTo>
                  <a:lnTo>
                    <a:pt x="162042" y="184233"/>
                  </a:lnTo>
                  <a:lnTo>
                    <a:pt x="165099" y="208224"/>
                  </a:lnTo>
                  <a:lnTo>
                    <a:pt x="157124" y="247700"/>
                  </a:lnTo>
                  <a:lnTo>
                    <a:pt x="136824" y="296441"/>
                  </a:lnTo>
                  <a:lnTo>
                    <a:pt x="118407" y="327114"/>
                  </a:lnTo>
                  <a:lnTo>
                    <a:pt x="98523" y="348545"/>
                  </a:lnTo>
                  <a:lnTo>
                    <a:pt x="88307" y="354026"/>
                  </a:lnTo>
                  <a:lnTo>
                    <a:pt x="67598" y="356997"/>
                  </a:lnTo>
                  <a:lnTo>
                    <a:pt x="58332" y="353811"/>
                  </a:lnTo>
                  <a:lnTo>
                    <a:pt x="25762" y="326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916394" y="5539736"/>
              <a:ext cx="178985" cy="269690"/>
            </a:xfrm>
            <a:custGeom>
              <a:avLst/>
              <a:gdLst/>
              <a:ahLst/>
              <a:cxnLst/>
              <a:rect l="0" t="0" r="0" b="0"/>
              <a:pathLst>
                <a:path w="178985" h="269690">
                  <a:moveTo>
                    <a:pt x="0" y="114067"/>
                  </a:moveTo>
                  <a:lnTo>
                    <a:pt x="43963" y="152441"/>
                  </a:lnTo>
                  <a:lnTo>
                    <a:pt x="53875" y="156027"/>
                  </a:lnTo>
                  <a:lnTo>
                    <a:pt x="74247" y="156893"/>
                  </a:lnTo>
                  <a:lnTo>
                    <a:pt x="105447" y="145214"/>
                  </a:lnTo>
                  <a:lnTo>
                    <a:pt x="123294" y="127130"/>
                  </a:lnTo>
                  <a:lnTo>
                    <a:pt x="148227" y="82982"/>
                  </a:lnTo>
                  <a:lnTo>
                    <a:pt x="160642" y="45456"/>
                  </a:lnTo>
                  <a:lnTo>
                    <a:pt x="161864" y="21572"/>
                  </a:lnTo>
                  <a:lnTo>
                    <a:pt x="160552" y="10290"/>
                  </a:lnTo>
                  <a:lnTo>
                    <a:pt x="153828" y="3938"/>
                  </a:lnTo>
                  <a:lnTo>
                    <a:pt x="130759" y="0"/>
                  </a:lnTo>
                  <a:lnTo>
                    <a:pt x="110368" y="5269"/>
                  </a:lnTo>
                  <a:lnTo>
                    <a:pt x="93506" y="16579"/>
                  </a:lnTo>
                  <a:lnTo>
                    <a:pt x="49331" y="73808"/>
                  </a:lnTo>
                  <a:lnTo>
                    <a:pt x="19653" y="133751"/>
                  </a:lnTo>
                  <a:lnTo>
                    <a:pt x="5095" y="186542"/>
                  </a:lnTo>
                  <a:lnTo>
                    <a:pt x="3849" y="232767"/>
                  </a:lnTo>
                  <a:lnTo>
                    <a:pt x="11849" y="258070"/>
                  </a:lnTo>
                  <a:lnTo>
                    <a:pt x="20768" y="265051"/>
                  </a:lnTo>
                  <a:lnTo>
                    <a:pt x="46275" y="269689"/>
                  </a:lnTo>
                  <a:lnTo>
                    <a:pt x="82341" y="265722"/>
                  </a:lnTo>
                  <a:lnTo>
                    <a:pt x="115254" y="251549"/>
                  </a:lnTo>
                  <a:lnTo>
                    <a:pt x="156929" y="222091"/>
                  </a:lnTo>
                  <a:lnTo>
                    <a:pt x="178984" y="2088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145135" y="5548518"/>
              <a:ext cx="202928" cy="235051"/>
            </a:xfrm>
            <a:custGeom>
              <a:avLst/>
              <a:gdLst/>
              <a:ahLst/>
              <a:cxnLst/>
              <a:rect l="0" t="0" r="0" b="0"/>
              <a:pathLst>
                <a:path w="202928" h="235051">
                  <a:moveTo>
                    <a:pt x="150285" y="0"/>
                  </a:moveTo>
                  <a:lnTo>
                    <a:pt x="111767" y="9576"/>
                  </a:lnTo>
                  <a:lnTo>
                    <a:pt x="77989" y="32784"/>
                  </a:lnTo>
                  <a:lnTo>
                    <a:pt x="41675" y="75244"/>
                  </a:lnTo>
                  <a:lnTo>
                    <a:pt x="12009" y="126546"/>
                  </a:lnTo>
                  <a:lnTo>
                    <a:pt x="0" y="157988"/>
                  </a:lnTo>
                  <a:lnTo>
                    <a:pt x="211" y="195120"/>
                  </a:lnTo>
                  <a:lnTo>
                    <a:pt x="4612" y="201440"/>
                  </a:lnTo>
                  <a:lnTo>
                    <a:pt x="11056" y="203314"/>
                  </a:lnTo>
                  <a:lnTo>
                    <a:pt x="18861" y="202223"/>
                  </a:lnTo>
                  <a:lnTo>
                    <a:pt x="62670" y="169190"/>
                  </a:lnTo>
                  <a:lnTo>
                    <a:pt x="88580" y="142807"/>
                  </a:lnTo>
                  <a:lnTo>
                    <a:pt x="125449" y="79652"/>
                  </a:lnTo>
                  <a:lnTo>
                    <a:pt x="129048" y="76498"/>
                  </a:lnTo>
                  <a:lnTo>
                    <a:pt x="130278" y="80245"/>
                  </a:lnTo>
                  <a:lnTo>
                    <a:pt x="122131" y="130714"/>
                  </a:lnTo>
                  <a:lnTo>
                    <a:pt x="120886" y="181060"/>
                  </a:lnTo>
                  <a:lnTo>
                    <a:pt x="124740" y="211883"/>
                  </a:lnTo>
                  <a:lnTo>
                    <a:pt x="130915" y="221974"/>
                  </a:lnTo>
                  <a:lnTo>
                    <a:pt x="139711" y="228701"/>
                  </a:lnTo>
                  <a:lnTo>
                    <a:pt x="150255" y="233186"/>
                  </a:lnTo>
                  <a:lnTo>
                    <a:pt x="171328" y="235050"/>
                  </a:lnTo>
                  <a:lnTo>
                    <a:pt x="202927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421245" y="5506404"/>
              <a:ext cx="136908" cy="284271"/>
            </a:xfrm>
            <a:custGeom>
              <a:avLst/>
              <a:gdLst/>
              <a:ahLst/>
              <a:cxnLst/>
              <a:rect l="0" t="0" r="0" b="0"/>
              <a:pathLst>
                <a:path w="136908" h="284271">
                  <a:moveTo>
                    <a:pt x="105802" y="0"/>
                  </a:moveTo>
                  <a:lnTo>
                    <a:pt x="45861" y="26364"/>
                  </a:lnTo>
                  <a:lnTo>
                    <a:pt x="4914" y="59898"/>
                  </a:lnTo>
                  <a:lnTo>
                    <a:pt x="1109" y="68008"/>
                  </a:lnTo>
                  <a:lnTo>
                    <a:pt x="0" y="86378"/>
                  </a:lnTo>
                  <a:lnTo>
                    <a:pt x="3682" y="93850"/>
                  </a:lnTo>
                  <a:lnTo>
                    <a:pt x="17131" y="105272"/>
                  </a:lnTo>
                  <a:lnTo>
                    <a:pt x="70003" y="114901"/>
                  </a:lnTo>
                  <a:lnTo>
                    <a:pt x="110272" y="124772"/>
                  </a:lnTo>
                  <a:lnTo>
                    <a:pt x="129626" y="135783"/>
                  </a:lnTo>
                  <a:lnTo>
                    <a:pt x="134553" y="145505"/>
                  </a:lnTo>
                  <a:lnTo>
                    <a:pt x="136907" y="171903"/>
                  </a:lnTo>
                  <a:lnTo>
                    <a:pt x="130935" y="193775"/>
                  </a:lnTo>
                  <a:lnTo>
                    <a:pt x="108037" y="226880"/>
                  </a:lnTo>
                  <a:lnTo>
                    <a:pt x="78644" y="255949"/>
                  </a:lnTo>
                  <a:lnTo>
                    <a:pt x="45632" y="274838"/>
                  </a:lnTo>
                  <a:lnTo>
                    <a:pt x="11045" y="284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839604" y="5484040"/>
              <a:ext cx="182283" cy="318511"/>
            </a:xfrm>
            <a:custGeom>
              <a:avLst/>
              <a:gdLst/>
              <a:ahLst/>
              <a:cxnLst/>
              <a:rect l="0" t="0" r="0" b="0"/>
              <a:pathLst>
                <a:path w="182283" h="318511">
                  <a:moveTo>
                    <a:pt x="182282" y="53950"/>
                  </a:moveTo>
                  <a:lnTo>
                    <a:pt x="182282" y="26004"/>
                  </a:lnTo>
                  <a:lnTo>
                    <a:pt x="178773" y="16602"/>
                  </a:lnTo>
                  <a:lnTo>
                    <a:pt x="165514" y="3036"/>
                  </a:lnTo>
                  <a:lnTo>
                    <a:pt x="155896" y="120"/>
                  </a:lnTo>
                  <a:lnTo>
                    <a:pt x="132730" y="0"/>
                  </a:lnTo>
                  <a:lnTo>
                    <a:pt x="93381" y="17688"/>
                  </a:lnTo>
                  <a:lnTo>
                    <a:pt x="63264" y="45155"/>
                  </a:lnTo>
                  <a:lnTo>
                    <a:pt x="33297" y="87047"/>
                  </a:lnTo>
                  <a:lnTo>
                    <a:pt x="14899" y="139169"/>
                  </a:lnTo>
                  <a:lnTo>
                    <a:pt x="0" y="194525"/>
                  </a:lnTo>
                  <a:lnTo>
                    <a:pt x="501" y="247680"/>
                  </a:lnTo>
                  <a:lnTo>
                    <a:pt x="19236" y="296705"/>
                  </a:lnTo>
                  <a:lnTo>
                    <a:pt x="29132" y="307034"/>
                  </a:lnTo>
                  <a:lnTo>
                    <a:pt x="52604" y="318510"/>
                  </a:lnTo>
                  <a:lnTo>
                    <a:pt x="81754" y="314251"/>
                  </a:lnTo>
                  <a:lnTo>
                    <a:pt x="145040" y="284023"/>
                  </a:lnTo>
                  <a:lnTo>
                    <a:pt x="161225" y="2750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076554" y="5580104"/>
              <a:ext cx="127590" cy="249961"/>
            </a:xfrm>
            <a:custGeom>
              <a:avLst/>
              <a:gdLst/>
              <a:ahLst/>
              <a:cxnLst/>
              <a:rect l="0" t="0" r="0" b="0"/>
              <a:pathLst>
                <a:path w="127590" h="249961">
                  <a:moveTo>
                    <a:pt x="29560" y="21057"/>
                  </a:moveTo>
                  <a:lnTo>
                    <a:pt x="18107" y="81440"/>
                  </a:lnTo>
                  <a:lnTo>
                    <a:pt x="4811" y="142689"/>
                  </a:lnTo>
                  <a:lnTo>
                    <a:pt x="0" y="194356"/>
                  </a:lnTo>
                  <a:lnTo>
                    <a:pt x="4164" y="237351"/>
                  </a:lnTo>
                  <a:lnTo>
                    <a:pt x="10290" y="244802"/>
                  </a:lnTo>
                  <a:lnTo>
                    <a:pt x="19053" y="248599"/>
                  </a:lnTo>
                  <a:lnTo>
                    <a:pt x="29574" y="249960"/>
                  </a:lnTo>
                  <a:lnTo>
                    <a:pt x="40098" y="245019"/>
                  </a:lnTo>
                  <a:lnTo>
                    <a:pt x="61150" y="223931"/>
                  </a:lnTo>
                  <a:lnTo>
                    <a:pt x="93685" y="163903"/>
                  </a:lnTo>
                  <a:lnTo>
                    <a:pt x="112590" y="108891"/>
                  </a:lnTo>
                  <a:lnTo>
                    <a:pt x="127589" y="52705"/>
                  </a:lnTo>
                  <a:lnTo>
                    <a:pt x="125381" y="28883"/>
                  </a:lnTo>
                  <a:lnTo>
                    <a:pt x="121517" y="19256"/>
                  </a:lnTo>
                  <a:lnTo>
                    <a:pt x="116601" y="12837"/>
                  </a:lnTo>
                  <a:lnTo>
                    <a:pt x="927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316684" y="5527461"/>
              <a:ext cx="178986" cy="263214"/>
            </a:xfrm>
            <a:custGeom>
              <a:avLst/>
              <a:gdLst/>
              <a:ahLst/>
              <a:cxnLst/>
              <a:rect l="0" t="0" r="0" b="0"/>
              <a:pathLst>
                <a:path w="178986" h="263214">
                  <a:moveTo>
                    <a:pt x="0" y="263213"/>
                  </a:moveTo>
                  <a:lnTo>
                    <a:pt x="3120" y="205949"/>
                  </a:lnTo>
                  <a:lnTo>
                    <a:pt x="14573" y="162798"/>
                  </a:lnTo>
                  <a:lnTo>
                    <a:pt x="44993" y="105597"/>
                  </a:lnTo>
                  <a:lnTo>
                    <a:pt x="77561" y="63190"/>
                  </a:lnTo>
                  <a:lnTo>
                    <a:pt x="131144" y="19028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553003" y="5542348"/>
              <a:ext cx="176715" cy="336172"/>
            </a:xfrm>
            <a:custGeom>
              <a:avLst/>
              <a:gdLst/>
              <a:ahLst/>
              <a:cxnLst/>
              <a:rect l="0" t="0" r="0" b="0"/>
              <a:pathLst>
                <a:path w="176715" h="336172">
                  <a:moveTo>
                    <a:pt x="58479" y="227269"/>
                  </a:moveTo>
                  <a:lnTo>
                    <a:pt x="40521" y="281144"/>
                  </a:lnTo>
                  <a:lnTo>
                    <a:pt x="23330" y="332716"/>
                  </a:lnTo>
                  <a:lnTo>
                    <a:pt x="18668" y="336171"/>
                  </a:lnTo>
                  <a:lnTo>
                    <a:pt x="13221" y="334966"/>
                  </a:lnTo>
                  <a:lnTo>
                    <a:pt x="7250" y="330652"/>
                  </a:lnTo>
                  <a:lnTo>
                    <a:pt x="616" y="307142"/>
                  </a:lnTo>
                  <a:lnTo>
                    <a:pt x="0" y="263803"/>
                  </a:lnTo>
                  <a:lnTo>
                    <a:pt x="10273" y="212129"/>
                  </a:lnTo>
                  <a:lnTo>
                    <a:pt x="24737" y="156861"/>
                  </a:lnTo>
                  <a:lnTo>
                    <a:pt x="45791" y="104003"/>
                  </a:lnTo>
                  <a:lnTo>
                    <a:pt x="67151" y="59421"/>
                  </a:lnTo>
                  <a:lnTo>
                    <a:pt x="107757" y="10350"/>
                  </a:lnTo>
                  <a:lnTo>
                    <a:pt x="127954" y="2179"/>
                  </a:lnTo>
                  <a:lnTo>
                    <a:pt x="139890" y="0"/>
                  </a:lnTo>
                  <a:lnTo>
                    <a:pt x="149018" y="2057"/>
                  </a:lnTo>
                  <a:lnTo>
                    <a:pt x="156273" y="6937"/>
                  </a:lnTo>
                  <a:lnTo>
                    <a:pt x="167454" y="22889"/>
                  </a:lnTo>
                  <a:lnTo>
                    <a:pt x="176322" y="45576"/>
                  </a:lnTo>
                  <a:lnTo>
                    <a:pt x="176714" y="90246"/>
                  </a:lnTo>
                  <a:lnTo>
                    <a:pt x="158242" y="134937"/>
                  </a:lnTo>
                  <a:lnTo>
                    <a:pt x="136132" y="166636"/>
                  </a:lnTo>
                  <a:lnTo>
                    <a:pt x="103584" y="190846"/>
                  </a:lnTo>
                  <a:lnTo>
                    <a:pt x="80865" y="196263"/>
                  </a:lnTo>
                  <a:lnTo>
                    <a:pt x="47951" y="1956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843109" y="5537990"/>
              <a:ext cx="136871" cy="239776"/>
            </a:xfrm>
            <a:custGeom>
              <a:avLst/>
              <a:gdLst/>
              <a:ahLst/>
              <a:cxnLst/>
              <a:rect l="0" t="0" r="0" b="0"/>
              <a:pathLst>
                <a:path w="136871" h="239776">
                  <a:moveTo>
                    <a:pt x="0" y="42114"/>
                  </a:moveTo>
                  <a:lnTo>
                    <a:pt x="0" y="96258"/>
                  </a:lnTo>
                  <a:lnTo>
                    <a:pt x="0" y="143554"/>
                  </a:lnTo>
                  <a:lnTo>
                    <a:pt x="3120" y="195782"/>
                  </a:lnTo>
                  <a:lnTo>
                    <a:pt x="5589" y="211240"/>
                  </a:lnTo>
                  <a:lnTo>
                    <a:pt x="10745" y="222715"/>
                  </a:lnTo>
                  <a:lnTo>
                    <a:pt x="25833" y="238585"/>
                  </a:lnTo>
                  <a:lnTo>
                    <a:pt x="33600" y="239775"/>
                  </a:lnTo>
                  <a:lnTo>
                    <a:pt x="41117" y="237059"/>
                  </a:lnTo>
                  <a:lnTo>
                    <a:pt x="56879" y="222343"/>
                  </a:lnTo>
                  <a:lnTo>
                    <a:pt x="94664" y="159940"/>
                  </a:lnTo>
                  <a:lnTo>
                    <a:pt x="115339" y="102430"/>
                  </a:lnTo>
                  <a:lnTo>
                    <a:pt x="129758" y="42979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106321" y="5537990"/>
              <a:ext cx="151082" cy="315856"/>
            </a:xfrm>
            <a:custGeom>
              <a:avLst/>
              <a:gdLst/>
              <a:ahLst/>
              <a:cxnLst/>
              <a:rect l="0" t="0" r="0" b="0"/>
              <a:pathLst>
                <a:path w="151082" h="315856">
                  <a:moveTo>
                    <a:pt x="73700" y="0"/>
                  </a:moveTo>
                  <a:lnTo>
                    <a:pt x="30548" y="59940"/>
                  </a:lnTo>
                  <a:lnTo>
                    <a:pt x="15137" y="77723"/>
                  </a:lnTo>
                  <a:lnTo>
                    <a:pt x="13601" y="85740"/>
                  </a:lnTo>
                  <a:lnTo>
                    <a:pt x="16086" y="93425"/>
                  </a:lnTo>
                  <a:lnTo>
                    <a:pt x="21253" y="100888"/>
                  </a:lnTo>
                  <a:lnTo>
                    <a:pt x="42591" y="109180"/>
                  </a:lnTo>
                  <a:lnTo>
                    <a:pt x="98361" y="120092"/>
                  </a:lnTo>
                  <a:lnTo>
                    <a:pt x="134819" y="135668"/>
                  </a:lnTo>
                  <a:lnTo>
                    <a:pt x="142522" y="144258"/>
                  </a:lnTo>
                  <a:lnTo>
                    <a:pt x="151081" y="166280"/>
                  </a:lnTo>
                  <a:lnTo>
                    <a:pt x="148646" y="191665"/>
                  </a:lnTo>
                  <a:lnTo>
                    <a:pt x="139765" y="216206"/>
                  </a:lnTo>
                  <a:lnTo>
                    <a:pt x="120441" y="243175"/>
                  </a:lnTo>
                  <a:lnTo>
                    <a:pt x="79943" y="273249"/>
                  </a:lnTo>
                  <a:lnTo>
                    <a:pt x="17316" y="309572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443233" y="5706446"/>
              <a:ext cx="94758" cy="1"/>
            </a:xfrm>
            <a:custGeom>
              <a:avLst/>
              <a:gdLst/>
              <a:ahLst/>
              <a:cxnLst/>
              <a:rect l="0" t="0" r="0" b="0"/>
              <a:pathLst>
                <a:path w="94758" h="1">
                  <a:moveTo>
                    <a:pt x="0" y="0"/>
                  </a:moveTo>
                  <a:lnTo>
                    <a:pt x="58617" y="0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485347" y="5590632"/>
              <a:ext cx="42115" cy="231628"/>
            </a:xfrm>
            <a:custGeom>
              <a:avLst/>
              <a:gdLst/>
              <a:ahLst/>
              <a:cxnLst/>
              <a:rect l="0" t="0" r="0" b="0"/>
              <a:pathLst>
                <a:path w="42115" h="231628">
                  <a:moveTo>
                    <a:pt x="42114" y="0"/>
                  </a:moveTo>
                  <a:lnTo>
                    <a:pt x="22328" y="60384"/>
                  </a:lnTo>
                  <a:lnTo>
                    <a:pt x="10905" y="121227"/>
                  </a:lnTo>
                  <a:lnTo>
                    <a:pt x="3231" y="181759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761747" y="5685389"/>
              <a:ext cx="186855" cy="281897"/>
            </a:xfrm>
            <a:custGeom>
              <a:avLst/>
              <a:gdLst/>
              <a:ahLst/>
              <a:cxnLst/>
              <a:rect l="0" t="0" r="0" b="0"/>
              <a:pathLst>
                <a:path w="186855" h="281897">
                  <a:moveTo>
                    <a:pt x="186854" y="0"/>
                  </a:moveTo>
                  <a:lnTo>
                    <a:pt x="172200" y="55141"/>
                  </a:lnTo>
                  <a:lnTo>
                    <a:pt x="162106" y="92377"/>
                  </a:lnTo>
                  <a:lnTo>
                    <a:pt x="158657" y="96680"/>
                  </a:lnTo>
                  <a:lnTo>
                    <a:pt x="155188" y="96039"/>
                  </a:lnTo>
                  <a:lnTo>
                    <a:pt x="151706" y="92102"/>
                  </a:lnTo>
                  <a:lnTo>
                    <a:pt x="139763" y="31891"/>
                  </a:lnTo>
                  <a:lnTo>
                    <a:pt x="134403" y="23601"/>
                  </a:lnTo>
                  <a:lnTo>
                    <a:pt x="119089" y="11269"/>
                  </a:lnTo>
                  <a:lnTo>
                    <a:pt x="111262" y="9853"/>
                  </a:lnTo>
                  <a:lnTo>
                    <a:pt x="103704" y="11248"/>
                  </a:lnTo>
                  <a:lnTo>
                    <a:pt x="81889" y="24389"/>
                  </a:lnTo>
                  <a:lnTo>
                    <a:pt x="74763" y="30297"/>
                  </a:lnTo>
                  <a:lnTo>
                    <a:pt x="63727" y="49340"/>
                  </a:lnTo>
                  <a:lnTo>
                    <a:pt x="34983" y="107190"/>
                  </a:lnTo>
                  <a:lnTo>
                    <a:pt x="10799" y="167099"/>
                  </a:lnTo>
                  <a:lnTo>
                    <a:pt x="0" y="229929"/>
                  </a:lnTo>
                  <a:lnTo>
                    <a:pt x="3718" y="270118"/>
                  </a:lnTo>
                  <a:lnTo>
                    <a:pt x="10951" y="277175"/>
                  </a:lnTo>
                  <a:lnTo>
                    <a:pt x="21622" y="280710"/>
                  </a:lnTo>
                  <a:lnTo>
                    <a:pt x="34586" y="281896"/>
                  </a:lnTo>
                  <a:lnTo>
                    <a:pt x="55229" y="276975"/>
                  </a:lnTo>
                  <a:lnTo>
                    <a:pt x="112590" y="239421"/>
                  </a:lnTo>
                  <a:lnTo>
                    <a:pt x="123683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043920" y="5714199"/>
              <a:ext cx="91366" cy="188284"/>
            </a:xfrm>
            <a:custGeom>
              <a:avLst/>
              <a:gdLst/>
              <a:ahLst/>
              <a:cxnLst/>
              <a:rect l="0" t="0" r="0" b="0"/>
              <a:pathLst>
                <a:path w="91366" h="188284">
                  <a:moveTo>
                    <a:pt x="20495" y="2775"/>
                  </a:moveTo>
                  <a:lnTo>
                    <a:pt x="9042" y="54826"/>
                  </a:lnTo>
                  <a:lnTo>
                    <a:pt x="2283" y="107885"/>
                  </a:lnTo>
                  <a:lnTo>
                    <a:pt x="281" y="157531"/>
                  </a:lnTo>
                  <a:lnTo>
                    <a:pt x="0" y="172627"/>
                  </a:lnTo>
                  <a:lnTo>
                    <a:pt x="3322" y="181520"/>
                  </a:lnTo>
                  <a:lnTo>
                    <a:pt x="9046" y="186280"/>
                  </a:lnTo>
                  <a:lnTo>
                    <a:pt x="16372" y="188283"/>
                  </a:lnTo>
                  <a:lnTo>
                    <a:pt x="24765" y="186108"/>
                  </a:lnTo>
                  <a:lnTo>
                    <a:pt x="43450" y="174334"/>
                  </a:lnTo>
                  <a:lnTo>
                    <a:pt x="68111" y="142385"/>
                  </a:lnTo>
                  <a:lnTo>
                    <a:pt x="84646" y="97694"/>
                  </a:lnTo>
                  <a:lnTo>
                    <a:pt x="91365" y="52996"/>
                  </a:lnTo>
                  <a:lnTo>
                    <a:pt x="86698" y="30555"/>
                  </a:lnTo>
                  <a:lnTo>
                    <a:pt x="82177" y="21295"/>
                  </a:lnTo>
                  <a:lnTo>
                    <a:pt x="67796" y="7887"/>
                  </a:lnTo>
                  <a:lnTo>
                    <a:pt x="52046" y="368"/>
                  </a:lnTo>
                  <a:lnTo>
                    <a:pt x="46208" y="0"/>
                  </a:lnTo>
                  <a:lnTo>
                    <a:pt x="31023" y="27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243399" y="5676436"/>
              <a:ext cx="189514" cy="240581"/>
            </a:xfrm>
            <a:custGeom>
              <a:avLst/>
              <a:gdLst/>
              <a:ahLst/>
              <a:cxnLst/>
              <a:rect l="0" t="0" r="0" b="0"/>
              <a:pathLst>
                <a:path w="189514" h="240581">
                  <a:moveTo>
                    <a:pt x="0" y="93181"/>
                  </a:moveTo>
                  <a:lnTo>
                    <a:pt x="0" y="155659"/>
                  </a:lnTo>
                  <a:lnTo>
                    <a:pt x="0" y="169928"/>
                  </a:lnTo>
                  <a:lnTo>
                    <a:pt x="1170" y="174761"/>
                  </a:lnTo>
                  <a:lnTo>
                    <a:pt x="3119" y="173304"/>
                  </a:lnTo>
                  <a:lnTo>
                    <a:pt x="24750" y="113381"/>
                  </a:lnTo>
                  <a:lnTo>
                    <a:pt x="60294" y="50992"/>
                  </a:lnTo>
                  <a:lnTo>
                    <a:pt x="80906" y="25048"/>
                  </a:lnTo>
                  <a:lnTo>
                    <a:pt x="113010" y="2543"/>
                  </a:lnTo>
                  <a:lnTo>
                    <a:pt x="124473" y="0"/>
                  </a:lnTo>
                  <a:lnTo>
                    <a:pt x="146568" y="3414"/>
                  </a:lnTo>
                  <a:lnTo>
                    <a:pt x="164967" y="22089"/>
                  </a:lnTo>
                  <a:lnTo>
                    <a:pt x="178604" y="51056"/>
                  </a:lnTo>
                  <a:lnTo>
                    <a:pt x="186281" y="106826"/>
                  </a:lnTo>
                  <a:lnTo>
                    <a:pt x="187385" y="164294"/>
                  </a:lnTo>
                  <a:lnTo>
                    <a:pt x="184110" y="213813"/>
                  </a:lnTo>
                  <a:lnTo>
                    <a:pt x="189513" y="2405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592227" y="5516933"/>
              <a:ext cx="106392" cy="326384"/>
            </a:xfrm>
            <a:custGeom>
              <a:avLst/>
              <a:gdLst/>
              <a:ahLst/>
              <a:cxnLst/>
              <a:rect l="0" t="0" r="0" b="0"/>
              <a:pathLst>
                <a:path w="106392" h="326384">
                  <a:moveTo>
                    <a:pt x="82841" y="0"/>
                  </a:moveTo>
                  <a:lnTo>
                    <a:pt x="24278" y="49498"/>
                  </a:lnTo>
                  <a:lnTo>
                    <a:pt x="2448" y="75887"/>
                  </a:lnTo>
                  <a:lnTo>
                    <a:pt x="0" y="84517"/>
                  </a:lnTo>
                  <a:lnTo>
                    <a:pt x="707" y="92609"/>
                  </a:lnTo>
                  <a:lnTo>
                    <a:pt x="3518" y="100344"/>
                  </a:lnTo>
                  <a:lnTo>
                    <a:pt x="16001" y="112058"/>
                  </a:lnTo>
                  <a:lnTo>
                    <a:pt x="72913" y="139660"/>
                  </a:lnTo>
                  <a:lnTo>
                    <a:pt x="83242" y="145749"/>
                  </a:lnTo>
                  <a:lnTo>
                    <a:pt x="97837" y="164993"/>
                  </a:lnTo>
                  <a:lnTo>
                    <a:pt x="103367" y="176676"/>
                  </a:lnTo>
                  <a:lnTo>
                    <a:pt x="106391" y="202135"/>
                  </a:lnTo>
                  <a:lnTo>
                    <a:pt x="98801" y="251017"/>
                  </a:lnTo>
                  <a:lnTo>
                    <a:pt x="78212" y="283775"/>
                  </a:lnTo>
                  <a:lnTo>
                    <a:pt x="40726" y="326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795212" y="5559047"/>
              <a:ext cx="111484" cy="201524"/>
            </a:xfrm>
            <a:custGeom>
              <a:avLst/>
              <a:gdLst/>
              <a:ahLst/>
              <a:cxnLst/>
              <a:rect l="0" t="0" r="0" b="0"/>
              <a:pathLst>
                <a:path w="111484" h="201524">
                  <a:moveTo>
                    <a:pt x="111483" y="0"/>
                  </a:moveTo>
                  <a:lnTo>
                    <a:pt x="58455" y="14654"/>
                  </a:lnTo>
                  <a:lnTo>
                    <a:pt x="40732" y="30689"/>
                  </a:lnTo>
                  <a:lnTo>
                    <a:pt x="10290" y="84701"/>
                  </a:lnTo>
                  <a:lnTo>
                    <a:pt x="0" y="128952"/>
                  </a:lnTo>
                  <a:lnTo>
                    <a:pt x="2541" y="171699"/>
                  </a:lnTo>
                  <a:lnTo>
                    <a:pt x="8439" y="182316"/>
                  </a:lnTo>
                  <a:lnTo>
                    <a:pt x="27472" y="197233"/>
                  </a:lnTo>
                  <a:lnTo>
                    <a:pt x="48408" y="201523"/>
                  </a:lnTo>
                  <a:lnTo>
                    <a:pt x="67072" y="199530"/>
                  </a:lnTo>
                  <a:lnTo>
                    <a:pt x="90426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969865" y="5527461"/>
              <a:ext cx="105286" cy="468958"/>
            </a:xfrm>
            <a:custGeom>
              <a:avLst/>
              <a:gdLst/>
              <a:ahLst/>
              <a:cxnLst/>
              <a:rect l="0" t="0" r="0" b="0"/>
              <a:pathLst>
                <a:path w="105286" h="468958">
                  <a:moveTo>
                    <a:pt x="105285" y="0"/>
                  </a:moveTo>
                  <a:lnTo>
                    <a:pt x="93833" y="60384"/>
                  </a:lnTo>
                  <a:lnTo>
                    <a:pt x="83955" y="114988"/>
                  </a:lnTo>
                  <a:lnTo>
                    <a:pt x="76739" y="165092"/>
                  </a:lnTo>
                  <a:lnTo>
                    <a:pt x="71481" y="212693"/>
                  </a:lnTo>
                  <a:lnTo>
                    <a:pt x="64813" y="275590"/>
                  </a:lnTo>
                  <a:lnTo>
                    <a:pt x="62326" y="333075"/>
                  </a:lnTo>
                  <a:lnTo>
                    <a:pt x="51782" y="386371"/>
                  </a:lnTo>
                  <a:lnTo>
                    <a:pt x="33813" y="447844"/>
                  </a:lnTo>
                  <a:lnTo>
                    <a:pt x="22437" y="466544"/>
                  </a:lnTo>
                  <a:lnTo>
                    <a:pt x="17298" y="468957"/>
                  </a:lnTo>
                  <a:lnTo>
                    <a:pt x="12701" y="467056"/>
                  </a:lnTo>
                  <a:lnTo>
                    <a:pt x="8468" y="462279"/>
                  </a:lnTo>
                  <a:lnTo>
                    <a:pt x="3764" y="444493"/>
                  </a:lnTo>
                  <a:lnTo>
                    <a:pt x="743" y="389358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011980" y="5522785"/>
              <a:ext cx="195903" cy="257361"/>
            </a:xfrm>
            <a:custGeom>
              <a:avLst/>
              <a:gdLst/>
              <a:ahLst/>
              <a:cxnLst/>
              <a:rect l="0" t="0" r="0" b="0"/>
              <a:pathLst>
                <a:path w="195903" h="257361">
                  <a:moveTo>
                    <a:pt x="0" y="173132"/>
                  </a:moveTo>
                  <a:lnTo>
                    <a:pt x="22905" y="118988"/>
                  </a:lnTo>
                  <a:lnTo>
                    <a:pt x="56395" y="59677"/>
                  </a:lnTo>
                  <a:lnTo>
                    <a:pt x="96867" y="13898"/>
                  </a:lnTo>
                  <a:lnTo>
                    <a:pt x="119872" y="2926"/>
                  </a:lnTo>
                  <a:lnTo>
                    <a:pt x="132557" y="0"/>
                  </a:lnTo>
                  <a:lnTo>
                    <a:pt x="143353" y="389"/>
                  </a:lnTo>
                  <a:lnTo>
                    <a:pt x="161588" y="7060"/>
                  </a:lnTo>
                  <a:lnTo>
                    <a:pt x="185008" y="29559"/>
                  </a:lnTo>
                  <a:lnTo>
                    <a:pt x="193359" y="54730"/>
                  </a:lnTo>
                  <a:lnTo>
                    <a:pt x="195902" y="83074"/>
                  </a:lnTo>
                  <a:lnTo>
                    <a:pt x="193131" y="107370"/>
                  </a:lnTo>
                  <a:lnTo>
                    <a:pt x="184881" y="126747"/>
                  </a:lnTo>
                  <a:lnTo>
                    <a:pt x="145402" y="180022"/>
                  </a:lnTo>
                  <a:lnTo>
                    <a:pt x="88904" y="226913"/>
                  </a:lnTo>
                  <a:lnTo>
                    <a:pt x="38141" y="250133"/>
                  </a:lnTo>
                  <a:lnTo>
                    <a:pt x="10528" y="2573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065056" y="5559933"/>
              <a:ext cx="106855" cy="216731"/>
            </a:xfrm>
            <a:custGeom>
              <a:avLst/>
              <a:gdLst/>
              <a:ahLst/>
              <a:cxnLst/>
              <a:rect l="0" t="0" r="0" b="0"/>
              <a:pathLst>
                <a:path w="106855" h="216731">
                  <a:moveTo>
                    <a:pt x="10094" y="41228"/>
                  </a:moveTo>
                  <a:lnTo>
                    <a:pt x="6975" y="98492"/>
                  </a:lnTo>
                  <a:lnTo>
                    <a:pt x="1030" y="159384"/>
                  </a:lnTo>
                  <a:lnTo>
                    <a:pt x="0" y="202319"/>
                  </a:lnTo>
                  <a:lnTo>
                    <a:pt x="3364" y="210623"/>
                  </a:lnTo>
                  <a:lnTo>
                    <a:pt x="9118" y="214989"/>
                  </a:lnTo>
                  <a:lnTo>
                    <a:pt x="16462" y="216730"/>
                  </a:lnTo>
                  <a:lnTo>
                    <a:pt x="22528" y="214382"/>
                  </a:lnTo>
                  <a:lnTo>
                    <a:pt x="32388" y="202413"/>
                  </a:lnTo>
                  <a:lnTo>
                    <a:pt x="60242" y="147751"/>
                  </a:lnTo>
                  <a:lnTo>
                    <a:pt x="81126" y="86798"/>
                  </a:lnTo>
                  <a:lnTo>
                    <a:pt x="102590" y="32552"/>
                  </a:lnTo>
                  <a:lnTo>
                    <a:pt x="106854" y="14387"/>
                  </a:lnTo>
                  <a:lnTo>
                    <a:pt x="106186" y="4616"/>
                  </a:lnTo>
                  <a:lnTo>
                    <a:pt x="102231" y="442"/>
                  </a:lnTo>
                  <a:lnTo>
                    <a:pt x="96085" y="0"/>
                  </a:lnTo>
                  <a:lnTo>
                    <a:pt x="89648" y="3214"/>
                  </a:lnTo>
                  <a:lnTo>
                    <a:pt x="76258" y="16144"/>
                  </a:lnTo>
                  <a:lnTo>
                    <a:pt x="43681" y="78973"/>
                  </a:lnTo>
                  <a:lnTo>
                    <a:pt x="25221" y="132999"/>
                  </a:lnTo>
                  <a:lnTo>
                    <a:pt x="17598" y="160784"/>
                  </a:lnTo>
                  <a:lnTo>
                    <a:pt x="17436" y="170065"/>
                  </a:lnTo>
                  <a:lnTo>
                    <a:pt x="19668" y="176252"/>
                  </a:lnTo>
                  <a:lnTo>
                    <a:pt x="31151" y="188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291878" y="5485347"/>
              <a:ext cx="151771" cy="210404"/>
            </a:xfrm>
            <a:custGeom>
              <a:avLst/>
              <a:gdLst/>
              <a:ahLst/>
              <a:cxnLst/>
              <a:rect l="0" t="0" r="0" b="0"/>
              <a:pathLst>
                <a:path w="151771" h="210404">
                  <a:moveTo>
                    <a:pt x="25428" y="52643"/>
                  </a:moveTo>
                  <a:lnTo>
                    <a:pt x="25428" y="101574"/>
                  </a:lnTo>
                  <a:lnTo>
                    <a:pt x="22308" y="149420"/>
                  </a:lnTo>
                  <a:lnTo>
                    <a:pt x="10774" y="206810"/>
                  </a:lnTo>
                  <a:lnTo>
                    <a:pt x="7470" y="210403"/>
                  </a:lnTo>
                  <a:lnTo>
                    <a:pt x="4097" y="208119"/>
                  </a:lnTo>
                  <a:lnTo>
                    <a:pt x="678" y="201917"/>
                  </a:lnTo>
                  <a:lnTo>
                    <a:pt x="0" y="185667"/>
                  </a:lnTo>
                  <a:lnTo>
                    <a:pt x="15440" y="126005"/>
                  </a:lnTo>
                  <a:lnTo>
                    <a:pt x="23329" y="106305"/>
                  </a:lnTo>
                  <a:lnTo>
                    <a:pt x="74753" y="45801"/>
                  </a:lnTo>
                  <a:lnTo>
                    <a:pt x="103844" y="18753"/>
                  </a:lnTo>
                  <a:lnTo>
                    <a:pt x="135934" y="4051"/>
                  </a:lnTo>
                  <a:lnTo>
                    <a:pt x="1517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559461" y="5516933"/>
              <a:ext cx="10530" cy="126343"/>
            </a:xfrm>
            <a:custGeom>
              <a:avLst/>
              <a:gdLst/>
              <a:ahLst/>
              <a:cxnLst/>
              <a:rect l="0" t="0" r="0" b="0"/>
              <a:pathLst>
                <a:path w="10530" h="126343">
                  <a:moveTo>
                    <a:pt x="10529" y="0"/>
                  </a:moveTo>
                  <a:lnTo>
                    <a:pt x="7410" y="48930"/>
                  </a:lnTo>
                  <a:lnTo>
                    <a:pt x="2195" y="90537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682785" y="5440387"/>
              <a:ext cx="193272" cy="371345"/>
            </a:xfrm>
            <a:custGeom>
              <a:avLst/>
              <a:gdLst/>
              <a:ahLst/>
              <a:cxnLst/>
              <a:rect l="0" t="0" r="0" b="0"/>
              <a:pathLst>
                <a:path w="193272" h="371345">
                  <a:moveTo>
                    <a:pt x="13547" y="371344"/>
                  </a:moveTo>
                  <a:lnTo>
                    <a:pt x="2368" y="348987"/>
                  </a:lnTo>
                  <a:lnTo>
                    <a:pt x="0" y="328652"/>
                  </a:lnTo>
                  <a:lnTo>
                    <a:pt x="2622" y="268106"/>
                  </a:lnTo>
                  <a:lnTo>
                    <a:pt x="6060" y="213127"/>
                  </a:lnTo>
                  <a:lnTo>
                    <a:pt x="17657" y="157207"/>
                  </a:lnTo>
                  <a:lnTo>
                    <a:pt x="32383" y="102271"/>
                  </a:lnTo>
                  <a:lnTo>
                    <a:pt x="63312" y="45575"/>
                  </a:lnTo>
                  <a:lnTo>
                    <a:pt x="83925" y="19146"/>
                  </a:lnTo>
                  <a:lnTo>
                    <a:pt x="104098" y="6971"/>
                  </a:lnTo>
                  <a:lnTo>
                    <a:pt x="127491" y="0"/>
                  </a:lnTo>
                  <a:lnTo>
                    <a:pt x="149587" y="801"/>
                  </a:lnTo>
                  <a:lnTo>
                    <a:pt x="159222" y="6162"/>
                  </a:lnTo>
                  <a:lnTo>
                    <a:pt x="176167" y="24597"/>
                  </a:lnTo>
                  <a:lnTo>
                    <a:pt x="193271" y="66873"/>
                  </a:lnTo>
                  <a:lnTo>
                    <a:pt x="192471" y="96423"/>
                  </a:lnTo>
                  <a:lnTo>
                    <a:pt x="183146" y="125155"/>
                  </a:lnTo>
                  <a:lnTo>
                    <a:pt x="158165" y="165298"/>
                  </a:lnTo>
                  <a:lnTo>
                    <a:pt x="138653" y="184621"/>
                  </a:lnTo>
                  <a:lnTo>
                    <a:pt x="118282" y="194769"/>
                  </a:lnTo>
                  <a:lnTo>
                    <a:pt x="87246" y="2028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949016" y="5369534"/>
              <a:ext cx="42115" cy="242156"/>
            </a:xfrm>
            <a:custGeom>
              <a:avLst/>
              <a:gdLst/>
              <a:ahLst/>
              <a:cxnLst/>
              <a:rect l="0" t="0" r="0" b="0"/>
              <a:pathLst>
                <a:path w="42115" h="242156">
                  <a:moveTo>
                    <a:pt x="42114" y="0"/>
                  </a:moveTo>
                  <a:lnTo>
                    <a:pt x="42114" y="58617"/>
                  </a:lnTo>
                  <a:lnTo>
                    <a:pt x="33708" y="115130"/>
                  </a:lnTo>
                  <a:lnTo>
                    <a:pt x="24155" y="169033"/>
                  </a:lnTo>
                  <a:lnTo>
                    <a:pt x="10447" y="220996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959544" y="5403107"/>
              <a:ext cx="212043" cy="240169"/>
            </a:xfrm>
            <a:custGeom>
              <a:avLst/>
              <a:gdLst/>
              <a:ahLst/>
              <a:cxnLst/>
              <a:rect l="0" t="0" r="0" b="0"/>
              <a:pathLst>
                <a:path w="212043" h="240169">
                  <a:moveTo>
                    <a:pt x="0" y="19069"/>
                  </a:moveTo>
                  <a:lnTo>
                    <a:pt x="16768" y="24659"/>
                  </a:lnTo>
                  <a:lnTo>
                    <a:pt x="63451" y="20217"/>
                  </a:lnTo>
                  <a:lnTo>
                    <a:pt x="124664" y="8074"/>
                  </a:lnTo>
                  <a:lnTo>
                    <a:pt x="182163" y="0"/>
                  </a:lnTo>
                  <a:lnTo>
                    <a:pt x="192802" y="2847"/>
                  </a:lnTo>
                  <a:lnTo>
                    <a:pt x="201065" y="8254"/>
                  </a:lnTo>
                  <a:lnTo>
                    <a:pt x="207743" y="15369"/>
                  </a:lnTo>
                  <a:lnTo>
                    <a:pt x="212042" y="41991"/>
                  </a:lnTo>
                  <a:lnTo>
                    <a:pt x="205272" y="99506"/>
                  </a:lnTo>
                  <a:lnTo>
                    <a:pt x="196002" y="150527"/>
                  </a:lnTo>
                  <a:lnTo>
                    <a:pt x="183560" y="210330"/>
                  </a:lnTo>
                  <a:lnTo>
                    <a:pt x="178985" y="2401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289114" y="5390591"/>
              <a:ext cx="88815" cy="227450"/>
            </a:xfrm>
            <a:custGeom>
              <a:avLst/>
              <a:gdLst/>
              <a:ahLst/>
              <a:cxnLst/>
              <a:rect l="0" t="0" r="0" b="0"/>
              <a:pathLst>
                <a:path w="88815" h="227450">
                  <a:moveTo>
                    <a:pt x="70513" y="0"/>
                  </a:moveTo>
                  <a:lnTo>
                    <a:pt x="35766" y="61110"/>
                  </a:lnTo>
                  <a:lnTo>
                    <a:pt x="14869" y="115542"/>
                  </a:lnTo>
                  <a:lnTo>
                    <a:pt x="0" y="174659"/>
                  </a:lnTo>
                  <a:lnTo>
                    <a:pt x="569" y="202798"/>
                  </a:lnTo>
                  <a:lnTo>
                    <a:pt x="8621" y="223104"/>
                  </a:lnTo>
                  <a:lnTo>
                    <a:pt x="14044" y="227115"/>
                  </a:lnTo>
                  <a:lnTo>
                    <a:pt x="19999" y="227449"/>
                  </a:lnTo>
                  <a:lnTo>
                    <a:pt x="26309" y="225332"/>
                  </a:lnTo>
                  <a:lnTo>
                    <a:pt x="51956" y="205585"/>
                  </a:lnTo>
                  <a:lnTo>
                    <a:pt x="70604" y="177507"/>
                  </a:lnTo>
                  <a:lnTo>
                    <a:pt x="86216" y="119768"/>
                  </a:lnTo>
                  <a:lnTo>
                    <a:pt x="88814" y="70452"/>
                  </a:lnTo>
                  <a:lnTo>
                    <a:pt x="82694" y="29193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454384" y="5352769"/>
              <a:ext cx="224945" cy="195750"/>
            </a:xfrm>
            <a:custGeom>
              <a:avLst/>
              <a:gdLst/>
              <a:ahLst/>
              <a:cxnLst/>
              <a:rect l="0" t="0" r="0" b="0"/>
              <a:pathLst>
                <a:path w="224945" h="195750">
                  <a:moveTo>
                    <a:pt x="0" y="195749"/>
                  </a:moveTo>
                  <a:lnTo>
                    <a:pt x="5589" y="133657"/>
                  </a:lnTo>
                  <a:lnTo>
                    <a:pt x="33599" y="77376"/>
                  </a:lnTo>
                  <a:lnTo>
                    <a:pt x="56879" y="48242"/>
                  </a:lnTo>
                  <a:lnTo>
                    <a:pt x="87823" y="24792"/>
                  </a:lnTo>
                  <a:lnTo>
                    <a:pt x="131826" y="5365"/>
                  </a:lnTo>
                  <a:lnTo>
                    <a:pt x="160754" y="0"/>
                  </a:lnTo>
                  <a:lnTo>
                    <a:pt x="182970" y="3854"/>
                  </a:lnTo>
                  <a:lnTo>
                    <a:pt x="192170" y="8158"/>
                  </a:lnTo>
                  <a:lnTo>
                    <a:pt x="205512" y="25418"/>
                  </a:lnTo>
                  <a:lnTo>
                    <a:pt x="223609" y="74626"/>
                  </a:lnTo>
                  <a:lnTo>
                    <a:pt x="224944" y="98633"/>
                  </a:lnTo>
                  <a:lnTo>
                    <a:pt x="213102" y="154598"/>
                  </a:lnTo>
                  <a:lnTo>
                    <a:pt x="210570" y="164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1559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Custom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Comic Sans MS - 36</vt:lpstr>
      <vt:lpstr>Calibri</vt:lpstr>
      <vt:lpstr>Arial - 48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2013-02-07T17:53:15Z</dcterms:created>
  <dcterms:modified xsi:type="dcterms:W3CDTF">2013-02-07T17:53:24Z</dcterms:modified>
</cp:coreProperties>
</file>