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242189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523562"/>
            <a:ext cx="8636000" cy="5191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24044"/>
            <a:ext cx="7112000" cy="61892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9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4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969884"/>
            <a:ext cx="2286000" cy="206645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69884"/>
            <a:ext cx="6688667" cy="206645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5562891"/>
            <a:ext cx="8636000" cy="48101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265005"/>
            <a:ext cx="8636000" cy="52978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651082"/>
            <a:ext cx="4487333" cy="15983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651082"/>
            <a:ext cx="4487333" cy="15983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421223"/>
            <a:ext cx="4489098" cy="22593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680531"/>
            <a:ext cx="4489098" cy="13953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421223"/>
            <a:ext cx="4490861" cy="22593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680531"/>
            <a:ext cx="4490861" cy="13953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9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6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64271"/>
            <a:ext cx="3342570" cy="4103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964276"/>
            <a:ext cx="5679722" cy="20670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068034"/>
            <a:ext cx="3342570" cy="165664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6953230"/>
            <a:ext cx="6096000" cy="2001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164004"/>
            <a:ext cx="6096000" cy="14531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8954655"/>
            <a:ext cx="6096000" cy="2842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8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969879"/>
            <a:ext cx="9144000" cy="403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51082"/>
            <a:ext cx="9144000" cy="15983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2447338"/>
            <a:ext cx="2370667" cy="1289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9A07-D9F5-47EB-891B-E389374BB58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2447338"/>
            <a:ext cx="3217333" cy="1289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2447338"/>
            <a:ext cx="2370667" cy="1289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01810-4026-434E-B349-648FD7A7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685800"/>
            <a:ext cx="8509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11.1  Objectives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 discuss the early phases of the  war..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59095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482600"/>
            <a:ext cx="8331200" cy="769441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 Quiz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What was one advantage of the Union at the start of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What was one advantage of the Confederacy at the start of the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What was considered to be the  first true battle of the Civil War and  upset Northerners who had expected  a quick victory?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   What important city on the  Mississippi river was the Union able  to take 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5.  What was one of the iron  plated/clad ships of the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59316" y="12397635"/>
            <a:ext cx="8400437" cy="1168664"/>
            <a:chOff x="559316" y="12397635"/>
            <a:chExt cx="8400437" cy="1168664"/>
          </a:xfrm>
        </p:grpSpPr>
        <p:sp>
          <p:nvSpPr>
            <p:cNvPr id="3" name="Freeform 2"/>
            <p:cNvSpPr/>
            <p:nvPr/>
          </p:nvSpPr>
          <p:spPr>
            <a:xfrm>
              <a:off x="559316" y="12721313"/>
              <a:ext cx="315716" cy="502847"/>
            </a:xfrm>
            <a:custGeom>
              <a:avLst/>
              <a:gdLst/>
              <a:ahLst/>
              <a:cxnLst/>
              <a:rect l="0" t="0" r="0" b="0"/>
              <a:pathLst>
                <a:path w="315716" h="502847">
                  <a:moveTo>
                    <a:pt x="103979" y="107991"/>
                  </a:moveTo>
                  <a:lnTo>
                    <a:pt x="84193" y="156921"/>
                  </a:lnTo>
                  <a:lnTo>
                    <a:pt x="74725" y="216052"/>
                  </a:lnTo>
                  <a:lnTo>
                    <a:pt x="71684" y="272792"/>
                  </a:lnTo>
                  <a:lnTo>
                    <a:pt x="64152" y="332180"/>
                  </a:lnTo>
                  <a:lnTo>
                    <a:pt x="56728" y="394300"/>
                  </a:lnTo>
                  <a:lnTo>
                    <a:pt x="52402" y="453971"/>
                  </a:lnTo>
                  <a:lnTo>
                    <a:pt x="51810" y="491046"/>
                  </a:lnTo>
                  <a:lnTo>
                    <a:pt x="49313" y="500232"/>
                  </a:lnTo>
                  <a:lnTo>
                    <a:pt x="45308" y="502846"/>
                  </a:lnTo>
                  <a:lnTo>
                    <a:pt x="40299" y="501080"/>
                  </a:lnTo>
                  <a:lnTo>
                    <a:pt x="31613" y="489757"/>
                  </a:lnTo>
                  <a:lnTo>
                    <a:pt x="25023" y="471857"/>
                  </a:lnTo>
                  <a:lnTo>
                    <a:pt x="14856" y="414324"/>
                  </a:lnTo>
                  <a:lnTo>
                    <a:pt x="3100" y="360657"/>
                  </a:lnTo>
                  <a:lnTo>
                    <a:pt x="0" y="304907"/>
                  </a:lnTo>
                  <a:lnTo>
                    <a:pt x="1421" y="243935"/>
                  </a:lnTo>
                  <a:lnTo>
                    <a:pt x="14450" y="184925"/>
                  </a:lnTo>
                  <a:lnTo>
                    <a:pt x="33046" y="131766"/>
                  </a:lnTo>
                  <a:lnTo>
                    <a:pt x="72975" y="76763"/>
                  </a:lnTo>
                  <a:lnTo>
                    <a:pt x="110613" y="29399"/>
                  </a:lnTo>
                  <a:lnTo>
                    <a:pt x="137530" y="12435"/>
                  </a:lnTo>
                  <a:lnTo>
                    <a:pt x="173322" y="0"/>
                  </a:lnTo>
                  <a:lnTo>
                    <a:pt x="213563" y="84"/>
                  </a:lnTo>
                  <a:lnTo>
                    <a:pt x="223828" y="4468"/>
                  </a:lnTo>
                  <a:lnTo>
                    <a:pt x="238354" y="18696"/>
                  </a:lnTo>
                  <a:lnTo>
                    <a:pt x="253108" y="46438"/>
                  </a:lnTo>
                  <a:lnTo>
                    <a:pt x="251757" y="72835"/>
                  </a:lnTo>
                  <a:lnTo>
                    <a:pt x="237415" y="126262"/>
                  </a:lnTo>
                  <a:lnTo>
                    <a:pt x="221245" y="154218"/>
                  </a:lnTo>
                  <a:lnTo>
                    <a:pt x="167070" y="213163"/>
                  </a:lnTo>
                  <a:lnTo>
                    <a:pt x="160078" y="220220"/>
                  </a:lnTo>
                  <a:lnTo>
                    <a:pt x="157756" y="221414"/>
                  </a:lnTo>
                  <a:lnTo>
                    <a:pt x="161415" y="213383"/>
                  </a:lnTo>
                  <a:lnTo>
                    <a:pt x="182219" y="194720"/>
                  </a:lnTo>
                  <a:lnTo>
                    <a:pt x="203873" y="187480"/>
                  </a:lnTo>
                  <a:lnTo>
                    <a:pt x="227925" y="185433"/>
                  </a:lnTo>
                  <a:lnTo>
                    <a:pt x="250313" y="188423"/>
                  </a:lnTo>
                  <a:lnTo>
                    <a:pt x="288237" y="207861"/>
                  </a:lnTo>
                  <a:lnTo>
                    <a:pt x="305975" y="232316"/>
                  </a:lnTo>
                  <a:lnTo>
                    <a:pt x="312342" y="247026"/>
                  </a:lnTo>
                  <a:lnTo>
                    <a:pt x="315715" y="301264"/>
                  </a:lnTo>
                  <a:lnTo>
                    <a:pt x="309306" y="345021"/>
                  </a:lnTo>
                  <a:lnTo>
                    <a:pt x="281018" y="404548"/>
                  </a:lnTo>
                  <a:lnTo>
                    <a:pt x="244565" y="450305"/>
                  </a:lnTo>
                  <a:lnTo>
                    <a:pt x="217774" y="466911"/>
                  </a:lnTo>
                  <a:lnTo>
                    <a:pt x="182020" y="473651"/>
                  </a:lnTo>
                  <a:lnTo>
                    <a:pt x="164790" y="472108"/>
                  </a:lnTo>
                  <a:lnTo>
                    <a:pt x="146093" y="465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47565" y="13001409"/>
              <a:ext cx="144327" cy="202350"/>
            </a:xfrm>
            <a:custGeom>
              <a:avLst/>
              <a:gdLst/>
              <a:ahLst/>
              <a:cxnLst/>
              <a:rect l="0" t="0" r="0" b="0"/>
              <a:pathLst>
                <a:path w="144327" h="202350">
                  <a:moveTo>
                    <a:pt x="21057" y="59521"/>
                  </a:moveTo>
                  <a:lnTo>
                    <a:pt x="29390" y="111572"/>
                  </a:lnTo>
                  <a:lnTo>
                    <a:pt x="32949" y="144657"/>
                  </a:lnTo>
                  <a:lnTo>
                    <a:pt x="42330" y="171058"/>
                  </a:lnTo>
                  <a:lnTo>
                    <a:pt x="57418" y="191372"/>
                  </a:lnTo>
                  <a:lnTo>
                    <a:pt x="66354" y="200064"/>
                  </a:lnTo>
                  <a:lnTo>
                    <a:pt x="75822" y="202349"/>
                  </a:lnTo>
                  <a:lnTo>
                    <a:pt x="85643" y="200363"/>
                  </a:lnTo>
                  <a:lnTo>
                    <a:pt x="95700" y="195530"/>
                  </a:lnTo>
                  <a:lnTo>
                    <a:pt x="113113" y="177681"/>
                  </a:lnTo>
                  <a:lnTo>
                    <a:pt x="127481" y="152980"/>
                  </a:lnTo>
                  <a:lnTo>
                    <a:pt x="140977" y="106189"/>
                  </a:lnTo>
                  <a:lnTo>
                    <a:pt x="144326" y="57622"/>
                  </a:lnTo>
                  <a:lnTo>
                    <a:pt x="140964" y="31771"/>
                  </a:lnTo>
                  <a:lnTo>
                    <a:pt x="136090" y="22303"/>
                  </a:lnTo>
                  <a:lnTo>
                    <a:pt x="121316" y="8665"/>
                  </a:lnTo>
                  <a:lnTo>
                    <a:pt x="99931" y="1824"/>
                  </a:lnTo>
                  <a:lnTo>
                    <a:pt x="87678" y="0"/>
                  </a:lnTo>
                  <a:lnTo>
                    <a:pt x="61585" y="4211"/>
                  </a:lnTo>
                  <a:lnTo>
                    <a:pt x="26826" y="19736"/>
                  </a:lnTo>
                  <a:lnTo>
                    <a:pt x="0" y="384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58135" y="12977065"/>
              <a:ext cx="168457" cy="231265"/>
            </a:xfrm>
            <a:custGeom>
              <a:avLst/>
              <a:gdLst/>
              <a:ahLst/>
              <a:cxnLst/>
              <a:rect l="0" t="0" r="0" b="0"/>
              <a:pathLst>
                <a:path w="168457" h="231265">
                  <a:moveTo>
                    <a:pt x="0" y="83865"/>
                  </a:moveTo>
                  <a:lnTo>
                    <a:pt x="5589" y="100633"/>
                  </a:lnTo>
                  <a:lnTo>
                    <a:pt x="5213" y="118223"/>
                  </a:lnTo>
                  <a:lnTo>
                    <a:pt x="1030" y="163702"/>
                  </a:lnTo>
                  <a:lnTo>
                    <a:pt x="3026" y="167505"/>
                  </a:lnTo>
                  <a:lnTo>
                    <a:pt x="6697" y="165361"/>
                  </a:lnTo>
                  <a:lnTo>
                    <a:pt x="11483" y="159253"/>
                  </a:lnTo>
                  <a:lnTo>
                    <a:pt x="28741" y="102526"/>
                  </a:lnTo>
                  <a:lnTo>
                    <a:pt x="53467" y="50766"/>
                  </a:lnTo>
                  <a:lnTo>
                    <a:pt x="80881" y="7007"/>
                  </a:lnTo>
                  <a:lnTo>
                    <a:pt x="89016" y="2210"/>
                  </a:lnTo>
                  <a:lnTo>
                    <a:pt x="107413" y="0"/>
                  </a:lnTo>
                  <a:lnTo>
                    <a:pt x="124168" y="6038"/>
                  </a:lnTo>
                  <a:lnTo>
                    <a:pt x="131912" y="10924"/>
                  </a:lnTo>
                  <a:lnTo>
                    <a:pt x="143635" y="28831"/>
                  </a:lnTo>
                  <a:lnTo>
                    <a:pt x="163281" y="87060"/>
                  </a:lnTo>
                  <a:lnTo>
                    <a:pt x="166922" y="138234"/>
                  </a:lnTo>
                  <a:lnTo>
                    <a:pt x="168153" y="195512"/>
                  </a:lnTo>
                  <a:lnTo>
                    <a:pt x="168456" y="2312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74423" y="12881945"/>
              <a:ext cx="136438" cy="294281"/>
            </a:xfrm>
            <a:custGeom>
              <a:avLst/>
              <a:gdLst/>
              <a:ahLst/>
              <a:cxnLst/>
              <a:rect l="0" t="0" r="0" b="0"/>
              <a:pathLst>
                <a:path w="136438" h="294281">
                  <a:moveTo>
                    <a:pt x="10095" y="73700"/>
                  </a:moveTo>
                  <a:lnTo>
                    <a:pt x="1030" y="132318"/>
                  </a:lnTo>
                  <a:lnTo>
                    <a:pt x="0" y="183876"/>
                  </a:lnTo>
                  <a:lnTo>
                    <a:pt x="8058" y="240133"/>
                  </a:lnTo>
                  <a:lnTo>
                    <a:pt x="14259" y="267383"/>
                  </a:lnTo>
                  <a:lnTo>
                    <a:pt x="19890" y="277691"/>
                  </a:lnTo>
                  <a:lnTo>
                    <a:pt x="35505" y="292265"/>
                  </a:lnTo>
                  <a:lnTo>
                    <a:pt x="43413" y="294280"/>
                  </a:lnTo>
                  <a:lnTo>
                    <a:pt x="51024" y="293282"/>
                  </a:lnTo>
                  <a:lnTo>
                    <a:pt x="58438" y="290279"/>
                  </a:lnTo>
                  <a:lnTo>
                    <a:pt x="72915" y="271342"/>
                  </a:lnTo>
                  <a:lnTo>
                    <a:pt x="94219" y="224678"/>
                  </a:lnTo>
                  <a:lnTo>
                    <a:pt x="116789" y="162795"/>
                  </a:lnTo>
                  <a:lnTo>
                    <a:pt x="131343" y="113265"/>
                  </a:lnTo>
                  <a:lnTo>
                    <a:pt x="134928" y="61636"/>
                  </a:lnTo>
                  <a:lnTo>
                    <a:pt x="13643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46972" y="12850360"/>
              <a:ext cx="198783" cy="250303"/>
            </a:xfrm>
            <a:custGeom>
              <a:avLst/>
              <a:gdLst/>
              <a:ahLst/>
              <a:cxnLst/>
              <a:rect l="0" t="0" r="0" b="0"/>
              <a:pathLst>
                <a:path w="198783" h="250303">
                  <a:moveTo>
                    <a:pt x="106044" y="0"/>
                  </a:moveTo>
                  <a:lnTo>
                    <a:pt x="53016" y="29309"/>
                  </a:lnTo>
                  <a:lnTo>
                    <a:pt x="21702" y="60678"/>
                  </a:lnTo>
                  <a:lnTo>
                    <a:pt x="1375" y="94017"/>
                  </a:lnTo>
                  <a:lnTo>
                    <a:pt x="0" y="103622"/>
                  </a:lnTo>
                  <a:lnTo>
                    <a:pt x="4711" y="120534"/>
                  </a:lnTo>
                  <a:lnTo>
                    <a:pt x="17723" y="132729"/>
                  </a:lnTo>
                  <a:lnTo>
                    <a:pt x="60261" y="150091"/>
                  </a:lnTo>
                  <a:lnTo>
                    <a:pt x="120960" y="158719"/>
                  </a:lnTo>
                  <a:lnTo>
                    <a:pt x="176104" y="180528"/>
                  </a:lnTo>
                  <a:lnTo>
                    <a:pt x="187846" y="187032"/>
                  </a:lnTo>
                  <a:lnTo>
                    <a:pt x="194503" y="194878"/>
                  </a:lnTo>
                  <a:lnTo>
                    <a:pt x="197772" y="203620"/>
                  </a:lnTo>
                  <a:lnTo>
                    <a:pt x="198782" y="212956"/>
                  </a:lnTo>
                  <a:lnTo>
                    <a:pt x="194775" y="220349"/>
                  </a:lnTo>
                  <a:lnTo>
                    <a:pt x="177845" y="231683"/>
                  </a:lnTo>
                  <a:lnTo>
                    <a:pt x="147595" y="244642"/>
                  </a:lnTo>
                  <a:lnTo>
                    <a:pt x="105227" y="250302"/>
                  </a:lnTo>
                  <a:lnTo>
                    <a:pt x="42873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21472" y="12892474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21472" y="129135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53057" y="13071459"/>
              <a:ext cx="21058" cy="31587"/>
            </a:xfrm>
            <a:custGeom>
              <a:avLst/>
              <a:gdLst/>
              <a:ahLst/>
              <a:cxnLst/>
              <a:rect l="0" t="0" r="0" b="0"/>
              <a:pathLst>
                <a:path w="21058" h="31587">
                  <a:moveTo>
                    <a:pt x="21057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58384" y="12713490"/>
              <a:ext cx="31586" cy="410612"/>
            </a:xfrm>
            <a:custGeom>
              <a:avLst/>
              <a:gdLst/>
              <a:ahLst/>
              <a:cxnLst/>
              <a:rect l="0" t="0" r="0" b="0"/>
              <a:pathLst>
                <a:path w="31586" h="410612">
                  <a:moveTo>
                    <a:pt x="31585" y="0"/>
                  </a:moveTo>
                  <a:lnTo>
                    <a:pt x="31585" y="52049"/>
                  </a:lnTo>
                  <a:lnTo>
                    <a:pt x="31585" y="101990"/>
                  </a:lnTo>
                  <a:lnTo>
                    <a:pt x="31585" y="160786"/>
                  </a:lnTo>
                  <a:lnTo>
                    <a:pt x="24349" y="218630"/>
                  </a:lnTo>
                  <a:lnTo>
                    <a:pt x="18587" y="282049"/>
                  </a:lnTo>
                  <a:lnTo>
                    <a:pt x="9796" y="328846"/>
                  </a:lnTo>
                  <a:lnTo>
                    <a:pt x="2902" y="373516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11026" y="12692433"/>
              <a:ext cx="168457" cy="421141"/>
            </a:xfrm>
            <a:custGeom>
              <a:avLst/>
              <a:gdLst/>
              <a:ahLst/>
              <a:cxnLst/>
              <a:rect l="0" t="0" r="0" b="0"/>
              <a:pathLst>
                <a:path w="168457" h="421141">
                  <a:moveTo>
                    <a:pt x="0" y="0"/>
                  </a:moveTo>
                  <a:lnTo>
                    <a:pt x="17958" y="63428"/>
                  </a:lnTo>
                  <a:lnTo>
                    <a:pt x="35149" y="115848"/>
                  </a:lnTo>
                  <a:lnTo>
                    <a:pt x="52650" y="176793"/>
                  </a:lnTo>
                  <a:lnTo>
                    <a:pt x="77427" y="232508"/>
                  </a:lnTo>
                  <a:lnTo>
                    <a:pt x="103422" y="293296"/>
                  </a:lnTo>
                  <a:lnTo>
                    <a:pt x="125634" y="347244"/>
                  </a:lnTo>
                  <a:lnTo>
                    <a:pt x="145829" y="389517"/>
                  </a:lnTo>
                  <a:lnTo>
                    <a:pt x="168456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90011" y="12639790"/>
              <a:ext cx="63171" cy="515898"/>
            </a:xfrm>
            <a:custGeom>
              <a:avLst/>
              <a:gdLst/>
              <a:ahLst/>
              <a:cxnLst/>
              <a:rect l="0" t="0" r="0" b="0"/>
              <a:pathLst>
                <a:path w="63171" h="515898">
                  <a:moveTo>
                    <a:pt x="63170" y="0"/>
                  </a:moveTo>
                  <a:lnTo>
                    <a:pt x="48699" y="44368"/>
                  </a:lnTo>
                  <a:lnTo>
                    <a:pt x="42895" y="104263"/>
                  </a:lnTo>
                  <a:lnTo>
                    <a:pt x="35456" y="158925"/>
                  </a:lnTo>
                  <a:lnTo>
                    <a:pt x="32732" y="206446"/>
                  </a:lnTo>
                  <a:lnTo>
                    <a:pt x="30755" y="257051"/>
                  </a:lnTo>
                  <a:lnTo>
                    <a:pt x="24450" y="309090"/>
                  </a:lnTo>
                  <a:lnTo>
                    <a:pt x="20892" y="360384"/>
                  </a:lnTo>
                  <a:lnTo>
                    <a:pt x="12922" y="420231"/>
                  </a:lnTo>
                  <a:lnTo>
                    <a:pt x="11001" y="477113"/>
                  </a:lnTo>
                  <a:lnTo>
                    <a:pt x="7619" y="495929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19721" y="12850360"/>
              <a:ext cx="196674" cy="231680"/>
            </a:xfrm>
            <a:custGeom>
              <a:avLst/>
              <a:gdLst/>
              <a:ahLst/>
              <a:cxnLst/>
              <a:rect l="0" t="0" r="0" b="0"/>
              <a:pathLst>
                <a:path w="196674" h="231680">
                  <a:moveTo>
                    <a:pt x="133502" y="0"/>
                  </a:moveTo>
                  <a:lnTo>
                    <a:pt x="89539" y="20244"/>
                  </a:lnTo>
                  <a:lnTo>
                    <a:pt x="38502" y="67570"/>
                  </a:lnTo>
                  <a:lnTo>
                    <a:pt x="19920" y="93203"/>
                  </a:lnTo>
                  <a:lnTo>
                    <a:pt x="4052" y="135111"/>
                  </a:lnTo>
                  <a:lnTo>
                    <a:pt x="0" y="181713"/>
                  </a:lnTo>
                  <a:lnTo>
                    <a:pt x="3198" y="207103"/>
                  </a:lnTo>
                  <a:lnTo>
                    <a:pt x="8028" y="216449"/>
                  </a:lnTo>
                  <a:lnTo>
                    <a:pt x="22754" y="229950"/>
                  </a:lnTo>
                  <a:lnTo>
                    <a:pt x="32764" y="231679"/>
                  </a:lnTo>
                  <a:lnTo>
                    <a:pt x="56364" y="227361"/>
                  </a:lnTo>
                  <a:lnTo>
                    <a:pt x="76212" y="214523"/>
                  </a:lnTo>
                  <a:lnTo>
                    <a:pt x="91662" y="197120"/>
                  </a:lnTo>
                  <a:lnTo>
                    <a:pt x="126107" y="136614"/>
                  </a:lnTo>
                  <a:lnTo>
                    <a:pt x="147028" y="84195"/>
                  </a:lnTo>
                  <a:lnTo>
                    <a:pt x="159137" y="43061"/>
                  </a:lnTo>
                  <a:lnTo>
                    <a:pt x="155115" y="102817"/>
                  </a:lnTo>
                  <a:lnTo>
                    <a:pt x="157788" y="163115"/>
                  </a:lnTo>
                  <a:lnTo>
                    <a:pt x="164183" y="185970"/>
                  </a:lnTo>
                  <a:lnTo>
                    <a:pt x="179767" y="209651"/>
                  </a:lnTo>
                  <a:lnTo>
                    <a:pt x="196673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92528" y="12858954"/>
              <a:ext cx="302893" cy="212506"/>
            </a:xfrm>
            <a:custGeom>
              <a:avLst/>
              <a:gdLst/>
              <a:ahLst/>
              <a:cxnLst/>
              <a:rect l="0" t="0" r="0" b="0"/>
              <a:pathLst>
                <a:path w="302893" h="212506">
                  <a:moveTo>
                    <a:pt x="18622" y="65106"/>
                  </a:moveTo>
                  <a:lnTo>
                    <a:pt x="3968" y="118133"/>
                  </a:lnTo>
                  <a:lnTo>
                    <a:pt x="0" y="175579"/>
                  </a:lnTo>
                  <a:lnTo>
                    <a:pt x="3717" y="204672"/>
                  </a:lnTo>
                  <a:lnTo>
                    <a:pt x="6346" y="209622"/>
                  </a:lnTo>
                  <a:lnTo>
                    <a:pt x="9268" y="208244"/>
                  </a:lnTo>
                  <a:lnTo>
                    <a:pt x="12386" y="202646"/>
                  </a:lnTo>
                  <a:lnTo>
                    <a:pt x="17390" y="151632"/>
                  </a:lnTo>
                  <a:lnTo>
                    <a:pt x="20597" y="103482"/>
                  </a:lnTo>
                  <a:lnTo>
                    <a:pt x="41456" y="47816"/>
                  </a:lnTo>
                  <a:lnTo>
                    <a:pt x="47883" y="36032"/>
                  </a:lnTo>
                  <a:lnTo>
                    <a:pt x="56847" y="28176"/>
                  </a:lnTo>
                  <a:lnTo>
                    <a:pt x="79285" y="19446"/>
                  </a:lnTo>
                  <a:lnTo>
                    <a:pt x="89480" y="20628"/>
                  </a:lnTo>
                  <a:lnTo>
                    <a:pt x="107046" y="31300"/>
                  </a:lnTo>
                  <a:lnTo>
                    <a:pt x="119533" y="53980"/>
                  </a:lnTo>
                  <a:lnTo>
                    <a:pt x="140879" y="117452"/>
                  </a:lnTo>
                  <a:lnTo>
                    <a:pt x="149473" y="156135"/>
                  </a:lnTo>
                  <a:lnTo>
                    <a:pt x="147748" y="179263"/>
                  </a:lnTo>
                  <a:lnTo>
                    <a:pt x="147990" y="179814"/>
                  </a:lnTo>
                  <a:lnTo>
                    <a:pt x="159863" y="117647"/>
                  </a:lnTo>
                  <a:lnTo>
                    <a:pt x="169786" y="67545"/>
                  </a:lnTo>
                  <a:lnTo>
                    <a:pt x="185724" y="26834"/>
                  </a:lnTo>
                  <a:lnTo>
                    <a:pt x="201684" y="9882"/>
                  </a:lnTo>
                  <a:lnTo>
                    <a:pt x="210854" y="3724"/>
                  </a:lnTo>
                  <a:lnTo>
                    <a:pt x="230400" y="0"/>
                  </a:lnTo>
                  <a:lnTo>
                    <a:pt x="240526" y="645"/>
                  </a:lnTo>
                  <a:lnTo>
                    <a:pt x="261135" y="10719"/>
                  </a:lnTo>
                  <a:lnTo>
                    <a:pt x="271545" y="18320"/>
                  </a:lnTo>
                  <a:lnTo>
                    <a:pt x="286230" y="42362"/>
                  </a:lnTo>
                  <a:lnTo>
                    <a:pt x="297955" y="88783"/>
                  </a:lnTo>
                  <a:lnTo>
                    <a:pt x="301917" y="151281"/>
                  </a:lnTo>
                  <a:lnTo>
                    <a:pt x="302892" y="2125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92598" y="12892036"/>
              <a:ext cx="178293" cy="248089"/>
            </a:xfrm>
            <a:custGeom>
              <a:avLst/>
              <a:gdLst/>
              <a:ahLst/>
              <a:cxnLst/>
              <a:rect l="0" t="0" r="0" b="0"/>
              <a:pathLst>
                <a:path w="178293" h="248089">
                  <a:moveTo>
                    <a:pt x="39692" y="10967"/>
                  </a:moveTo>
                  <a:lnTo>
                    <a:pt x="57673" y="35014"/>
                  </a:lnTo>
                  <a:lnTo>
                    <a:pt x="84014" y="55267"/>
                  </a:lnTo>
                  <a:lnTo>
                    <a:pt x="103844" y="64971"/>
                  </a:lnTo>
                  <a:lnTo>
                    <a:pt x="124356" y="66944"/>
                  </a:lnTo>
                  <a:lnTo>
                    <a:pt x="144001" y="62752"/>
                  </a:lnTo>
                  <a:lnTo>
                    <a:pt x="160531" y="53090"/>
                  </a:lnTo>
                  <a:lnTo>
                    <a:pt x="172557" y="37877"/>
                  </a:lnTo>
                  <a:lnTo>
                    <a:pt x="177402" y="28907"/>
                  </a:lnTo>
                  <a:lnTo>
                    <a:pt x="178292" y="20587"/>
                  </a:lnTo>
                  <a:lnTo>
                    <a:pt x="173042" y="5103"/>
                  </a:lnTo>
                  <a:lnTo>
                    <a:pt x="164857" y="1209"/>
                  </a:lnTo>
                  <a:lnTo>
                    <a:pt x="140165" y="0"/>
                  </a:lnTo>
                  <a:lnTo>
                    <a:pt x="98968" y="11487"/>
                  </a:lnTo>
                  <a:lnTo>
                    <a:pt x="68304" y="29709"/>
                  </a:lnTo>
                  <a:lnTo>
                    <a:pt x="30916" y="72467"/>
                  </a:lnTo>
                  <a:lnTo>
                    <a:pt x="5752" y="126562"/>
                  </a:lnTo>
                  <a:lnTo>
                    <a:pt x="0" y="169478"/>
                  </a:lnTo>
                  <a:lnTo>
                    <a:pt x="4894" y="196060"/>
                  </a:lnTo>
                  <a:lnTo>
                    <a:pt x="9474" y="208062"/>
                  </a:lnTo>
                  <a:lnTo>
                    <a:pt x="27042" y="227636"/>
                  </a:lnTo>
                  <a:lnTo>
                    <a:pt x="50448" y="241795"/>
                  </a:lnTo>
                  <a:lnTo>
                    <a:pt x="76448" y="248088"/>
                  </a:lnTo>
                  <a:lnTo>
                    <a:pt x="117393" y="246041"/>
                  </a:lnTo>
                  <a:lnTo>
                    <a:pt x="155506" y="232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895544" y="12808246"/>
              <a:ext cx="165349" cy="265258"/>
            </a:xfrm>
            <a:custGeom>
              <a:avLst/>
              <a:gdLst/>
              <a:ahLst/>
              <a:cxnLst/>
              <a:rect l="0" t="0" r="0" b="0"/>
              <a:pathLst>
                <a:path w="165349" h="265258">
                  <a:moveTo>
                    <a:pt x="21057" y="0"/>
                  </a:moveTo>
                  <a:lnTo>
                    <a:pt x="19888" y="49263"/>
                  </a:lnTo>
                  <a:lnTo>
                    <a:pt x="9604" y="110293"/>
                  </a:lnTo>
                  <a:lnTo>
                    <a:pt x="5438" y="134417"/>
                  </a:lnTo>
                  <a:lnTo>
                    <a:pt x="12296" y="184738"/>
                  </a:lnTo>
                  <a:lnTo>
                    <a:pt x="24916" y="239134"/>
                  </a:lnTo>
                  <a:lnTo>
                    <a:pt x="30649" y="248331"/>
                  </a:lnTo>
                  <a:lnTo>
                    <a:pt x="46377" y="261668"/>
                  </a:lnTo>
                  <a:lnTo>
                    <a:pt x="68185" y="265257"/>
                  </a:lnTo>
                  <a:lnTo>
                    <a:pt x="80552" y="264575"/>
                  </a:lnTo>
                  <a:lnTo>
                    <a:pt x="103651" y="254461"/>
                  </a:lnTo>
                  <a:lnTo>
                    <a:pt x="124446" y="237096"/>
                  </a:lnTo>
                  <a:lnTo>
                    <a:pt x="153740" y="190940"/>
                  </a:lnTo>
                  <a:lnTo>
                    <a:pt x="161916" y="166750"/>
                  </a:lnTo>
                  <a:lnTo>
                    <a:pt x="165348" y="121418"/>
                  </a:lnTo>
                  <a:lnTo>
                    <a:pt x="158307" y="80169"/>
                  </a:lnTo>
                  <a:lnTo>
                    <a:pt x="147958" y="60588"/>
                  </a:lnTo>
                  <a:lnTo>
                    <a:pt x="132439" y="47205"/>
                  </a:lnTo>
                  <a:lnTo>
                    <a:pt x="88292" y="29083"/>
                  </a:lnTo>
                  <a:lnTo>
                    <a:pt x="61858" y="30864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80802" y="12615715"/>
              <a:ext cx="146412" cy="424160"/>
            </a:xfrm>
            <a:custGeom>
              <a:avLst/>
              <a:gdLst/>
              <a:ahLst/>
              <a:cxnLst/>
              <a:rect l="0" t="0" r="0" b="0"/>
              <a:pathLst>
                <a:path w="146412" h="424160">
                  <a:moveTo>
                    <a:pt x="146411" y="13547"/>
                  </a:moveTo>
                  <a:lnTo>
                    <a:pt x="129643" y="2368"/>
                  </a:lnTo>
                  <a:lnTo>
                    <a:pt x="108933" y="0"/>
                  </a:lnTo>
                  <a:lnTo>
                    <a:pt x="85300" y="4017"/>
                  </a:lnTo>
                  <a:lnTo>
                    <a:pt x="52265" y="20602"/>
                  </a:lnTo>
                  <a:lnTo>
                    <a:pt x="30869" y="37740"/>
                  </a:lnTo>
                  <a:lnTo>
                    <a:pt x="15900" y="60173"/>
                  </a:lnTo>
                  <a:lnTo>
                    <a:pt x="6518" y="86912"/>
                  </a:lnTo>
                  <a:lnTo>
                    <a:pt x="1235" y="137190"/>
                  </a:lnTo>
                  <a:lnTo>
                    <a:pt x="0" y="180024"/>
                  </a:lnTo>
                  <a:lnTo>
                    <a:pt x="2571" y="223237"/>
                  </a:lnTo>
                  <a:lnTo>
                    <a:pt x="10595" y="277669"/>
                  </a:lnTo>
                  <a:lnTo>
                    <a:pt x="18198" y="338680"/>
                  </a:lnTo>
                  <a:lnTo>
                    <a:pt x="19699" y="395142"/>
                  </a:lnTo>
                  <a:lnTo>
                    <a:pt x="20069" y="424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148228" y="12892474"/>
              <a:ext cx="63172" cy="5591"/>
            </a:xfrm>
            <a:custGeom>
              <a:avLst/>
              <a:gdLst/>
              <a:ahLst/>
              <a:cxnLst/>
              <a:rect l="0" t="0" r="0" b="0"/>
              <a:pathLst>
                <a:path w="63172" h="5591">
                  <a:moveTo>
                    <a:pt x="0" y="0"/>
                  </a:moveTo>
                  <a:lnTo>
                    <a:pt x="16768" y="5590"/>
                  </a:lnTo>
                  <a:lnTo>
                    <a:pt x="34359" y="5214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11482" y="12660847"/>
              <a:ext cx="10530" cy="389556"/>
            </a:xfrm>
            <a:custGeom>
              <a:avLst/>
              <a:gdLst/>
              <a:ahLst/>
              <a:cxnLst/>
              <a:rect l="0" t="0" r="0" b="0"/>
              <a:pathLst>
                <a:path w="10530" h="389556">
                  <a:moveTo>
                    <a:pt x="10529" y="0"/>
                  </a:moveTo>
                  <a:lnTo>
                    <a:pt x="2195" y="57264"/>
                  </a:lnTo>
                  <a:lnTo>
                    <a:pt x="434" y="118157"/>
                  </a:lnTo>
                  <a:lnTo>
                    <a:pt x="86" y="178755"/>
                  </a:lnTo>
                  <a:lnTo>
                    <a:pt x="26" y="241568"/>
                  </a:lnTo>
                  <a:lnTo>
                    <a:pt x="8" y="303983"/>
                  </a:lnTo>
                  <a:lnTo>
                    <a:pt x="2" y="365589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27254" y="12681904"/>
              <a:ext cx="210571" cy="200042"/>
            </a:xfrm>
            <a:custGeom>
              <a:avLst/>
              <a:gdLst/>
              <a:ahLst/>
              <a:cxnLst/>
              <a:rect l="0" t="0" r="0" b="0"/>
              <a:pathLst>
                <a:path w="210571" h="200042">
                  <a:moveTo>
                    <a:pt x="210570" y="0"/>
                  </a:moveTo>
                  <a:lnTo>
                    <a:pt x="186524" y="9576"/>
                  </a:lnTo>
                  <a:lnTo>
                    <a:pt x="128568" y="61331"/>
                  </a:lnTo>
                  <a:lnTo>
                    <a:pt x="83135" y="113665"/>
                  </a:lnTo>
                  <a:lnTo>
                    <a:pt x="25852" y="173763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58881" y="12671375"/>
              <a:ext cx="189514" cy="336914"/>
            </a:xfrm>
            <a:custGeom>
              <a:avLst/>
              <a:gdLst/>
              <a:ahLst/>
              <a:cxnLst/>
              <a:rect l="0" t="0" r="0" b="0"/>
              <a:pathLst>
                <a:path w="189514" h="336914">
                  <a:moveTo>
                    <a:pt x="0" y="0"/>
                  </a:moveTo>
                  <a:lnTo>
                    <a:pt x="3119" y="55170"/>
                  </a:lnTo>
                  <a:lnTo>
                    <a:pt x="8333" y="110325"/>
                  </a:lnTo>
                  <a:lnTo>
                    <a:pt x="10095" y="170881"/>
                  </a:lnTo>
                  <a:lnTo>
                    <a:pt x="10443" y="230244"/>
                  </a:lnTo>
                  <a:lnTo>
                    <a:pt x="10503" y="284640"/>
                  </a:lnTo>
                  <a:lnTo>
                    <a:pt x="10517" y="316410"/>
                  </a:lnTo>
                  <a:lnTo>
                    <a:pt x="12861" y="322074"/>
                  </a:lnTo>
                  <a:lnTo>
                    <a:pt x="16763" y="321171"/>
                  </a:lnTo>
                  <a:lnTo>
                    <a:pt x="21704" y="315890"/>
                  </a:lnTo>
                  <a:lnTo>
                    <a:pt x="38039" y="265386"/>
                  </a:lnTo>
                  <a:lnTo>
                    <a:pt x="52531" y="205324"/>
                  </a:lnTo>
                  <a:lnTo>
                    <a:pt x="72248" y="153383"/>
                  </a:lnTo>
                  <a:lnTo>
                    <a:pt x="97446" y="123176"/>
                  </a:lnTo>
                  <a:lnTo>
                    <a:pt x="107078" y="118382"/>
                  </a:lnTo>
                  <a:lnTo>
                    <a:pt x="127139" y="116176"/>
                  </a:lnTo>
                  <a:lnTo>
                    <a:pt x="144634" y="122215"/>
                  </a:lnTo>
                  <a:lnTo>
                    <a:pt x="152574" y="127100"/>
                  </a:lnTo>
                  <a:lnTo>
                    <a:pt x="174929" y="161922"/>
                  </a:lnTo>
                  <a:lnTo>
                    <a:pt x="185192" y="209285"/>
                  </a:lnTo>
                  <a:lnTo>
                    <a:pt x="188233" y="260362"/>
                  </a:lnTo>
                  <a:lnTo>
                    <a:pt x="189344" y="323597"/>
                  </a:lnTo>
                  <a:lnTo>
                    <a:pt x="189513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32622" y="12787189"/>
              <a:ext cx="147400" cy="87400"/>
            </a:xfrm>
            <a:custGeom>
              <a:avLst/>
              <a:gdLst/>
              <a:ahLst/>
              <a:cxnLst/>
              <a:rect l="0" t="0" r="0" b="0"/>
              <a:pathLst>
                <a:path w="147400" h="87400">
                  <a:moveTo>
                    <a:pt x="0" y="31586"/>
                  </a:moveTo>
                  <a:lnTo>
                    <a:pt x="37086" y="66333"/>
                  </a:lnTo>
                  <a:lnTo>
                    <a:pt x="84952" y="87229"/>
                  </a:lnTo>
                  <a:lnTo>
                    <a:pt x="94069" y="87399"/>
                  </a:lnTo>
                  <a:lnTo>
                    <a:pt x="110438" y="81348"/>
                  </a:lnTo>
                  <a:lnTo>
                    <a:pt x="132808" y="64788"/>
                  </a:lnTo>
                  <a:lnTo>
                    <a:pt x="140915" y="42443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018806" y="12787189"/>
              <a:ext cx="182273" cy="274097"/>
            </a:xfrm>
            <a:custGeom>
              <a:avLst/>
              <a:gdLst/>
              <a:ahLst/>
              <a:cxnLst/>
              <a:rect l="0" t="0" r="0" b="0"/>
              <a:pathLst>
                <a:path w="182273" h="274097">
                  <a:moveTo>
                    <a:pt x="108573" y="0"/>
                  </a:moveTo>
                  <a:lnTo>
                    <a:pt x="83356" y="19151"/>
                  </a:lnTo>
                  <a:lnTo>
                    <a:pt x="33555" y="76671"/>
                  </a:lnTo>
                  <a:lnTo>
                    <a:pt x="7297" y="137132"/>
                  </a:lnTo>
                  <a:lnTo>
                    <a:pt x="0" y="158044"/>
                  </a:lnTo>
                  <a:lnTo>
                    <a:pt x="494" y="200726"/>
                  </a:lnTo>
                  <a:lnTo>
                    <a:pt x="8049" y="244828"/>
                  </a:lnTo>
                  <a:lnTo>
                    <a:pt x="13481" y="255637"/>
                  </a:lnTo>
                  <a:lnTo>
                    <a:pt x="28875" y="270764"/>
                  </a:lnTo>
                  <a:lnTo>
                    <a:pt x="39063" y="274096"/>
                  </a:lnTo>
                  <a:lnTo>
                    <a:pt x="74589" y="273197"/>
                  </a:lnTo>
                  <a:lnTo>
                    <a:pt x="107862" y="264351"/>
                  </a:lnTo>
                  <a:lnTo>
                    <a:pt x="139947" y="246262"/>
                  </a:lnTo>
                  <a:lnTo>
                    <a:pt x="18227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64580" y="12629262"/>
              <a:ext cx="199041" cy="346560"/>
            </a:xfrm>
            <a:custGeom>
              <a:avLst/>
              <a:gdLst/>
              <a:ahLst/>
              <a:cxnLst/>
              <a:rect l="0" t="0" r="0" b="0"/>
              <a:pathLst>
                <a:path w="199041" h="346560">
                  <a:moveTo>
                    <a:pt x="10239" y="10528"/>
                  </a:moveTo>
                  <a:lnTo>
                    <a:pt x="3003" y="54896"/>
                  </a:lnTo>
                  <a:lnTo>
                    <a:pt x="686" y="113621"/>
                  </a:lnTo>
                  <a:lnTo>
                    <a:pt x="0" y="165727"/>
                  </a:lnTo>
                  <a:lnTo>
                    <a:pt x="966" y="226788"/>
                  </a:lnTo>
                  <a:lnTo>
                    <a:pt x="14300" y="287473"/>
                  </a:lnTo>
                  <a:lnTo>
                    <a:pt x="32499" y="328501"/>
                  </a:lnTo>
                  <a:lnTo>
                    <a:pt x="39117" y="338324"/>
                  </a:lnTo>
                  <a:lnTo>
                    <a:pt x="49378" y="343702"/>
                  </a:lnTo>
                  <a:lnTo>
                    <a:pt x="76378" y="346559"/>
                  </a:lnTo>
                  <a:lnTo>
                    <a:pt x="98515" y="340808"/>
                  </a:lnTo>
                  <a:lnTo>
                    <a:pt x="131791" y="318055"/>
                  </a:lnTo>
                  <a:lnTo>
                    <a:pt x="159338" y="281152"/>
                  </a:lnTo>
                  <a:lnTo>
                    <a:pt x="183277" y="218620"/>
                  </a:lnTo>
                  <a:lnTo>
                    <a:pt x="196151" y="166927"/>
                  </a:lnTo>
                  <a:lnTo>
                    <a:pt x="199040" y="106413"/>
                  </a:lnTo>
                  <a:lnTo>
                    <a:pt x="188363" y="61035"/>
                  </a:lnTo>
                  <a:lnTo>
                    <a:pt x="164963" y="21762"/>
                  </a:lnTo>
                  <a:lnTo>
                    <a:pt x="1471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727503" y="12744941"/>
              <a:ext cx="160558" cy="263348"/>
            </a:xfrm>
            <a:custGeom>
              <a:avLst/>
              <a:gdLst/>
              <a:ahLst/>
              <a:cxnLst/>
              <a:rect l="0" t="0" r="0" b="0"/>
              <a:pathLst>
                <a:path w="160558" h="263348">
                  <a:moveTo>
                    <a:pt x="0" y="252818"/>
                  </a:moveTo>
                  <a:lnTo>
                    <a:pt x="3119" y="203887"/>
                  </a:lnTo>
                  <a:lnTo>
                    <a:pt x="8333" y="156042"/>
                  </a:lnTo>
                  <a:lnTo>
                    <a:pt x="15684" y="98651"/>
                  </a:lnTo>
                  <a:lnTo>
                    <a:pt x="25054" y="64420"/>
                  </a:lnTo>
                  <a:lnTo>
                    <a:pt x="54342" y="22581"/>
                  </a:lnTo>
                  <a:lnTo>
                    <a:pt x="69385" y="5821"/>
                  </a:lnTo>
                  <a:lnTo>
                    <a:pt x="79012" y="1586"/>
                  </a:lnTo>
                  <a:lnTo>
                    <a:pt x="102187" y="0"/>
                  </a:lnTo>
                  <a:lnTo>
                    <a:pt x="112578" y="4724"/>
                  </a:lnTo>
                  <a:lnTo>
                    <a:pt x="130363" y="22452"/>
                  </a:lnTo>
                  <a:lnTo>
                    <a:pt x="147941" y="64329"/>
                  </a:lnTo>
                  <a:lnTo>
                    <a:pt x="160557" y="119371"/>
                  </a:lnTo>
                  <a:lnTo>
                    <a:pt x="159660" y="176806"/>
                  </a:lnTo>
                  <a:lnTo>
                    <a:pt x="158270" y="228878"/>
                  </a:lnTo>
                  <a:lnTo>
                    <a:pt x="157927" y="263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83769" y="12755604"/>
              <a:ext cx="17476" cy="221099"/>
            </a:xfrm>
            <a:custGeom>
              <a:avLst/>
              <a:gdLst/>
              <a:ahLst/>
              <a:cxnLst/>
              <a:rect l="0" t="0" r="0" b="0"/>
              <a:pathLst>
                <a:path w="17476" h="221099">
                  <a:moveTo>
                    <a:pt x="17475" y="0"/>
                  </a:moveTo>
                  <a:lnTo>
                    <a:pt x="10239" y="28726"/>
                  </a:lnTo>
                  <a:lnTo>
                    <a:pt x="6752" y="77921"/>
                  </a:lnTo>
                  <a:lnTo>
                    <a:pt x="0" y="128893"/>
                  </a:lnTo>
                  <a:lnTo>
                    <a:pt x="245" y="185512"/>
                  </a:lnTo>
                  <a:lnTo>
                    <a:pt x="694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087064" y="12748313"/>
              <a:ext cx="131050" cy="238245"/>
            </a:xfrm>
            <a:custGeom>
              <a:avLst/>
              <a:gdLst/>
              <a:ahLst/>
              <a:cxnLst/>
              <a:rect l="0" t="0" r="0" b="0"/>
              <a:pathLst>
                <a:path w="131050" h="238245">
                  <a:moveTo>
                    <a:pt x="19465" y="7291"/>
                  </a:moveTo>
                  <a:lnTo>
                    <a:pt x="12230" y="34847"/>
                  </a:lnTo>
                  <a:lnTo>
                    <a:pt x="6467" y="87950"/>
                  </a:lnTo>
                  <a:lnTo>
                    <a:pt x="0" y="149696"/>
                  </a:lnTo>
                  <a:lnTo>
                    <a:pt x="4469" y="197794"/>
                  </a:lnTo>
                  <a:lnTo>
                    <a:pt x="13190" y="221030"/>
                  </a:lnTo>
                  <a:lnTo>
                    <a:pt x="18791" y="230503"/>
                  </a:lnTo>
                  <a:lnTo>
                    <a:pt x="27204" y="235647"/>
                  </a:lnTo>
                  <a:lnTo>
                    <a:pt x="49031" y="238244"/>
                  </a:lnTo>
                  <a:lnTo>
                    <a:pt x="59063" y="233789"/>
                  </a:lnTo>
                  <a:lnTo>
                    <a:pt x="99389" y="191420"/>
                  </a:lnTo>
                  <a:lnTo>
                    <a:pt x="121005" y="152445"/>
                  </a:lnTo>
                  <a:lnTo>
                    <a:pt x="131049" y="103851"/>
                  </a:lnTo>
                  <a:lnTo>
                    <a:pt x="128436" y="57998"/>
                  </a:lnTo>
                  <a:lnTo>
                    <a:pt x="120149" y="35287"/>
                  </a:lnTo>
                  <a:lnTo>
                    <a:pt x="114664" y="25955"/>
                  </a:lnTo>
                  <a:lnTo>
                    <a:pt x="96091" y="12467"/>
                  </a:lnTo>
                  <a:lnTo>
                    <a:pt x="72238" y="3742"/>
                  </a:lnTo>
                  <a:lnTo>
                    <a:pt x="36011" y="0"/>
                  </a:lnTo>
                  <a:lnTo>
                    <a:pt x="8936" y="7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06570" y="12687364"/>
              <a:ext cx="177539" cy="268282"/>
            </a:xfrm>
            <a:custGeom>
              <a:avLst/>
              <a:gdLst/>
              <a:ahLst/>
              <a:cxnLst/>
              <a:rect l="0" t="0" r="0" b="0"/>
              <a:pathLst>
                <a:path w="177539" h="268282">
                  <a:moveTo>
                    <a:pt x="0" y="215639"/>
                  </a:moveTo>
                  <a:lnTo>
                    <a:pt x="3120" y="155256"/>
                  </a:lnTo>
                  <a:lnTo>
                    <a:pt x="11453" y="103772"/>
                  </a:lnTo>
                  <a:lnTo>
                    <a:pt x="30339" y="44453"/>
                  </a:lnTo>
                  <a:lnTo>
                    <a:pt x="46239" y="22183"/>
                  </a:lnTo>
                  <a:lnTo>
                    <a:pt x="55393" y="12969"/>
                  </a:lnTo>
                  <a:lnTo>
                    <a:pt x="81161" y="2730"/>
                  </a:lnTo>
                  <a:lnTo>
                    <a:pt x="96221" y="0"/>
                  </a:lnTo>
                  <a:lnTo>
                    <a:pt x="108601" y="1689"/>
                  </a:lnTo>
                  <a:lnTo>
                    <a:pt x="128596" y="12926"/>
                  </a:lnTo>
                  <a:lnTo>
                    <a:pt x="142162" y="29618"/>
                  </a:lnTo>
                  <a:lnTo>
                    <a:pt x="167996" y="89603"/>
                  </a:lnTo>
                  <a:lnTo>
                    <a:pt x="174101" y="114000"/>
                  </a:lnTo>
                  <a:lnTo>
                    <a:pt x="177538" y="164856"/>
                  </a:lnTo>
                  <a:lnTo>
                    <a:pt x="175579" y="222029"/>
                  </a:lnTo>
                  <a:lnTo>
                    <a:pt x="167447" y="250288"/>
                  </a:lnTo>
                  <a:lnTo>
                    <a:pt x="157928" y="268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85472" y="12587148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801410" y="12650477"/>
              <a:ext cx="389555" cy="271224"/>
            </a:xfrm>
            <a:custGeom>
              <a:avLst/>
              <a:gdLst/>
              <a:ahLst/>
              <a:cxnLst/>
              <a:rect l="0" t="0" r="0" b="0"/>
              <a:pathLst>
                <a:path w="389555" h="271224">
                  <a:moveTo>
                    <a:pt x="0" y="31427"/>
                  </a:moveTo>
                  <a:lnTo>
                    <a:pt x="8333" y="83478"/>
                  </a:lnTo>
                  <a:lnTo>
                    <a:pt x="9878" y="136538"/>
                  </a:lnTo>
                  <a:lnTo>
                    <a:pt x="10335" y="192423"/>
                  </a:lnTo>
                  <a:lnTo>
                    <a:pt x="10471" y="247195"/>
                  </a:lnTo>
                  <a:lnTo>
                    <a:pt x="11673" y="270044"/>
                  </a:lnTo>
                  <a:lnTo>
                    <a:pt x="13631" y="271223"/>
                  </a:lnTo>
                  <a:lnTo>
                    <a:pt x="16106" y="268500"/>
                  </a:lnTo>
                  <a:lnTo>
                    <a:pt x="27315" y="220933"/>
                  </a:lnTo>
                  <a:lnTo>
                    <a:pt x="31490" y="168685"/>
                  </a:lnTo>
                  <a:lnTo>
                    <a:pt x="45908" y="111572"/>
                  </a:lnTo>
                  <a:lnTo>
                    <a:pt x="76528" y="50248"/>
                  </a:lnTo>
                  <a:lnTo>
                    <a:pt x="99133" y="30823"/>
                  </a:lnTo>
                  <a:lnTo>
                    <a:pt x="123608" y="20630"/>
                  </a:lnTo>
                  <a:lnTo>
                    <a:pt x="146183" y="19999"/>
                  </a:lnTo>
                  <a:lnTo>
                    <a:pt x="167916" y="29857"/>
                  </a:lnTo>
                  <a:lnTo>
                    <a:pt x="186933" y="45937"/>
                  </a:lnTo>
                  <a:lnTo>
                    <a:pt x="199284" y="64783"/>
                  </a:lnTo>
                  <a:lnTo>
                    <a:pt x="212815" y="111891"/>
                  </a:lnTo>
                  <a:lnTo>
                    <a:pt x="212226" y="166645"/>
                  </a:lnTo>
                  <a:lnTo>
                    <a:pt x="211061" y="196923"/>
                  </a:lnTo>
                  <a:lnTo>
                    <a:pt x="216224" y="145276"/>
                  </a:lnTo>
                  <a:lnTo>
                    <a:pt x="231909" y="85198"/>
                  </a:lnTo>
                  <a:lnTo>
                    <a:pt x="239941" y="64684"/>
                  </a:lnTo>
                  <a:lnTo>
                    <a:pt x="270864" y="19501"/>
                  </a:lnTo>
                  <a:lnTo>
                    <a:pt x="287670" y="5461"/>
                  </a:lnTo>
                  <a:lnTo>
                    <a:pt x="297064" y="78"/>
                  </a:lnTo>
                  <a:lnTo>
                    <a:pt x="306838" y="0"/>
                  </a:lnTo>
                  <a:lnTo>
                    <a:pt x="327055" y="9270"/>
                  </a:lnTo>
                  <a:lnTo>
                    <a:pt x="344619" y="31329"/>
                  </a:lnTo>
                  <a:lnTo>
                    <a:pt x="364542" y="79751"/>
                  </a:lnTo>
                  <a:lnTo>
                    <a:pt x="374734" y="135432"/>
                  </a:lnTo>
                  <a:lnTo>
                    <a:pt x="383767" y="195471"/>
                  </a:lnTo>
                  <a:lnTo>
                    <a:pt x="389554" y="220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317306" y="12618734"/>
              <a:ext cx="10529" cy="263212"/>
            </a:xfrm>
            <a:custGeom>
              <a:avLst/>
              <a:gdLst/>
              <a:ahLst/>
              <a:cxnLst/>
              <a:rect l="0" t="0" r="0" b="0"/>
              <a:pathLst>
                <a:path w="10529" h="263212">
                  <a:moveTo>
                    <a:pt x="10528" y="0"/>
                  </a:moveTo>
                  <a:lnTo>
                    <a:pt x="10528" y="48930"/>
                  </a:lnTo>
                  <a:lnTo>
                    <a:pt x="10528" y="103014"/>
                  </a:lnTo>
                  <a:lnTo>
                    <a:pt x="7409" y="158424"/>
                  </a:lnTo>
                  <a:lnTo>
                    <a:pt x="1464" y="219766"/>
                  </a:lnTo>
                  <a:lnTo>
                    <a:pt x="0" y="26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85762" y="12408164"/>
              <a:ext cx="9071" cy="442197"/>
            </a:xfrm>
            <a:custGeom>
              <a:avLst/>
              <a:gdLst/>
              <a:ahLst/>
              <a:cxnLst/>
              <a:rect l="0" t="0" r="0" b="0"/>
              <a:pathLst>
                <a:path w="9071" h="442197">
                  <a:moveTo>
                    <a:pt x="0" y="0"/>
                  </a:moveTo>
                  <a:lnTo>
                    <a:pt x="5589" y="62091"/>
                  </a:lnTo>
                  <a:lnTo>
                    <a:pt x="9065" y="111204"/>
                  </a:lnTo>
                  <a:lnTo>
                    <a:pt x="9070" y="172701"/>
                  </a:lnTo>
                  <a:lnTo>
                    <a:pt x="2138" y="222975"/>
                  </a:lnTo>
                  <a:lnTo>
                    <a:pt x="633" y="270008"/>
                  </a:lnTo>
                  <a:lnTo>
                    <a:pt x="187" y="328397"/>
                  </a:lnTo>
                  <a:lnTo>
                    <a:pt x="55" y="383911"/>
                  </a:lnTo>
                  <a:lnTo>
                    <a:pt x="0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622632" y="12618734"/>
              <a:ext cx="10530" cy="252684"/>
            </a:xfrm>
            <a:custGeom>
              <a:avLst/>
              <a:gdLst/>
              <a:ahLst/>
              <a:cxnLst/>
              <a:rect l="0" t="0" r="0" b="0"/>
              <a:pathLst>
                <a:path w="10530" h="252684">
                  <a:moveTo>
                    <a:pt x="0" y="0"/>
                  </a:moveTo>
                  <a:lnTo>
                    <a:pt x="8334" y="48930"/>
                  </a:lnTo>
                  <a:lnTo>
                    <a:pt x="9879" y="99894"/>
                  </a:lnTo>
                  <a:lnTo>
                    <a:pt x="10336" y="156329"/>
                  </a:lnTo>
                  <a:lnTo>
                    <a:pt x="10472" y="206976"/>
                  </a:lnTo>
                  <a:lnTo>
                    <a:pt x="10529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759503" y="12397635"/>
              <a:ext cx="30936" cy="400084"/>
            </a:xfrm>
            <a:custGeom>
              <a:avLst/>
              <a:gdLst/>
              <a:ahLst/>
              <a:cxnLst/>
              <a:rect l="0" t="0" r="0" b="0"/>
              <a:pathLst>
                <a:path w="30936" h="400084">
                  <a:moveTo>
                    <a:pt x="21057" y="0"/>
                  </a:moveTo>
                  <a:lnTo>
                    <a:pt x="28292" y="27556"/>
                  </a:lnTo>
                  <a:lnTo>
                    <a:pt x="30935" y="83779"/>
                  </a:lnTo>
                  <a:lnTo>
                    <a:pt x="25868" y="140291"/>
                  </a:lnTo>
                  <a:lnTo>
                    <a:pt x="22007" y="197685"/>
                  </a:lnTo>
                  <a:lnTo>
                    <a:pt x="18125" y="261012"/>
                  </a:lnTo>
                  <a:lnTo>
                    <a:pt x="12029" y="318930"/>
                  </a:lnTo>
                  <a:lnTo>
                    <a:pt x="2393" y="380139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696332" y="12587148"/>
              <a:ext cx="147400" cy="42115"/>
            </a:xfrm>
            <a:custGeom>
              <a:avLst/>
              <a:gdLst/>
              <a:ahLst/>
              <a:cxnLst/>
              <a:rect l="0" t="0" r="0" b="0"/>
              <a:pathLst>
                <a:path w="147400" h="42115">
                  <a:moveTo>
                    <a:pt x="0" y="0"/>
                  </a:moveTo>
                  <a:lnTo>
                    <a:pt x="53875" y="17959"/>
                  </a:lnTo>
                  <a:lnTo>
                    <a:pt x="116625" y="35148"/>
                  </a:lnTo>
                  <a:lnTo>
                    <a:pt x="14739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899467" y="12641986"/>
              <a:ext cx="207477" cy="250489"/>
            </a:xfrm>
            <a:custGeom>
              <a:avLst/>
              <a:gdLst/>
              <a:ahLst/>
              <a:cxnLst/>
              <a:rect l="0" t="0" r="0" b="0"/>
              <a:pathLst>
                <a:path w="207477" h="250489">
                  <a:moveTo>
                    <a:pt x="165362" y="8333"/>
                  </a:moveTo>
                  <a:lnTo>
                    <a:pt x="127885" y="0"/>
                  </a:lnTo>
                  <a:lnTo>
                    <a:pt x="104252" y="1120"/>
                  </a:lnTo>
                  <a:lnTo>
                    <a:pt x="82050" y="9416"/>
                  </a:lnTo>
                  <a:lnTo>
                    <a:pt x="49821" y="32830"/>
                  </a:lnTo>
                  <a:lnTo>
                    <a:pt x="17064" y="79419"/>
                  </a:lnTo>
                  <a:lnTo>
                    <a:pt x="3399" y="115183"/>
                  </a:lnTo>
                  <a:lnTo>
                    <a:pt x="0" y="160615"/>
                  </a:lnTo>
                  <a:lnTo>
                    <a:pt x="7052" y="201892"/>
                  </a:lnTo>
                  <a:lnTo>
                    <a:pt x="17402" y="221481"/>
                  </a:lnTo>
                  <a:lnTo>
                    <a:pt x="24608" y="226470"/>
                  </a:lnTo>
                  <a:lnTo>
                    <a:pt x="32922" y="228628"/>
                  </a:lnTo>
                  <a:lnTo>
                    <a:pt x="41974" y="228895"/>
                  </a:lnTo>
                  <a:lnTo>
                    <a:pt x="50348" y="225564"/>
                  </a:lnTo>
                  <a:lnTo>
                    <a:pt x="87796" y="191011"/>
                  </a:lnTo>
                  <a:lnTo>
                    <a:pt x="120082" y="135970"/>
                  </a:lnTo>
                  <a:lnTo>
                    <a:pt x="140379" y="81033"/>
                  </a:lnTo>
                  <a:lnTo>
                    <a:pt x="158288" y="20347"/>
                  </a:lnTo>
                  <a:lnTo>
                    <a:pt x="160646" y="18682"/>
                  </a:lnTo>
                  <a:lnTo>
                    <a:pt x="163266" y="32430"/>
                  </a:lnTo>
                  <a:lnTo>
                    <a:pt x="166118" y="86576"/>
                  </a:lnTo>
                  <a:lnTo>
                    <a:pt x="173613" y="139731"/>
                  </a:lnTo>
                  <a:lnTo>
                    <a:pt x="181030" y="194685"/>
                  </a:lnTo>
                  <a:lnTo>
                    <a:pt x="207476" y="2504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24654" y="12639790"/>
              <a:ext cx="124446" cy="175526"/>
            </a:xfrm>
            <a:custGeom>
              <a:avLst/>
              <a:gdLst/>
              <a:ahLst/>
              <a:cxnLst/>
              <a:rect l="0" t="0" r="0" b="0"/>
              <a:pathLst>
                <a:path w="124446" h="175526">
                  <a:moveTo>
                    <a:pt x="19160" y="10529"/>
                  </a:moveTo>
                  <a:lnTo>
                    <a:pt x="19160" y="59460"/>
                  </a:lnTo>
                  <a:lnTo>
                    <a:pt x="19160" y="107306"/>
                  </a:lnTo>
                  <a:lnTo>
                    <a:pt x="13570" y="170286"/>
                  </a:lnTo>
                  <a:lnTo>
                    <a:pt x="10754" y="175525"/>
                  </a:lnTo>
                  <a:lnTo>
                    <a:pt x="7707" y="174339"/>
                  </a:lnTo>
                  <a:lnTo>
                    <a:pt x="4506" y="168868"/>
                  </a:lnTo>
                  <a:lnTo>
                    <a:pt x="0" y="138812"/>
                  </a:lnTo>
                  <a:lnTo>
                    <a:pt x="9843" y="100271"/>
                  </a:lnTo>
                  <a:lnTo>
                    <a:pt x="27578" y="70394"/>
                  </a:lnTo>
                  <a:lnTo>
                    <a:pt x="83070" y="24893"/>
                  </a:lnTo>
                  <a:lnTo>
                    <a:pt x="1244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96498" y="12597676"/>
              <a:ext cx="73700" cy="284270"/>
            </a:xfrm>
            <a:custGeom>
              <a:avLst/>
              <a:gdLst/>
              <a:ahLst/>
              <a:cxnLst/>
              <a:rect l="0" t="0" r="0" b="0"/>
              <a:pathLst>
                <a:path w="73700" h="284270">
                  <a:moveTo>
                    <a:pt x="0" y="0"/>
                  </a:moveTo>
                  <a:lnTo>
                    <a:pt x="8333" y="54145"/>
                  </a:lnTo>
                  <a:lnTo>
                    <a:pt x="15684" y="114681"/>
                  </a:lnTo>
                  <a:lnTo>
                    <a:pt x="25054" y="165652"/>
                  </a:lnTo>
                  <a:lnTo>
                    <a:pt x="38700" y="225701"/>
                  </a:lnTo>
                  <a:lnTo>
                    <a:pt x="50331" y="259118"/>
                  </a:lnTo>
                  <a:lnTo>
                    <a:pt x="73699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507026" y="12597676"/>
              <a:ext cx="157929" cy="452727"/>
            </a:xfrm>
            <a:custGeom>
              <a:avLst/>
              <a:gdLst/>
              <a:ahLst/>
              <a:cxnLst/>
              <a:rect l="0" t="0" r="0" b="0"/>
              <a:pathLst>
                <a:path w="157929" h="452727">
                  <a:moveTo>
                    <a:pt x="157928" y="0"/>
                  </a:moveTo>
                  <a:lnTo>
                    <a:pt x="139969" y="63428"/>
                  </a:lnTo>
                  <a:lnTo>
                    <a:pt x="122779" y="115848"/>
                  </a:lnTo>
                  <a:lnTo>
                    <a:pt x="107614" y="167509"/>
                  </a:lnTo>
                  <a:lnTo>
                    <a:pt x="86421" y="229707"/>
                  </a:lnTo>
                  <a:lnTo>
                    <a:pt x="65034" y="287400"/>
                  </a:lnTo>
                  <a:lnTo>
                    <a:pt x="50725" y="335369"/>
                  </a:lnTo>
                  <a:lnTo>
                    <a:pt x="27004" y="395576"/>
                  </a:lnTo>
                  <a:lnTo>
                    <a:pt x="0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087745" y="13158121"/>
              <a:ext cx="240090" cy="261258"/>
            </a:xfrm>
            <a:custGeom>
              <a:avLst/>
              <a:gdLst/>
              <a:ahLst/>
              <a:cxnLst/>
              <a:rect l="0" t="0" r="0" b="0"/>
              <a:pathLst>
                <a:path w="240090" h="261258">
                  <a:moveTo>
                    <a:pt x="240089" y="18622"/>
                  </a:moveTo>
                  <a:lnTo>
                    <a:pt x="187061" y="3969"/>
                  </a:lnTo>
                  <a:lnTo>
                    <a:pt x="128446" y="0"/>
                  </a:lnTo>
                  <a:lnTo>
                    <a:pt x="78978" y="7516"/>
                  </a:lnTo>
                  <a:lnTo>
                    <a:pt x="22868" y="30424"/>
                  </a:lnTo>
                  <a:lnTo>
                    <a:pt x="11047" y="37018"/>
                  </a:lnTo>
                  <a:lnTo>
                    <a:pt x="4337" y="46095"/>
                  </a:lnTo>
                  <a:lnTo>
                    <a:pt x="0" y="68658"/>
                  </a:lnTo>
                  <a:lnTo>
                    <a:pt x="3990" y="77716"/>
                  </a:lnTo>
                  <a:lnTo>
                    <a:pt x="20903" y="90900"/>
                  </a:lnTo>
                  <a:lnTo>
                    <a:pt x="83338" y="112729"/>
                  </a:lnTo>
                  <a:lnTo>
                    <a:pt x="110761" y="122450"/>
                  </a:lnTo>
                  <a:lnTo>
                    <a:pt x="163374" y="157285"/>
                  </a:lnTo>
                  <a:lnTo>
                    <a:pt x="183767" y="178516"/>
                  </a:lnTo>
                  <a:lnTo>
                    <a:pt x="196730" y="203550"/>
                  </a:lnTo>
                  <a:lnTo>
                    <a:pt x="198315" y="214436"/>
                  </a:lnTo>
                  <a:lnTo>
                    <a:pt x="193837" y="232773"/>
                  </a:lnTo>
                  <a:lnTo>
                    <a:pt x="180928" y="248721"/>
                  </a:lnTo>
                  <a:lnTo>
                    <a:pt x="172573" y="256251"/>
                  </a:lnTo>
                  <a:lnTo>
                    <a:pt x="163493" y="260099"/>
                  </a:lnTo>
                  <a:lnTo>
                    <a:pt x="144045" y="261257"/>
                  </a:lnTo>
                  <a:lnTo>
                    <a:pt x="113366" y="255332"/>
                  </a:lnTo>
                  <a:lnTo>
                    <a:pt x="87638" y="240576"/>
                  </a:lnTo>
                  <a:lnTo>
                    <a:pt x="61105" y="2081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69949" y="13081988"/>
              <a:ext cx="40990" cy="336912"/>
            </a:xfrm>
            <a:custGeom>
              <a:avLst/>
              <a:gdLst/>
              <a:ahLst/>
              <a:cxnLst/>
              <a:rect l="0" t="0" r="0" b="0"/>
              <a:pathLst>
                <a:path w="40990" h="336912">
                  <a:moveTo>
                    <a:pt x="0" y="0"/>
                  </a:moveTo>
                  <a:lnTo>
                    <a:pt x="11178" y="11179"/>
                  </a:lnTo>
                  <a:lnTo>
                    <a:pt x="29308" y="46076"/>
                  </a:lnTo>
                  <a:lnTo>
                    <a:pt x="38319" y="99051"/>
                  </a:lnTo>
                  <a:lnTo>
                    <a:pt x="40989" y="159201"/>
                  </a:lnTo>
                  <a:lnTo>
                    <a:pt x="36191" y="210297"/>
                  </a:lnTo>
                  <a:lnTo>
                    <a:pt x="27361" y="260663"/>
                  </a:lnTo>
                  <a:lnTo>
                    <a:pt x="13553" y="323636"/>
                  </a:lnTo>
                  <a:lnTo>
                    <a:pt x="10528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96249" y="13166004"/>
              <a:ext cx="379027" cy="198096"/>
            </a:xfrm>
            <a:custGeom>
              <a:avLst/>
              <a:gdLst/>
              <a:ahLst/>
              <a:cxnLst/>
              <a:rect l="0" t="0" r="0" b="0"/>
              <a:pathLst>
                <a:path w="379027" h="198096">
                  <a:moveTo>
                    <a:pt x="0" y="52854"/>
                  </a:moveTo>
                  <a:lnTo>
                    <a:pt x="57265" y="52854"/>
                  </a:lnTo>
                  <a:lnTo>
                    <a:pt x="118157" y="52854"/>
                  </a:lnTo>
                  <a:lnTo>
                    <a:pt x="155502" y="58443"/>
                  </a:lnTo>
                  <a:lnTo>
                    <a:pt x="174787" y="70546"/>
                  </a:lnTo>
                  <a:lnTo>
                    <a:pt x="189987" y="88793"/>
                  </a:lnTo>
                  <a:lnTo>
                    <a:pt x="200642" y="112500"/>
                  </a:lnTo>
                  <a:lnTo>
                    <a:pt x="207629" y="157744"/>
                  </a:lnTo>
                  <a:lnTo>
                    <a:pt x="204109" y="197016"/>
                  </a:lnTo>
                  <a:lnTo>
                    <a:pt x="202754" y="198095"/>
                  </a:lnTo>
                  <a:lnTo>
                    <a:pt x="202015" y="167249"/>
                  </a:lnTo>
                  <a:lnTo>
                    <a:pt x="211653" y="110068"/>
                  </a:lnTo>
                  <a:lnTo>
                    <a:pt x="224822" y="64285"/>
                  </a:lnTo>
                  <a:lnTo>
                    <a:pt x="246378" y="32063"/>
                  </a:lnTo>
                  <a:lnTo>
                    <a:pt x="274992" y="5879"/>
                  </a:lnTo>
                  <a:lnTo>
                    <a:pt x="298473" y="0"/>
                  </a:lnTo>
                  <a:lnTo>
                    <a:pt x="323338" y="2457"/>
                  </a:lnTo>
                  <a:lnTo>
                    <a:pt x="379026" y="21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639455" y="13185164"/>
              <a:ext cx="214805" cy="212680"/>
            </a:xfrm>
            <a:custGeom>
              <a:avLst/>
              <a:gdLst/>
              <a:ahLst/>
              <a:cxnLst/>
              <a:rect l="0" t="0" r="0" b="0"/>
              <a:pathLst>
                <a:path w="214805" h="212680">
                  <a:moveTo>
                    <a:pt x="172691" y="33694"/>
                  </a:moveTo>
                  <a:lnTo>
                    <a:pt x="137793" y="4384"/>
                  </a:lnTo>
                  <a:lnTo>
                    <a:pt x="128369" y="1287"/>
                  </a:lnTo>
                  <a:lnTo>
                    <a:pt x="108538" y="963"/>
                  </a:lnTo>
                  <a:lnTo>
                    <a:pt x="77643" y="7358"/>
                  </a:lnTo>
                  <a:lnTo>
                    <a:pt x="51852" y="22252"/>
                  </a:lnTo>
                  <a:lnTo>
                    <a:pt x="29392" y="52661"/>
                  </a:lnTo>
                  <a:lnTo>
                    <a:pt x="9247" y="104857"/>
                  </a:lnTo>
                  <a:lnTo>
                    <a:pt x="0" y="145115"/>
                  </a:lnTo>
                  <a:lnTo>
                    <a:pt x="1572" y="168612"/>
                  </a:lnTo>
                  <a:lnTo>
                    <a:pt x="7140" y="175112"/>
                  </a:lnTo>
                  <a:lnTo>
                    <a:pt x="15530" y="178276"/>
                  </a:lnTo>
                  <a:lnTo>
                    <a:pt x="25803" y="179216"/>
                  </a:lnTo>
                  <a:lnTo>
                    <a:pt x="46576" y="170900"/>
                  </a:lnTo>
                  <a:lnTo>
                    <a:pt x="67506" y="153166"/>
                  </a:lnTo>
                  <a:lnTo>
                    <a:pt x="106419" y="97242"/>
                  </a:lnTo>
                  <a:lnTo>
                    <a:pt x="136983" y="40787"/>
                  </a:lnTo>
                  <a:lnTo>
                    <a:pt x="152882" y="4209"/>
                  </a:lnTo>
                  <a:lnTo>
                    <a:pt x="157145" y="0"/>
                  </a:lnTo>
                  <a:lnTo>
                    <a:pt x="161157" y="702"/>
                  </a:lnTo>
                  <a:lnTo>
                    <a:pt x="165001" y="4681"/>
                  </a:lnTo>
                  <a:lnTo>
                    <a:pt x="170412" y="38226"/>
                  </a:lnTo>
                  <a:lnTo>
                    <a:pt x="172015" y="85209"/>
                  </a:lnTo>
                  <a:lnTo>
                    <a:pt x="172490" y="136175"/>
                  </a:lnTo>
                  <a:lnTo>
                    <a:pt x="183809" y="182732"/>
                  </a:lnTo>
                  <a:lnTo>
                    <a:pt x="189462" y="192714"/>
                  </a:lnTo>
                  <a:lnTo>
                    <a:pt x="214804" y="212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970073" y="12976702"/>
              <a:ext cx="31586" cy="410612"/>
            </a:xfrm>
            <a:custGeom>
              <a:avLst/>
              <a:gdLst/>
              <a:ahLst/>
              <a:cxnLst/>
              <a:rect l="0" t="0" r="0" b="0"/>
              <a:pathLst>
                <a:path w="31586" h="410612">
                  <a:moveTo>
                    <a:pt x="31585" y="0"/>
                  </a:moveTo>
                  <a:lnTo>
                    <a:pt x="24350" y="28726"/>
                  </a:lnTo>
                  <a:lnTo>
                    <a:pt x="20862" y="80262"/>
                  </a:lnTo>
                  <a:lnTo>
                    <a:pt x="14110" y="143364"/>
                  </a:lnTo>
                  <a:lnTo>
                    <a:pt x="11589" y="193257"/>
                  </a:lnTo>
                  <a:lnTo>
                    <a:pt x="7618" y="252038"/>
                  </a:lnTo>
                  <a:lnTo>
                    <a:pt x="1506" y="308709"/>
                  </a:lnTo>
                  <a:lnTo>
                    <a:pt x="298" y="369859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27959" y="13134839"/>
              <a:ext cx="318711" cy="252475"/>
            </a:xfrm>
            <a:custGeom>
              <a:avLst/>
              <a:gdLst/>
              <a:ahLst/>
              <a:cxnLst/>
              <a:rect l="0" t="0" r="0" b="0"/>
              <a:pathLst>
                <a:path w="318711" h="252475">
                  <a:moveTo>
                    <a:pt x="0" y="31376"/>
                  </a:moveTo>
                  <a:lnTo>
                    <a:pt x="48901" y="85492"/>
                  </a:lnTo>
                  <a:lnTo>
                    <a:pt x="83119" y="109802"/>
                  </a:lnTo>
                  <a:lnTo>
                    <a:pt x="137301" y="128496"/>
                  </a:lnTo>
                  <a:lnTo>
                    <a:pt x="187171" y="134243"/>
                  </a:lnTo>
                  <a:lnTo>
                    <a:pt x="227814" y="130354"/>
                  </a:lnTo>
                  <a:lnTo>
                    <a:pt x="279053" y="110156"/>
                  </a:lnTo>
                  <a:lnTo>
                    <a:pt x="297939" y="97195"/>
                  </a:lnTo>
                  <a:lnTo>
                    <a:pt x="311012" y="80517"/>
                  </a:lnTo>
                  <a:lnTo>
                    <a:pt x="316135" y="71156"/>
                  </a:lnTo>
                  <a:lnTo>
                    <a:pt x="318710" y="48276"/>
                  </a:lnTo>
                  <a:lnTo>
                    <a:pt x="314784" y="24849"/>
                  </a:lnTo>
                  <a:lnTo>
                    <a:pt x="305240" y="6638"/>
                  </a:lnTo>
                  <a:lnTo>
                    <a:pt x="295910" y="2017"/>
                  </a:lnTo>
                  <a:lnTo>
                    <a:pt x="269946" y="0"/>
                  </a:lnTo>
                  <a:lnTo>
                    <a:pt x="245148" y="9242"/>
                  </a:lnTo>
                  <a:lnTo>
                    <a:pt x="206221" y="38183"/>
                  </a:lnTo>
                  <a:lnTo>
                    <a:pt x="183285" y="70567"/>
                  </a:lnTo>
                  <a:lnTo>
                    <a:pt x="172850" y="115388"/>
                  </a:lnTo>
                  <a:lnTo>
                    <a:pt x="175347" y="160125"/>
                  </a:lnTo>
                  <a:lnTo>
                    <a:pt x="189084" y="197426"/>
                  </a:lnTo>
                  <a:lnTo>
                    <a:pt x="213563" y="230703"/>
                  </a:lnTo>
                  <a:lnTo>
                    <a:pt x="229838" y="242799"/>
                  </a:lnTo>
                  <a:lnTo>
                    <a:pt x="252684" y="252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305950" y="13129040"/>
              <a:ext cx="188017" cy="426730"/>
            </a:xfrm>
            <a:custGeom>
              <a:avLst/>
              <a:gdLst/>
              <a:ahLst/>
              <a:cxnLst/>
              <a:rect l="0" t="0" r="0" b="0"/>
              <a:pathLst>
                <a:path w="188017" h="426730">
                  <a:moveTo>
                    <a:pt x="148434" y="5589"/>
                  </a:moveTo>
                  <a:lnTo>
                    <a:pt x="131666" y="0"/>
                  </a:lnTo>
                  <a:lnTo>
                    <a:pt x="114076" y="3495"/>
                  </a:lnTo>
                  <a:lnTo>
                    <a:pt x="104472" y="7702"/>
                  </a:lnTo>
                  <a:lnTo>
                    <a:pt x="74187" y="35981"/>
                  </a:lnTo>
                  <a:lnTo>
                    <a:pt x="34852" y="93525"/>
                  </a:lnTo>
                  <a:lnTo>
                    <a:pt x="10271" y="147353"/>
                  </a:lnTo>
                  <a:lnTo>
                    <a:pt x="460" y="177390"/>
                  </a:lnTo>
                  <a:lnTo>
                    <a:pt x="0" y="202438"/>
                  </a:lnTo>
                  <a:lnTo>
                    <a:pt x="5024" y="211691"/>
                  </a:lnTo>
                  <a:lnTo>
                    <a:pt x="23085" y="225092"/>
                  </a:lnTo>
                  <a:lnTo>
                    <a:pt x="33282" y="225624"/>
                  </a:lnTo>
                  <a:lnTo>
                    <a:pt x="53972" y="216857"/>
                  </a:lnTo>
                  <a:lnTo>
                    <a:pt x="71746" y="198142"/>
                  </a:lnTo>
                  <a:lnTo>
                    <a:pt x="109436" y="141691"/>
                  </a:lnTo>
                  <a:lnTo>
                    <a:pt x="134708" y="85853"/>
                  </a:lnTo>
                  <a:lnTo>
                    <a:pt x="151312" y="30022"/>
                  </a:lnTo>
                  <a:lnTo>
                    <a:pt x="153862" y="27727"/>
                  </a:lnTo>
                  <a:lnTo>
                    <a:pt x="155561" y="32047"/>
                  </a:lnTo>
                  <a:lnTo>
                    <a:pt x="163880" y="81005"/>
                  </a:lnTo>
                  <a:lnTo>
                    <a:pt x="173418" y="129971"/>
                  </a:lnTo>
                  <a:lnTo>
                    <a:pt x="185951" y="185617"/>
                  </a:lnTo>
                  <a:lnTo>
                    <a:pt x="188016" y="240645"/>
                  </a:lnTo>
                  <a:lnTo>
                    <a:pt x="181739" y="297894"/>
                  </a:lnTo>
                  <a:lnTo>
                    <a:pt x="170130" y="339812"/>
                  </a:lnTo>
                  <a:lnTo>
                    <a:pt x="135952" y="392187"/>
                  </a:lnTo>
                  <a:lnTo>
                    <a:pt x="126074" y="403701"/>
                  </a:lnTo>
                  <a:lnTo>
                    <a:pt x="102621" y="416496"/>
                  </a:lnTo>
                  <a:lnTo>
                    <a:pt x="64206" y="426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80726" y="13103045"/>
              <a:ext cx="147400" cy="284269"/>
            </a:xfrm>
            <a:custGeom>
              <a:avLst/>
              <a:gdLst/>
              <a:ahLst/>
              <a:cxnLst/>
              <a:rect l="0" t="0" r="0" b="0"/>
              <a:pathLst>
                <a:path w="147400" h="284269">
                  <a:moveTo>
                    <a:pt x="0" y="0"/>
                  </a:moveTo>
                  <a:lnTo>
                    <a:pt x="41983" y="61110"/>
                  </a:lnTo>
                  <a:lnTo>
                    <a:pt x="57542" y="97653"/>
                  </a:lnTo>
                  <a:lnTo>
                    <a:pt x="69562" y="147867"/>
                  </a:lnTo>
                  <a:lnTo>
                    <a:pt x="87224" y="204292"/>
                  </a:lnTo>
                  <a:lnTo>
                    <a:pt x="112895" y="259891"/>
                  </a:lnTo>
                  <a:lnTo>
                    <a:pt x="126605" y="273435"/>
                  </a:lnTo>
                  <a:lnTo>
                    <a:pt x="147399" y="284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686011" y="13071459"/>
              <a:ext cx="73700" cy="494840"/>
            </a:xfrm>
            <a:custGeom>
              <a:avLst/>
              <a:gdLst/>
              <a:ahLst/>
              <a:cxnLst/>
              <a:rect l="0" t="0" r="0" b="0"/>
              <a:pathLst>
                <a:path w="73700" h="494840">
                  <a:moveTo>
                    <a:pt x="73699" y="0"/>
                  </a:moveTo>
                  <a:lnTo>
                    <a:pt x="59045" y="53027"/>
                  </a:lnTo>
                  <a:lnTo>
                    <a:pt x="46671" y="110473"/>
                  </a:lnTo>
                  <a:lnTo>
                    <a:pt x="39894" y="164973"/>
                  </a:lnTo>
                  <a:lnTo>
                    <a:pt x="33227" y="215471"/>
                  </a:lnTo>
                  <a:lnTo>
                    <a:pt x="23504" y="274015"/>
                  </a:lnTo>
                  <a:lnTo>
                    <a:pt x="14892" y="336473"/>
                  </a:lnTo>
                  <a:lnTo>
                    <a:pt x="10651" y="396443"/>
                  </a:lnTo>
                  <a:lnTo>
                    <a:pt x="2450" y="453046"/>
                  </a:lnTo>
                  <a:lnTo>
                    <a:pt x="0" y="494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938695" y="13239914"/>
              <a:ext cx="21058" cy="42117"/>
            </a:xfrm>
            <a:custGeom>
              <a:avLst/>
              <a:gdLst/>
              <a:ahLst/>
              <a:cxnLst/>
              <a:rect l="0" t="0" r="0" b="0"/>
              <a:pathLst>
                <a:path w="21058" h="42117">
                  <a:moveTo>
                    <a:pt x="21057" y="0"/>
                  </a:moveTo>
                  <a:lnTo>
                    <a:pt x="9604" y="28120"/>
                  </a:lnTo>
                  <a:lnTo>
                    <a:pt x="0" y="42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884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11472" y="1958340"/>
            <a:ext cx="0" cy="469569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1810893"/>
            <a:ext cx="10160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5824" y="2516251"/>
            <a:ext cx="998105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08200" y="711200"/>
            <a:ext cx="572591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Advantages in the Civil War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8900" y="1892300"/>
            <a:ext cx="132156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Union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300" y="1892300"/>
            <a:ext cx="271928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Confederacy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228" y="2600539"/>
            <a:ext cx="2568954" cy="492904"/>
            <a:chOff x="84228" y="2600539"/>
            <a:chExt cx="2568954" cy="492904"/>
          </a:xfrm>
        </p:grpSpPr>
        <p:sp>
          <p:nvSpPr>
            <p:cNvPr id="8" name="Freeform 7"/>
            <p:cNvSpPr/>
            <p:nvPr/>
          </p:nvSpPr>
          <p:spPr>
            <a:xfrm>
              <a:off x="347440" y="2713903"/>
              <a:ext cx="279868" cy="379540"/>
            </a:xfrm>
            <a:custGeom>
              <a:avLst/>
              <a:gdLst/>
              <a:ahLst/>
              <a:cxnLst/>
              <a:rect l="0" t="0" r="0" b="0"/>
              <a:pathLst>
                <a:path w="279868" h="379540">
                  <a:moveTo>
                    <a:pt x="0" y="107734"/>
                  </a:moveTo>
                  <a:lnTo>
                    <a:pt x="3120" y="167092"/>
                  </a:lnTo>
                  <a:lnTo>
                    <a:pt x="17959" y="227725"/>
                  </a:lnTo>
                  <a:lnTo>
                    <a:pt x="27028" y="286267"/>
                  </a:lnTo>
                  <a:lnTo>
                    <a:pt x="30236" y="340527"/>
                  </a:lnTo>
                  <a:lnTo>
                    <a:pt x="32356" y="378571"/>
                  </a:lnTo>
                  <a:lnTo>
                    <a:pt x="34439" y="379539"/>
                  </a:lnTo>
                  <a:lnTo>
                    <a:pt x="36997" y="376675"/>
                  </a:lnTo>
                  <a:lnTo>
                    <a:pt x="36721" y="361015"/>
                  </a:lnTo>
                  <a:lnTo>
                    <a:pt x="32600" y="307244"/>
                  </a:lnTo>
                  <a:lnTo>
                    <a:pt x="31886" y="257445"/>
                  </a:lnTo>
                  <a:lnTo>
                    <a:pt x="31675" y="200057"/>
                  </a:lnTo>
                  <a:lnTo>
                    <a:pt x="31612" y="149777"/>
                  </a:lnTo>
                  <a:lnTo>
                    <a:pt x="41166" y="98102"/>
                  </a:lnTo>
                  <a:lnTo>
                    <a:pt x="51832" y="71478"/>
                  </a:lnTo>
                  <a:lnTo>
                    <a:pt x="82168" y="35770"/>
                  </a:lnTo>
                  <a:lnTo>
                    <a:pt x="125935" y="9075"/>
                  </a:lnTo>
                  <a:lnTo>
                    <a:pt x="147219" y="325"/>
                  </a:lnTo>
                  <a:lnTo>
                    <a:pt x="195699" y="0"/>
                  </a:lnTo>
                  <a:lnTo>
                    <a:pt x="243339" y="12902"/>
                  </a:lnTo>
                  <a:lnTo>
                    <a:pt x="266468" y="28152"/>
                  </a:lnTo>
                  <a:lnTo>
                    <a:pt x="275912" y="37132"/>
                  </a:lnTo>
                  <a:lnTo>
                    <a:pt x="279867" y="48968"/>
                  </a:lnTo>
                  <a:lnTo>
                    <a:pt x="278024" y="77717"/>
                  </a:lnTo>
                  <a:lnTo>
                    <a:pt x="263832" y="115608"/>
                  </a:lnTo>
                  <a:lnTo>
                    <a:pt x="244809" y="143473"/>
                  </a:lnTo>
                  <a:lnTo>
                    <a:pt x="218765" y="166547"/>
                  </a:lnTo>
                  <a:lnTo>
                    <a:pt x="177354" y="186899"/>
                  </a:lnTo>
                  <a:lnTo>
                    <a:pt x="138857" y="196181"/>
                  </a:lnTo>
                  <a:lnTo>
                    <a:pt x="84228" y="191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4881" y="2726881"/>
              <a:ext cx="161564" cy="172634"/>
            </a:xfrm>
            <a:custGeom>
              <a:avLst/>
              <a:gdLst/>
              <a:ahLst/>
              <a:cxnLst/>
              <a:rect l="0" t="0" r="0" b="0"/>
              <a:pathLst>
                <a:path w="161564" h="172634">
                  <a:moveTo>
                    <a:pt x="0" y="0"/>
                  </a:moveTo>
                  <a:lnTo>
                    <a:pt x="0" y="52050"/>
                  </a:lnTo>
                  <a:lnTo>
                    <a:pt x="3119" y="105110"/>
                  </a:lnTo>
                  <a:lnTo>
                    <a:pt x="10745" y="136792"/>
                  </a:lnTo>
                  <a:lnTo>
                    <a:pt x="25832" y="158673"/>
                  </a:lnTo>
                  <a:lnTo>
                    <a:pt x="50475" y="169957"/>
                  </a:lnTo>
                  <a:lnTo>
                    <a:pt x="79755" y="172633"/>
                  </a:lnTo>
                  <a:lnTo>
                    <a:pt x="108366" y="166023"/>
                  </a:lnTo>
                  <a:lnTo>
                    <a:pt x="145192" y="143559"/>
                  </a:lnTo>
                  <a:lnTo>
                    <a:pt x="152947" y="131970"/>
                  </a:lnTo>
                  <a:lnTo>
                    <a:pt x="161563" y="103497"/>
                  </a:lnTo>
                  <a:lnTo>
                    <a:pt x="159153" y="74465"/>
                  </a:lnTo>
                  <a:lnTo>
                    <a:pt x="149113" y="48303"/>
                  </a:lnTo>
                  <a:lnTo>
                    <a:pt x="132953" y="28877"/>
                  </a:lnTo>
                  <a:lnTo>
                    <a:pt x="98535" y="10376"/>
                  </a:lnTo>
                  <a:lnTo>
                    <a:pt x="43637" y="1366"/>
                  </a:ln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26508" y="2724234"/>
              <a:ext cx="153692" cy="298195"/>
            </a:xfrm>
            <a:custGeom>
              <a:avLst/>
              <a:gdLst/>
              <a:ahLst/>
              <a:cxnLst/>
              <a:rect l="0" t="0" r="0" b="0"/>
              <a:pathLst>
                <a:path w="153692" h="298195">
                  <a:moveTo>
                    <a:pt x="0" y="128989"/>
                  </a:moveTo>
                  <a:lnTo>
                    <a:pt x="9065" y="187606"/>
                  </a:lnTo>
                  <a:lnTo>
                    <a:pt x="10095" y="239164"/>
                  </a:lnTo>
                  <a:lnTo>
                    <a:pt x="16508" y="298194"/>
                  </a:lnTo>
                  <a:lnTo>
                    <a:pt x="11207" y="236000"/>
                  </a:lnTo>
                  <a:lnTo>
                    <a:pt x="10662" y="181279"/>
                  </a:lnTo>
                  <a:lnTo>
                    <a:pt x="13688" y="130054"/>
                  </a:lnTo>
                  <a:lnTo>
                    <a:pt x="21993" y="72373"/>
                  </a:lnTo>
                  <a:lnTo>
                    <a:pt x="29662" y="42995"/>
                  </a:lnTo>
                  <a:lnTo>
                    <a:pt x="40869" y="22139"/>
                  </a:lnTo>
                  <a:lnTo>
                    <a:pt x="59888" y="8191"/>
                  </a:lnTo>
                  <a:lnTo>
                    <a:pt x="71511" y="2833"/>
                  </a:lnTo>
                  <a:lnTo>
                    <a:pt x="100023" y="0"/>
                  </a:lnTo>
                  <a:lnTo>
                    <a:pt x="115815" y="882"/>
                  </a:lnTo>
                  <a:lnTo>
                    <a:pt x="127513" y="4980"/>
                  </a:lnTo>
                  <a:lnTo>
                    <a:pt x="143630" y="18892"/>
                  </a:lnTo>
                  <a:lnTo>
                    <a:pt x="151573" y="39893"/>
                  </a:lnTo>
                  <a:lnTo>
                    <a:pt x="153691" y="52044"/>
                  </a:lnTo>
                  <a:lnTo>
                    <a:pt x="149805" y="74904"/>
                  </a:lnTo>
                  <a:lnTo>
                    <a:pt x="134464" y="104385"/>
                  </a:lnTo>
                  <a:lnTo>
                    <a:pt x="108319" y="135307"/>
                  </a:lnTo>
                  <a:lnTo>
                    <a:pt x="76418" y="156857"/>
                  </a:lnTo>
                  <a:lnTo>
                    <a:pt x="53851" y="161652"/>
                  </a:lnTo>
                  <a:lnTo>
                    <a:pt x="10528" y="1605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158135" y="2726881"/>
              <a:ext cx="168457" cy="199735"/>
            </a:xfrm>
            <a:custGeom>
              <a:avLst/>
              <a:gdLst/>
              <a:ahLst/>
              <a:cxnLst/>
              <a:rect l="0" t="0" r="0" b="0"/>
              <a:pathLst>
                <a:path w="168457" h="199735">
                  <a:moveTo>
                    <a:pt x="0" y="0"/>
                  </a:moveTo>
                  <a:lnTo>
                    <a:pt x="23719" y="53028"/>
                  </a:lnTo>
                  <a:lnTo>
                    <a:pt x="24970" y="76990"/>
                  </a:lnTo>
                  <a:lnTo>
                    <a:pt x="25336" y="113669"/>
                  </a:lnTo>
                  <a:lnTo>
                    <a:pt x="33102" y="174239"/>
                  </a:lnTo>
                  <a:lnTo>
                    <a:pt x="42398" y="192863"/>
                  </a:lnTo>
                  <a:lnTo>
                    <a:pt x="49322" y="197596"/>
                  </a:lnTo>
                  <a:lnTo>
                    <a:pt x="66374" y="199734"/>
                  </a:lnTo>
                  <a:lnTo>
                    <a:pt x="85652" y="190546"/>
                  </a:lnTo>
                  <a:lnTo>
                    <a:pt x="121034" y="161641"/>
                  </a:lnTo>
                  <a:lnTo>
                    <a:pt x="143356" y="123673"/>
                  </a:lnTo>
                  <a:lnTo>
                    <a:pt x="162285" y="69186"/>
                  </a:lnTo>
                  <a:lnTo>
                    <a:pt x="168456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52933" y="2600539"/>
              <a:ext cx="31586" cy="357970"/>
            </a:xfrm>
            <a:custGeom>
              <a:avLst/>
              <a:gdLst/>
              <a:ahLst/>
              <a:cxnLst/>
              <a:rect l="0" t="0" r="0" b="0"/>
              <a:pathLst>
                <a:path w="31586" h="357970">
                  <a:moveTo>
                    <a:pt x="0" y="0"/>
                  </a:moveTo>
                  <a:lnTo>
                    <a:pt x="14654" y="55141"/>
                  </a:lnTo>
                  <a:lnTo>
                    <a:pt x="19792" y="115614"/>
                  </a:lnTo>
                  <a:lnTo>
                    <a:pt x="20682" y="178405"/>
                  </a:lnTo>
                  <a:lnTo>
                    <a:pt x="20946" y="240814"/>
                  </a:lnTo>
                  <a:lnTo>
                    <a:pt x="22194" y="294530"/>
                  </a:lnTo>
                  <a:lnTo>
                    <a:pt x="31585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44535" y="2742349"/>
              <a:ext cx="203197" cy="195103"/>
            </a:xfrm>
            <a:custGeom>
              <a:avLst/>
              <a:gdLst/>
              <a:ahLst/>
              <a:cxnLst/>
              <a:rect l="0" t="0" r="0" b="0"/>
              <a:pathLst>
                <a:path w="203197" h="195103">
                  <a:moveTo>
                    <a:pt x="140025" y="5589"/>
                  </a:moveTo>
                  <a:lnTo>
                    <a:pt x="123257" y="0"/>
                  </a:lnTo>
                  <a:lnTo>
                    <a:pt x="105666" y="375"/>
                  </a:lnTo>
                  <a:lnTo>
                    <a:pt x="87320" y="5611"/>
                  </a:lnTo>
                  <a:lnTo>
                    <a:pt x="71367" y="15737"/>
                  </a:lnTo>
                  <a:lnTo>
                    <a:pt x="34826" y="58113"/>
                  </a:lnTo>
                  <a:lnTo>
                    <a:pt x="2198" y="119769"/>
                  </a:lnTo>
                  <a:lnTo>
                    <a:pt x="0" y="141733"/>
                  </a:lnTo>
                  <a:lnTo>
                    <a:pt x="4092" y="162024"/>
                  </a:lnTo>
                  <a:lnTo>
                    <a:pt x="13710" y="178841"/>
                  </a:lnTo>
                  <a:lnTo>
                    <a:pt x="21889" y="183091"/>
                  </a:lnTo>
                  <a:lnTo>
                    <a:pt x="43456" y="184695"/>
                  </a:lnTo>
                  <a:lnTo>
                    <a:pt x="53419" y="179975"/>
                  </a:lnTo>
                  <a:lnTo>
                    <a:pt x="70728" y="162253"/>
                  </a:lnTo>
                  <a:lnTo>
                    <a:pt x="99733" y="112747"/>
                  </a:lnTo>
                  <a:lnTo>
                    <a:pt x="114822" y="57908"/>
                  </a:lnTo>
                  <a:lnTo>
                    <a:pt x="117125" y="39371"/>
                  </a:lnTo>
                  <a:lnTo>
                    <a:pt x="117739" y="40978"/>
                  </a:lnTo>
                  <a:lnTo>
                    <a:pt x="127211" y="96817"/>
                  </a:lnTo>
                  <a:lnTo>
                    <a:pt x="140267" y="149864"/>
                  </a:lnTo>
                  <a:lnTo>
                    <a:pt x="143695" y="161434"/>
                  </a:lnTo>
                  <a:lnTo>
                    <a:pt x="149491" y="170317"/>
                  </a:lnTo>
                  <a:lnTo>
                    <a:pt x="165289" y="183307"/>
                  </a:lnTo>
                  <a:lnTo>
                    <a:pt x="180889" y="189860"/>
                  </a:lnTo>
                  <a:lnTo>
                    <a:pt x="203196" y="195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42487" y="2642653"/>
              <a:ext cx="1" cy="294799"/>
            </a:xfrm>
            <a:custGeom>
              <a:avLst/>
              <a:gdLst/>
              <a:ahLst/>
              <a:cxnLst/>
              <a:rect l="0" t="0" r="0" b="0"/>
              <a:pathLst>
                <a:path w="1" h="294799">
                  <a:moveTo>
                    <a:pt x="0" y="0"/>
                  </a:moveTo>
                  <a:lnTo>
                    <a:pt x="0" y="54144"/>
                  </a:lnTo>
                  <a:lnTo>
                    <a:pt x="0" y="104560"/>
                  </a:lnTo>
                  <a:lnTo>
                    <a:pt x="0" y="162002"/>
                  </a:lnTo>
                  <a:lnTo>
                    <a:pt x="0" y="214897"/>
                  </a:lnTo>
                  <a:lnTo>
                    <a:pt x="0" y="262545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79316" y="2728435"/>
              <a:ext cx="210571" cy="219545"/>
            </a:xfrm>
            <a:custGeom>
              <a:avLst/>
              <a:gdLst/>
              <a:ahLst/>
              <a:cxnLst/>
              <a:rect l="0" t="0" r="0" b="0"/>
              <a:pathLst>
                <a:path w="210571" h="219545">
                  <a:moveTo>
                    <a:pt x="0" y="30032"/>
                  </a:moveTo>
                  <a:lnTo>
                    <a:pt x="11179" y="18853"/>
                  </a:lnTo>
                  <a:lnTo>
                    <a:pt x="40487" y="6312"/>
                  </a:lnTo>
                  <a:lnTo>
                    <a:pt x="92312" y="0"/>
                  </a:lnTo>
                  <a:lnTo>
                    <a:pt x="132507" y="1246"/>
                  </a:lnTo>
                  <a:lnTo>
                    <a:pt x="155988" y="9829"/>
                  </a:lnTo>
                  <a:lnTo>
                    <a:pt x="175003" y="27681"/>
                  </a:lnTo>
                  <a:lnTo>
                    <a:pt x="190083" y="52384"/>
                  </a:lnTo>
                  <a:lnTo>
                    <a:pt x="200685" y="82860"/>
                  </a:lnTo>
                  <a:lnTo>
                    <a:pt x="202052" y="132902"/>
                  </a:lnTo>
                  <a:lnTo>
                    <a:pt x="201609" y="190298"/>
                  </a:lnTo>
                  <a:lnTo>
                    <a:pt x="210570" y="2195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16228" y="2722243"/>
              <a:ext cx="139399" cy="196463"/>
            </a:xfrm>
            <a:custGeom>
              <a:avLst/>
              <a:gdLst/>
              <a:ahLst/>
              <a:cxnLst/>
              <a:rect l="0" t="0" r="0" b="0"/>
              <a:pathLst>
                <a:path w="139399" h="196463">
                  <a:moveTo>
                    <a:pt x="0" y="15166"/>
                  </a:moveTo>
                  <a:lnTo>
                    <a:pt x="0" y="64097"/>
                  </a:lnTo>
                  <a:lnTo>
                    <a:pt x="3120" y="111943"/>
                  </a:lnTo>
                  <a:lnTo>
                    <a:pt x="20244" y="174923"/>
                  </a:lnTo>
                  <a:lnTo>
                    <a:pt x="28703" y="184842"/>
                  </a:lnTo>
                  <a:lnTo>
                    <a:pt x="50582" y="195863"/>
                  </a:lnTo>
                  <a:lnTo>
                    <a:pt x="60627" y="196462"/>
                  </a:lnTo>
                  <a:lnTo>
                    <a:pt x="78028" y="190888"/>
                  </a:lnTo>
                  <a:lnTo>
                    <a:pt x="106568" y="169008"/>
                  </a:lnTo>
                  <a:lnTo>
                    <a:pt x="126072" y="140298"/>
                  </a:lnTo>
                  <a:lnTo>
                    <a:pt x="139260" y="98386"/>
                  </a:lnTo>
                  <a:lnTo>
                    <a:pt x="139398" y="48923"/>
                  </a:lnTo>
                  <a:lnTo>
                    <a:pt x="128635" y="23930"/>
                  </a:lnTo>
                  <a:lnTo>
                    <a:pt x="120852" y="13990"/>
                  </a:lnTo>
                  <a:lnTo>
                    <a:pt x="96606" y="2945"/>
                  </a:lnTo>
                  <a:lnTo>
                    <a:pt x="81951" y="0"/>
                  </a:lnTo>
                  <a:lnTo>
                    <a:pt x="53191" y="296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58384" y="2727244"/>
              <a:ext cx="294798" cy="168094"/>
            </a:xfrm>
            <a:custGeom>
              <a:avLst/>
              <a:gdLst/>
              <a:ahLst/>
              <a:cxnLst/>
              <a:rect l="0" t="0" r="0" b="0"/>
              <a:pathLst>
                <a:path w="294798" h="168094">
                  <a:moveTo>
                    <a:pt x="0" y="20694"/>
                  </a:moveTo>
                  <a:lnTo>
                    <a:pt x="16767" y="31872"/>
                  </a:lnTo>
                  <a:lnTo>
                    <a:pt x="28119" y="46719"/>
                  </a:lnTo>
                  <a:lnTo>
                    <a:pt x="44938" y="84846"/>
                  </a:lnTo>
                  <a:lnTo>
                    <a:pt x="51628" y="148090"/>
                  </a:lnTo>
                  <a:lnTo>
                    <a:pt x="52191" y="166221"/>
                  </a:lnTo>
                  <a:lnTo>
                    <a:pt x="63761" y="116952"/>
                  </a:lnTo>
                  <a:lnTo>
                    <a:pt x="81933" y="76901"/>
                  </a:lnTo>
                  <a:lnTo>
                    <a:pt x="113313" y="37218"/>
                  </a:lnTo>
                  <a:lnTo>
                    <a:pt x="152247" y="7002"/>
                  </a:lnTo>
                  <a:lnTo>
                    <a:pt x="182699" y="181"/>
                  </a:lnTo>
                  <a:lnTo>
                    <a:pt x="199008" y="0"/>
                  </a:lnTo>
                  <a:lnTo>
                    <a:pt x="226488" y="9157"/>
                  </a:lnTo>
                  <a:lnTo>
                    <a:pt x="238729" y="16512"/>
                  </a:lnTo>
                  <a:lnTo>
                    <a:pt x="258570" y="40282"/>
                  </a:lnTo>
                  <a:lnTo>
                    <a:pt x="284782" y="97613"/>
                  </a:lnTo>
                  <a:lnTo>
                    <a:pt x="293478" y="155576"/>
                  </a:lnTo>
                  <a:lnTo>
                    <a:pt x="294797" y="16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4228" y="2758467"/>
              <a:ext cx="10529" cy="178985"/>
            </a:xfrm>
            <a:custGeom>
              <a:avLst/>
              <a:gdLst/>
              <a:ahLst/>
              <a:cxnLst/>
              <a:rect l="0" t="0" r="0" b="0"/>
              <a:pathLst>
                <a:path w="10529" h="178985">
                  <a:moveTo>
                    <a:pt x="0" y="0"/>
                  </a:moveTo>
                  <a:lnTo>
                    <a:pt x="3120" y="62477"/>
                  </a:lnTo>
                  <a:lnTo>
                    <a:pt x="9065" y="119185"/>
                  </a:lnTo>
                  <a:lnTo>
                    <a:pt x="10528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4756" y="2611067"/>
              <a:ext cx="120736" cy="442198"/>
            </a:xfrm>
            <a:custGeom>
              <a:avLst/>
              <a:gdLst/>
              <a:ahLst/>
              <a:cxnLst/>
              <a:rect l="0" t="0" r="0" b="0"/>
              <a:pathLst>
                <a:path w="120736" h="442198">
                  <a:moveTo>
                    <a:pt x="0" y="0"/>
                  </a:moveTo>
                  <a:lnTo>
                    <a:pt x="58617" y="49552"/>
                  </a:lnTo>
                  <a:lnTo>
                    <a:pt x="82229" y="83313"/>
                  </a:lnTo>
                  <a:lnTo>
                    <a:pt x="104560" y="139870"/>
                  </a:lnTo>
                  <a:lnTo>
                    <a:pt x="113591" y="193615"/>
                  </a:lnTo>
                  <a:lnTo>
                    <a:pt x="120735" y="251838"/>
                  </a:lnTo>
                  <a:lnTo>
                    <a:pt x="111197" y="311399"/>
                  </a:lnTo>
                  <a:lnTo>
                    <a:pt x="95859" y="364708"/>
                  </a:lnTo>
                  <a:lnTo>
                    <a:pt x="79290" y="422038"/>
                  </a:lnTo>
                  <a:lnTo>
                    <a:pt x="7370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38984" y="3063793"/>
            <a:ext cx="2977577" cy="699846"/>
            <a:chOff x="738984" y="3063793"/>
            <a:chExt cx="2977577" cy="699846"/>
          </a:xfrm>
        </p:grpSpPr>
        <p:sp>
          <p:nvSpPr>
            <p:cNvPr id="21" name="Freeform 20"/>
            <p:cNvSpPr/>
            <p:nvPr/>
          </p:nvSpPr>
          <p:spPr>
            <a:xfrm>
              <a:off x="738984" y="3203861"/>
              <a:ext cx="292810" cy="318530"/>
            </a:xfrm>
            <a:custGeom>
              <a:avLst/>
              <a:gdLst/>
              <a:ahLst/>
              <a:cxnLst/>
              <a:rect l="0" t="0" r="0" b="0"/>
              <a:pathLst>
                <a:path w="292810" h="318530">
                  <a:moveTo>
                    <a:pt x="61182" y="49445"/>
                  </a:moveTo>
                  <a:lnTo>
                    <a:pt x="72360" y="27088"/>
                  </a:lnTo>
                  <a:lnTo>
                    <a:pt x="90327" y="12992"/>
                  </a:lnTo>
                  <a:lnTo>
                    <a:pt x="115079" y="3998"/>
                  </a:lnTo>
                  <a:lnTo>
                    <a:pt x="145578" y="0"/>
                  </a:lnTo>
                  <a:lnTo>
                    <a:pt x="195632" y="8928"/>
                  </a:lnTo>
                  <a:lnTo>
                    <a:pt x="209307" y="17754"/>
                  </a:lnTo>
                  <a:lnTo>
                    <a:pt x="230741" y="43159"/>
                  </a:lnTo>
                  <a:lnTo>
                    <a:pt x="250372" y="95935"/>
                  </a:lnTo>
                  <a:lnTo>
                    <a:pt x="247042" y="132498"/>
                  </a:lnTo>
                  <a:lnTo>
                    <a:pt x="221897" y="192452"/>
                  </a:lnTo>
                  <a:lnTo>
                    <a:pt x="185995" y="236920"/>
                  </a:lnTo>
                  <a:lnTo>
                    <a:pt x="134680" y="282421"/>
                  </a:lnTo>
                  <a:lnTo>
                    <a:pt x="92058" y="307468"/>
                  </a:lnTo>
                  <a:lnTo>
                    <a:pt x="47973" y="318529"/>
                  </a:lnTo>
                  <a:lnTo>
                    <a:pt x="22556" y="314877"/>
                  </a:lnTo>
                  <a:lnTo>
                    <a:pt x="10865" y="310628"/>
                  </a:lnTo>
                  <a:lnTo>
                    <a:pt x="4240" y="303115"/>
                  </a:lnTo>
                  <a:lnTo>
                    <a:pt x="994" y="293428"/>
                  </a:lnTo>
                  <a:lnTo>
                    <a:pt x="0" y="282290"/>
                  </a:lnTo>
                  <a:lnTo>
                    <a:pt x="8253" y="257437"/>
                  </a:lnTo>
                  <a:lnTo>
                    <a:pt x="15368" y="244258"/>
                  </a:lnTo>
                  <a:lnTo>
                    <a:pt x="38870" y="223376"/>
                  </a:lnTo>
                  <a:lnTo>
                    <a:pt x="84987" y="201585"/>
                  </a:lnTo>
                  <a:lnTo>
                    <a:pt x="118555" y="194272"/>
                  </a:lnTo>
                  <a:lnTo>
                    <a:pt x="152972" y="194921"/>
                  </a:lnTo>
                  <a:lnTo>
                    <a:pt x="199643" y="213041"/>
                  </a:lnTo>
                  <a:lnTo>
                    <a:pt x="256313" y="256387"/>
                  </a:lnTo>
                  <a:lnTo>
                    <a:pt x="292809" y="281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26549" y="3226111"/>
              <a:ext cx="221100" cy="208951"/>
            </a:xfrm>
            <a:custGeom>
              <a:avLst/>
              <a:gdLst/>
              <a:ahLst/>
              <a:cxnLst/>
              <a:rect l="0" t="0" r="0" b="0"/>
              <a:pathLst>
                <a:path w="221100" h="208951">
                  <a:moveTo>
                    <a:pt x="0" y="27195"/>
                  </a:moveTo>
                  <a:lnTo>
                    <a:pt x="16768" y="10427"/>
                  </a:lnTo>
                  <a:lnTo>
                    <a:pt x="37478" y="2195"/>
                  </a:lnTo>
                  <a:lnTo>
                    <a:pt x="49552" y="0"/>
                  </a:lnTo>
                  <a:lnTo>
                    <a:pt x="94491" y="8089"/>
                  </a:lnTo>
                  <a:lnTo>
                    <a:pt x="133672" y="30893"/>
                  </a:lnTo>
                  <a:lnTo>
                    <a:pt x="150267" y="53014"/>
                  </a:lnTo>
                  <a:lnTo>
                    <a:pt x="156330" y="65465"/>
                  </a:lnTo>
                  <a:lnTo>
                    <a:pt x="159947" y="94896"/>
                  </a:lnTo>
                  <a:lnTo>
                    <a:pt x="155316" y="126305"/>
                  </a:lnTo>
                  <a:lnTo>
                    <a:pt x="141559" y="155862"/>
                  </a:lnTo>
                  <a:lnTo>
                    <a:pt x="114083" y="187631"/>
                  </a:lnTo>
                  <a:lnTo>
                    <a:pt x="78126" y="206273"/>
                  </a:lnTo>
                  <a:lnTo>
                    <a:pt x="54610" y="208950"/>
                  </a:lnTo>
                  <a:lnTo>
                    <a:pt x="43426" y="208027"/>
                  </a:lnTo>
                  <a:lnTo>
                    <a:pt x="24760" y="197641"/>
                  </a:lnTo>
                  <a:lnTo>
                    <a:pt x="16507" y="189959"/>
                  </a:lnTo>
                  <a:lnTo>
                    <a:pt x="12174" y="180158"/>
                  </a:lnTo>
                  <a:lnTo>
                    <a:pt x="10480" y="156789"/>
                  </a:lnTo>
                  <a:lnTo>
                    <a:pt x="14006" y="146347"/>
                  </a:lnTo>
                  <a:lnTo>
                    <a:pt x="27282" y="128504"/>
                  </a:lnTo>
                  <a:lnTo>
                    <a:pt x="51120" y="115895"/>
                  </a:lnTo>
                  <a:lnTo>
                    <a:pt x="80042" y="108731"/>
                  </a:lnTo>
                  <a:lnTo>
                    <a:pt x="108494" y="109447"/>
                  </a:lnTo>
                  <a:lnTo>
                    <a:pt x="150820" y="122016"/>
                  </a:lnTo>
                  <a:lnTo>
                    <a:pt x="198181" y="147768"/>
                  </a:lnTo>
                  <a:lnTo>
                    <a:pt x="221099" y="153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95047" y="322172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84518" y="344281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4071" y="3145530"/>
              <a:ext cx="179500" cy="339404"/>
            </a:xfrm>
            <a:custGeom>
              <a:avLst/>
              <a:gdLst/>
              <a:ahLst/>
              <a:cxnLst/>
              <a:rect l="0" t="0" r="0" b="0"/>
              <a:pathLst>
                <a:path w="179500" h="339404">
                  <a:moveTo>
                    <a:pt x="138416" y="76190"/>
                  </a:moveTo>
                  <a:lnTo>
                    <a:pt x="135297" y="33499"/>
                  </a:lnTo>
                  <a:lnTo>
                    <a:pt x="132827" y="23163"/>
                  </a:lnTo>
                  <a:lnTo>
                    <a:pt x="126501" y="15102"/>
                  </a:lnTo>
                  <a:lnTo>
                    <a:pt x="106994" y="3027"/>
                  </a:lnTo>
                  <a:lnTo>
                    <a:pt x="85846" y="0"/>
                  </a:lnTo>
                  <a:lnTo>
                    <a:pt x="75293" y="830"/>
                  </a:lnTo>
                  <a:lnTo>
                    <a:pt x="54210" y="11111"/>
                  </a:lnTo>
                  <a:lnTo>
                    <a:pt x="35480" y="27379"/>
                  </a:lnTo>
                  <a:lnTo>
                    <a:pt x="4209" y="82284"/>
                  </a:lnTo>
                  <a:lnTo>
                    <a:pt x="0" y="108924"/>
                  </a:lnTo>
                  <a:lnTo>
                    <a:pt x="3198" y="134023"/>
                  </a:lnTo>
                  <a:lnTo>
                    <a:pt x="12419" y="152976"/>
                  </a:lnTo>
                  <a:lnTo>
                    <a:pt x="21662" y="157796"/>
                  </a:lnTo>
                  <a:lnTo>
                    <a:pt x="47531" y="160033"/>
                  </a:lnTo>
                  <a:lnTo>
                    <a:pt x="72286" y="154008"/>
                  </a:lnTo>
                  <a:lnTo>
                    <a:pt x="94987" y="141191"/>
                  </a:lnTo>
                  <a:lnTo>
                    <a:pt x="126328" y="107668"/>
                  </a:lnTo>
                  <a:lnTo>
                    <a:pt x="160235" y="46208"/>
                  </a:lnTo>
                  <a:lnTo>
                    <a:pt x="164661" y="44504"/>
                  </a:lnTo>
                  <a:lnTo>
                    <a:pt x="168781" y="49217"/>
                  </a:lnTo>
                  <a:lnTo>
                    <a:pt x="175308" y="70051"/>
                  </a:lnTo>
                  <a:lnTo>
                    <a:pt x="179499" y="127967"/>
                  </a:lnTo>
                  <a:lnTo>
                    <a:pt x="177105" y="176929"/>
                  </a:lnTo>
                  <a:lnTo>
                    <a:pt x="172106" y="232771"/>
                  </a:lnTo>
                  <a:lnTo>
                    <a:pt x="170625" y="283242"/>
                  </a:lnTo>
                  <a:lnTo>
                    <a:pt x="170002" y="339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95213" y="3250275"/>
              <a:ext cx="157928" cy="151013"/>
            </a:xfrm>
            <a:custGeom>
              <a:avLst/>
              <a:gdLst/>
              <a:ahLst/>
              <a:cxnLst/>
              <a:rect l="0" t="0" r="0" b="0"/>
              <a:pathLst>
                <a:path w="157928" h="151013">
                  <a:moveTo>
                    <a:pt x="0" y="66202"/>
                  </a:moveTo>
                  <a:lnTo>
                    <a:pt x="16788" y="121247"/>
                  </a:lnTo>
                  <a:lnTo>
                    <a:pt x="19159" y="146038"/>
                  </a:lnTo>
                  <a:lnTo>
                    <a:pt x="18622" y="151012"/>
                  </a:lnTo>
                  <a:lnTo>
                    <a:pt x="17094" y="150818"/>
                  </a:lnTo>
                  <a:lnTo>
                    <a:pt x="14905" y="147179"/>
                  </a:lnTo>
                  <a:lnTo>
                    <a:pt x="11825" y="119701"/>
                  </a:lnTo>
                  <a:lnTo>
                    <a:pt x="16502" y="81923"/>
                  </a:lnTo>
                  <a:lnTo>
                    <a:pt x="30885" y="46683"/>
                  </a:lnTo>
                  <a:lnTo>
                    <a:pt x="55554" y="19604"/>
                  </a:lnTo>
                  <a:lnTo>
                    <a:pt x="90680" y="2352"/>
                  </a:lnTo>
                  <a:lnTo>
                    <a:pt x="117121" y="0"/>
                  </a:lnTo>
                  <a:lnTo>
                    <a:pt x="139791" y="2854"/>
                  </a:lnTo>
                  <a:lnTo>
                    <a:pt x="145836" y="5252"/>
                  </a:lnTo>
                  <a:lnTo>
                    <a:pt x="157927" y="13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74197" y="3240320"/>
              <a:ext cx="178985" cy="139329"/>
            </a:xfrm>
            <a:custGeom>
              <a:avLst/>
              <a:gdLst/>
              <a:ahLst/>
              <a:cxnLst/>
              <a:rect l="0" t="0" r="0" b="0"/>
              <a:pathLst>
                <a:path w="178985" h="139329">
                  <a:moveTo>
                    <a:pt x="0" y="12986"/>
                  </a:moveTo>
                  <a:lnTo>
                    <a:pt x="8333" y="61917"/>
                  </a:lnTo>
                  <a:lnTo>
                    <a:pt x="10239" y="124801"/>
                  </a:lnTo>
                  <a:lnTo>
                    <a:pt x="16079" y="85234"/>
                  </a:lnTo>
                  <a:lnTo>
                    <a:pt x="44339" y="23387"/>
                  </a:lnTo>
                  <a:lnTo>
                    <a:pt x="58311" y="8640"/>
                  </a:lnTo>
                  <a:lnTo>
                    <a:pt x="66950" y="3070"/>
                  </a:lnTo>
                  <a:lnTo>
                    <a:pt x="85908" y="0"/>
                  </a:lnTo>
                  <a:lnTo>
                    <a:pt x="106032" y="3705"/>
                  </a:lnTo>
                  <a:lnTo>
                    <a:pt x="126674" y="13150"/>
                  </a:lnTo>
                  <a:lnTo>
                    <a:pt x="144427" y="31386"/>
                  </a:lnTo>
                  <a:lnTo>
                    <a:pt x="169299" y="75632"/>
                  </a:lnTo>
                  <a:lnTo>
                    <a:pt x="177709" y="127705"/>
                  </a:lnTo>
                  <a:lnTo>
                    <a:pt x="178984" y="139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68995" y="3242777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861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32166" y="31059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16394" y="3116435"/>
              <a:ext cx="21058" cy="263214"/>
            </a:xfrm>
            <a:custGeom>
              <a:avLst/>
              <a:gdLst/>
              <a:ahLst/>
              <a:cxnLst/>
              <a:rect l="0" t="0" r="0" b="0"/>
              <a:pathLst>
                <a:path w="21058" h="263214">
                  <a:moveTo>
                    <a:pt x="21057" y="0"/>
                  </a:moveTo>
                  <a:lnTo>
                    <a:pt x="21057" y="50433"/>
                  </a:lnTo>
                  <a:lnTo>
                    <a:pt x="19887" y="104241"/>
                  </a:lnTo>
                  <a:lnTo>
                    <a:pt x="9604" y="161881"/>
                  </a:lnTo>
                  <a:lnTo>
                    <a:pt x="1897" y="223309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42736" y="3221720"/>
              <a:ext cx="5590" cy="168457"/>
            </a:xfrm>
            <a:custGeom>
              <a:avLst/>
              <a:gdLst/>
              <a:ahLst/>
              <a:cxnLst/>
              <a:rect l="0" t="0" r="0" b="0"/>
              <a:pathLst>
                <a:path w="5590" h="168457">
                  <a:moveTo>
                    <a:pt x="0" y="0"/>
                  </a:moveTo>
                  <a:lnTo>
                    <a:pt x="5589" y="58617"/>
                  </a:lnTo>
                  <a:lnTo>
                    <a:pt x="2317" y="1127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32207" y="3063793"/>
              <a:ext cx="42115" cy="305327"/>
            </a:xfrm>
            <a:custGeom>
              <a:avLst/>
              <a:gdLst/>
              <a:ahLst/>
              <a:cxnLst/>
              <a:rect l="0" t="0" r="0" b="0"/>
              <a:pathLst>
                <a:path w="42115" h="305327">
                  <a:moveTo>
                    <a:pt x="42114" y="0"/>
                  </a:moveTo>
                  <a:lnTo>
                    <a:pt x="36525" y="62093"/>
                  </a:lnTo>
                  <a:lnTo>
                    <a:pt x="32562" y="123053"/>
                  </a:lnTo>
                  <a:lnTo>
                    <a:pt x="30705" y="177620"/>
                  </a:lnTo>
                  <a:lnTo>
                    <a:pt x="20190" y="232397"/>
                  </a:lnTo>
                  <a:lnTo>
                    <a:pt x="3044" y="295111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169078" y="3200663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21057" y="0"/>
                  </a:moveTo>
                  <a:lnTo>
                    <a:pt x="13821" y="27556"/>
                  </a:lnTo>
                  <a:lnTo>
                    <a:pt x="8059" y="86899"/>
                  </a:lnTo>
                  <a:lnTo>
                    <a:pt x="1592" y="149357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87087" y="3211192"/>
              <a:ext cx="115585" cy="173642"/>
            </a:xfrm>
            <a:custGeom>
              <a:avLst/>
              <a:gdLst/>
              <a:ahLst/>
              <a:cxnLst/>
              <a:rect l="0" t="0" r="0" b="0"/>
              <a:pathLst>
                <a:path w="115585" h="173642">
                  <a:moveTo>
                    <a:pt x="8333" y="21057"/>
                  </a:moveTo>
                  <a:lnTo>
                    <a:pt x="0" y="78321"/>
                  </a:lnTo>
                  <a:lnTo>
                    <a:pt x="3827" y="139213"/>
                  </a:lnTo>
                  <a:lnTo>
                    <a:pt x="12569" y="161698"/>
                  </a:lnTo>
                  <a:lnTo>
                    <a:pt x="18176" y="170970"/>
                  </a:lnTo>
                  <a:lnTo>
                    <a:pt x="26593" y="173641"/>
                  </a:lnTo>
                  <a:lnTo>
                    <a:pt x="48424" y="167251"/>
                  </a:lnTo>
                  <a:lnTo>
                    <a:pt x="67485" y="149593"/>
                  </a:lnTo>
                  <a:lnTo>
                    <a:pt x="110146" y="89634"/>
                  </a:lnTo>
                  <a:lnTo>
                    <a:pt x="114812" y="77304"/>
                  </a:lnTo>
                  <a:lnTo>
                    <a:pt x="115584" y="65574"/>
                  </a:lnTo>
                  <a:lnTo>
                    <a:pt x="110203" y="43182"/>
                  </a:lnTo>
                  <a:lnTo>
                    <a:pt x="96892" y="24651"/>
                  </a:lnTo>
                  <a:lnTo>
                    <a:pt x="88429" y="16434"/>
                  </a:lnTo>
                  <a:lnTo>
                    <a:pt x="66548" y="7304"/>
                  </a:lnTo>
                  <a:lnTo>
                    <a:pt x="83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505990" y="3207454"/>
              <a:ext cx="210571" cy="172195"/>
            </a:xfrm>
            <a:custGeom>
              <a:avLst/>
              <a:gdLst/>
              <a:ahLst/>
              <a:cxnLst/>
              <a:rect l="0" t="0" r="0" b="0"/>
              <a:pathLst>
                <a:path w="210571" h="172195">
                  <a:moveTo>
                    <a:pt x="0" y="151137"/>
                  </a:moveTo>
                  <a:lnTo>
                    <a:pt x="0" y="92520"/>
                  </a:lnTo>
                  <a:lnTo>
                    <a:pt x="11178" y="52140"/>
                  </a:lnTo>
                  <a:lnTo>
                    <a:pt x="29308" y="16130"/>
                  </a:lnTo>
                  <a:lnTo>
                    <a:pt x="39426" y="8489"/>
                  </a:lnTo>
                  <a:lnTo>
                    <a:pt x="66266" y="0"/>
                  </a:lnTo>
                  <a:lnTo>
                    <a:pt x="94572" y="2467"/>
                  </a:lnTo>
                  <a:lnTo>
                    <a:pt x="120411" y="11362"/>
                  </a:lnTo>
                  <a:lnTo>
                    <a:pt x="162301" y="42375"/>
                  </a:lnTo>
                  <a:lnTo>
                    <a:pt x="184438" y="67703"/>
                  </a:lnTo>
                  <a:lnTo>
                    <a:pt x="202307" y="113677"/>
                  </a:lnTo>
                  <a:lnTo>
                    <a:pt x="210570" y="1721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00207" y="3569161"/>
              <a:ext cx="147400" cy="194478"/>
            </a:xfrm>
            <a:custGeom>
              <a:avLst/>
              <a:gdLst/>
              <a:ahLst/>
              <a:cxnLst/>
              <a:rect l="0" t="0" r="0" b="0"/>
              <a:pathLst>
                <a:path w="147400" h="194478">
                  <a:moveTo>
                    <a:pt x="0" y="0"/>
                  </a:moveTo>
                  <a:lnTo>
                    <a:pt x="11453" y="48931"/>
                  </a:lnTo>
                  <a:lnTo>
                    <a:pt x="18212" y="96776"/>
                  </a:lnTo>
                  <a:lnTo>
                    <a:pt x="26084" y="154167"/>
                  </a:lnTo>
                  <a:lnTo>
                    <a:pt x="41134" y="188398"/>
                  </a:lnTo>
                  <a:lnTo>
                    <a:pt x="49650" y="193449"/>
                  </a:lnTo>
                  <a:lnTo>
                    <a:pt x="60006" y="194477"/>
                  </a:lnTo>
                  <a:lnTo>
                    <a:pt x="71590" y="192822"/>
                  </a:lnTo>
                  <a:lnTo>
                    <a:pt x="90699" y="181625"/>
                  </a:lnTo>
                  <a:lnTo>
                    <a:pt x="106992" y="162610"/>
                  </a:lnTo>
                  <a:lnTo>
                    <a:pt x="133395" y="102744"/>
                  </a:lnTo>
                  <a:lnTo>
                    <a:pt x="144633" y="4018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45609" y="3495461"/>
              <a:ext cx="160518" cy="242157"/>
            </a:xfrm>
            <a:custGeom>
              <a:avLst/>
              <a:gdLst/>
              <a:ahLst/>
              <a:cxnLst/>
              <a:rect l="0" t="0" r="0" b="0"/>
              <a:pathLst>
                <a:path w="160518" h="242157">
                  <a:moveTo>
                    <a:pt x="112650" y="0"/>
                  </a:moveTo>
                  <a:lnTo>
                    <a:pt x="54033" y="20244"/>
                  </a:lnTo>
                  <a:lnTo>
                    <a:pt x="13654" y="39403"/>
                  </a:lnTo>
                  <a:lnTo>
                    <a:pt x="5708" y="48496"/>
                  </a:lnTo>
                  <a:lnTo>
                    <a:pt x="1581" y="59237"/>
                  </a:lnTo>
                  <a:lnTo>
                    <a:pt x="0" y="71077"/>
                  </a:lnTo>
                  <a:lnTo>
                    <a:pt x="3625" y="81310"/>
                  </a:lnTo>
                  <a:lnTo>
                    <a:pt x="31083" y="108060"/>
                  </a:lnTo>
                  <a:lnTo>
                    <a:pt x="79164" y="141708"/>
                  </a:lnTo>
                  <a:lnTo>
                    <a:pt x="139523" y="179839"/>
                  </a:lnTo>
                  <a:lnTo>
                    <a:pt x="158129" y="195352"/>
                  </a:lnTo>
                  <a:lnTo>
                    <a:pt x="160517" y="202764"/>
                  </a:lnTo>
                  <a:lnTo>
                    <a:pt x="158599" y="210045"/>
                  </a:lnTo>
                  <a:lnTo>
                    <a:pt x="153811" y="217240"/>
                  </a:lnTo>
                  <a:lnTo>
                    <a:pt x="136013" y="228352"/>
                  </a:lnTo>
                  <a:lnTo>
                    <a:pt x="112505" y="236021"/>
                  </a:lnTo>
                  <a:lnTo>
                    <a:pt x="49479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5100" y="3990301"/>
            <a:ext cx="3547761" cy="652767"/>
            <a:chOff x="95100" y="3990301"/>
            <a:chExt cx="3547761" cy="652767"/>
          </a:xfrm>
        </p:grpSpPr>
        <p:sp>
          <p:nvSpPr>
            <p:cNvPr id="39" name="Freeform 38"/>
            <p:cNvSpPr/>
            <p:nvPr/>
          </p:nvSpPr>
          <p:spPr>
            <a:xfrm>
              <a:off x="95100" y="4120870"/>
              <a:ext cx="231284" cy="332686"/>
            </a:xfrm>
            <a:custGeom>
              <a:avLst/>
              <a:gdLst/>
              <a:ahLst/>
              <a:cxnLst/>
              <a:rect l="0" t="0" r="0" b="0"/>
              <a:pathLst>
                <a:path w="231284" h="332686">
                  <a:moveTo>
                    <a:pt x="62827" y="48415"/>
                  </a:moveTo>
                  <a:lnTo>
                    <a:pt x="80808" y="24368"/>
                  </a:lnTo>
                  <a:lnTo>
                    <a:pt x="97725" y="10041"/>
                  </a:lnTo>
                  <a:lnTo>
                    <a:pt x="120062" y="2114"/>
                  </a:lnTo>
                  <a:lnTo>
                    <a:pt x="132569" y="0"/>
                  </a:lnTo>
                  <a:lnTo>
                    <a:pt x="152705" y="3891"/>
                  </a:lnTo>
                  <a:lnTo>
                    <a:pt x="177195" y="19235"/>
                  </a:lnTo>
                  <a:lnTo>
                    <a:pt x="184696" y="25452"/>
                  </a:lnTo>
                  <a:lnTo>
                    <a:pt x="193031" y="51078"/>
                  </a:lnTo>
                  <a:lnTo>
                    <a:pt x="194603" y="98727"/>
                  </a:lnTo>
                  <a:lnTo>
                    <a:pt x="184654" y="151160"/>
                  </a:lnTo>
                  <a:lnTo>
                    <a:pt x="156527" y="206008"/>
                  </a:lnTo>
                  <a:lnTo>
                    <a:pt x="115377" y="261151"/>
                  </a:lnTo>
                  <a:lnTo>
                    <a:pt x="108389" y="270957"/>
                  </a:lnTo>
                  <a:lnTo>
                    <a:pt x="88146" y="284973"/>
                  </a:lnTo>
                  <a:lnTo>
                    <a:pt x="76197" y="290348"/>
                  </a:lnTo>
                  <a:lnTo>
                    <a:pt x="50442" y="293201"/>
                  </a:lnTo>
                  <a:lnTo>
                    <a:pt x="25737" y="289400"/>
                  </a:lnTo>
                  <a:lnTo>
                    <a:pt x="6959" y="279912"/>
                  </a:lnTo>
                  <a:lnTo>
                    <a:pt x="2185" y="272936"/>
                  </a:lnTo>
                  <a:lnTo>
                    <a:pt x="0" y="255827"/>
                  </a:lnTo>
                  <a:lnTo>
                    <a:pt x="3395" y="247521"/>
                  </a:lnTo>
                  <a:lnTo>
                    <a:pt x="16526" y="232053"/>
                  </a:lnTo>
                  <a:lnTo>
                    <a:pt x="40299" y="223619"/>
                  </a:lnTo>
                  <a:lnTo>
                    <a:pt x="83449" y="221990"/>
                  </a:lnTo>
                  <a:lnTo>
                    <a:pt x="109427" y="227335"/>
                  </a:lnTo>
                  <a:lnTo>
                    <a:pt x="163995" y="261981"/>
                  </a:lnTo>
                  <a:lnTo>
                    <a:pt x="221273" y="313732"/>
                  </a:lnTo>
                  <a:lnTo>
                    <a:pt x="231283" y="33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3741" y="3990301"/>
              <a:ext cx="144005" cy="652767"/>
            </a:xfrm>
            <a:custGeom>
              <a:avLst/>
              <a:gdLst/>
              <a:ahLst/>
              <a:cxnLst/>
              <a:rect l="0" t="0" r="0" b="0"/>
              <a:pathLst>
                <a:path w="144005" h="652767">
                  <a:moveTo>
                    <a:pt x="0" y="0"/>
                  </a:moveTo>
                  <a:lnTo>
                    <a:pt x="47438" y="38373"/>
                  </a:lnTo>
                  <a:lnTo>
                    <a:pt x="84005" y="96574"/>
                  </a:lnTo>
                  <a:lnTo>
                    <a:pt x="105219" y="143648"/>
                  </a:lnTo>
                  <a:lnTo>
                    <a:pt x="123203" y="198930"/>
                  </a:lnTo>
                  <a:lnTo>
                    <a:pt x="135940" y="255474"/>
                  </a:lnTo>
                  <a:lnTo>
                    <a:pt x="144004" y="313562"/>
                  </a:lnTo>
                  <a:lnTo>
                    <a:pt x="143273" y="367818"/>
                  </a:lnTo>
                  <a:lnTo>
                    <a:pt x="135648" y="417819"/>
                  </a:lnTo>
                  <a:lnTo>
                    <a:pt x="122591" y="476636"/>
                  </a:lnTo>
                  <a:lnTo>
                    <a:pt x="100341" y="532144"/>
                  </a:lnTo>
                  <a:lnTo>
                    <a:pt x="66492" y="588962"/>
                  </a:lnTo>
                  <a:lnTo>
                    <a:pt x="16760" y="646229"/>
                  </a:lnTo>
                  <a:lnTo>
                    <a:pt x="10528" y="6527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0653" y="4127171"/>
              <a:ext cx="36607" cy="379027"/>
            </a:xfrm>
            <a:custGeom>
              <a:avLst/>
              <a:gdLst/>
              <a:ahLst/>
              <a:cxnLst/>
              <a:rect l="0" t="0" r="0" b="0"/>
              <a:pathLst>
                <a:path w="36607" h="379027">
                  <a:moveTo>
                    <a:pt x="21057" y="0"/>
                  </a:moveTo>
                  <a:lnTo>
                    <a:pt x="29390" y="52050"/>
                  </a:lnTo>
                  <a:lnTo>
                    <a:pt x="34054" y="105109"/>
                  </a:lnTo>
                  <a:lnTo>
                    <a:pt x="36606" y="157876"/>
                  </a:lnTo>
                  <a:lnTo>
                    <a:pt x="33073" y="207435"/>
                  </a:lnTo>
                  <a:lnTo>
                    <a:pt x="28907" y="254875"/>
                  </a:lnTo>
                  <a:lnTo>
                    <a:pt x="17018" y="317718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9067" y="4058012"/>
              <a:ext cx="315856" cy="458714"/>
            </a:xfrm>
            <a:custGeom>
              <a:avLst/>
              <a:gdLst/>
              <a:ahLst/>
              <a:cxnLst/>
              <a:rect l="0" t="0" r="0" b="0"/>
              <a:pathLst>
                <a:path w="315856" h="458714">
                  <a:moveTo>
                    <a:pt x="0" y="48102"/>
                  </a:moveTo>
                  <a:lnTo>
                    <a:pt x="16768" y="25745"/>
                  </a:lnTo>
                  <a:lnTo>
                    <a:pt x="43718" y="11649"/>
                  </a:lnTo>
                  <a:lnTo>
                    <a:pt x="98351" y="257"/>
                  </a:lnTo>
                  <a:lnTo>
                    <a:pt x="152754" y="0"/>
                  </a:lnTo>
                  <a:lnTo>
                    <a:pt x="207469" y="10395"/>
                  </a:lnTo>
                  <a:lnTo>
                    <a:pt x="235648" y="25881"/>
                  </a:lnTo>
                  <a:lnTo>
                    <a:pt x="248232" y="47975"/>
                  </a:lnTo>
                  <a:lnTo>
                    <a:pt x="255385" y="74952"/>
                  </a:lnTo>
                  <a:lnTo>
                    <a:pt x="254664" y="98640"/>
                  </a:lnTo>
                  <a:lnTo>
                    <a:pt x="242093" y="131706"/>
                  </a:lnTo>
                  <a:lnTo>
                    <a:pt x="201243" y="180387"/>
                  </a:lnTo>
                  <a:lnTo>
                    <a:pt x="147557" y="228100"/>
                  </a:lnTo>
                  <a:lnTo>
                    <a:pt x="115861" y="247794"/>
                  </a:lnTo>
                  <a:lnTo>
                    <a:pt x="78653" y="261038"/>
                  </a:lnTo>
                  <a:lnTo>
                    <a:pt x="68813" y="260250"/>
                  </a:lnTo>
                  <a:lnTo>
                    <a:pt x="61083" y="256214"/>
                  </a:lnTo>
                  <a:lnTo>
                    <a:pt x="54760" y="250015"/>
                  </a:lnTo>
                  <a:lnTo>
                    <a:pt x="54055" y="243542"/>
                  </a:lnTo>
                  <a:lnTo>
                    <a:pt x="57093" y="236887"/>
                  </a:lnTo>
                  <a:lnTo>
                    <a:pt x="62629" y="230111"/>
                  </a:lnTo>
                  <a:lnTo>
                    <a:pt x="84377" y="219462"/>
                  </a:lnTo>
                  <a:lnTo>
                    <a:pt x="113540" y="213169"/>
                  </a:lnTo>
                  <a:lnTo>
                    <a:pt x="145999" y="214272"/>
                  </a:lnTo>
                  <a:lnTo>
                    <a:pt x="170564" y="221781"/>
                  </a:lnTo>
                  <a:lnTo>
                    <a:pt x="210987" y="245666"/>
                  </a:lnTo>
                  <a:lnTo>
                    <a:pt x="225573" y="262250"/>
                  </a:lnTo>
                  <a:lnTo>
                    <a:pt x="255613" y="319021"/>
                  </a:lnTo>
                  <a:lnTo>
                    <a:pt x="276712" y="379703"/>
                  </a:lnTo>
                  <a:lnTo>
                    <a:pt x="294727" y="436957"/>
                  </a:lnTo>
                  <a:lnTo>
                    <a:pt x="301786" y="453723"/>
                  </a:lnTo>
                  <a:lnTo>
                    <a:pt x="305306" y="456557"/>
                  </a:lnTo>
                  <a:lnTo>
                    <a:pt x="315855" y="458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00207" y="4116643"/>
              <a:ext cx="31587" cy="389555"/>
            </a:xfrm>
            <a:custGeom>
              <a:avLst/>
              <a:gdLst/>
              <a:ahLst/>
              <a:cxnLst/>
              <a:rect l="0" t="0" r="0" b="0"/>
              <a:pathLst>
                <a:path w="31587" h="389555">
                  <a:moveTo>
                    <a:pt x="31586" y="0"/>
                  </a:moveTo>
                  <a:lnTo>
                    <a:pt x="31586" y="48931"/>
                  </a:lnTo>
                  <a:lnTo>
                    <a:pt x="31586" y="108061"/>
                  </a:lnTo>
                  <a:lnTo>
                    <a:pt x="24350" y="165971"/>
                  </a:lnTo>
                  <a:lnTo>
                    <a:pt x="21708" y="229403"/>
                  </a:lnTo>
                  <a:lnTo>
                    <a:pt x="15597" y="287339"/>
                  </a:lnTo>
                  <a:lnTo>
                    <a:pt x="4294" y="348740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68622" y="4016859"/>
              <a:ext cx="347441" cy="478811"/>
            </a:xfrm>
            <a:custGeom>
              <a:avLst/>
              <a:gdLst/>
              <a:ahLst/>
              <a:cxnLst/>
              <a:rect l="0" t="0" r="0" b="0"/>
              <a:pathLst>
                <a:path w="347441" h="478811">
                  <a:moveTo>
                    <a:pt x="0" y="57670"/>
                  </a:moveTo>
                  <a:lnTo>
                    <a:pt x="40487" y="22772"/>
                  </a:lnTo>
                  <a:lnTo>
                    <a:pt x="65567" y="12914"/>
                  </a:lnTo>
                  <a:lnTo>
                    <a:pt x="126441" y="0"/>
                  </a:lnTo>
                  <a:lnTo>
                    <a:pt x="187908" y="9724"/>
                  </a:lnTo>
                  <a:lnTo>
                    <a:pt x="241944" y="26240"/>
                  </a:lnTo>
                  <a:lnTo>
                    <a:pt x="261949" y="34342"/>
                  </a:lnTo>
                  <a:lnTo>
                    <a:pt x="278638" y="45742"/>
                  </a:lnTo>
                  <a:lnTo>
                    <a:pt x="290735" y="64847"/>
                  </a:lnTo>
                  <a:lnTo>
                    <a:pt x="295599" y="76492"/>
                  </a:lnTo>
                  <a:lnTo>
                    <a:pt x="291644" y="105030"/>
                  </a:lnTo>
                  <a:lnTo>
                    <a:pt x="269687" y="147741"/>
                  </a:lnTo>
                  <a:lnTo>
                    <a:pt x="249712" y="170231"/>
                  </a:lnTo>
                  <a:lnTo>
                    <a:pt x="198761" y="206853"/>
                  </a:lnTo>
                  <a:lnTo>
                    <a:pt x="143636" y="241946"/>
                  </a:lnTo>
                  <a:lnTo>
                    <a:pt x="107290" y="258629"/>
                  </a:lnTo>
                  <a:lnTo>
                    <a:pt x="63115" y="265392"/>
                  </a:lnTo>
                  <a:lnTo>
                    <a:pt x="54945" y="262832"/>
                  </a:lnTo>
                  <a:lnTo>
                    <a:pt x="51838" y="257615"/>
                  </a:lnTo>
                  <a:lnTo>
                    <a:pt x="52106" y="250628"/>
                  </a:lnTo>
                  <a:lnTo>
                    <a:pt x="58643" y="236626"/>
                  </a:lnTo>
                  <a:lnTo>
                    <a:pt x="63662" y="229616"/>
                  </a:lnTo>
                  <a:lnTo>
                    <a:pt x="91075" y="218708"/>
                  </a:lnTo>
                  <a:lnTo>
                    <a:pt x="127045" y="212300"/>
                  </a:lnTo>
                  <a:lnTo>
                    <a:pt x="158630" y="213352"/>
                  </a:lnTo>
                  <a:lnTo>
                    <a:pt x="219804" y="235088"/>
                  </a:lnTo>
                  <a:lnTo>
                    <a:pt x="240410" y="245317"/>
                  </a:lnTo>
                  <a:lnTo>
                    <a:pt x="280068" y="290437"/>
                  </a:lnTo>
                  <a:lnTo>
                    <a:pt x="301612" y="321220"/>
                  </a:lnTo>
                  <a:lnTo>
                    <a:pt x="309524" y="345209"/>
                  </a:lnTo>
                  <a:lnTo>
                    <a:pt x="322257" y="405324"/>
                  </a:lnTo>
                  <a:lnTo>
                    <a:pt x="327500" y="442478"/>
                  </a:lnTo>
                  <a:lnTo>
                    <a:pt x="347440" y="478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579708" y="4222697"/>
              <a:ext cx="189081" cy="220330"/>
            </a:xfrm>
            <a:custGeom>
              <a:avLst/>
              <a:gdLst/>
              <a:ahLst/>
              <a:cxnLst/>
              <a:rect l="0" t="0" r="0" b="0"/>
              <a:pathLst>
                <a:path w="189081" h="220330">
                  <a:moveTo>
                    <a:pt x="10095" y="20288"/>
                  </a:moveTo>
                  <a:lnTo>
                    <a:pt x="10095" y="78904"/>
                  </a:lnTo>
                  <a:lnTo>
                    <a:pt x="10095" y="135418"/>
                  </a:lnTo>
                  <a:lnTo>
                    <a:pt x="8925" y="188151"/>
                  </a:lnTo>
                  <a:lnTo>
                    <a:pt x="4506" y="215387"/>
                  </a:lnTo>
                  <a:lnTo>
                    <a:pt x="2860" y="219374"/>
                  </a:lnTo>
                  <a:lnTo>
                    <a:pt x="1762" y="217353"/>
                  </a:lnTo>
                  <a:lnTo>
                    <a:pt x="0" y="169309"/>
                  </a:lnTo>
                  <a:lnTo>
                    <a:pt x="8058" y="110209"/>
                  </a:lnTo>
                  <a:lnTo>
                    <a:pt x="27154" y="57287"/>
                  </a:lnTo>
                  <a:lnTo>
                    <a:pt x="44583" y="28543"/>
                  </a:lnTo>
                  <a:lnTo>
                    <a:pt x="64028" y="7969"/>
                  </a:lnTo>
                  <a:lnTo>
                    <a:pt x="76466" y="2716"/>
                  </a:lnTo>
                  <a:lnTo>
                    <a:pt x="105884" y="0"/>
                  </a:lnTo>
                  <a:lnTo>
                    <a:pt x="132216" y="8932"/>
                  </a:lnTo>
                  <a:lnTo>
                    <a:pt x="153279" y="24599"/>
                  </a:lnTo>
                  <a:lnTo>
                    <a:pt x="166539" y="43261"/>
                  </a:lnTo>
                  <a:lnTo>
                    <a:pt x="180581" y="84676"/>
                  </a:lnTo>
                  <a:lnTo>
                    <a:pt x="186562" y="133992"/>
                  </a:lnTo>
                  <a:lnTo>
                    <a:pt x="183534" y="194488"/>
                  </a:lnTo>
                  <a:lnTo>
                    <a:pt x="189080" y="220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71929" y="4232645"/>
              <a:ext cx="162999" cy="233639"/>
            </a:xfrm>
            <a:custGeom>
              <a:avLst/>
              <a:gdLst/>
              <a:ahLst/>
              <a:cxnLst/>
              <a:rect l="0" t="0" r="0" b="0"/>
              <a:pathLst>
                <a:path w="162999" h="233639">
                  <a:moveTo>
                    <a:pt x="23201" y="52454"/>
                  </a:moveTo>
                  <a:lnTo>
                    <a:pt x="52509" y="90827"/>
                  </a:lnTo>
                  <a:lnTo>
                    <a:pt x="78288" y="106457"/>
                  </a:lnTo>
                  <a:lnTo>
                    <a:pt x="101106" y="108431"/>
                  </a:lnTo>
                  <a:lnTo>
                    <a:pt x="124506" y="104238"/>
                  </a:lnTo>
                  <a:lnTo>
                    <a:pt x="142704" y="94577"/>
                  </a:lnTo>
                  <a:lnTo>
                    <a:pt x="155472" y="79364"/>
                  </a:lnTo>
                  <a:lnTo>
                    <a:pt x="160515" y="70394"/>
                  </a:lnTo>
                  <a:lnTo>
                    <a:pt x="162998" y="47949"/>
                  </a:lnTo>
                  <a:lnTo>
                    <a:pt x="162022" y="35412"/>
                  </a:lnTo>
                  <a:lnTo>
                    <a:pt x="151579" y="15244"/>
                  </a:lnTo>
                  <a:lnTo>
                    <a:pt x="143881" y="6590"/>
                  </a:lnTo>
                  <a:lnTo>
                    <a:pt x="134070" y="1991"/>
                  </a:lnTo>
                  <a:lnTo>
                    <a:pt x="110690" y="0"/>
                  </a:lnTo>
                  <a:lnTo>
                    <a:pt x="84702" y="9253"/>
                  </a:lnTo>
                  <a:lnTo>
                    <a:pt x="41068" y="38201"/>
                  </a:lnTo>
                  <a:lnTo>
                    <a:pt x="17316" y="64998"/>
                  </a:lnTo>
                  <a:lnTo>
                    <a:pt x="1050" y="106344"/>
                  </a:lnTo>
                  <a:lnTo>
                    <a:pt x="0" y="161228"/>
                  </a:lnTo>
                  <a:lnTo>
                    <a:pt x="12687" y="210765"/>
                  </a:lnTo>
                  <a:lnTo>
                    <a:pt x="20871" y="221166"/>
                  </a:lnTo>
                  <a:lnTo>
                    <a:pt x="42442" y="232722"/>
                  </a:lnTo>
                  <a:lnTo>
                    <a:pt x="86484" y="233638"/>
                  </a:lnTo>
                  <a:lnTo>
                    <a:pt x="149543" y="210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200456" y="4085057"/>
              <a:ext cx="10530" cy="400084"/>
            </a:xfrm>
            <a:custGeom>
              <a:avLst/>
              <a:gdLst/>
              <a:ahLst/>
              <a:cxnLst/>
              <a:rect l="0" t="0" r="0" b="0"/>
              <a:pathLst>
                <a:path w="10530" h="400084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0" y="217461"/>
                  </a:lnTo>
                  <a:lnTo>
                    <a:pt x="0" y="273716"/>
                  </a:lnTo>
                  <a:lnTo>
                    <a:pt x="0" y="335477"/>
                  </a:lnTo>
                  <a:lnTo>
                    <a:pt x="8333" y="389149"/>
                  </a:lnTo>
                  <a:lnTo>
                    <a:pt x="10529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126757" y="4211399"/>
              <a:ext cx="231628" cy="63172"/>
            </a:xfrm>
            <a:custGeom>
              <a:avLst/>
              <a:gdLst/>
              <a:ahLst/>
              <a:cxnLst/>
              <a:rect l="0" t="0" r="0" b="0"/>
              <a:pathLst>
                <a:path w="231628" h="63172">
                  <a:moveTo>
                    <a:pt x="231627" y="0"/>
                  </a:moveTo>
                  <a:lnTo>
                    <a:pt x="179576" y="11453"/>
                  </a:lnTo>
                  <a:lnTo>
                    <a:pt x="129636" y="24451"/>
                  </a:lnTo>
                  <a:lnTo>
                    <a:pt x="70840" y="44214"/>
                  </a:lnTo>
                  <a:lnTo>
                    <a:pt x="12564" y="59866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32083" y="4221928"/>
              <a:ext cx="315856" cy="195502"/>
            </a:xfrm>
            <a:custGeom>
              <a:avLst/>
              <a:gdLst/>
              <a:ahLst/>
              <a:cxnLst/>
              <a:rect l="0" t="0" r="0" b="0"/>
              <a:pathLst>
                <a:path w="315856" h="195502">
                  <a:moveTo>
                    <a:pt x="0" y="10528"/>
                  </a:moveTo>
                  <a:lnTo>
                    <a:pt x="14654" y="60080"/>
                  </a:lnTo>
                  <a:lnTo>
                    <a:pt x="24749" y="110608"/>
                  </a:lnTo>
                  <a:lnTo>
                    <a:pt x="32575" y="171414"/>
                  </a:lnTo>
                  <a:lnTo>
                    <a:pt x="42164" y="191607"/>
                  </a:lnTo>
                  <a:lnTo>
                    <a:pt x="46826" y="193249"/>
                  </a:lnTo>
                  <a:lnTo>
                    <a:pt x="51105" y="189664"/>
                  </a:lnTo>
                  <a:lnTo>
                    <a:pt x="73564" y="135959"/>
                  </a:lnTo>
                  <a:lnTo>
                    <a:pt x="87711" y="83398"/>
                  </a:lnTo>
                  <a:lnTo>
                    <a:pt x="103847" y="50577"/>
                  </a:lnTo>
                  <a:lnTo>
                    <a:pt x="123446" y="26034"/>
                  </a:lnTo>
                  <a:lnTo>
                    <a:pt x="130261" y="25545"/>
                  </a:lnTo>
                  <a:lnTo>
                    <a:pt x="137143" y="29898"/>
                  </a:lnTo>
                  <a:lnTo>
                    <a:pt x="149860" y="46043"/>
                  </a:lnTo>
                  <a:lnTo>
                    <a:pt x="176954" y="106452"/>
                  </a:lnTo>
                  <a:lnTo>
                    <a:pt x="196608" y="169379"/>
                  </a:lnTo>
                  <a:lnTo>
                    <a:pt x="208654" y="190703"/>
                  </a:lnTo>
                  <a:lnTo>
                    <a:pt x="216312" y="194986"/>
                  </a:lnTo>
                  <a:lnTo>
                    <a:pt x="224926" y="195501"/>
                  </a:lnTo>
                  <a:lnTo>
                    <a:pt x="234179" y="193505"/>
                  </a:lnTo>
                  <a:lnTo>
                    <a:pt x="242687" y="186325"/>
                  </a:lnTo>
                  <a:lnTo>
                    <a:pt x="270033" y="139014"/>
                  </a:lnTo>
                  <a:lnTo>
                    <a:pt x="290800" y="82170"/>
                  </a:lnTo>
                  <a:lnTo>
                    <a:pt x="305230" y="28623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47938" y="4220208"/>
              <a:ext cx="213586" cy="188948"/>
            </a:xfrm>
            <a:custGeom>
              <a:avLst/>
              <a:gdLst/>
              <a:ahLst/>
              <a:cxnLst/>
              <a:rect l="0" t="0" r="0" b="0"/>
              <a:pathLst>
                <a:path w="213586" h="188948">
                  <a:moveTo>
                    <a:pt x="84228" y="33305"/>
                  </a:moveTo>
                  <a:lnTo>
                    <a:pt x="84228" y="91922"/>
                  </a:lnTo>
                  <a:lnTo>
                    <a:pt x="86567" y="152162"/>
                  </a:lnTo>
                  <a:lnTo>
                    <a:pt x="95406" y="177377"/>
                  </a:lnTo>
                  <a:lnTo>
                    <a:pt x="104548" y="184336"/>
                  </a:lnTo>
                  <a:lnTo>
                    <a:pt x="130304" y="188947"/>
                  </a:lnTo>
                  <a:lnTo>
                    <a:pt x="155009" y="180858"/>
                  </a:lnTo>
                  <a:lnTo>
                    <a:pt x="176518" y="164395"/>
                  </a:lnTo>
                  <a:lnTo>
                    <a:pt x="193876" y="141480"/>
                  </a:lnTo>
                  <a:lnTo>
                    <a:pt x="211213" y="96682"/>
                  </a:lnTo>
                  <a:lnTo>
                    <a:pt x="213585" y="69662"/>
                  </a:lnTo>
                  <a:lnTo>
                    <a:pt x="209570" y="45954"/>
                  </a:lnTo>
                  <a:lnTo>
                    <a:pt x="199987" y="23719"/>
                  </a:lnTo>
                  <a:lnTo>
                    <a:pt x="178570" y="8378"/>
                  </a:lnTo>
                  <a:lnTo>
                    <a:pt x="149555" y="0"/>
                  </a:lnTo>
                  <a:lnTo>
                    <a:pt x="89506" y="4153"/>
                  </a:lnTo>
                  <a:lnTo>
                    <a:pt x="54206" y="16088"/>
                  </a:lnTo>
                  <a:lnTo>
                    <a:pt x="0" y="54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89313" y="4116643"/>
              <a:ext cx="216636" cy="252685"/>
            </a:xfrm>
            <a:custGeom>
              <a:avLst/>
              <a:gdLst/>
              <a:ahLst/>
              <a:cxnLst/>
              <a:rect l="0" t="0" r="0" b="0"/>
              <a:pathLst>
                <a:path w="216636" h="252685">
                  <a:moveTo>
                    <a:pt x="6065" y="252684"/>
                  </a:moveTo>
                  <a:lnTo>
                    <a:pt x="0" y="212996"/>
                  </a:lnTo>
                  <a:lnTo>
                    <a:pt x="10760" y="159576"/>
                  </a:lnTo>
                  <a:lnTo>
                    <a:pt x="29479" y="99242"/>
                  </a:lnTo>
                  <a:lnTo>
                    <a:pt x="60083" y="54698"/>
                  </a:lnTo>
                  <a:lnTo>
                    <a:pt x="75307" y="37568"/>
                  </a:lnTo>
                  <a:lnTo>
                    <a:pt x="113799" y="14771"/>
                  </a:lnTo>
                  <a:lnTo>
                    <a:pt x="169632" y="2917"/>
                  </a:lnTo>
                  <a:lnTo>
                    <a:pt x="2166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442819" y="4021886"/>
              <a:ext cx="31586" cy="379027"/>
            </a:xfrm>
            <a:custGeom>
              <a:avLst/>
              <a:gdLst/>
              <a:ahLst/>
              <a:cxnLst/>
              <a:rect l="0" t="0" r="0" b="0"/>
              <a:pathLst>
                <a:path w="31586" h="379027">
                  <a:moveTo>
                    <a:pt x="31585" y="0"/>
                  </a:moveTo>
                  <a:lnTo>
                    <a:pt x="31585" y="50433"/>
                  </a:lnTo>
                  <a:lnTo>
                    <a:pt x="30416" y="104240"/>
                  </a:lnTo>
                  <a:lnTo>
                    <a:pt x="23252" y="158761"/>
                  </a:lnTo>
                  <a:lnTo>
                    <a:pt x="21707" y="209647"/>
                  </a:lnTo>
                  <a:lnTo>
                    <a:pt x="20176" y="252274"/>
                  </a:lnTo>
                  <a:lnTo>
                    <a:pt x="13907" y="313394"/>
                  </a:lnTo>
                  <a:lnTo>
                    <a:pt x="10359" y="357500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69518" y="4179813"/>
              <a:ext cx="173343" cy="168457"/>
            </a:xfrm>
            <a:custGeom>
              <a:avLst/>
              <a:gdLst/>
              <a:ahLst/>
              <a:cxnLst/>
              <a:rect l="0" t="0" r="0" b="0"/>
              <a:pathLst>
                <a:path w="173343" h="168457">
                  <a:moveTo>
                    <a:pt x="173342" y="0"/>
                  </a:moveTo>
                  <a:lnTo>
                    <a:pt x="126703" y="44300"/>
                  </a:lnTo>
                  <a:lnTo>
                    <a:pt x="77990" y="66045"/>
                  </a:lnTo>
                  <a:lnTo>
                    <a:pt x="23053" y="81763"/>
                  </a:lnTo>
                  <a:lnTo>
                    <a:pt x="2822" y="93272"/>
                  </a:lnTo>
                  <a:lnTo>
                    <a:pt x="0" y="99616"/>
                  </a:lnTo>
                  <a:lnTo>
                    <a:pt x="1629" y="106185"/>
                  </a:lnTo>
                  <a:lnTo>
                    <a:pt x="6224" y="112904"/>
                  </a:lnTo>
                  <a:lnTo>
                    <a:pt x="23808" y="123490"/>
                  </a:lnTo>
                  <a:lnTo>
                    <a:pt x="83201" y="150750"/>
                  </a:lnTo>
                  <a:lnTo>
                    <a:pt x="110171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15813" y="4674653"/>
            <a:ext cx="2603956" cy="663296"/>
            <a:chOff x="115813" y="4674653"/>
            <a:chExt cx="2603956" cy="663296"/>
          </a:xfrm>
        </p:grpSpPr>
        <p:sp>
          <p:nvSpPr>
            <p:cNvPr id="55" name="Freeform 54"/>
            <p:cNvSpPr/>
            <p:nvPr/>
          </p:nvSpPr>
          <p:spPr>
            <a:xfrm>
              <a:off x="115813" y="4799928"/>
              <a:ext cx="222759" cy="359037"/>
            </a:xfrm>
            <a:custGeom>
              <a:avLst/>
              <a:gdLst/>
              <a:ahLst/>
              <a:cxnLst/>
              <a:rect l="0" t="0" r="0" b="0"/>
              <a:pathLst>
                <a:path w="222759" h="359037">
                  <a:moveTo>
                    <a:pt x="0" y="43181"/>
                  </a:moveTo>
                  <a:lnTo>
                    <a:pt x="11179" y="26413"/>
                  </a:lnTo>
                  <a:lnTo>
                    <a:pt x="46076" y="4808"/>
                  </a:lnTo>
                  <a:lnTo>
                    <a:pt x="73901" y="0"/>
                  </a:lnTo>
                  <a:lnTo>
                    <a:pt x="101865" y="2932"/>
                  </a:lnTo>
                  <a:lnTo>
                    <a:pt x="129892" y="12035"/>
                  </a:lnTo>
                  <a:lnTo>
                    <a:pt x="139237" y="21247"/>
                  </a:lnTo>
                  <a:lnTo>
                    <a:pt x="149621" y="47081"/>
                  </a:lnTo>
                  <a:lnTo>
                    <a:pt x="147997" y="74940"/>
                  </a:lnTo>
                  <a:lnTo>
                    <a:pt x="127890" y="125364"/>
                  </a:lnTo>
                  <a:lnTo>
                    <a:pt x="108214" y="152799"/>
                  </a:lnTo>
                  <a:lnTo>
                    <a:pt x="108407" y="158374"/>
                  </a:lnTo>
                  <a:lnTo>
                    <a:pt x="113216" y="162090"/>
                  </a:lnTo>
                  <a:lnTo>
                    <a:pt x="167378" y="178119"/>
                  </a:lnTo>
                  <a:lnTo>
                    <a:pt x="194103" y="189331"/>
                  </a:lnTo>
                  <a:lnTo>
                    <a:pt x="212220" y="208352"/>
                  </a:lnTo>
                  <a:lnTo>
                    <a:pt x="218689" y="219976"/>
                  </a:lnTo>
                  <a:lnTo>
                    <a:pt x="222758" y="245369"/>
                  </a:lnTo>
                  <a:lnTo>
                    <a:pt x="219496" y="269913"/>
                  </a:lnTo>
                  <a:lnTo>
                    <a:pt x="191888" y="317894"/>
                  </a:lnTo>
                  <a:lnTo>
                    <a:pt x="154862" y="343207"/>
                  </a:lnTo>
                  <a:lnTo>
                    <a:pt x="95798" y="355909"/>
                  </a:lnTo>
                  <a:lnTo>
                    <a:pt x="73700" y="359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73741" y="4685181"/>
              <a:ext cx="187809" cy="579069"/>
            </a:xfrm>
            <a:custGeom>
              <a:avLst/>
              <a:gdLst/>
              <a:ahLst/>
              <a:cxnLst/>
              <a:rect l="0" t="0" r="0" b="0"/>
              <a:pathLst>
                <a:path w="187809" h="579069">
                  <a:moveTo>
                    <a:pt x="0" y="0"/>
                  </a:moveTo>
                  <a:lnTo>
                    <a:pt x="54114" y="50996"/>
                  </a:lnTo>
                  <a:lnTo>
                    <a:pt x="95047" y="85983"/>
                  </a:lnTo>
                  <a:lnTo>
                    <a:pt x="135984" y="148555"/>
                  </a:lnTo>
                  <a:lnTo>
                    <a:pt x="164771" y="203780"/>
                  </a:lnTo>
                  <a:lnTo>
                    <a:pt x="183413" y="260918"/>
                  </a:lnTo>
                  <a:lnTo>
                    <a:pt x="187705" y="310236"/>
                  </a:lnTo>
                  <a:lnTo>
                    <a:pt x="187808" y="360724"/>
                  </a:lnTo>
                  <a:lnTo>
                    <a:pt x="177954" y="420298"/>
                  </a:lnTo>
                  <a:lnTo>
                    <a:pt x="159154" y="477126"/>
                  </a:lnTo>
                  <a:lnTo>
                    <a:pt x="124504" y="538308"/>
                  </a:lnTo>
                  <a:lnTo>
                    <a:pt x="84228" y="57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0653" y="4864166"/>
              <a:ext cx="20865" cy="273742"/>
            </a:xfrm>
            <a:custGeom>
              <a:avLst/>
              <a:gdLst/>
              <a:ahLst/>
              <a:cxnLst/>
              <a:rect l="0" t="0" r="0" b="0"/>
              <a:pathLst>
                <a:path w="20865" h="273742">
                  <a:moveTo>
                    <a:pt x="10528" y="0"/>
                  </a:moveTo>
                  <a:lnTo>
                    <a:pt x="13648" y="42692"/>
                  </a:lnTo>
                  <a:lnTo>
                    <a:pt x="20081" y="103238"/>
                  </a:lnTo>
                  <a:lnTo>
                    <a:pt x="20864" y="158217"/>
                  </a:lnTo>
                  <a:lnTo>
                    <a:pt x="15430" y="219726"/>
                  </a:lnTo>
                  <a:lnTo>
                    <a:pt x="2841" y="27022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84048" y="4875880"/>
              <a:ext cx="171200" cy="262028"/>
            </a:xfrm>
            <a:custGeom>
              <a:avLst/>
              <a:gdLst/>
              <a:ahLst/>
              <a:cxnLst/>
              <a:rect l="0" t="0" r="0" b="0"/>
              <a:pathLst>
                <a:path w="171200" h="262028">
                  <a:moveTo>
                    <a:pt x="5589" y="177799"/>
                  </a:moveTo>
                  <a:lnTo>
                    <a:pt x="0" y="161032"/>
                  </a:lnTo>
                  <a:lnTo>
                    <a:pt x="4442" y="107113"/>
                  </a:lnTo>
                  <a:lnTo>
                    <a:pt x="14478" y="60799"/>
                  </a:lnTo>
                  <a:lnTo>
                    <a:pt x="32919" y="29528"/>
                  </a:lnTo>
                  <a:lnTo>
                    <a:pt x="50491" y="8956"/>
                  </a:lnTo>
                  <a:lnTo>
                    <a:pt x="62430" y="3235"/>
                  </a:lnTo>
                  <a:lnTo>
                    <a:pt x="91293" y="0"/>
                  </a:lnTo>
                  <a:lnTo>
                    <a:pt x="104839" y="4284"/>
                  </a:lnTo>
                  <a:lnTo>
                    <a:pt x="129249" y="21522"/>
                  </a:lnTo>
                  <a:lnTo>
                    <a:pt x="151544" y="51946"/>
                  </a:lnTo>
                  <a:lnTo>
                    <a:pt x="168387" y="94837"/>
                  </a:lnTo>
                  <a:lnTo>
                    <a:pt x="171199" y="135930"/>
                  </a:lnTo>
                  <a:lnTo>
                    <a:pt x="166313" y="189180"/>
                  </a:lnTo>
                  <a:lnTo>
                    <a:pt x="164069" y="240922"/>
                  </a:lnTo>
                  <a:lnTo>
                    <a:pt x="163517" y="262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03324" y="4685181"/>
              <a:ext cx="181154" cy="391493"/>
            </a:xfrm>
            <a:custGeom>
              <a:avLst/>
              <a:gdLst/>
              <a:ahLst/>
              <a:cxnLst/>
              <a:rect l="0" t="0" r="0" b="0"/>
              <a:pathLst>
                <a:path w="181154" h="391493">
                  <a:moveTo>
                    <a:pt x="181153" y="0"/>
                  </a:moveTo>
                  <a:lnTo>
                    <a:pt x="181153" y="52051"/>
                  </a:lnTo>
                  <a:lnTo>
                    <a:pt x="178033" y="101991"/>
                  </a:lnTo>
                  <a:lnTo>
                    <a:pt x="172819" y="149543"/>
                  </a:lnTo>
                  <a:lnTo>
                    <a:pt x="168155" y="200677"/>
                  </a:lnTo>
                  <a:lnTo>
                    <a:pt x="162484" y="249753"/>
                  </a:lnTo>
                  <a:lnTo>
                    <a:pt x="160803" y="297050"/>
                  </a:lnTo>
                  <a:lnTo>
                    <a:pt x="160567" y="313847"/>
                  </a:lnTo>
                  <a:lnTo>
                    <a:pt x="158071" y="320365"/>
                  </a:lnTo>
                  <a:lnTo>
                    <a:pt x="154066" y="320032"/>
                  </a:lnTo>
                  <a:lnTo>
                    <a:pt x="149057" y="315130"/>
                  </a:lnTo>
                  <a:lnTo>
                    <a:pt x="125786" y="252473"/>
                  </a:lnTo>
                  <a:lnTo>
                    <a:pt x="106646" y="216747"/>
                  </a:lnTo>
                  <a:lnTo>
                    <a:pt x="99896" y="207669"/>
                  </a:lnTo>
                  <a:lnTo>
                    <a:pt x="90717" y="201617"/>
                  </a:lnTo>
                  <a:lnTo>
                    <a:pt x="68039" y="194893"/>
                  </a:lnTo>
                  <a:lnTo>
                    <a:pt x="57781" y="195439"/>
                  </a:lnTo>
                  <a:lnTo>
                    <a:pt x="40143" y="202286"/>
                  </a:lnTo>
                  <a:lnTo>
                    <a:pt x="24505" y="219367"/>
                  </a:lnTo>
                  <a:lnTo>
                    <a:pt x="10926" y="243726"/>
                  </a:lnTo>
                  <a:lnTo>
                    <a:pt x="991" y="274049"/>
                  </a:lnTo>
                  <a:lnTo>
                    <a:pt x="0" y="324005"/>
                  </a:lnTo>
                  <a:lnTo>
                    <a:pt x="12704" y="364674"/>
                  </a:lnTo>
                  <a:lnTo>
                    <a:pt x="27908" y="381616"/>
                  </a:lnTo>
                  <a:lnTo>
                    <a:pt x="36875" y="387772"/>
                  </a:lnTo>
                  <a:lnTo>
                    <a:pt x="56198" y="391492"/>
                  </a:lnTo>
                  <a:lnTo>
                    <a:pt x="66264" y="390846"/>
                  </a:lnTo>
                  <a:lnTo>
                    <a:pt x="83688" y="383890"/>
                  </a:lnTo>
                  <a:lnTo>
                    <a:pt x="139039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421347" y="4832581"/>
              <a:ext cx="136872" cy="227426"/>
            </a:xfrm>
            <a:custGeom>
              <a:avLst/>
              <a:gdLst/>
              <a:ahLst/>
              <a:cxnLst/>
              <a:rect l="0" t="0" r="0" b="0"/>
              <a:pathLst>
                <a:path w="136872" h="227426">
                  <a:moveTo>
                    <a:pt x="0" y="52642"/>
                  </a:moveTo>
                  <a:lnTo>
                    <a:pt x="7236" y="103075"/>
                  </a:lnTo>
                  <a:lnTo>
                    <a:pt x="10723" y="158052"/>
                  </a:lnTo>
                  <a:lnTo>
                    <a:pt x="19815" y="202678"/>
                  </a:lnTo>
                  <a:lnTo>
                    <a:pt x="30644" y="223050"/>
                  </a:lnTo>
                  <a:lnTo>
                    <a:pt x="37977" y="227078"/>
                  </a:lnTo>
                  <a:lnTo>
                    <a:pt x="46375" y="227425"/>
                  </a:lnTo>
                  <a:lnTo>
                    <a:pt x="55483" y="225316"/>
                  </a:lnTo>
                  <a:lnTo>
                    <a:pt x="71843" y="207375"/>
                  </a:lnTo>
                  <a:lnTo>
                    <a:pt x="100145" y="148364"/>
                  </a:lnTo>
                  <a:lnTo>
                    <a:pt x="115491" y="99237"/>
                  </a:lnTo>
                  <a:lnTo>
                    <a:pt x="129788" y="39489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677506" y="4808261"/>
              <a:ext cx="186469" cy="277004"/>
            </a:xfrm>
            <a:custGeom>
              <a:avLst/>
              <a:gdLst/>
              <a:ahLst/>
              <a:cxnLst/>
              <a:rect l="0" t="0" r="0" b="0"/>
              <a:pathLst>
                <a:path w="186469" h="277004">
                  <a:moveTo>
                    <a:pt x="133396" y="34848"/>
                  </a:moveTo>
                  <a:lnTo>
                    <a:pt x="122217" y="18080"/>
                  </a:lnTo>
                  <a:lnTo>
                    <a:pt x="107370" y="6728"/>
                  </a:lnTo>
                  <a:lnTo>
                    <a:pt x="98498" y="2064"/>
                  </a:lnTo>
                  <a:lnTo>
                    <a:pt x="79281" y="0"/>
                  </a:lnTo>
                  <a:lnTo>
                    <a:pt x="57872" y="4152"/>
                  </a:lnTo>
                  <a:lnTo>
                    <a:pt x="32759" y="13796"/>
                  </a:lnTo>
                  <a:lnTo>
                    <a:pt x="12239" y="29001"/>
                  </a:lnTo>
                  <a:lnTo>
                    <a:pt x="3492" y="37969"/>
                  </a:lnTo>
                  <a:lnTo>
                    <a:pt x="0" y="47457"/>
                  </a:lnTo>
                  <a:lnTo>
                    <a:pt x="11" y="57292"/>
                  </a:lnTo>
                  <a:lnTo>
                    <a:pt x="2359" y="67358"/>
                  </a:lnTo>
                  <a:lnTo>
                    <a:pt x="14326" y="84782"/>
                  </a:lnTo>
                  <a:lnTo>
                    <a:pt x="32512" y="99155"/>
                  </a:lnTo>
                  <a:lnTo>
                    <a:pt x="90244" y="121811"/>
                  </a:lnTo>
                  <a:lnTo>
                    <a:pt x="152121" y="151484"/>
                  </a:lnTo>
                  <a:lnTo>
                    <a:pt x="172134" y="166235"/>
                  </a:lnTo>
                  <a:lnTo>
                    <a:pt x="184928" y="184489"/>
                  </a:lnTo>
                  <a:lnTo>
                    <a:pt x="186468" y="194270"/>
                  </a:lnTo>
                  <a:lnTo>
                    <a:pt x="181940" y="214496"/>
                  </a:lnTo>
                  <a:lnTo>
                    <a:pt x="169009" y="232065"/>
                  </a:lnTo>
                  <a:lnTo>
                    <a:pt x="138878" y="255109"/>
                  </a:lnTo>
                  <a:lnTo>
                    <a:pt x="113606" y="267273"/>
                  </a:lnTo>
                  <a:lnTo>
                    <a:pt x="68612" y="275081"/>
                  </a:lnTo>
                  <a:lnTo>
                    <a:pt x="49168" y="277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00415" y="4674653"/>
              <a:ext cx="31467" cy="389556"/>
            </a:xfrm>
            <a:custGeom>
              <a:avLst/>
              <a:gdLst/>
              <a:ahLst/>
              <a:cxnLst/>
              <a:rect l="0" t="0" r="0" b="0"/>
              <a:pathLst>
                <a:path w="31467" h="389556">
                  <a:moveTo>
                    <a:pt x="0" y="0"/>
                  </a:moveTo>
                  <a:lnTo>
                    <a:pt x="17958" y="62280"/>
                  </a:lnTo>
                  <a:lnTo>
                    <a:pt x="28547" y="116331"/>
                  </a:lnTo>
                  <a:lnTo>
                    <a:pt x="30985" y="177657"/>
                  </a:lnTo>
                  <a:lnTo>
                    <a:pt x="31466" y="237691"/>
                  </a:lnTo>
                  <a:lnTo>
                    <a:pt x="28442" y="291490"/>
                  </a:lnTo>
                  <a:lnTo>
                    <a:pt x="22516" y="353026"/>
                  </a:lnTo>
                  <a:lnTo>
                    <a:pt x="21057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89886" y="4822052"/>
              <a:ext cx="147400" cy="63172"/>
            </a:xfrm>
            <a:custGeom>
              <a:avLst/>
              <a:gdLst/>
              <a:ahLst/>
              <a:cxnLst/>
              <a:rect l="0" t="0" r="0" b="0"/>
              <a:pathLst>
                <a:path w="147400" h="63172">
                  <a:moveTo>
                    <a:pt x="147399" y="0"/>
                  </a:moveTo>
                  <a:lnTo>
                    <a:pt x="86289" y="25194"/>
                  </a:lnTo>
                  <a:lnTo>
                    <a:pt x="45641" y="44664"/>
                  </a:lnTo>
                  <a:lnTo>
                    <a:pt x="29643" y="54946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21513" y="4800995"/>
              <a:ext cx="168457" cy="248751"/>
            </a:xfrm>
            <a:custGeom>
              <a:avLst/>
              <a:gdLst/>
              <a:ahLst/>
              <a:cxnLst/>
              <a:rect l="0" t="0" r="0" b="0"/>
              <a:pathLst>
                <a:path w="168457" h="248751">
                  <a:moveTo>
                    <a:pt x="0" y="63171"/>
                  </a:moveTo>
                  <a:lnTo>
                    <a:pt x="17958" y="124281"/>
                  </a:lnTo>
                  <a:lnTo>
                    <a:pt x="31667" y="177408"/>
                  </a:lnTo>
                  <a:lnTo>
                    <a:pt x="35899" y="228040"/>
                  </a:lnTo>
                  <a:lnTo>
                    <a:pt x="34672" y="248750"/>
                  </a:lnTo>
                  <a:lnTo>
                    <a:pt x="35983" y="247722"/>
                  </a:lnTo>
                  <a:lnTo>
                    <a:pt x="49712" y="186823"/>
                  </a:lnTo>
                  <a:lnTo>
                    <a:pt x="66405" y="138419"/>
                  </a:lnTo>
                  <a:lnTo>
                    <a:pt x="97236" y="76955"/>
                  </a:lnTo>
                  <a:lnTo>
                    <a:pt x="153100" y="15692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47896" y="4864166"/>
              <a:ext cx="171873" cy="473783"/>
            </a:xfrm>
            <a:custGeom>
              <a:avLst/>
              <a:gdLst/>
              <a:ahLst/>
              <a:cxnLst/>
              <a:rect l="0" t="0" r="0" b="0"/>
              <a:pathLst>
                <a:path w="171873" h="473783">
                  <a:moveTo>
                    <a:pt x="0" y="0"/>
                  </a:moveTo>
                  <a:lnTo>
                    <a:pt x="8334" y="52050"/>
                  </a:lnTo>
                  <a:lnTo>
                    <a:pt x="9879" y="105110"/>
                  </a:lnTo>
                  <a:lnTo>
                    <a:pt x="10336" y="154756"/>
                  </a:lnTo>
                  <a:lnTo>
                    <a:pt x="12783" y="182254"/>
                  </a:lnTo>
                  <a:lnTo>
                    <a:pt x="21669" y="202275"/>
                  </a:lnTo>
                  <a:lnTo>
                    <a:pt x="28484" y="206210"/>
                  </a:lnTo>
                  <a:lnTo>
                    <a:pt x="36537" y="206493"/>
                  </a:lnTo>
                  <a:lnTo>
                    <a:pt x="45415" y="204343"/>
                  </a:lnTo>
                  <a:lnTo>
                    <a:pt x="64638" y="189475"/>
                  </a:lnTo>
                  <a:lnTo>
                    <a:pt x="106432" y="144101"/>
                  </a:lnTo>
                  <a:lnTo>
                    <a:pt x="141251" y="90004"/>
                  </a:lnTo>
                  <a:lnTo>
                    <a:pt x="154806" y="66518"/>
                  </a:lnTo>
                  <a:lnTo>
                    <a:pt x="160526" y="63063"/>
                  </a:lnTo>
                  <a:lnTo>
                    <a:pt x="165509" y="65439"/>
                  </a:lnTo>
                  <a:lnTo>
                    <a:pt x="170001" y="71702"/>
                  </a:lnTo>
                  <a:lnTo>
                    <a:pt x="171872" y="91139"/>
                  </a:lnTo>
                  <a:lnTo>
                    <a:pt x="169131" y="147334"/>
                  </a:lnTo>
                  <a:lnTo>
                    <a:pt x="167420" y="207524"/>
                  </a:lnTo>
                  <a:lnTo>
                    <a:pt x="161260" y="257371"/>
                  </a:lnTo>
                  <a:lnTo>
                    <a:pt x="158915" y="309185"/>
                  </a:lnTo>
                  <a:lnTo>
                    <a:pt x="159390" y="360412"/>
                  </a:lnTo>
                  <a:lnTo>
                    <a:pt x="166319" y="420236"/>
                  </a:lnTo>
                  <a:lnTo>
                    <a:pt x="168456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4916" y="5285306"/>
            <a:ext cx="1807572" cy="642239"/>
            <a:chOff x="34916" y="5285306"/>
            <a:chExt cx="1807572" cy="642239"/>
          </a:xfrm>
        </p:grpSpPr>
        <p:sp>
          <p:nvSpPr>
            <p:cNvPr id="67" name="Freeform 66"/>
            <p:cNvSpPr/>
            <p:nvPr/>
          </p:nvSpPr>
          <p:spPr>
            <a:xfrm>
              <a:off x="34916" y="5432705"/>
              <a:ext cx="249354" cy="206149"/>
            </a:xfrm>
            <a:custGeom>
              <a:avLst/>
              <a:gdLst/>
              <a:ahLst/>
              <a:cxnLst/>
              <a:rect l="0" t="0" r="0" b="0"/>
              <a:pathLst>
                <a:path w="249354" h="206149">
                  <a:moveTo>
                    <a:pt x="123011" y="0"/>
                  </a:moveTo>
                  <a:lnTo>
                    <a:pt x="88265" y="61110"/>
                  </a:lnTo>
                  <a:lnTo>
                    <a:pt x="67367" y="115542"/>
                  </a:lnTo>
                  <a:lnTo>
                    <a:pt x="51752" y="156704"/>
                  </a:lnTo>
                  <a:lnTo>
                    <a:pt x="20633" y="201498"/>
                  </a:lnTo>
                  <a:lnTo>
                    <a:pt x="13815" y="205692"/>
                  </a:lnTo>
                  <a:lnTo>
                    <a:pt x="6930" y="206148"/>
                  </a:lnTo>
                  <a:lnTo>
                    <a:pt x="0" y="204113"/>
                  </a:lnTo>
                  <a:lnTo>
                    <a:pt x="60" y="200416"/>
                  </a:lnTo>
                  <a:lnTo>
                    <a:pt x="12604" y="190069"/>
                  </a:lnTo>
                  <a:lnTo>
                    <a:pt x="45975" y="182269"/>
                  </a:lnTo>
                  <a:lnTo>
                    <a:pt x="104635" y="190870"/>
                  </a:lnTo>
                  <a:lnTo>
                    <a:pt x="158636" y="198230"/>
                  </a:lnTo>
                  <a:lnTo>
                    <a:pt x="194788" y="193916"/>
                  </a:lnTo>
                  <a:lnTo>
                    <a:pt x="213794" y="185230"/>
                  </a:lnTo>
                  <a:lnTo>
                    <a:pt x="249353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2684" y="5369534"/>
              <a:ext cx="10529" cy="465436"/>
            </a:xfrm>
            <a:custGeom>
              <a:avLst/>
              <a:gdLst/>
              <a:ahLst/>
              <a:cxnLst/>
              <a:rect l="0" t="0" r="0" b="0"/>
              <a:pathLst>
                <a:path w="10529" h="465436">
                  <a:moveTo>
                    <a:pt x="10528" y="0"/>
                  </a:moveTo>
                  <a:lnTo>
                    <a:pt x="7409" y="42691"/>
                  </a:lnTo>
                  <a:lnTo>
                    <a:pt x="976" y="104408"/>
                  </a:lnTo>
                  <a:lnTo>
                    <a:pt x="289" y="153898"/>
                  </a:lnTo>
                  <a:lnTo>
                    <a:pt x="86" y="212496"/>
                  </a:lnTo>
                  <a:lnTo>
                    <a:pt x="25" y="274311"/>
                  </a:lnTo>
                  <a:lnTo>
                    <a:pt x="7" y="334741"/>
                  </a:lnTo>
                  <a:lnTo>
                    <a:pt x="2" y="383322"/>
                  </a:lnTo>
                  <a:lnTo>
                    <a:pt x="0" y="441659"/>
                  </a:lnTo>
                  <a:lnTo>
                    <a:pt x="0" y="465435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8497" y="5295835"/>
              <a:ext cx="146733" cy="631710"/>
            </a:xfrm>
            <a:custGeom>
              <a:avLst/>
              <a:gdLst/>
              <a:ahLst/>
              <a:cxnLst/>
              <a:rect l="0" t="0" r="0" b="0"/>
              <a:pathLst>
                <a:path w="146733" h="631710">
                  <a:moveTo>
                    <a:pt x="0" y="0"/>
                  </a:moveTo>
                  <a:lnTo>
                    <a:pt x="50995" y="54114"/>
                  </a:lnTo>
                  <a:lnTo>
                    <a:pt x="64779" y="75523"/>
                  </a:lnTo>
                  <a:lnTo>
                    <a:pt x="86279" y="127395"/>
                  </a:lnTo>
                  <a:lnTo>
                    <a:pt x="112709" y="182702"/>
                  </a:lnTo>
                  <a:lnTo>
                    <a:pt x="132055" y="245922"/>
                  </a:lnTo>
                  <a:lnTo>
                    <a:pt x="144022" y="307803"/>
                  </a:lnTo>
                  <a:lnTo>
                    <a:pt x="146732" y="370416"/>
                  </a:lnTo>
                  <a:lnTo>
                    <a:pt x="137692" y="427844"/>
                  </a:lnTo>
                  <a:lnTo>
                    <a:pt x="117709" y="484248"/>
                  </a:lnTo>
                  <a:lnTo>
                    <a:pt x="96561" y="540450"/>
                  </a:lnTo>
                  <a:lnTo>
                    <a:pt x="75919" y="588206"/>
                  </a:lnTo>
                  <a:lnTo>
                    <a:pt x="42114" y="631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42238" y="5500230"/>
              <a:ext cx="210571" cy="237802"/>
            </a:xfrm>
            <a:custGeom>
              <a:avLst/>
              <a:gdLst/>
              <a:ahLst/>
              <a:cxnLst/>
              <a:rect l="0" t="0" r="0" b="0"/>
              <a:pathLst>
                <a:path w="210571" h="237802">
                  <a:moveTo>
                    <a:pt x="0" y="58817"/>
                  </a:moveTo>
                  <a:lnTo>
                    <a:pt x="16789" y="121097"/>
                  </a:lnTo>
                  <a:lnTo>
                    <a:pt x="20214" y="178267"/>
                  </a:lnTo>
                  <a:lnTo>
                    <a:pt x="21852" y="200813"/>
                  </a:lnTo>
                  <a:lnTo>
                    <a:pt x="23927" y="200274"/>
                  </a:lnTo>
                  <a:lnTo>
                    <a:pt x="26480" y="195236"/>
                  </a:lnTo>
                  <a:lnTo>
                    <a:pt x="36727" y="133016"/>
                  </a:lnTo>
                  <a:lnTo>
                    <a:pt x="55977" y="79939"/>
                  </a:lnTo>
                  <a:lnTo>
                    <a:pt x="86716" y="19828"/>
                  </a:lnTo>
                  <a:lnTo>
                    <a:pt x="92906" y="11767"/>
                  </a:lnTo>
                  <a:lnTo>
                    <a:pt x="112262" y="2811"/>
                  </a:lnTo>
                  <a:lnTo>
                    <a:pt x="135292" y="0"/>
                  </a:lnTo>
                  <a:lnTo>
                    <a:pt x="157226" y="2650"/>
                  </a:lnTo>
                  <a:lnTo>
                    <a:pt x="166819" y="8504"/>
                  </a:lnTo>
                  <a:lnTo>
                    <a:pt x="183716" y="27487"/>
                  </a:lnTo>
                  <a:lnTo>
                    <a:pt x="200794" y="58893"/>
                  </a:lnTo>
                  <a:lnTo>
                    <a:pt x="207674" y="107192"/>
                  </a:lnTo>
                  <a:lnTo>
                    <a:pt x="209998" y="169585"/>
                  </a:lnTo>
                  <a:lnTo>
                    <a:pt x="210457" y="217611"/>
                  </a:lnTo>
                  <a:lnTo>
                    <a:pt x="210570" y="237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60664" y="5432705"/>
              <a:ext cx="208000" cy="274851"/>
            </a:xfrm>
            <a:custGeom>
              <a:avLst/>
              <a:gdLst/>
              <a:ahLst/>
              <a:cxnLst/>
              <a:rect l="0" t="0" r="0" b="0"/>
              <a:pathLst>
                <a:path w="208000" h="274851">
                  <a:moveTo>
                    <a:pt x="144828" y="0"/>
                  </a:moveTo>
                  <a:lnTo>
                    <a:pt x="128061" y="5589"/>
                  </a:lnTo>
                  <a:lnTo>
                    <a:pt x="76170" y="48468"/>
                  </a:lnTo>
                  <a:lnTo>
                    <a:pt x="48035" y="85483"/>
                  </a:lnTo>
                  <a:lnTo>
                    <a:pt x="20572" y="142625"/>
                  </a:lnTo>
                  <a:lnTo>
                    <a:pt x="3214" y="190909"/>
                  </a:lnTo>
                  <a:lnTo>
                    <a:pt x="0" y="221329"/>
                  </a:lnTo>
                  <a:lnTo>
                    <a:pt x="4811" y="244988"/>
                  </a:lnTo>
                  <a:lnTo>
                    <a:pt x="9369" y="254572"/>
                  </a:lnTo>
                  <a:lnTo>
                    <a:pt x="23793" y="268341"/>
                  </a:lnTo>
                  <a:lnTo>
                    <a:pt x="32553" y="273651"/>
                  </a:lnTo>
                  <a:lnTo>
                    <a:pt x="41902" y="274850"/>
                  </a:lnTo>
                  <a:lnTo>
                    <a:pt x="61649" y="269945"/>
                  </a:lnTo>
                  <a:lnTo>
                    <a:pt x="79004" y="250607"/>
                  </a:lnTo>
                  <a:lnTo>
                    <a:pt x="120419" y="188060"/>
                  </a:lnTo>
                  <a:lnTo>
                    <a:pt x="142047" y="134339"/>
                  </a:lnTo>
                  <a:lnTo>
                    <a:pt x="163603" y="71813"/>
                  </a:lnTo>
                  <a:lnTo>
                    <a:pt x="167873" y="54894"/>
                  </a:lnTo>
                  <a:lnTo>
                    <a:pt x="170720" y="49464"/>
                  </a:lnTo>
                  <a:lnTo>
                    <a:pt x="172618" y="51694"/>
                  </a:lnTo>
                  <a:lnTo>
                    <a:pt x="181253" y="102888"/>
                  </a:lnTo>
                  <a:lnTo>
                    <a:pt x="190846" y="160337"/>
                  </a:lnTo>
                  <a:lnTo>
                    <a:pt x="204932" y="219812"/>
                  </a:lnTo>
                  <a:lnTo>
                    <a:pt x="20799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316062" y="5285306"/>
              <a:ext cx="200043" cy="339302"/>
            </a:xfrm>
            <a:custGeom>
              <a:avLst/>
              <a:gdLst/>
              <a:ahLst/>
              <a:cxnLst/>
              <a:rect l="0" t="0" r="0" b="0"/>
              <a:pathLst>
                <a:path w="200043" h="339302">
                  <a:moveTo>
                    <a:pt x="0" y="126342"/>
                  </a:moveTo>
                  <a:lnTo>
                    <a:pt x="3120" y="181512"/>
                  </a:lnTo>
                  <a:lnTo>
                    <a:pt x="11453" y="233546"/>
                  </a:lnTo>
                  <a:lnTo>
                    <a:pt x="24749" y="288158"/>
                  </a:lnTo>
                  <a:lnTo>
                    <a:pt x="40739" y="330005"/>
                  </a:lnTo>
                  <a:lnTo>
                    <a:pt x="48216" y="336987"/>
                  </a:lnTo>
                  <a:lnTo>
                    <a:pt x="56711" y="339301"/>
                  </a:lnTo>
                  <a:lnTo>
                    <a:pt x="65883" y="338505"/>
                  </a:lnTo>
                  <a:lnTo>
                    <a:pt x="73168" y="329785"/>
                  </a:lnTo>
                  <a:lnTo>
                    <a:pt x="93265" y="266310"/>
                  </a:lnTo>
                  <a:lnTo>
                    <a:pt x="108500" y="207672"/>
                  </a:lnTo>
                  <a:lnTo>
                    <a:pt x="122774" y="151029"/>
                  </a:lnTo>
                  <a:lnTo>
                    <a:pt x="139979" y="97900"/>
                  </a:lnTo>
                  <a:lnTo>
                    <a:pt x="178441" y="36462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600332" y="5453762"/>
              <a:ext cx="105286" cy="126343"/>
            </a:xfrm>
            <a:custGeom>
              <a:avLst/>
              <a:gdLst/>
              <a:ahLst/>
              <a:cxnLst/>
              <a:rect l="0" t="0" r="0" b="0"/>
              <a:pathLst>
                <a:path w="105286" h="126343">
                  <a:moveTo>
                    <a:pt x="0" y="0"/>
                  </a:moveTo>
                  <a:lnTo>
                    <a:pt x="19128" y="55045"/>
                  </a:lnTo>
                  <a:lnTo>
                    <a:pt x="43119" y="100214"/>
                  </a:lnTo>
                  <a:lnTo>
                    <a:pt x="49803" y="108923"/>
                  </a:lnTo>
                  <a:lnTo>
                    <a:pt x="69708" y="118600"/>
                  </a:lnTo>
                  <a:lnTo>
                    <a:pt x="105285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695088" y="5327420"/>
              <a:ext cx="147400" cy="536954"/>
            </a:xfrm>
            <a:custGeom>
              <a:avLst/>
              <a:gdLst/>
              <a:ahLst/>
              <a:cxnLst/>
              <a:rect l="0" t="0" r="0" b="0"/>
              <a:pathLst>
                <a:path w="147400" h="536954">
                  <a:moveTo>
                    <a:pt x="147399" y="0"/>
                  </a:moveTo>
                  <a:lnTo>
                    <a:pt x="132745" y="55141"/>
                  </a:lnTo>
                  <a:lnTo>
                    <a:pt x="118032" y="113274"/>
                  </a:lnTo>
                  <a:lnTo>
                    <a:pt x="101523" y="162764"/>
                  </a:lnTo>
                  <a:lnTo>
                    <a:pt x="87533" y="215642"/>
                  </a:lnTo>
                  <a:lnTo>
                    <a:pt x="70259" y="274074"/>
                  </a:lnTo>
                  <a:lnTo>
                    <a:pt x="56043" y="330121"/>
                  </a:lnTo>
                  <a:lnTo>
                    <a:pt x="38702" y="390662"/>
                  </a:lnTo>
                  <a:lnTo>
                    <a:pt x="25635" y="449544"/>
                  </a:lnTo>
                  <a:lnTo>
                    <a:pt x="10740" y="502660"/>
                  </a:lnTo>
                  <a:lnTo>
                    <a:pt x="0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44526" y="5748004"/>
            <a:ext cx="4272722" cy="611210"/>
            <a:chOff x="144526" y="5748004"/>
            <a:chExt cx="4272722" cy="611210"/>
          </a:xfrm>
        </p:grpSpPr>
        <p:sp>
          <p:nvSpPr>
            <p:cNvPr id="76" name="Freeform 75"/>
            <p:cNvSpPr/>
            <p:nvPr/>
          </p:nvSpPr>
          <p:spPr>
            <a:xfrm>
              <a:off x="144526" y="5990715"/>
              <a:ext cx="202915" cy="349795"/>
            </a:xfrm>
            <a:custGeom>
              <a:avLst/>
              <a:gdLst/>
              <a:ahLst/>
              <a:cxnLst/>
              <a:rect l="0" t="0" r="0" b="0"/>
              <a:pathLst>
                <a:path w="202915" h="349795">
                  <a:moveTo>
                    <a:pt x="202914" y="0"/>
                  </a:moveTo>
                  <a:lnTo>
                    <a:pt x="148770" y="0"/>
                  </a:lnTo>
                  <a:lnTo>
                    <a:pt x="99412" y="5590"/>
                  </a:lnTo>
                  <a:lnTo>
                    <a:pt x="72161" y="20244"/>
                  </a:lnTo>
                  <a:lnTo>
                    <a:pt x="41993" y="62967"/>
                  </a:lnTo>
                  <a:lnTo>
                    <a:pt x="16623" y="116467"/>
                  </a:lnTo>
                  <a:lnTo>
                    <a:pt x="0" y="166506"/>
                  </a:lnTo>
                  <a:lnTo>
                    <a:pt x="958" y="171835"/>
                  </a:lnTo>
                  <a:lnTo>
                    <a:pt x="5106" y="173049"/>
                  </a:lnTo>
                  <a:lnTo>
                    <a:pt x="19073" y="168158"/>
                  </a:lnTo>
                  <a:lnTo>
                    <a:pt x="66791" y="145006"/>
                  </a:lnTo>
                  <a:lnTo>
                    <a:pt x="103440" y="139281"/>
                  </a:lnTo>
                  <a:lnTo>
                    <a:pt x="143935" y="148764"/>
                  </a:lnTo>
                  <a:lnTo>
                    <a:pt x="165393" y="163214"/>
                  </a:lnTo>
                  <a:lnTo>
                    <a:pt x="174391" y="171980"/>
                  </a:lnTo>
                  <a:lnTo>
                    <a:pt x="192643" y="212265"/>
                  </a:lnTo>
                  <a:lnTo>
                    <a:pt x="194282" y="255656"/>
                  </a:lnTo>
                  <a:lnTo>
                    <a:pt x="183185" y="303834"/>
                  </a:lnTo>
                  <a:lnTo>
                    <a:pt x="172309" y="325720"/>
                  </a:lnTo>
                  <a:lnTo>
                    <a:pt x="156557" y="340907"/>
                  </a:lnTo>
                  <a:lnTo>
                    <a:pt x="147443" y="346594"/>
                  </a:lnTo>
                  <a:lnTo>
                    <a:pt x="127958" y="349794"/>
                  </a:lnTo>
                  <a:lnTo>
                    <a:pt x="111109" y="347317"/>
                  </a:lnTo>
                  <a:lnTo>
                    <a:pt x="106616" y="345018"/>
                  </a:lnTo>
                  <a:lnTo>
                    <a:pt x="97629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36912" y="5874902"/>
              <a:ext cx="225560" cy="484312"/>
            </a:xfrm>
            <a:custGeom>
              <a:avLst/>
              <a:gdLst/>
              <a:ahLst/>
              <a:cxnLst/>
              <a:rect l="0" t="0" r="0" b="0"/>
              <a:pathLst>
                <a:path w="225560" h="484312">
                  <a:moveTo>
                    <a:pt x="0" y="0"/>
                  </a:moveTo>
                  <a:lnTo>
                    <a:pt x="55141" y="25833"/>
                  </a:lnTo>
                  <a:lnTo>
                    <a:pt x="114756" y="65995"/>
                  </a:lnTo>
                  <a:lnTo>
                    <a:pt x="161081" y="117355"/>
                  </a:lnTo>
                  <a:lnTo>
                    <a:pt x="194425" y="169453"/>
                  </a:lnTo>
                  <a:lnTo>
                    <a:pt x="216849" y="231541"/>
                  </a:lnTo>
                  <a:lnTo>
                    <a:pt x="225559" y="271246"/>
                  </a:lnTo>
                  <a:lnTo>
                    <a:pt x="222326" y="326583"/>
                  </a:lnTo>
                  <a:lnTo>
                    <a:pt x="212855" y="388194"/>
                  </a:lnTo>
                  <a:lnTo>
                    <a:pt x="202018" y="419567"/>
                  </a:lnTo>
                  <a:lnTo>
                    <a:pt x="165674" y="471213"/>
                  </a:lnTo>
                  <a:lnTo>
                    <a:pt x="147399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79237" y="5971674"/>
              <a:ext cx="184101" cy="303312"/>
            </a:xfrm>
            <a:custGeom>
              <a:avLst/>
              <a:gdLst/>
              <a:ahLst/>
              <a:cxnLst/>
              <a:rect l="0" t="0" r="0" b="0"/>
              <a:pathLst>
                <a:path w="184101" h="303312">
                  <a:moveTo>
                    <a:pt x="5115" y="50627"/>
                  </a:moveTo>
                  <a:lnTo>
                    <a:pt x="8235" y="99557"/>
                  </a:lnTo>
                  <a:lnTo>
                    <a:pt x="14180" y="158688"/>
                  </a:lnTo>
                  <a:lnTo>
                    <a:pt x="14185" y="215428"/>
                  </a:lnTo>
                  <a:lnTo>
                    <a:pt x="4134" y="271697"/>
                  </a:lnTo>
                  <a:lnTo>
                    <a:pt x="0" y="288090"/>
                  </a:lnTo>
                  <a:lnTo>
                    <a:pt x="4211" y="234626"/>
                  </a:lnTo>
                  <a:lnTo>
                    <a:pt x="13342" y="178913"/>
                  </a:lnTo>
                  <a:lnTo>
                    <a:pt x="26411" y="115914"/>
                  </a:lnTo>
                  <a:lnTo>
                    <a:pt x="45847" y="58064"/>
                  </a:lnTo>
                  <a:lnTo>
                    <a:pt x="79095" y="10417"/>
                  </a:lnTo>
                  <a:lnTo>
                    <a:pt x="86021" y="2763"/>
                  </a:lnTo>
                  <a:lnTo>
                    <a:pt x="96487" y="0"/>
                  </a:lnTo>
                  <a:lnTo>
                    <a:pt x="123714" y="3170"/>
                  </a:lnTo>
                  <a:lnTo>
                    <a:pt x="134484" y="10800"/>
                  </a:lnTo>
                  <a:lnTo>
                    <a:pt x="149570" y="34876"/>
                  </a:lnTo>
                  <a:lnTo>
                    <a:pt x="167617" y="89586"/>
                  </a:lnTo>
                  <a:lnTo>
                    <a:pt x="172395" y="145453"/>
                  </a:lnTo>
                  <a:lnTo>
                    <a:pt x="173339" y="201549"/>
                  </a:lnTo>
                  <a:lnTo>
                    <a:pt x="181874" y="263394"/>
                  </a:lnTo>
                  <a:lnTo>
                    <a:pt x="184100" y="303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002345" y="5948601"/>
              <a:ext cx="208433" cy="284271"/>
            </a:xfrm>
            <a:custGeom>
              <a:avLst/>
              <a:gdLst/>
              <a:ahLst/>
              <a:cxnLst/>
              <a:rect l="0" t="0" r="0" b="0"/>
              <a:pathLst>
                <a:path w="208433" h="284271">
                  <a:moveTo>
                    <a:pt x="134733" y="0"/>
                  </a:moveTo>
                  <a:lnTo>
                    <a:pt x="73860" y="50996"/>
                  </a:lnTo>
                  <a:lnTo>
                    <a:pt x="43940" y="85983"/>
                  </a:lnTo>
                  <a:lnTo>
                    <a:pt x="16066" y="147553"/>
                  </a:lnTo>
                  <a:lnTo>
                    <a:pt x="2671" y="199119"/>
                  </a:lnTo>
                  <a:lnTo>
                    <a:pt x="0" y="230827"/>
                  </a:lnTo>
                  <a:lnTo>
                    <a:pt x="5051" y="255058"/>
                  </a:lnTo>
                  <a:lnTo>
                    <a:pt x="9674" y="264795"/>
                  </a:lnTo>
                  <a:lnTo>
                    <a:pt x="16265" y="268947"/>
                  </a:lnTo>
                  <a:lnTo>
                    <a:pt x="24169" y="269375"/>
                  </a:lnTo>
                  <a:lnTo>
                    <a:pt x="32948" y="267321"/>
                  </a:lnTo>
                  <a:lnTo>
                    <a:pt x="48941" y="255680"/>
                  </a:lnTo>
                  <a:lnTo>
                    <a:pt x="62678" y="238808"/>
                  </a:lnTo>
                  <a:lnTo>
                    <a:pt x="96070" y="177894"/>
                  </a:lnTo>
                  <a:lnTo>
                    <a:pt x="122810" y="117057"/>
                  </a:lnTo>
                  <a:lnTo>
                    <a:pt x="139229" y="59392"/>
                  </a:lnTo>
                  <a:lnTo>
                    <a:pt x="135556" y="122249"/>
                  </a:lnTo>
                  <a:lnTo>
                    <a:pt x="134977" y="169714"/>
                  </a:lnTo>
                  <a:lnTo>
                    <a:pt x="140394" y="224591"/>
                  </a:lnTo>
                  <a:lnTo>
                    <a:pt x="154998" y="268537"/>
                  </a:lnTo>
                  <a:lnTo>
                    <a:pt x="163451" y="276121"/>
                  </a:lnTo>
                  <a:lnTo>
                    <a:pt x="173765" y="280007"/>
                  </a:lnTo>
                  <a:lnTo>
                    <a:pt x="208432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337119" y="5822259"/>
              <a:ext cx="42115" cy="410613"/>
            </a:xfrm>
            <a:custGeom>
              <a:avLst/>
              <a:gdLst/>
              <a:ahLst/>
              <a:cxnLst/>
              <a:rect l="0" t="0" r="0" b="0"/>
              <a:pathLst>
                <a:path w="42115" h="410613">
                  <a:moveTo>
                    <a:pt x="42114" y="0"/>
                  </a:moveTo>
                  <a:lnTo>
                    <a:pt x="30661" y="46837"/>
                  </a:lnTo>
                  <a:lnTo>
                    <a:pt x="23903" y="103565"/>
                  </a:lnTo>
                  <a:lnTo>
                    <a:pt x="21900" y="157418"/>
                  </a:lnTo>
                  <a:lnTo>
                    <a:pt x="21307" y="210419"/>
                  </a:lnTo>
                  <a:lnTo>
                    <a:pt x="21131" y="263168"/>
                  </a:lnTo>
                  <a:lnTo>
                    <a:pt x="21079" y="312722"/>
                  </a:lnTo>
                  <a:lnTo>
                    <a:pt x="15472" y="371388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84477" y="5990715"/>
              <a:ext cx="389555" cy="269984"/>
            </a:xfrm>
            <a:custGeom>
              <a:avLst/>
              <a:gdLst/>
              <a:ahLst/>
              <a:cxnLst/>
              <a:rect l="0" t="0" r="0" b="0"/>
              <a:pathLst>
                <a:path w="389555" h="269984">
                  <a:moveTo>
                    <a:pt x="0" y="0"/>
                  </a:moveTo>
                  <a:lnTo>
                    <a:pt x="33622" y="14472"/>
                  </a:lnTo>
                  <a:lnTo>
                    <a:pt x="88443" y="19756"/>
                  </a:lnTo>
                  <a:lnTo>
                    <a:pt x="149661" y="15211"/>
                  </a:lnTo>
                  <a:lnTo>
                    <a:pt x="205644" y="19859"/>
                  </a:lnTo>
                  <a:lnTo>
                    <a:pt x="229438" y="25594"/>
                  </a:lnTo>
                  <a:lnTo>
                    <a:pt x="238356" y="33440"/>
                  </a:lnTo>
                  <a:lnTo>
                    <a:pt x="265297" y="93152"/>
                  </a:lnTo>
                  <a:lnTo>
                    <a:pt x="271239" y="148224"/>
                  </a:lnTo>
                  <a:lnTo>
                    <a:pt x="280482" y="207743"/>
                  </a:lnTo>
                  <a:lnTo>
                    <a:pt x="285487" y="247037"/>
                  </a:lnTo>
                  <a:lnTo>
                    <a:pt x="294949" y="266162"/>
                  </a:lnTo>
                  <a:lnTo>
                    <a:pt x="300748" y="269858"/>
                  </a:lnTo>
                  <a:lnTo>
                    <a:pt x="306953" y="269983"/>
                  </a:lnTo>
                  <a:lnTo>
                    <a:pt x="320087" y="263882"/>
                  </a:lnTo>
                  <a:lnTo>
                    <a:pt x="333724" y="253372"/>
                  </a:lnTo>
                  <a:lnTo>
                    <a:pt x="354554" y="223122"/>
                  </a:lnTo>
                  <a:lnTo>
                    <a:pt x="369955" y="173346"/>
                  </a:lnTo>
                  <a:lnTo>
                    <a:pt x="384470" y="117690"/>
                  </a:lnTo>
                  <a:lnTo>
                    <a:pt x="389554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789845" y="5927544"/>
              <a:ext cx="136871" cy="305328"/>
            </a:xfrm>
            <a:custGeom>
              <a:avLst/>
              <a:gdLst/>
              <a:ahLst/>
              <a:cxnLst/>
              <a:rect l="0" t="0" r="0" b="0"/>
              <a:pathLst>
                <a:path w="136871" h="305328">
                  <a:moveTo>
                    <a:pt x="0" y="305327"/>
                  </a:moveTo>
                  <a:lnTo>
                    <a:pt x="0" y="253276"/>
                  </a:lnTo>
                  <a:lnTo>
                    <a:pt x="3119" y="203337"/>
                  </a:lnTo>
                  <a:lnTo>
                    <a:pt x="14654" y="144541"/>
                  </a:lnTo>
                  <a:lnTo>
                    <a:pt x="34786" y="85238"/>
                  </a:lnTo>
                  <a:lnTo>
                    <a:pt x="60293" y="47903"/>
                  </a:lnTo>
                  <a:lnTo>
                    <a:pt x="96267" y="19168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977138" y="5948949"/>
              <a:ext cx="275962" cy="260069"/>
            </a:xfrm>
            <a:custGeom>
              <a:avLst/>
              <a:gdLst/>
              <a:ahLst/>
              <a:cxnLst/>
              <a:rect l="0" t="0" r="0" b="0"/>
              <a:pathLst>
                <a:path w="275962" h="260069">
                  <a:moveTo>
                    <a:pt x="160147" y="31238"/>
                  </a:moveTo>
                  <a:lnTo>
                    <a:pt x="130839" y="1929"/>
                  </a:lnTo>
                  <a:lnTo>
                    <a:pt x="121891" y="0"/>
                  </a:lnTo>
                  <a:lnTo>
                    <a:pt x="99471" y="4096"/>
                  </a:lnTo>
                  <a:lnTo>
                    <a:pt x="60541" y="30735"/>
                  </a:lnTo>
                  <a:lnTo>
                    <a:pt x="24959" y="79442"/>
                  </a:lnTo>
                  <a:lnTo>
                    <a:pt x="9207" y="121292"/>
                  </a:lnTo>
                  <a:lnTo>
                    <a:pt x="0" y="184652"/>
                  </a:lnTo>
                  <a:lnTo>
                    <a:pt x="4743" y="219915"/>
                  </a:lnTo>
                  <a:lnTo>
                    <a:pt x="18549" y="247285"/>
                  </a:lnTo>
                  <a:lnTo>
                    <a:pt x="27144" y="254818"/>
                  </a:lnTo>
                  <a:lnTo>
                    <a:pt x="36383" y="258670"/>
                  </a:lnTo>
                  <a:lnTo>
                    <a:pt x="46052" y="260068"/>
                  </a:lnTo>
                  <a:lnTo>
                    <a:pt x="66155" y="255383"/>
                  </a:lnTo>
                  <a:lnTo>
                    <a:pt x="85617" y="244331"/>
                  </a:lnTo>
                  <a:lnTo>
                    <a:pt x="130520" y="195698"/>
                  </a:lnTo>
                  <a:lnTo>
                    <a:pt x="163429" y="136172"/>
                  </a:lnTo>
                  <a:lnTo>
                    <a:pt x="184221" y="83834"/>
                  </a:lnTo>
                  <a:lnTo>
                    <a:pt x="196315" y="36645"/>
                  </a:lnTo>
                  <a:lnTo>
                    <a:pt x="192567" y="91756"/>
                  </a:lnTo>
                  <a:lnTo>
                    <a:pt x="193067" y="151683"/>
                  </a:lnTo>
                  <a:lnTo>
                    <a:pt x="203218" y="204768"/>
                  </a:lnTo>
                  <a:lnTo>
                    <a:pt x="212045" y="233534"/>
                  </a:lnTo>
                  <a:lnTo>
                    <a:pt x="227667" y="254118"/>
                  </a:lnTo>
                  <a:lnTo>
                    <a:pt x="235576" y="258204"/>
                  </a:lnTo>
                  <a:lnTo>
                    <a:pt x="243188" y="258587"/>
                  </a:lnTo>
                  <a:lnTo>
                    <a:pt x="256716" y="253944"/>
                  </a:lnTo>
                  <a:lnTo>
                    <a:pt x="275961" y="241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337538" y="5759088"/>
              <a:ext cx="41903" cy="452727"/>
            </a:xfrm>
            <a:custGeom>
              <a:avLst/>
              <a:gdLst/>
              <a:ahLst/>
              <a:cxnLst/>
              <a:rect l="0" t="0" r="0" b="0"/>
              <a:pathLst>
                <a:path w="41903" h="452727">
                  <a:moveTo>
                    <a:pt x="41902" y="0"/>
                  </a:moveTo>
                  <a:lnTo>
                    <a:pt x="30450" y="54145"/>
                  </a:lnTo>
                  <a:lnTo>
                    <a:pt x="22743" y="109091"/>
                  </a:lnTo>
                  <a:lnTo>
                    <a:pt x="15818" y="156585"/>
                  </a:lnTo>
                  <a:lnTo>
                    <a:pt x="11947" y="207703"/>
                  </a:lnTo>
                  <a:lnTo>
                    <a:pt x="5211" y="259894"/>
                  </a:lnTo>
                  <a:lnTo>
                    <a:pt x="860" y="321526"/>
                  </a:lnTo>
                  <a:lnTo>
                    <a:pt x="0" y="381879"/>
                  </a:lnTo>
                  <a:lnTo>
                    <a:pt x="2971" y="423155"/>
                  </a:lnTo>
                  <a:lnTo>
                    <a:pt x="10317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591474" y="5853085"/>
              <a:ext cx="419932" cy="301881"/>
            </a:xfrm>
            <a:custGeom>
              <a:avLst/>
              <a:gdLst/>
              <a:ahLst/>
              <a:cxnLst/>
              <a:rect l="0" t="0" r="0" b="0"/>
              <a:pathLst>
                <a:path w="419932" h="301881">
                  <a:moveTo>
                    <a:pt x="9065" y="242915"/>
                  </a:moveTo>
                  <a:lnTo>
                    <a:pt x="3476" y="301532"/>
                  </a:lnTo>
                  <a:lnTo>
                    <a:pt x="1829" y="301880"/>
                  </a:lnTo>
                  <a:lnTo>
                    <a:pt x="0" y="280431"/>
                  </a:lnTo>
                  <a:lnTo>
                    <a:pt x="14467" y="225153"/>
                  </a:lnTo>
                  <a:lnTo>
                    <a:pt x="29802" y="169173"/>
                  </a:lnTo>
                  <a:lnTo>
                    <a:pt x="49686" y="113055"/>
                  </a:lnTo>
                  <a:lnTo>
                    <a:pt x="86150" y="54326"/>
                  </a:lnTo>
                  <a:lnTo>
                    <a:pt x="119958" y="17060"/>
                  </a:lnTo>
                  <a:lnTo>
                    <a:pt x="153186" y="0"/>
                  </a:lnTo>
                  <a:lnTo>
                    <a:pt x="164807" y="253"/>
                  </a:lnTo>
                  <a:lnTo>
                    <a:pt x="187078" y="9893"/>
                  </a:lnTo>
                  <a:lnTo>
                    <a:pt x="236481" y="50079"/>
                  </a:lnTo>
                  <a:lnTo>
                    <a:pt x="277891" y="109759"/>
                  </a:lnTo>
                  <a:lnTo>
                    <a:pt x="305526" y="136391"/>
                  </a:lnTo>
                  <a:lnTo>
                    <a:pt x="325659" y="147998"/>
                  </a:lnTo>
                  <a:lnTo>
                    <a:pt x="346305" y="150817"/>
                  </a:lnTo>
                  <a:lnTo>
                    <a:pt x="356724" y="149931"/>
                  </a:lnTo>
                  <a:lnTo>
                    <a:pt x="377660" y="139588"/>
                  </a:lnTo>
                  <a:lnTo>
                    <a:pt x="397493" y="122122"/>
                  </a:lnTo>
                  <a:lnTo>
                    <a:pt x="414106" y="98763"/>
                  </a:lnTo>
                  <a:lnTo>
                    <a:pt x="419931" y="69663"/>
                  </a:lnTo>
                  <a:lnTo>
                    <a:pt x="419846" y="53715"/>
                  </a:lnTo>
                  <a:lnTo>
                    <a:pt x="416280" y="41912"/>
                  </a:lnTo>
                  <a:lnTo>
                    <a:pt x="410393" y="32874"/>
                  </a:lnTo>
                  <a:lnTo>
                    <a:pt x="402959" y="25679"/>
                  </a:lnTo>
                  <a:lnTo>
                    <a:pt x="393324" y="23221"/>
                  </a:lnTo>
                  <a:lnTo>
                    <a:pt x="370140" y="26730"/>
                  </a:lnTo>
                  <a:lnTo>
                    <a:pt x="341958" y="41860"/>
                  </a:lnTo>
                  <a:lnTo>
                    <a:pt x="311474" y="69103"/>
                  </a:lnTo>
                  <a:lnTo>
                    <a:pt x="286043" y="107067"/>
                  </a:lnTo>
                  <a:lnTo>
                    <a:pt x="269407" y="148360"/>
                  </a:lnTo>
                  <a:lnTo>
                    <a:pt x="264018" y="196572"/>
                  </a:lnTo>
                  <a:lnTo>
                    <a:pt x="268010" y="244132"/>
                  </a:lnTo>
                  <a:lnTo>
                    <a:pt x="279740" y="267243"/>
                  </a:lnTo>
                  <a:lnTo>
                    <a:pt x="287781" y="276681"/>
                  </a:lnTo>
                  <a:lnTo>
                    <a:pt x="306074" y="287169"/>
                  </a:lnTo>
                  <a:lnTo>
                    <a:pt x="335448" y="2955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83874" y="5811731"/>
              <a:ext cx="139352" cy="368498"/>
            </a:xfrm>
            <a:custGeom>
              <a:avLst/>
              <a:gdLst/>
              <a:ahLst/>
              <a:cxnLst/>
              <a:rect l="0" t="0" r="0" b="0"/>
              <a:pathLst>
                <a:path w="139352" h="368498">
                  <a:moveTo>
                    <a:pt x="85204" y="0"/>
                  </a:moveTo>
                  <a:lnTo>
                    <a:pt x="41241" y="20243"/>
                  </a:lnTo>
                  <a:lnTo>
                    <a:pt x="16546" y="39403"/>
                  </a:lnTo>
                  <a:lnTo>
                    <a:pt x="4776" y="59236"/>
                  </a:lnTo>
                  <a:lnTo>
                    <a:pt x="0" y="71076"/>
                  </a:lnTo>
                  <a:lnTo>
                    <a:pt x="932" y="96710"/>
                  </a:lnTo>
                  <a:lnTo>
                    <a:pt x="4456" y="110096"/>
                  </a:lnTo>
                  <a:lnTo>
                    <a:pt x="20850" y="131210"/>
                  </a:lnTo>
                  <a:lnTo>
                    <a:pt x="79886" y="181607"/>
                  </a:lnTo>
                  <a:lnTo>
                    <a:pt x="120678" y="216027"/>
                  </a:lnTo>
                  <a:lnTo>
                    <a:pt x="138349" y="249361"/>
                  </a:lnTo>
                  <a:lnTo>
                    <a:pt x="139351" y="260998"/>
                  </a:lnTo>
                  <a:lnTo>
                    <a:pt x="134226" y="283285"/>
                  </a:lnTo>
                  <a:lnTo>
                    <a:pt x="112597" y="321152"/>
                  </a:lnTo>
                  <a:lnTo>
                    <a:pt x="90750" y="338877"/>
                  </a:lnTo>
                  <a:lnTo>
                    <a:pt x="4309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284891" y="5833864"/>
              <a:ext cx="124781" cy="272156"/>
            </a:xfrm>
            <a:custGeom>
              <a:avLst/>
              <a:gdLst/>
              <a:ahLst/>
              <a:cxnLst/>
              <a:rect l="0" t="0" r="0" b="0"/>
              <a:pathLst>
                <a:path w="124781" h="272156">
                  <a:moveTo>
                    <a:pt x="0" y="72623"/>
                  </a:moveTo>
                  <a:lnTo>
                    <a:pt x="0" y="124673"/>
                  </a:lnTo>
                  <a:lnTo>
                    <a:pt x="0" y="174613"/>
                  </a:lnTo>
                  <a:lnTo>
                    <a:pt x="5590" y="233409"/>
                  </a:lnTo>
                  <a:lnTo>
                    <a:pt x="17692" y="255608"/>
                  </a:lnTo>
                  <a:lnTo>
                    <a:pt x="25833" y="264803"/>
                  </a:lnTo>
                  <a:lnTo>
                    <a:pt x="35940" y="269763"/>
                  </a:lnTo>
                  <a:lnTo>
                    <a:pt x="59647" y="272155"/>
                  </a:lnTo>
                  <a:lnTo>
                    <a:pt x="70180" y="266476"/>
                  </a:lnTo>
                  <a:lnTo>
                    <a:pt x="88123" y="244568"/>
                  </a:lnTo>
                  <a:lnTo>
                    <a:pt x="114478" y="188896"/>
                  </a:lnTo>
                  <a:lnTo>
                    <a:pt x="121069" y="164074"/>
                  </a:lnTo>
                  <a:lnTo>
                    <a:pt x="124780" y="111808"/>
                  </a:lnTo>
                  <a:lnTo>
                    <a:pt x="123540" y="59927"/>
                  </a:lnTo>
                  <a:lnTo>
                    <a:pt x="114958" y="29156"/>
                  </a:lnTo>
                  <a:lnTo>
                    <a:pt x="107055" y="17909"/>
                  </a:lnTo>
                  <a:lnTo>
                    <a:pt x="85795" y="2293"/>
                  </a:lnTo>
                  <a:lnTo>
                    <a:pt x="74744" y="0"/>
                  </a:lnTo>
                  <a:lnTo>
                    <a:pt x="53107" y="3691"/>
                  </a:lnTo>
                  <a:lnTo>
                    <a:pt x="10529" y="30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505990" y="5780145"/>
              <a:ext cx="178985" cy="297194"/>
            </a:xfrm>
            <a:custGeom>
              <a:avLst/>
              <a:gdLst/>
              <a:ahLst/>
              <a:cxnLst/>
              <a:rect l="0" t="0" r="0" b="0"/>
              <a:pathLst>
                <a:path w="178985" h="297194">
                  <a:moveTo>
                    <a:pt x="0" y="63171"/>
                  </a:moveTo>
                  <a:lnTo>
                    <a:pt x="16788" y="120556"/>
                  </a:lnTo>
                  <a:lnTo>
                    <a:pt x="19792" y="172981"/>
                  </a:lnTo>
                  <a:lnTo>
                    <a:pt x="21852" y="229458"/>
                  </a:lnTo>
                  <a:lnTo>
                    <a:pt x="30521" y="269979"/>
                  </a:lnTo>
                  <a:lnTo>
                    <a:pt x="41251" y="293126"/>
                  </a:lnTo>
                  <a:lnTo>
                    <a:pt x="47388" y="297193"/>
                  </a:lnTo>
                  <a:lnTo>
                    <a:pt x="53819" y="296395"/>
                  </a:lnTo>
                  <a:lnTo>
                    <a:pt x="60445" y="292353"/>
                  </a:lnTo>
                  <a:lnTo>
                    <a:pt x="101844" y="231952"/>
                  </a:lnTo>
                  <a:lnTo>
                    <a:pt x="125426" y="175909"/>
                  </a:lnTo>
                  <a:lnTo>
                    <a:pt x="143769" y="116795"/>
                  </a:lnTo>
                  <a:lnTo>
                    <a:pt x="161421" y="63301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728389" y="5748560"/>
              <a:ext cx="125042" cy="305327"/>
            </a:xfrm>
            <a:custGeom>
              <a:avLst/>
              <a:gdLst/>
              <a:ahLst/>
              <a:cxnLst/>
              <a:rect l="0" t="0" r="0" b="0"/>
              <a:pathLst>
                <a:path w="125042" h="305327">
                  <a:moveTo>
                    <a:pt x="19756" y="305326"/>
                  </a:moveTo>
                  <a:lnTo>
                    <a:pt x="5285" y="270535"/>
                  </a:lnTo>
                  <a:lnTo>
                    <a:pt x="0" y="208550"/>
                  </a:lnTo>
                  <a:lnTo>
                    <a:pt x="4546" y="151160"/>
                  </a:lnTo>
                  <a:lnTo>
                    <a:pt x="23944" y="98792"/>
                  </a:lnTo>
                  <a:lnTo>
                    <a:pt x="38804" y="64367"/>
                  </a:lnTo>
                  <a:lnTo>
                    <a:pt x="65565" y="33110"/>
                  </a:lnTo>
                  <a:lnTo>
                    <a:pt x="106577" y="7233"/>
                  </a:lnTo>
                  <a:lnTo>
                    <a:pt x="125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867623" y="5748004"/>
              <a:ext cx="549625" cy="304276"/>
            </a:xfrm>
            <a:custGeom>
              <a:avLst/>
              <a:gdLst/>
              <a:ahLst/>
              <a:cxnLst/>
              <a:rect l="0" t="0" r="0" b="0"/>
              <a:pathLst>
                <a:path w="549625" h="304276">
                  <a:moveTo>
                    <a:pt x="101621" y="32141"/>
                  </a:moveTo>
                  <a:lnTo>
                    <a:pt x="45412" y="94589"/>
                  </a:lnTo>
                  <a:lnTo>
                    <a:pt x="20649" y="147860"/>
                  </a:lnTo>
                  <a:lnTo>
                    <a:pt x="4579" y="183022"/>
                  </a:lnTo>
                  <a:lnTo>
                    <a:pt x="0" y="217353"/>
                  </a:lnTo>
                  <a:lnTo>
                    <a:pt x="8600" y="264963"/>
                  </a:lnTo>
                  <a:lnTo>
                    <a:pt x="22843" y="288086"/>
                  </a:lnTo>
                  <a:lnTo>
                    <a:pt x="31555" y="297527"/>
                  </a:lnTo>
                  <a:lnTo>
                    <a:pt x="43212" y="302652"/>
                  </a:lnTo>
                  <a:lnTo>
                    <a:pt x="87564" y="304275"/>
                  </a:lnTo>
                  <a:lnTo>
                    <a:pt x="134240" y="296177"/>
                  </a:lnTo>
                  <a:lnTo>
                    <a:pt x="195452" y="259715"/>
                  </a:lnTo>
                  <a:lnTo>
                    <a:pt x="227087" y="228956"/>
                  </a:lnTo>
                  <a:lnTo>
                    <a:pt x="266880" y="168728"/>
                  </a:lnTo>
                  <a:lnTo>
                    <a:pt x="290853" y="105816"/>
                  </a:lnTo>
                  <a:lnTo>
                    <a:pt x="298459" y="68009"/>
                  </a:lnTo>
                  <a:lnTo>
                    <a:pt x="297899" y="39894"/>
                  </a:lnTo>
                  <a:lnTo>
                    <a:pt x="289851" y="19599"/>
                  </a:lnTo>
                  <a:lnTo>
                    <a:pt x="283260" y="16761"/>
                  </a:lnTo>
                  <a:lnTo>
                    <a:pt x="275356" y="18378"/>
                  </a:lnTo>
                  <a:lnTo>
                    <a:pt x="266577" y="22966"/>
                  </a:lnTo>
                  <a:lnTo>
                    <a:pt x="253703" y="37422"/>
                  </a:lnTo>
                  <a:lnTo>
                    <a:pt x="230318" y="86477"/>
                  </a:lnTo>
                  <a:lnTo>
                    <a:pt x="221251" y="141048"/>
                  </a:lnTo>
                  <a:lnTo>
                    <a:pt x="224154" y="196081"/>
                  </a:lnTo>
                  <a:lnTo>
                    <a:pt x="238012" y="238253"/>
                  </a:lnTo>
                  <a:lnTo>
                    <a:pt x="246361" y="246758"/>
                  </a:lnTo>
                  <a:lnTo>
                    <a:pt x="268115" y="256208"/>
                  </a:lnTo>
                  <a:lnTo>
                    <a:pt x="290262" y="254169"/>
                  </a:lnTo>
                  <a:lnTo>
                    <a:pt x="301081" y="250350"/>
                  </a:lnTo>
                  <a:lnTo>
                    <a:pt x="319342" y="236748"/>
                  </a:lnTo>
                  <a:lnTo>
                    <a:pt x="357369" y="188114"/>
                  </a:lnTo>
                  <a:lnTo>
                    <a:pt x="392851" y="128258"/>
                  </a:lnTo>
                  <a:lnTo>
                    <a:pt x="427996" y="66101"/>
                  </a:lnTo>
                  <a:lnTo>
                    <a:pt x="456079" y="27671"/>
                  </a:lnTo>
                  <a:lnTo>
                    <a:pt x="482726" y="4820"/>
                  </a:lnTo>
                  <a:lnTo>
                    <a:pt x="492561" y="1059"/>
                  </a:lnTo>
                  <a:lnTo>
                    <a:pt x="512848" y="0"/>
                  </a:lnTo>
                  <a:lnTo>
                    <a:pt x="530443" y="6548"/>
                  </a:lnTo>
                  <a:lnTo>
                    <a:pt x="538411" y="11570"/>
                  </a:lnTo>
                  <a:lnTo>
                    <a:pt x="543723" y="20766"/>
                  </a:lnTo>
                  <a:lnTo>
                    <a:pt x="549624" y="46583"/>
                  </a:lnTo>
                  <a:lnTo>
                    <a:pt x="547358" y="99591"/>
                  </a:lnTo>
                  <a:lnTo>
                    <a:pt x="534942" y="155169"/>
                  </a:lnTo>
                  <a:lnTo>
                    <a:pt x="504507" y="216278"/>
                  </a:lnTo>
                  <a:lnTo>
                    <a:pt x="491175" y="242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622203" y="2600539"/>
            <a:ext cx="3432099" cy="694882"/>
            <a:chOff x="4622203" y="2600539"/>
            <a:chExt cx="3432099" cy="694882"/>
          </a:xfrm>
        </p:grpSpPr>
        <p:sp>
          <p:nvSpPr>
            <p:cNvPr id="92" name="Freeform 91"/>
            <p:cNvSpPr/>
            <p:nvPr/>
          </p:nvSpPr>
          <p:spPr>
            <a:xfrm>
              <a:off x="4622203" y="2747938"/>
              <a:ext cx="10337" cy="294799"/>
            </a:xfrm>
            <a:custGeom>
              <a:avLst/>
              <a:gdLst/>
              <a:ahLst/>
              <a:cxnLst/>
              <a:rect l="0" t="0" r="0" b="0"/>
              <a:pathLst>
                <a:path w="10337" h="294799">
                  <a:moveTo>
                    <a:pt x="10336" y="0"/>
                  </a:moveTo>
                  <a:lnTo>
                    <a:pt x="3100" y="27556"/>
                  </a:lnTo>
                  <a:lnTo>
                    <a:pt x="458" y="90018"/>
                  </a:lnTo>
                  <a:lnTo>
                    <a:pt x="0" y="152234"/>
                  </a:lnTo>
                  <a:lnTo>
                    <a:pt x="1063" y="198681"/>
                  </a:lnTo>
                  <a:lnTo>
                    <a:pt x="5435" y="246620"/>
                  </a:lnTo>
                  <a:lnTo>
                    <a:pt x="10336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653596" y="2600539"/>
              <a:ext cx="228226" cy="610654"/>
            </a:xfrm>
            <a:custGeom>
              <a:avLst/>
              <a:gdLst/>
              <a:ahLst/>
              <a:cxnLst/>
              <a:rect l="0" t="0" r="0" b="0"/>
              <a:pathLst>
                <a:path w="228226" h="610654">
                  <a:moveTo>
                    <a:pt x="84228" y="0"/>
                  </a:moveTo>
                  <a:lnTo>
                    <a:pt x="143556" y="59328"/>
                  </a:lnTo>
                  <a:lnTo>
                    <a:pt x="167317" y="89329"/>
                  </a:lnTo>
                  <a:lnTo>
                    <a:pt x="196307" y="141387"/>
                  </a:lnTo>
                  <a:lnTo>
                    <a:pt x="216158" y="190665"/>
                  </a:lnTo>
                  <a:lnTo>
                    <a:pt x="228225" y="251178"/>
                  </a:lnTo>
                  <a:lnTo>
                    <a:pt x="227499" y="294352"/>
                  </a:lnTo>
                  <a:lnTo>
                    <a:pt x="216773" y="350862"/>
                  </a:lnTo>
                  <a:lnTo>
                    <a:pt x="193815" y="407084"/>
                  </a:lnTo>
                  <a:lnTo>
                    <a:pt x="156698" y="466370"/>
                  </a:lnTo>
                  <a:lnTo>
                    <a:pt x="115571" y="522881"/>
                  </a:lnTo>
                  <a:lnTo>
                    <a:pt x="52621" y="583696"/>
                  </a:lnTo>
                  <a:lnTo>
                    <a:pt x="0" y="610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11565" y="2905865"/>
              <a:ext cx="20496" cy="310132"/>
            </a:xfrm>
            <a:custGeom>
              <a:avLst/>
              <a:gdLst/>
              <a:ahLst/>
              <a:cxnLst/>
              <a:rect l="0" t="0" r="0" b="0"/>
              <a:pathLst>
                <a:path w="20496" h="310132">
                  <a:moveTo>
                    <a:pt x="0" y="0"/>
                  </a:moveTo>
                  <a:lnTo>
                    <a:pt x="11453" y="57265"/>
                  </a:lnTo>
                  <a:lnTo>
                    <a:pt x="19160" y="118157"/>
                  </a:lnTo>
                  <a:lnTo>
                    <a:pt x="20495" y="166681"/>
                  </a:lnTo>
                  <a:lnTo>
                    <a:pt x="19776" y="227074"/>
                  </a:lnTo>
                  <a:lnTo>
                    <a:pt x="12702" y="287183"/>
                  </a:lnTo>
                  <a:lnTo>
                    <a:pt x="10325" y="310131"/>
                  </a:lnTo>
                  <a:lnTo>
                    <a:pt x="8053" y="309700"/>
                  </a:lnTo>
                  <a:lnTo>
                    <a:pt x="5369" y="304732"/>
                  </a:lnTo>
                  <a:lnTo>
                    <a:pt x="707" y="247176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032622" y="2841333"/>
              <a:ext cx="163107" cy="222461"/>
            </a:xfrm>
            <a:custGeom>
              <a:avLst/>
              <a:gdLst/>
              <a:ahLst/>
              <a:cxnLst/>
              <a:rect l="0" t="0" r="0" b="0"/>
              <a:pathLst>
                <a:path w="163107" h="222461">
                  <a:moveTo>
                    <a:pt x="0" y="54004"/>
                  </a:moveTo>
                  <a:lnTo>
                    <a:pt x="11178" y="37236"/>
                  </a:lnTo>
                  <a:lnTo>
                    <a:pt x="40487" y="15631"/>
                  </a:lnTo>
                  <a:lnTo>
                    <a:pt x="78807" y="0"/>
                  </a:lnTo>
                  <a:lnTo>
                    <a:pt x="105995" y="1146"/>
                  </a:lnTo>
                  <a:lnTo>
                    <a:pt x="131337" y="10625"/>
                  </a:lnTo>
                  <a:lnTo>
                    <a:pt x="150399" y="26535"/>
                  </a:lnTo>
                  <a:lnTo>
                    <a:pt x="160430" y="48425"/>
                  </a:lnTo>
                  <a:lnTo>
                    <a:pt x="163106" y="60813"/>
                  </a:lnTo>
                  <a:lnTo>
                    <a:pt x="156719" y="90176"/>
                  </a:lnTo>
                  <a:lnTo>
                    <a:pt x="136512" y="130232"/>
                  </a:lnTo>
                  <a:lnTo>
                    <a:pt x="87716" y="186897"/>
                  </a:lnTo>
                  <a:lnTo>
                    <a:pt x="31586" y="222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259503" y="2839676"/>
              <a:ext cx="152146" cy="224118"/>
            </a:xfrm>
            <a:custGeom>
              <a:avLst/>
              <a:gdLst/>
              <a:ahLst/>
              <a:cxnLst/>
              <a:rect l="0" t="0" r="0" b="0"/>
              <a:pathLst>
                <a:path w="152146" h="224118">
                  <a:moveTo>
                    <a:pt x="152145" y="13547"/>
                  </a:moveTo>
                  <a:lnTo>
                    <a:pt x="140967" y="2369"/>
                  </a:lnTo>
                  <a:lnTo>
                    <a:pt x="116761" y="0"/>
                  </a:lnTo>
                  <a:lnTo>
                    <a:pt x="87286" y="4017"/>
                  </a:lnTo>
                  <a:lnTo>
                    <a:pt x="30289" y="32150"/>
                  </a:lnTo>
                  <a:lnTo>
                    <a:pt x="1136" y="52464"/>
                  </a:lnTo>
                  <a:lnTo>
                    <a:pt x="0" y="58209"/>
                  </a:lnTo>
                  <a:lnTo>
                    <a:pt x="3921" y="63209"/>
                  </a:lnTo>
                  <a:lnTo>
                    <a:pt x="11215" y="67712"/>
                  </a:lnTo>
                  <a:lnTo>
                    <a:pt x="69845" y="76109"/>
                  </a:lnTo>
                  <a:lnTo>
                    <a:pt x="129955" y="91138"/>
                  </a:lnTo>
                  <a:lnTo>
                    <a:pt x="138522" y="98030"/>
                  </a:lnTo>
                  <a:lnTo>
                    <a:pt x="151159" y="118165"/>
                  </a:lnTo>
                  <a:lnTo>
                    <a:pt x="151488" y="130086"/>
                  </a:lnTo>
                  <a:lnTo>
                    <a:pt x="142494" y="155809"/>
                  </a:lnTo>
                  <a:lnTo>
                    <a:pt x="117700" y="185420"/>
                  </a:lnTo>
                  <a:lnTo>
                    <a:pt x="88127" y="203422"/>
                  </a:lnTo>
                  <a:lnTo>
                    <a:pt x="25803" y="224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274777" y="30637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95876" y="2874280"/>
              <a:ext cx="52643" cy="200042"/>
            </a:xfrm>
            <a:custGeom>
              <a:avLst/>
              <a:gdLst/>
              <a:ahLst/>
              <a:cxnLst/>
              <a:rect l="0" t="0" r="0" b="0"/>
              <a:pathLst>
                <a:path w="52643" h="200042">
                  <a:moveTo>
                    <a:pt x="0" y="0"/>
                  </a:moveTo>
                  <a:lnTo>
                    <a:pt x="5589" y="58617"/>
                  </a:lnTo>
                  <a:lnTo>
                    <a:pt x="19128" y="120026"/>
                  </a:lnTo>
                  <a:lnTo>
                    <a:pt x="40000" y="172191"/>
                  </a:lnTo>
                  <a:lnTo>
                    <a:pt x="52642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74819" y="2821637"/>
              <a:ext cx="147400" cy="473784"/>
            </a:xfrm>
            <a:custGeom>
              <a:avLst/>
              <a:gdLst/>
              <a:ahLst/>
              <a:cxnLst/>
              <a:rect l="0" t="0" r="0" b="0"/>
              <a:pathLst>
                <a:path w="147400" h="473784">
                  <a:moveTo>
                    <a:pt x="147399" y="0"/>
                  </a:moveTo>
                  <a:lnTo>
                    <a:pt x="135946" y="62478"/>
                  </a:lnTo>
                  <a:lnTo>
                    <a:pt x="122650" y="119187"/>
                  </a:lnTo>
                  <a:lnTo>
                    <a:pt x="106661" y="166986"/>
                  </a:lnTo>
                  <a:lnTo>
                    <a:pt x="87105" y="218194"/>
                  </a:lnTo>
                  <a:lnTo>
                    <a:pt x="72082" y="270411"/>
                  </a:lnTo>
                  <a:lnTo>
                    <a:pt x="54633" y="322927"/>
                  </a:lnTo>
                  <a:lnTo>
                    <a:pt x="35011" y="383500"/>
                  </a:lnTo>
                  <a:lnTo>
                    <a:pt x="8625" y="446989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822259" y="2842695"/>
              <a:ext cx="31587" cy="31586"/>
            </a:xfrm>
            <a:custGeom>
              <a:avLst/>
              <a:gdLst/>
              <a:ahLst/>
              <a:cxnLst/>
              <a:rect l="0" t="0" r="0" b="0"/>
              <a:pathLst>
                <a:path w="31587" h="31586">
                  <a:moveTo>
                    <a:pt x="0" y="0"/>
                  </a:moveTo>
                  <a:lnTo>
                    <a:pt x="11179" y="22356"/>
                  </a:lnTo>
                  <a:lnTo>
                    <a:pt x="15641" y="27772"/>
                  </a:lnTo>
                  <a:lnTo>
                    <a:pt x="19786" y="30213"/>
                  </a:lnTo>
                  <a:lnTo>
                    <a:pt x="31586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687620" y="2842695"/>
              <a:ext cx="239925" cy="220124"/>
            </a:xfrm>
            <a:custGeom>
              <a:avLst/>
              <a:gdLst/>
              <a:ahLst/>
              <a:cxnLst/>
              <a:rect l="0" t="0" r="0" b="0"/>
              <a:pathLst>
                <a:path w="239925" h="220124">
                  <a:moveTo>
                    <a:pt x="60940" y="0"/>
                  </a:moveTo>
                  <a:lnTo>
                    <a:pt x="26193" y="37086"/>
                  </a:lnTo>
                  <a:lnTo>
                    <a:pt x="5296" y="84952"/>
                  </a:lnTo>
                  <a:lnTo>
                    <a:pt x="0" y="132795"/>
                  </a:lnTo>
                  <a:lnTo>
                    <a:pt x="9608" y="180246"/>
                  </a:lnTo>
                  <a:lnTo>
                    <a:pt x="27208" y="203332"/>
                  </a:lnTo>
                  <a:lnTo>
                    <a:pt x="38452" y="212763"/>
                  </a:lnTo>
                  <a:lnTo>
                    <a:pt x="69662" y="220123"/>
                  </a:lnTo>
                  <a:lnTo>
                    <a:pt x="102251" y="218325"/>
                  </a:lnTo>
                  <a:lnTo>
                    <a:pt x="155822" y="197322"/>
                  </a:lnTo>
                  <a:lnTo>
                    <a:pt x="187319" y="175059"/>
                  </a:lnTo>
                  <a:lnTo>
                    <a:pt x="239924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990715" y="2705824"/>
              <a:ext cx="178986" cy="379027"/>
            </a:xfrm>
            <a:custGeom>
              <a:avLst/>
              <a:gdLst/>
              <a:ahLst/>
              <a:cxnLst/>
              <a:rect l="0" t="0" r="0" b="0"/>
              <a:pathLst>
                <a:path w="178986" h="379027">
                  <a:moveTo>
                    <a:pt x="0" y="0"/>
                  </a:moveTo>
                  <a:lnTo>
                    <a:pt x="7236" y="44367"/>
                  </a:lnTo>
                  <a:lnTo>
                    <a:pt x="10723" y="103093"/>
                  </a:lnTo>
                  <a:lnTo>
                    <a:pt x="17475" y="152859"/>
                  </a:lnTo>
                  <a:lnTo>
                    <a:pt x="18826" y="202959"/>
                  </a:lnTo>
                  <a:lnTo>
                    <a:pt x="13507" y="250299"/>
                  </a:lnTo>
                  <a:lnTo>
                    <a:pt x="11412" y="305400"/>
                  </a:lnTo>
                  <a:lnTo>
                    <a:pt x="10790" y="343043"/>
                  </a:lnTo>
                  <a:lnTo>
                    <a:pt x="10645" y="336907"/>
                  </a:lnTo>
                  <a:lnTo>
                    <a:pt x="25193" y="274280"/>
                  </a:lnTo>
                  <a:lnTo>
                    <a:pt x="41068" y="222158"/>
                  </a:lnTo>
                  <a:lnTo>
                    <a:pt x="65981" y="178389"/>
                  </a:lnTo>
                  <a:lnTo>
                    <a:pt x="85477" y="161952"/>
                  </a:lnTo>
                  <a:lnTo>
                    <a:pt x="95589" y="158271"/>
                  </a:lnTo>
                  <a:lnTo>
                    <a:pt x="116184" y="157300"/>
                  </a:lnTo>
                  <a:lnTo>
                    <a:pt x="137036" y="167007"/>
                  </a:lnTo>
                  <a:lnTo>
                    <a:pt x="155661" y="183020"/>
                  </a:lnTo>
                  <a:lnTo>
                    <a:pt x="167839" y="201835"/>
                  </a:lnTo>
                  <a:lnTo>
                    <a:pt x="175682" y="248926"/>
                  </a:lnTo>
                  <a:lnTo>
                    <a:pt x="178006" y="307333"/>
                  </a:lnTo>
                  <a:lnTo>
                    <a:pt x="178550" y="338973"/>
                  </a:lnTo>
                  <a:lnTo>
                    <a:pt x="178985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243399" y="2834099"/>
              <a:ext cx="163580" cy="197010"/>
            </a:xfrm>
            <a:custGeom>
              <a:avLst/>
              <a:gdLst/>
              <a:ahLst/>
              <a:cxnLst/>
              <a:rect l="0" t="0" r="0" b="0"/>
              <a:pathLst>
                <a:path w="163580" h="197010">
                  <a:moveTo>
                    <a:pt x="31586" y="19124"/>
                  </a:moveTo>
                  <a:lnTo>
                    <a:pt x="28466" y="61816"/>
                  </a:lnTo>
                  <a:lnTo>
                    <a:pt x="22521" y="120234"/>
                  </a:lnTo>
                  <a:lnTo>
                    <a:pt x="32669" y="167755"/>
                  </a:lnTo>
                  <a:lnTo>
                    <a:pt x="47275" y="187737"/>
                  </a:lnTo>
                  <a:lnTo>
                    <a:pt x="56083" y="194704"/>
                  </a:lnTo>
                  <a:lnTo>
                    <a:pt x="66635" y="197009"/>
                  </a:lnTo>
                  <a:lnTo>
                    <a:pt x="90837" y="193330"/>
                  </a:lnTo>
                  <a:lnTo>
                    <a:pt x="125180" y="172516"/>
                  </a:lnTo>
                  <a:lnTo>
                    <a:pt x="151994" y="138533"/>
                  </a:lnTo>
                  <a:lnTo>
                    <a:pt x="163579" y="93239"/>
                  </a:lnTo>
                  <a:lnTo>
                    <a:pt x="161422" y="53952"/>
                  </a:lnTo>
                  <a:lnTo>
                    <a:pt x="147002" y="31094"/>
                  </a:lnTo>
                  <a:lnTo>
                    <a:pt x="136606" y="20085"/>
                  </a:lnTo>
                  <a:lnTo>
                    <a:pt x="109457" y="7852"/>
                  </a:lnTo>
                  <a:lnTo>
                    <a:pt x="49957" y="0"/>
                  </a:lnTo>
                  <a:lnTo>
                    <a:pt x="0" y="8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580312" y="2632124"/>
              <a:ext cx="25858" cy="421141"/>
            </a:xfrm>
            <a:custGeom>
              <a:avLst/>
              <a:gdLst/>
              <a:ahLst/>
              <a:cxnLst/>
              <a:rect l="0" t="0" r="0" b="0"/>
              <a:pathLst>
                <a:path w="25858" h="421141">
                  <a:moveTo>
                    <a:pt x="0" y="0"/>
                  </a:moveTo>
                  <a:lnTo>
                    <a:pt x="17958" y="55045"/>
                  </a:lnTo>
                  <a:lnTo>
                    <a:pt x="25857" y="97678"/>
                  </a:lnTo>
                  <a:lnTo>
                    <a:pt x="23970" y="142459"/>
                  </a:lnTo>
                  <a:lnTo>
                    <a:pt x="16330" y="203517"/>
                  </a:lnTo>
                  <a:lnTo>
                    <a:pt x="12247" y="253064"/>
                  </a:lnTo>
                  <a:lnTo>
                    <a:pt x="10867" y="311728"/>
                  </a:lnTo>
                  <a:lnTo>
                    <a:pt x="10594" y="371496"/>
                  </a:lnTo>
                  <a:lnTo>
                    <a:pt x="10528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664539" y="2788834"/>
              <a:ext cx="139533" cy="228682"/>
            </a:xfrm>
            <a:custGeom>
              <a:avLst/>
              <a:gdLst/>
              <a:ahLst/>
              <a:cxnLst/>
              <a:rect l="0" t="0" r="0" b="0"/>
              <a:pathLst>
                <a:path w="139533" h="228682">
                  <a:moveTo>
                    <a:pt x="21057" y="11746"/>
                  </a:moveTo>
                  <a:lnTo>
                    <a:pt x="13822" y="40472"/>
                  </a:lnTo>
                  <a:lnTo>
                    <a:pt x="8059" y="100739"/>
                  </a:lnTo>
                  <a:lnTo>
                    <a:pt x="2387" y="145739"/>
                  </a:lnTo>
                  <a:lnTo>
                    <a:pt x="3401" y="181263"/>
                  </a:lnTo>
                  <a:lnTo>
                    <a:pt x="11650" y="212649"/>
                  </a:lnTo>
                  <a:lnTo>
                    <a:pt x="20634" y="221721"/>
                  </a:lnTo>
                  <a:lnTo>
                    <a:pt x="32474" y="226598"/>
                  </a:lnTo>
                  <a:lnTo>
                    <a:pt x="46216" y="228681"/>
                  </a:lnTo>
                  <a:lnTo>
                    <a:pt x="58886" y="225389"/>
                  </a:lnTo>
                  <a:lnTo>
                    <a:pt x="109660" y="185041"/>
                  </a:lnTo>
                  <a:lnTo>
                    <a:pt x="126988" y="157460"/>
                  </a:lnTo>
                  <a:lnTo>
                    <a:pt x="139532" y="127060"/>
                  </a:lnTo>
                  <a:lnTo>
                    <a:pt x="139479" y="79059"/>
                  </a:lnTo>
                  <a:lnTo>
                    <a:pt x="126465" y="31561"/>
                  </a:lnTo>
                  <a:lnTo>
                    <a:pt x="118235" y="20277"/>
                  </a:lnTo>
                  <a:lnTo>
                    <a:pt x="96613" y="4619"/>
                  </a:lnTo>
                  <a:lnTo>
                    <a:pt x="74525" y="0"/>
                  </a:lnTo>
                  <a:lnTo>
                    <a:pt x="53009" y="3016"/>
                  </a:lnTo>
                  <a:lnTo>
                    <a:pt x="16840" y="20897"/>
                  </a:lnTo>
                  <a:lnTo>
                    <a:pt x="0" y="32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882082" y="2785377"/>
              <a:ext cx="161484" cy="214978"/>
            </a:xfrm>
            <a:custGeom>
              <a:avLst/>
              <a:gdLst/>
              <a:ahLst/>
              <a:cxnLst/>
              <a:rect l="0" t="0" r="0" b="0"/>
              <a:pathLst>
                <a:path w="161484" h="214978">
                  <a:moveTo>
                    <a:pt x="140426" y="36260"/>
                  </a:moveTo>
                  <a:lnTo>
                    <a:pt x="140426" y="13903"/>
                  </a:lnTo>
                  <a:lnTo>
                    <a:pt x="135746" y="7318"/>
                  </a:lnTo>
                  <a:lnTo>
                    <a:pt x="127947" y="2927"/>
                  </a:lnTo>
                  <a:lnTo>
                    <a:pt x="118069" y="0"/>
                  </a:lnTo>
                  <a:lnTo>
                    <a:pt x="109144" y="389"/>
                  </a:lnTo>
                  <a:lnTo>
                    <a:pt x="92988" y="7059"/>
                  </a:lnTo>
                  <a:lnTo>
                    <a:pt x="70739" y="23969"/>
                  </a:lnTo>
                  <a:lnTo>
                    <a:pt x="43429" y="59049"/>
                  </a:lnTo>
                  <a:lnTo>
                    <a:pt x="10778" y="120640"/>
                  </a:lnTo>
                  <a:lnTo>
                    <a:pt x="1696" y="141613"/>
                  </a:lnTo>
                  <a:lnTo>
                    <a:pt x="0" y="165752"/>
                  </a:lnTo>
                  <a:lnTo>
                    <a:pt x="1185" y="178740"/>
                  </a:lnTo>
                  <a:lnTo>
                    <a:pt x="11861" y="199411"/>
                  </a:lnTo>
                  <a:lnTo>
                    <a:pt x="19621" y="208198"/>
                  </a:lnTo>
                  <a:lnTo>
                    <a:pt x="28303" y="212887"/>
                  </a:lnTo>
                  <a:lnTo>
                    <a:pt x="47310" y="214977"/>
                  </a:lnTo>
                  <a:lnTo>
                    <a:pt x="70576" y="205767"/>
                  </a:lnTo>
                  <a:lnTo>
                    <a:pt x="95343" y="188806"/>
                  </a:lnTo>
                  <a:lnTo>
                    <a:pt x="126678" y="154119"/>
                  </a:lnTo>
                  <a:lnTo>
                    <a:pt x="155905" y="92592"/>
                  </a:lnTo>
                  <a:lnTo>
                    <a:pt x="161483" y="78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948808" y="2800580"/>
              <a:ext cx="135966" cy="463256"/>
            </a:xfrm>
            <a:custGeom>
              <a:avLst/>
              <a:gdLst/>
              <a:ahLst/>
              <a:cxnLst/>
              <a:rect l="0" t="0" r="0" b="0"/>
              <a:pathLst>
                <a:path w="135966" h="463256">
                  <a:moveTo>
                    <a:pt x="94757" y="0"/>
                  </a:moveTo>
                  <a:lnTo>
                    <a:pt x="89168" y="16768"/>
                  </a:lnTo>
                  <a:lnTo>
                    <a:pt x="89544" y="34359"/>
                  </a:lnTo>
                  <a:lnTo>
                    <a:pt x="99316" y="91015"/>
                  </a:lnTo>
                  <a:lnTo>
                    <a:pt x="105276" y="152986"/>
                  </a:lnTo>
                  <a:lnTo>
                    <a:pt x="116506" y="207168"/>
                  </a:lnTo>
                  <a:lnTo>
                    <a:pt x="132283" y="263935"/>
                  </a:lnTo>
                  <a:lnTo>
                    <a:pt x="135965" y="319811"/>
                  </a:lnTo>
                  <a:lnTo>
                    <a:pt x="134129" y="350369"/>
                  </a:lnTo>
                  <a:lnTo>
                    <a:pt x="118771" y="388473"/>
                  </a:lnTo>
                  <a:lnTo>
                    <a:pt x="91344" y="426539"/>
                  </a:lnTo>
                  <a:lnTo>
                    <a:pt x="67114" y="445377"/>
                  </a:lnTo>
                  <a:lnTo>
                    <a:pt x="40747" y="455309"/>
                  </a:lnTo>
                  <a:lnTo>
                    <a:pt x="0" y="463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222550" y="2779523"/>
              <a:ext cx="21058" cy="221100"/>
            </a:xfrm>
            <a:custGeom>
              <a:avLst/>
              <a:gdLst/>
              <a:ahLst/>
              <a:cxnLst/>
              <a:rect l="0" t="0" r="0" b="0"/>
              <a:pathLst>
                <a:path w="21058" h="221100">
                  <a:moveTo>
                    <a:pt x="0" y="0"/>
                  </a:moveTo>
                  <a:lnTo>
                    <a:pt x="8333" y="37478"/>
                  </a:lnTo>
                  <a:lnTo>
                    <a:pt x="10095" y="100080"/>
                  </a:lnTo>
                  <a:lnTo>
                    <a:pt x="10399" y="153916"/>
                  </a:lnTo>
                  <a:lnTo>
                    <a:pt x="18844" y="209826"/>
                  </a:lnTo>
                  <a:lnTo>
                    <a:pt x="21057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306777" y="26742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409273" y="2767796"/>
              <a:ext cx="160718" cy="211770"/>
            </a:xfrm>
            <a:custGeom>
              <a:avLst/>
              <a:gdLst/>
              <a:ahLst/>
              <a:cxnLst/>
              <a:rect l="0" t="0" r="0" b="0"/>
              <a:pathLst>
                <a:path w="160718" h="211770">
                  <a:moveTo>
                    <a:pt x="160717" y="32784"/>
                  </a:moveTo>
                  <a:lnTo>
                    <a:pt x="155128" y="16017"/>
                  </a:lnTo>
                  <a:lnTo>
                    <a:pt x="147632" y="9908"/>
                  </a:lnTo>
                  <a:lnTo>
                    <a:pt x="123706" y="0"/>
                  </a:lnTo>
                  <a:lnTo>
                    <a:pt x="110307" y="400"/>
                  </a:lnTo>
                  <a:lnTo>
                    <a:pt x="82940" y="10202"/>
                  </a:lnTo>
                  <a:lnTo>
                    <a:pt x="36149" y="43574"/>
                  </a:lnTo>
                  <a:lnTo>
                    <a:pt x="22295" y="58637"/>
                  </a:lnTo>
                  <a:lnTo>
                    <a:pt x="7919" y="89187"/>
                  </a:lnTo>
                  <a:lnTo>
                    <a:pt x="0" y="118294"/>
                  </a:lnTo>
                  <a:lnTo>
                    <a:pt x="1940" y="147608"/>
                  </a:lnTo>
                  <a:lnTo>
                    <a:pt x="5733" y="161976"/>
                  </a:lnTo>
                  <a:lnTo>
                    <a:pt x="22425" y="184180"/>
                  </a:lnTo>
                  <a:lnTo>
                    <a:pt x="44271" y="199507"/>
                  </a:lnTo>
                  <a:lnTo>
                    <a:pt x="87017" y="211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645958" y="2742349"/>
              <a:ext cx="239888" cy="279331"/>
            </a:xfrm>
            <a:custGeom>
              <a:avLst/>
              <a:gdLst/>
              <a:ahLst/>
              <a:cxnLst/>
              <a:rect l="0" t="0" r="0" b="0"/>
              <a:pathLst>
                <a:path w="239888" h="279331">
                  <a:moveTo>
                    <a:pt x="155659" y="5589"/>
                  </a:moveTo>
                  <a:lnTo>
                    <a:pt x="138891" y="0"/>
                  </a:lnTo>
                  <a:lnTo>
                    <a:pt x="106107" y="2113"/>
                  </a:lnTo>
                  <a:lnTo>
                    <a:pt x="86453" y="10283"/>
                  </a:lnTo>
                  <a:lnTo>
                    <a:pt x="33090" y="54997"/>
                  </a:lnTo>
                  <a:lnTo>
                    <a:pt x="17436" y="81450"/>
                  </a:lnTo>
                  <a:lnTo>
                    <a:pt x="2836" y="137470"/>
                  </a:lnTo>
                  <a:lnTo>
                    <a:pt x="0" y="166368"/>
                  </a:lnTo>
                  <a:lnTo>
                    <a:pt x="4979" y="188571"/>
                  </a:lnTo>
                  <a:lnTo>
                    <a:pt x="9582" y="197767"/>
                  </a:lnTo>
                  <a:lnTo>
                    <a:pt x="17330" y="203898"/>
                  </a:lnTo>
                  <a:lnTo>
                    <a:pt x="38417" y="210710"/>
                  </a:lnTo>
                  <a:lnTo>
                    <a:pt x="71008" y="208955"/>
                  </a:lnTo>
                  <a:lnTo>
                    <a:pt x="89181" y="200869"/>
                  </a:lnTo>
                  <a:lnTo>
                    <a:pt x="97302" y="195437"/>
                  </a:lnTo>
                  <a:lnTo>
                    <a:pt x="119911" y="165436"/>
                  </a:lnTo>
                  <a:lnTo>
                    <a:pt x="140106" y="119442"/>
                  </a:lnTo>
                  <a:lnTo>
                    <a:pt x="149361" y="74288"/>
                  </a:lnTo>
                  <a:lnTo>
                    <a:pt x="146904" y="40112"/>
                  </a:lnTo>
                  <a:lnTo>
                    <a:pt x="146313" y="41473"/>
                  </a:lnTo>
                  <a:lnTo>
                    <a:pt x="146825" y="54293"/>
                  </a:lnTo>
                  <a:lnTo>
                    <a:pt x="156687" y="100477"/>
                  </a:lnTo>
                  <a:lnTo>
                    <a:pt x="169900" y="159383"/>
                  </a:lnTo>
                  <a:lnTo>
                    <a:pt x="184945" y="219285"/>
                  </a:lnTo>
                  <a:lnTo>
                    <a:pt x="196361" y="244455"/>
                  </a:lnTo>
                  <a:lnTo>
                    <a:pt x="212353" y="261100"/>
                  </a:lnTo>
                  <a:lnTo>
                    <a:pt x="239887" y="27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012187" y="2611067"/>
              <a:ext cx="42115" cy="368499"/>
            </a:xfrm>
            <a:custGeom>
              <a:avLst/>
              <a:gdLst/>
              <a:ahLst/>
              <a:cxnLst/>
              <a:rect l="0" t="0" r="0" b="0"/>
              <a:pathLst>
                <a:path w="42115" h="368499">
                  <a:moveTo>
                    <a:pt x="42114" y="0"/>
                  </a:moveTo>
                  <a:lnTo>
                    <a:pt x="42114" y="60384"/>
                  </a:lnTo>
                  <a:lnTo>
                    <a:pt x="38994" y="111868"/>
                  </a:lnTo>
                  <a:lnTo>
                    <a:pt x="30662" y="166118"/>
                  </a:lnTo>
                  <a:lnTo>
                    <a:pt x="23902" y="224695"/>
                  </a:lnTo>
                  <a:lnTo>
                    <a:pt x="16030" y="280821"/>
                  </a:lnTo>
                  <a:lnTo>
                    <a:pt x="4379" y="337834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123864" y="3148021"/>
            <a:ext cx="4583412" cy="789794"/>
            <a:chOff x="5123864" y="3148021"/>
            <a:chExt cx="4583412" cy="789794"/>
          </a:xfrm>
        </p:grpSpPr>
        <p:sp>
          <p:nvSpPr>
            <p:cNvPr id="114" name="Freeform 113"/>
            <p:cNvSpPr/>
            <p:nvPr/>
          </p:nvSpPr>
          <p:spPr>
            <a:xfrm>
              <a:off x="5123864" y="3190135"/>
              <a:ext cx="372013" cy="347441"/>
            </a:xfrm>
            <a:custGeom>
              <a:avLst/>
              <a:gdLst/>
              <a:ahLst/>
              <a:cxnLst/>
              <a:rect l="0" t="0" r="0" b="0"/>
              <a:pathLst>
                <a:path w="372013" h="347441">
                  <a:moveTo>
                    <a:pt x="56157" y="0"/>
                  </a:moveTo>
                  <a:lnTo>
                    <a:pt x="38198" y="61110"/>
                  </a:lnTo>
                  <a:lnTo>
                    <a:pt x="21008" y="115542"/>
                  </a:lnTo>
                  <a:lnTo>
                    <a:pt x="10517" y="169675"/>
                  </a:lnTo>
                  <a:lnTo>
                    <a:pt x="0" y="231988"/>
                  </a:lnTo>
                  <a:lnTo>
                    <a:pt x="653" y="283727"/>
                  </a:lnTo>
                  <a:lnTo>
                    <a:pt x="8256" y="323103"/>
                  </a:lnTo>
                  <a:lnTo>
                    <a:pt x="14864" y="331216"/>
                  </a:lnTo>
                  <a:lnTo>
                    <a:pt x="34685" y="340229"/>
                  </a:lnTo>
                  <a:lnTo>
                    <a:pt x="72151" y="345303"/>
                  </a:lnTo>
                  <a:lnTo>
                    <a:pt x="124067" y="341218"/>
                  </a:lnTo>
                  <a:lnTo>
                    <a:pt x="166668" y="338826"/>
                  </a:lnTo>
                  <a:lnTo>
                    <a:pt x="210558" y="337762"/>
                  </a:lnTo>
                  <a:lnTo>
                    <a:pt x="268152" y="338334"/>
                  </a:lnTo>
                  <a:lnTo>
                    <a:pt x="319922" y="344222"/>
                  </a:lnTo>
                  <a:lnTo>
                    <a:pt x="372012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380062" y="3400705"/>
              <a:ext cx="144564" cy="305327"/>
            </a:xfrm>
            <a:custGeom>
              <a:avLst/>
              <a:gdLst/>
              <a:ahLst/>
              <a:cxnLst/>
              <a:rect l="0" t="0" r="0" b="0"/>
              <a:pathLst>
                <a:path w="144564" h="305327">
                  <a:moveTo>
                    <a:pt x="0" y="0"/>
                  </a:moveTo>
                  <a:lnTo>
                    <a:pt x="60873" y="42662"/>
                  </a:lnTo>
                  <a:lnTo>
                    <a:pt x="121235" y="105933"/>
                  </a:lnTo>
                  <a:lnTo>
                    <a:pt x="137827" y="137062"/>
                  </a:lnTo>
                  <a:lnTo>
                    <a:pt x="144563" y="174102"/>
                  </a:lnTo>
                  <a:lnTo>
                    <a:pt x="136780" y="200991"/>
                  </a:lnTo>
                  <a:lnTo>
                    <a:pt x="108777" y="245202"/>
                  </a:lnTo>
                  <a:lnTo>
                    <a:pt x="61090" y="290939"/>
                  </a:lnTo>
                  <a:lnTo>
                    <a:pt x="44309" y="298932"/>
                  </a:lnTo>
                  <a:lnTo>
                    <a:pt x="21058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697408" y="3295576"/>
              <a:ext cx="103795" cy="389399"/>
            </a:xfrm>
            <a:custGeom>
              <a:avLst/>
              <a:gdLst/>
              <a:ahLst/>
              <a:cxnLst/>
              <a:rect l="0" t="0" r="0" b="0"/>
              <a:pathLst>
                <a:path w="103795" h="389399">
                  <a:moveTo>
                    <a:pt x="103794" y="63015"/>
                  </a:moveTo>
                  <a:lnTo>
                    <a:pt x="101455" y="24497"/>
                  </a:lnTo>
                  <a:lnTo>
                    <a:pt x="92616" y="6511"/>
                  </a:lnTo>
                  <a:lnTo>
                    <a:pt x="84644" y="1949"/>
                  </a:lnTo>
                  <a:lnTo>
                    <a:pt x="63307" y="0"/>
                  </a:lnTo>
                  <a:lnTo>
                    <a:pt x="41347" y="6152"/>
                  </a:lnTo>
                  <a:lnTo>
                    <a:pt x="30577" y="11068"/>
                  </a:lnTo>
                  <a:lnTo>
                    <a:pt x="15491" y="29009"/>
                  </a:lnTo>
                  <a:lnTo>
                    <a:pt x="9831" y="40344"/>
                  </a:lnTo>
                  <a:lnTo>
                    <a:pt x="1864" y="95422"/>
                  </a:lnTo>
                  <a:lnTo>
                    <a:pt x="0" y="140199"/>
                  </a:lnTo>
                  <a:lnTo>
                    <a:pt x="2071" y="202088"/>
                  </a:lnTo>
                  <a:lnTo>
                    <a:pt x="7662" y="264921"/>
                  </a:lnTo>
                  <a:lnTo>
                    <a:pt x="20310" y="328206"/>
                  </a:lnTo>
                  <a:lnTo>
                    <a:pt x="40623" y="389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664332" y="3476839"/>
              <a:ext cx="242156" cy="218665"/>
            </a:xfrm>
            <a:custGeom>
              <a:avLst/>
              <a:gdLst/>
              <a:ahLst/>
              <a:cxnLst/>
              <a:rect l="0" t="0" r="0" b="0"/>
              <a:pathLst>
                <a:path w="242156" h="218665">
                  <a:moveTo>
                    <a:pt x="0" y="18622"/>
                  </a:moveTo>
                  <a:lnTo>
                    <a:pt x="55141" y="3968"/>
                  </a:lnTo>
                  <a:lnTo>
                    <a:pt x="118170" y="0"/>
                  </a:lnTo>
                  <a:lnTo>
                    <a:pt x="143767" y="3716"/>
                  </a:lnTo>
                  <a:lnTo>
                    <a:pt x="183497" y="23564"/>
                  </a:lnTo>
                  <a:lnTo>
                    <a:pt x="213727" y="46083"/>
                  </a:lnTo>
                  <a:lnTo>
                    <a:pt x="226791" y="66702"/>
                  </a:lnTo>
                  <a:lnTo>
                    <a:pt x="235327" y="93803"/>
                  </a:lnTo>
                  <a:lnTo>
                    <a:pt x="240132" y="146183"/>
                  </a:lnTo>
                  <a:lnTo>
                    <a:pt x="241756" y="197631"/>
                  </a:lnTo>
                  <a:lnTo>
                    <a:pt x="242155" y="218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927544" y="34217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009971" y="3460931"/>
              <a:ext cx="168652" cy="350386"/>
            </a:xfrm>
            <a:custGeom>
              <a:avLst/>
              <a:gdLst/>
              <a:ahLst/>
              <a:cxnLst/>
              <a:rect l="0" t="0" r="0" b="0"/>
              <a:pathLst>
                <a:path w="168652" h="350386">
                  <a:moveTo>
                    <a:pt x="128143" y="24002"/>
                  </a:moveTo>
                  <a:lnTo>
                    <a:pt x="110162" y="8361"/>
                  </a:lnTo>
                  <a:lnTo>
                    <a:pt x="93246" y="283"/>
                  </a:lnTo>
                  <a:lnTo>
                    <a:pt x="84991" y="0"/>
                  </a:lnTo>
                  <a:lnTo>
                    <a:pt x="69580" y="5925"/>
                  </a:lnTo>
                  <a:lnTo>
                    <a:pt x="47750" y="22415"/>
                  </a:lnTo>
                  <a:lnTo>
                    <a:pt x="20875" y="58887"/>
                  </a:lnTo>
                  <a:lnTo>
                    <a:pt x="1864" y="106738"/>
                  </a:lnTo>
                  <a:lnTo>
                    <a:pt x="0" y="157961"/>
                  </a:lnTo>
                  <a:lnTo>
                    <a:pt x="5280" y="168290"/>
                  </a:lnTo>
                  <a:lnTo>
                    <a:pt x="13479" y="174006"/>
                  </a:lnTo>
                  <a:lnTo>
                    <a:pt x="23624" y="176647"/>
                  </a:lnTo>
                  <a:lnTo>
                    <a:pt x="44256" y="173343"/>
                  </a:lnTo>
                  <a:lnTo>
                    <a:pt x="72482" y="158328"/>
                  </a:lnTo>
                  <a:lnTo>
                    <a:pt x="88197" y="143364"/>
                  </a:lnTo>
                  <a:lnTo>
                    <a:pt x="117350" y="92510"/>
                  </a:lnTo>
                  <a:lnTo>
                    <a:pt x="132354" y="46640"/>
                  </a:lnTo>
                  <a:lnTo>
                    <a:pt x="134461" y="32075"/>
                  </a:lnTo>
                  <a:lnTo>
                    <a:pt x="137034" y="27044"/>
                  </a:lnTo>
                  <a:lnTo>
                    <a:pt x="139920" y="28370"/>
                  </a:lnTo>
                  <a:lnTo>
                    <a:pt x="143014" y="33933"/>
                  </a:lnTo>
                  <a:lnTo>
                    <a:pt x="149148" y="89784"/>
                  </a:lnTo>
                  <a:lnTo>
                    <a:pt x="157292" y="141371"/>
                  </a:lnTo>
                  <a:lnTo>
                    <a:pt x="164837" y="190685"/>
                  </a:lnTo>
                  <a:lnTo>
                    <a:pt x="168651" y="240286"/>
                  </a:lnTo>
                  <a:lnTo>
                    <a:pt x="158603" y="288257"/>
                  </a:lnTo>
                  <a:lnTo>
                    <a:pt x="140808" y="326518"/>
                  </a:lnTo>
                  <a:lnTo>
                    <a:pt x="127533" y="339777"/>
                  </a:lnTo>
                  <a:lnTo>
                    <a:pt x="107086" y="3503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232871" y="3327005"/>
              <a:ext cx="276189" cy="336913"/>
            </a:xfrm>
            <a:custGeom>
              <a:avLst/>
              <a:gdLst/>
              <a:ahLst/>
              <a:cxnLst/>
              <a:rect l="0" t="0" r="0" b="0"/>
              <a:pathLst>
                <a:path w="276189" h="336913">
                  <a:moveTo>
                    <a:pt x="0" y="0"/>
                  </a:moveTo>
                  <a:lnTo>
                    <a:pt x="51535" y="37087"/>
                  </a:lnTo>
                  <a:lnTo>
                    <a:pt x="67782" y="65971"/>
                  </a:lnTo>
                  <a:lnTo>
                    <a:pt x="83752" y="117060"/>
                  </a:lnTo>
                  <a:lnTo>
                    <a:pt x="98172" y="177801"/>
                  </a:lnTo>
                  <a:lnTo>
                    <a:pt x="102710" y="238889"/>
                  </a:lnTo>
                  <a:lnTo>
                    <a:pt x="93554" y="299829"/>
                  </a:lnTo>
                  <a:lnTo>
                    <a:pt x="89543" y="315751"/>
                  </a:lnTo>
                  <a:lnTo>
                    <a:pt x="99428" y="264947"/>
                  </a:lnTo>
                  <a:lnTo>
                    <a:pt x="114873" y="211822"/>
                  </a:lnTo>
                  <a:lnTo>
                    <a:pt x="130603" y="185000"/>
                  </a:lnTo>
                  <a:lnTo>
                    <a:pt x="164779" y="154771"/>
                  </a:lnTo>
                  <a:lnTo>
                    <a:pt x="177703" y="151144"/>
                  </a:lnTo>
                  <a:lnTo>
                    <a:pt x="204541" y="153353"/>
                  </a:lnTo>
                  <a:lnTo>
                    <a:pt x="228947" y="165253"/>
                  </a:lnTo>
                  <a:lnTo>
                    <a:pt x="249153" y="182240"/>
                  </a:lnTo>
                  <a:lnTo>
                    <a:pt x="262033" y="201489"/>
                  </a:lnTo>
                  <a:lnTo>
                    <a:pt x="275861" y="248824"/>
                  </a:lnTo>
                  <a:lnTo>
                    <a:pt x="276188" y="296124"/>
                  </a:lnTo>
                  <a:lnTo>
                    <a:pt x="263212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611896" y="3337534"/>
              <a:ext cx="16596" cy="315856"/>
            </a:xfrm>
            <a:custGeom>
              <a:avLst/>
              <a:gdLst/>
              <a:ahLst/>
              <a:cxnLst/>
              <a:rect l="0" t="0" r="0" b="0"/>
              <a:pathLst>
                <a:path w="16596" h="315856">
                  <a:moveTo>
                    <a:pt x="10529" y="0"/>
                  </a:moveTo>
                  <a:lnTo>
                    <a:pt x="13648" y="59358"/>
                  </a:lnTo>
                  <a:lnTo>
                    <a:pt x="16595" y="83703"/>
                  </a:lnTo>
                  <a:lnTo>
                    <a:pt x="12074" y="137460"/>
                  </a:lnTo>
                  <a:lnTo>
                    <a:pt x="10834" y="193139"/>
                  </a:lnTo>
                  <a:lnTo>
                    <a:pt x="5030" y="246349"/>
                  </a:lnTo>
                  <a:lnTo>
                    <a:pt x="2235" y="27677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548726" y="3434725"/>
              <a:ext cx="206077" cy="218665"/>
            </a:xfrm>
            <a:custGeom>
              <a:avLst/>
              <a:gdLst/>
              <a:ahLst/>
              <a:cxnLst/>
              <a:rect l="0" t="0" r="0" b="0"/>
              <a:pathLst>
                <a:path w="206077" h="218665">
                  <a:moveTo>
                    <a:pt x="0" y="18622"/>
                  </a:moveTo>
                  <a:lnTo>
                    <a:pt x="58616" y="3968"/>
                  </a:lnTo>
                  <a:lnTo>
                    <a:pt x="120026" y="0"/>
                  </a:lnTo>
                  <a:lnTo>
                    <a:pt x="149661" y="3717"/>
                  </a:lnTo>
                  <a:lnTo>
                    <a:pt x="172191" y="15507"/>
                  </a:lnTo>
                  <a:lnTo>
                    <a:pt x="181474" y="23565"/>
                  </a:lnTo>
                  <a:lnTo>
                    <a:pt x="194909" y="48115"/>
                  </a:lnTo>
                  <a:lnTo>
                    <a:pt x="205929" y="97941"/>
                  </a:lnTo>
                  <a:lnTo>
                    <a:pt x="206076" y="150918"/>
                  </a:lnTo>
                  <a:lnTo>
                    <a:pt x="201829" y="190012"/>
                  </a:lnTo>
                  <a:lnTo>
                    <a:pt x="200041" y="218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844499" y="3439778"/>
              <a:ext cx="384855" cy="498037"/>
            </a:xfrm>
            <a:custGeom>
              <a:avLst/>
              <a:gdLst/>
              <a:ahLst/>
              <a:cxnLst/>
              <a:rect l="0" t="0" r="0" b="0"/>
              <a:pathLst>
                <a:path w="384855" h="498037">
                  <a:moveTo>
                    <a:pt x="9553" y="24098"/>
                  </a:moveTo>
                  <a:lnTo>
                    <a:pt x="9553" y="74530"/>
                  </a:lnTo>
                  <a:lnTo>
                    <a:pt x="9553" y="130678"/>
                  </a:lnTo>
                  <a:lnTo>
                    <a:pt x="8383" y="182539"/>
                  </a:lnTo>
                  <a:lnTo>
                    <a:pt x="3964" y="209160"/>
                  </a:lnTo>
                  <a:lnTo>
                    <a:pt x="2318" y="211813"/>
                  </a:lnTo>
                  <a:lnTo>
                    <a:pt x="0" y="188772"/>
                  </a:lnTo>
                  <a:lnTo>
                    <a:pt x="2337" y="141590"/>
                  </a:lnTo>
                  <a:lnTo>
                    <a:pt x="18177" y="85150"/>
                  </a:lnTo>
                  <a:lnTo>
                    <a:pt x="36805" y="43617"/>
                  </a:lnTo>
                  <a:lnTo>
                    <a:pt x="54420" y="27704"/>
                  </a:lnTo>
                  <a:lnTo>
                    <a:pt x="65201" y="25332"/>
                  </a:lnTo>
                  <a:lnTo>
                    <a:pt x="89658" y="28936"/>
                  </a:lnTo>
                  <a:lnTo>
                    <a:pt x="109886" y="44575"/>
                  </a:lnTo>
                  <a:lnTo>
                    <a:pt x="131308" y="76569"/>
                  </a:lnTo>
                  <a:lnTo>
                    <a:pt x="145064" y="117634"/>
                  </a:lnTo>
                  <a:lnTo>
                    <a:pt x="153430" y="171135"/>
                  </a:lnTo>
                  <a:lnTo>
                    <a:pt x="157726" y="202921"/>
                  </a:lnTo>
                  <a:lnTo>
                    <a:pt x="167434" y="224848"/>
                  </a:lnTo>
                  <a:lnTo>
                    <a:pt x="175638" y="230461"/>
                  </a:lnTo>
                  <a:lnTo>
                    <a:pt x="197232" y="233578"/>
                  </a:lnTo>
                  <a:lnTo>
                    <a:pt x="235698" y="223167"/>
                  </a:lnTo>
                  <a:lnTo>
                    <a:pt x="271141" y="199675"/>
                  </a:lnTo>
                  <a:lnTo>
                    <a:pt x="312219" y="145824"/>
                  </a:lnTo>
                  <a:lnTo>
                    <a:pt x="338171" y="88047"/>
                  </a:lnTo>
                  <a:lnTo>
                    <a:pt x="353707" y="31609"/>
                  </a:lnTo>
                  <a:lnTo>
                    <a:pt x="354802" y="18577"/>
                  </a:lnTo>
                  <a:lnTo>
                    <a:pt x="350853" y="9889"/>
                  </a:lnTo>
                  <a:lnTo>
                    <a:pt x="343541" y="4096"/>
                  </a:lnTo>
                  <a:lnTo>
                    <a:pt x="333987" y="235"/>
                  </a:lnTo>
                  <a:lnTo>
                    <a:pt x="324108" y="0"/>
                  </a:lnTo>
                  <a:lnTo>
                    <a:pt x="303773" y="5979"/>
                  </a:lnTo>
                  <a:lnTo>
                    <a:pt x="270529" y="28881"/>
                  </a:lnTo>
                  <a:lnTo>
                    <a:pt x="255784" y="42211"/>
                  </a:lnTo>
                  <a:lnTo>
                    <a:pt x="239918" y="74048"/>
                  </a:lnTo>
                  <a:lnTo>
                    <a:pt x="237890" y="96601"/>
                  </a:lnTo>
                  <a:lnTo>
                    <a:pt x="246119" y="139675"/>
                  </a:lnTo>
                  <a:lnTo>
                    <a:pt x="280527" y="193996"/>
                  </a:lnTo>
                  <a:lnTo>
                    <a:pt x="321964" y="255851"/>
                  </a:lnTo>
                  <a:lnTo>
                    <a:pt x="358429" y="309842"/>
                  </a:lnTo>
                  <a:lnTo>
                    <a:pt x="380197" y="366413"/>
                  </a:lnTo>
                  <a:lnTo>
                    <a:pt x="384854" y="395387"/>
                  </a:lnTo>
                  <a:lnTo>
                    <a:pt x="380684" y="420742"/>
                  </a:lnTo>
                  <a:lnTo>
                    <a:pt x="376297" y="432417"/>
                  </a:lnTo>
                  <a:lnTo>
                    <a:pt x="347765" y="465615"/>
                  </a:lnTo>
                  <a:lnTo>
                    <a:pt x="304086" y="492090"/>
                  </a:lnTo>
                  <a:lnTo>
                    <a:pt x="274208" y="498036"/>
                  </a:lnTo>
                  <a:lnTo>
                    <a:pt x="246501" y="495610"/>
                  </a:lnTo>
                  <a:lnTo>
                    <a:pt x="222487" y="486732"/>
                  </a:lnTo>
                  <a:lnTo>
                    <a:pt x="214681" y="478750"/>
                  </a:lnTo>
                  <a:lnTo>
                    <a:pt x="206006" y="457402"/>
                  </a:lnTo>
                  <a:lnTo>
                    <a:pt x="208390" y="432317"/>
                  </a:lnTo>
                  <a:lnTo>
                    <a:pt x="218418" y="406740"/>
                  </a:lnTo>
                  <a:lnTo>
                    <a:pt x="234573" y="383674"/>
                  </a:lnTo>
                  <a:lnTo>
                    <a:pt x="268989" y="356546"/>
                  </a:lnTo>
                  <a:lnTo>
                    <a:pt x="308821" y="344869"/>
                  </a:lnTo>
                  <a:lnTo>
                    <a:pt x="346465" y="339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445448" y="3301497"/>
              <a:ext cx="145600" cy="383478"/>
            </a:xfrm>
            <a:custGeom>
              <a:avLst/>
              <a:gdLst/>
              <a:ahLst/>
              <a:cxnLst/>
              <a:rect l="0" t="0" r="0" b="0"/>
              <a:pathLst>
                <a:path w="145600" h="383478">
                  <a:moveTo>
                    <a:pt x="145599" y="88679"/>
                  </a:moveTo>
                  <a:lnTo>
                    <a:pt x="127640" y="34804"/>
                  </a:lnTo>
                  <a:lnTo>
                    <a:pt x="120850" y="14432"/>
                  </a:lnTo>
                  <a:lnTo>
                    <a:pt x="112722" y="7596"/>
                  </a:lnTo>
                  <a:lnTo>
                    <a:pt x="88093" y="0"/>
                  </a:lnTo>
                  <a:lnTo>
                    <a:pt x="76846" y="1484"/>
                  </a:lnTo>
                  <a:lnTo>
                    <a:pt x="58110" y="12491"/>
                  </a:lnTo>
                  <a:lnTo>
                    <a:pt x="45104" y="32201"/>
                  </a:lnTo>
                  <a:lnTo>
                    <a:pt x="21633" y="88572"/>
                  </a:lnTo>
                  <a:lnTo>
                    <a:pt x="10108" y="146456"/>
                  </a:lnTo>
                  <a:lnTo>
                    <a:pt x="0" y="209372"/>
                  </a:lnTo>
                  <a:lnTo>
                    <a:pt x="4323" y="261701"/>
                  </a:lnTo>
                  <a:lnTo>
                    <a:pt x="7423" y="316070"/>
                  </a:lnTo>
                  <a:lnTo>
                    <a:pt x="16890" y="372174"/>
                  </a:lnTo>
                  <a:lnTo>
                    <a:pt x="19257" y="3834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380477" y="3474404"/>
              <a:ext cx="337730" cy="178108"/>
            </a:xfrm>
            <a:custGeom>
              <a:avLst/>
              <a:gdLst/>
              <a:ahLst/>
              <a:cxnLst/>
              <a:rect l="0" t="0" r="0" b="0"/>
              <a:pathLst>
                <a:path w="337730" h="178108">
                  <a:moveTo>
                    <a:pt x="0" y="31586"/>
                  </a:moveTo>
                  <a:lnTo>
                    <a:pt x="49552" y="16932"/>
                  </a:lnTo>
                  <a:lnTo>
                    <a:pt x="100080" y="6837"/>
                  </a:lnTo>
                  <a:lnTo>
                    <a:pt x="162055" y="2521"/>
                  </a:lnTo>
                  <a:lnTo>
                    <a:pt x="186668" y="6189"/>
                  </a:lnTo>
                  <a:lnTo>
                    <a:pt x="206186" y="17959"/>
                  </a:lnTo>
                  <a:lnTo>
                    <a:pt x="214666" y="26011"/>
                  </a:lnTo>
                  <a:lnTo>
                    <a:pt x="224089" y="47435"/>
                  </a:lnTo>
                  <a:lnTo>
                    <a:pt x="230138" y="104907"/>
                  </a:lnTo>
                  <a:lnTo>
                    <a:pt x="236775" y="149757"/>
                  </a:lnTo>
                  <a:lnTo>
                    <a:pt x="242078" y="160669"/>
                  </a:lnTo>
                  <a:lnTo>
                    <a:pt x="257329" y="175913"/>
                  </a:lnTo>
                  <a:lnTo>
                    <a:pt x="266309" y="178107"/>
                  </a:lnTo>
                  <a:lnTo>
                    <a:pt x="285646" y="174305"/>
                  </a:lnTo>
                  <a:lnTo>
                    <a:pt x="316263" y="153422"/>
                  </a:lnTo>
                  <a:lnTo>
                    <a:pt x="336383" y="125007"/>
                  </a:lnTo>
                  <a:lnTo>
                    <a:pt x="337729" y="113754"/>
                  </a:lnTo>
                  <a:lnTo>
                    <a:pt x="332986" y="88772"/>
                  </a:lnTo>
                  <a:lnTo>
                    <a:pt x="317162" y="53989"/>
                  </a:lnTo>
                  <a:lnTo>
                    <a:pt x="298109" y="38423"/>
                  </a:lnTo>
                  <a:lnTo>
                    <a:pt x="238865" y="8873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770031" y="3463876"/>
              <a:ext cx="126343" cy="172029"/>
            </a:xfrm>
            <a:custGeom>
              <a:avLst/>
              <a:gdLst/>
              <a:ahLst/>
              <a:cxnLst/>
              <a:rect l="0" t="0" r="0" b="0"/>
              <a:pathLst>
                <a:path w="126343" h="172029">
                  <a:moveTo>
                    <a:pt x="0" y="126342"/>
                  </a:moveTo>
                  <a:lnTo>
                    <a:pt x="14654" y="170304"/>
                  </a:lnTo>
                  <a:lnTo>
                    <a:pt x="16789" y="172028"/>
                  </a:lnTo>
                  <a:lnTo>
                    <a:pt x="18211" y="168498"/>
                  </a:lnTo>
                  <a:lnTo>
                    <a:pt x="27919" y="116555"/>
                  </a:lnTo>
                  <a:lnTo>
                    <a:pt x="36692" y="54357"/>
                  </a:lnTo>
                  <a:lnTo>
                    <a:pt x="49063" y="35467"/>
                  </a:lnTo>
                  <a:lnTo>
                    <a:pt x="67429" y="20442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75357" y="3376630"/>
              <a:ext cx="116343" cy="237738"/>
            </a:xfrm>
            <a:custGeom>
              <a:avLst/>
              <a:gdLst/>
              <a:ahLst/>
              <a:cxnLst/>
              <a:rect l="0" t="0" r="0" b="0"/>
              <a:pathLst>
                <a:path w="116343" h="237738">
                  <a:moveTo>
                    <a:pt x="115814" y="13546"/>
                  </a:moveTo>
                  <a:lnTo>
                    <a:pt x="104636" y="2368"/>
                  </a:lnTo>
                  <a:lnTo>
                    <a:pt x="83550" y="0"/>
                  </a:lnTo>
                  <a:lnTo>
                    <a:pt x="58191" y="4016"/>
                  </a:lnTo>
                  <a:lnTo>
                    <a:pt x="39121" y="13600"/>
                  </a:lnTo>
                  <a:lnTo>
                    <a:pt x="25967" y="28778"/>
                  </a:lnTo>
                  <a:lnTo>
                    <a:pt x="20821" y="37739"/>
                  </a:lnTo>
                  <a:lnTo>
                    <a:pt x="18223" y="57053"/>
                  </a:lnTo>
                  <a:lnTo>
                    <a:pt x="19168" y="67118"/>
                  </a:lnTo>
                  <a:lnTo>
                    <a:pt x="29577" y="87659"/>
                  </a:lnTo>
                  <a:lnTo>
                    <a:pt x="90190" y="150453"/>
                  </a:lnTo>
                  <a:lnTo>
                    <a:pt x="111342" y="182013"/>
                  </a:lnTo>
                  <a:lnTo>
                    <a:pt x="116342" y="192538"/>
                  </a:lnTo>
                  <a:lnTo>
                    <a:pt x="116166" y="201894"/>
                  </a:lnTo>
                  <a:lnTo>
                    <a:pt x="112539" y="210471"/>
                  </a:lnTo>
                  <a:lnTo>
                    <a:pt x="106612" y="218529"/>
                  </a:lnTo>
                  <a:lnTo>
                    <a:pt x="87548" y="230602"/>
                  </a:lnTo>
                  <a:lnTo>
                    <a:pt x="75913" y="235459"/>
                  </a:lnTo>
                  <a:lnTo>
                    <a:pt x="50507" y="237737"/>
                  </a:lnTo>
                  <a:lnTo>
                    <a:pt x="0" y="234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306984" y="3379648"/>
              <a:ext cx="155664" cy="252968"/>
            </a:xfrm>
            <a:custGeom>
              <a:avLst/>
              <a:gdLst/>
              <a:ahLst/>
              <a:cxnLst/>
              <a:rect l="0" t="0" r="0" b="0"/>
              <a:pathLst>
                <a:path w="155664" h="252968">
                  <a:moveTo>
                    <a:pt x="0" y="84228"/>
                  </a:moveTo>
                  <a:lnTo>
                    <a:pt x="3120" y="133159"/>
                  </a:lnTo>
                  <a:lnTo>
                    <a:pt x="14655" y="192289"/>
                  </a:lnTo>
                  <a:lnTo>
                    <a:pt x="30340" y="229330"/>
                  </a:lnTo>
                  <a:lnTo>
                    <a:pt x="46239" y="245424"/>
                  </a:lnTo>
                  <a:lnTo>
                    <a:pt x="55393" y="251353"/>
                  </a:lnTo>
                  <a:lnTo>
                    <a:pt x="63835" y="252967"/>
                  </a:lnTo>
                  <a:lnTo>
                    <a:pt x="71803" y="251702"/>
                  </a:lnTo>
                  <a:lnTo>
                    <a:pt x="86895" y="244059"/>
                  </a:lnTo>
                  <a:lnTo>
                    <a:pt x="101402" y="232863"/>
                  </a:lnTo>
                  <a:lnTo>
                    <a:pt x="128609" y="190970"/>
                  </a:lnTo>
                  <a:lnTo>
                    <a:pt x="150283" y="137062"/>
                  </a:lnTo>
                  <a:lnTo>
                    <a:pt x="155663" y="88574"/>
                  </a:lnTo>
                  <a:lnTo>
                    <a:pt x="151668" y="46521"/>
                  </a:lnTo>
                  <a:lnTo>
                    <a:pt x="143058" y="26135"/>
                  </a:lnTo>
                  <a:lnTo>
                    <a:pt x="1263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530517" y="3400705"/>
              <a:ext cx="50210" cy="200042"/>
            </a:xfrm>
            <a:custGeom>
              <a:avLst/>
              <a:gdLst/>
              <a:ahLst/>
              <a:cxnLst/>
              <a:rect l="0" t="0" r="0" b="0"/>
              <a:pathLst>
                <a:path w="50210" h="200042">
                  <a:moveTo>
                    <a:pt x="18623" y="200041"/>
                  </a:moveTo>
                  <a:lnTo>
                    <a:pt x="3969" y="141425"/>
                  </a:lnTo>
                  <a:lnTo>
                    <a:pt x="0" y="87250"/>
                  </a:lnTo>
                  <a:lnTo>
                    <a:pt x="3717" y="59445"/>
                  </a:lnTo>
                  <a:lnTo>
                    <a:pt x="15507" y="34609"/>
                  </a:lnTo>
                  <a:lnTo>
                    <a:pt x="35637" y="10254"/>
                  </a:lnTo>
                  <a:lnTo>
                    <a:pt x="502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696539" y="3337534"/>
              <a:ext cx="178985" cy="270728"/>
            </a:xfrm>
            <a:custGeom>
              <a:avLst/>
              <a:gdLst/>
              <a:ahLst/>
              <a:cxnLst/>
              <a:rect l="0" t="0" r="0" b="0"/>
              <a:pathLst>
                <a:path w="178985" h="270728">
                  <a:moveTo>
                    <a:pt x="0" y="42114"/>
                  </a:moveTo>
                  <a:lnTo>
                    <a:pt x="17959" y="95989"/>
                  </a:lnTo>
                  <a:lnTo>
                    <a:pt x="35150" y="158739"/>
                  </a:lnTo>
                  <a:lnTo>
                    <a:pt x="49144" y="215886"/>
                  </a:lnTo>
                  <a:lnTo>
                    <a:pt x="60835" y="249970"/>
                  </a:lnTo>
                  <a:lnTo>
                    <a:pt x="72271" y="267465"/>
                  </a:lnTo>
                  <a:lnTo>
                    <a:pt x="78597" y="270727"/>
                  </a:lnTo>
                  <a:lnTo>
                    <a:pt x="85154" y="270562"/>
                  </a:lnTo>
                  <a:lnTo>
                    <a:pt x="91864" y="268112"/>
                  </a:lnTo>
                  <a:lnTo>
                    <a:pt x="102440" y="252912"/>
                  </a:lnTo>
                  <a:lnTo>
                    <a:pt x="118761" y="193847"/>
                  </a:lnTo>
                  <a:lnTo>
                    <a:pt x="129685" y="140624"/>
                  </a:lnTo>
                  <a:lnTo>
                    <a:pt x="140331" y="87810"/>
                  </a:lnTo>
                  <a:lnTo>
                    <a:pt x="166254" y="26035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938695" y="3453347"/>
              <a:ext cx="31586" cy="136872"/>
            </a:xfrm>
            <a:custGeom>
              <a:avLst/>
              <a:gdLst/>
              <a:ahLst/>
              <a:cxnLst/>
              <a:rect l="0" t="0" r="0" b="0"/>
              <a:pathLst>
                <a:path w="31586" h="136872">
                  <a:moveTo>
                    <a:pt x="31585" y="0"/>
                  </a:moveTo>
                  <a:lnTo>
                    <a:pt x="23252" y="48931"/>
                  </a:lnTo>
                  <a:lnTo>
                    <a:pt x="15901" y="102472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086093" y="3316477"/>
              <a:ext cx="168458" cy="222992"/>
            </a:xfrm>
            <a:custGeom>
              <a:avLst/>
              <a:gdLst/>
              <a:ahLst/>
              <a:cxnLst/>
              <a:rect l="0" t="0" r="0" b="0"/>
              <a:pathLst>
                <a:path w="168458" h="222992">
                  <a:moveTo>
                    <a:pt x="0" y="63171"/>
                  </a:moveTo>
                  <a:lnTo>
                    <a:pt x="14573" y="120435"/>
                  </a:lnTo>
                  <a:lnTo>
                    <a:pt x="33815" y="181327"/>
                  </a:lnTo>
                  <a:lnTo>
                    <a:pt x="50834" y="218673"/>
                  </a:lnTo>
                  <a:lnTo>
                    <a:pt x="56116" y="222991"/>
                  </a:lnTo>
                  <a:lnTo>
                    <a:pt x="60808" y="222360"/>
                  </a:lnTo>
                  <a:lnTo>
                    <a:pt x="65105" y="218430"/>
                  </a:lnTo>
                  <a:lnTo>
                    <a:pt x="80408" y="186906"/>
                  </a:lnTo>
                  <a:lnTo>
                    <a:pt x="101749" y="126113"/>
                  </a:lnTo>
                  <a:lnTo>
                    <a:pt x="122048" y="77944"/>
                  </a:lnTo>
                  <a:lnTo>
                    <a:pt x="158533" y="15983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309871" y="3369477"/>
              <a:ext cx="228949" cy="252327"/>
            </a:xfrm>
            <a:custGeom>
              <a:avLst/>
              <a:gdLst/>
              <a:ahLst/>
              <a:cxnLst/>
              <a:rect l="0" t="0" r="0" b="0"/>
              <a:pathLst>
                <a:path w="228949" h="252327">
                  <a:moveTo>
                    <a:pt x="113134" y="73342"/>
                  </a:moveTo>
                  <a:lnTo>
                    <a:pt x="119200" y="40890"/>
                  </a:lnTo>
                  <a:lnTo>
                    <a:pt x="116610" y="20314"/>
                  </a:lnTo>
                  <a:lnTo>
                    <a:pt x="111942" y="12253"/>
                  </a:lnTo>
                  <a:lnTo>
                    <a:pt x="97397" y="178"/>
                  </a:lnTo>
                  <a:lnTo>
                    <a:pt x="89775" y="0"/>
                  </a:lnTo>
                  <a:lnTo>
                    <a:pt x="82353" y="3390"/>
                  </a:lnTo>
                  <a:lnTo>
                    <a:pt x="46560" y="36401"/>
                  </a:lnTo>
                  <a:lnTo>
                    <a:pt x="21519" y="74364"/>
                  </a:lnTo>
                  <a:lnTo>
                    <a:pt x="2414" y="127289"/>
                  </a:lnTo>
                  <a:lnTo>
                    <a:pt x="0" y="164845"/>
                  </a:lnTo>
                  <a:lnTo>
                    <a:pt x="3581" y="187709"/>
                  </a:lnTo>
                  <a:lnTo>
                    <a:pt x="9683" y="194040"/>
                  </a:lnTo>
                  <a:lnTo>
                    <a:pt x="18431" y="197091"/>
                  </a:lnTo>
                  <a:lnTo>
                    <a:pt x="28942" y="197956"/>
                  </a:lnTo>
                  <a:lnTo>
                    <a:pt x="49979" y="192677"/>
                  </a:lnTo>
                  <a:lnTo>
                    <a:pt x="78434" y="176550"/>
                  </a:lnTo>
                  <a:lnTo>
                    <a:pt x="109010" y="150141"/>
                  </a:lnTo>
                  <a:lnTo>
                    <a:pt x="144639" y="87283"/>
                  </a:lnTo>
                  <a:lnTo>
                    <a:pt x="151685" y="75617"/>
                  </a:lnTo>
                  <a:lnTo>
                    <a:pt x="156382" y="72519"/>
                  </a:lnTo>
                  <a:lnTo>
                    <a:pt x="159514" y="75133"/>
                  </a:lnTo>
                  <a:lnTo>
                    <a:pt x="172188" y="135059"/>
                  </a:lnTo>
                  <a:lnTo>
                    <a:pt x="177425" y="188335"/>
                  </a:lnTo>
                  <a:lnTo>
                    <a:pt x="186942" y="215697"/>
                  </a:lnTo>
                  <a:lnTo>
                    <a:pt x="202090" y="233317"/>
                  </a:lnTo>
                  <a:lnTo>
                    <a:pt x="228948" y="252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696747" y="3232249"/>
              <a:ext cx="10529" cy="368498"/>
            </a:xfrm>
            <a:custGeom>
              <a:avLst/>
              <a:gdLst/>
              <a:ahLst/>
              <a:cxnLst/>
              <a:rect l="0" t="0" r="0" b="0"/>
              <a:pathLst>
                <a:path w="10529" h="368498">
                  <a:moveTo>
                    <a:pt x="10528" y="0"/>
                  </a:moveTo>
                  <a:lnTo>
                    <a:pt x="10528" y="52050"/>
                  </a:lnTo>
                  <a:lnTo>
                    <a:pt x="10528" y="111348"/>
                  </a:lnTo>
                  <a:lnTo>
                    <a:pt x="10528" y="171422"/>
                  </a:lnTo>
                  <a:lnTo>
                    <a:pt x="10528" y="233643"/>
                  </a:lnTo>
                  <a:lnTo>
                    <a:pt x="10528" y="282397"/>
                  </a:lnTo>
                  <a:lnTo>
                    <a:pt x="9358" y="339358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864995" y="3148021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548260" y="3737617"/>
            <a:ext cx="5303413" cy="825504"/>
            <a:chOff x="4548260" y="3737617"/>
            <a:chExt cx="5303413" cy="825504"/>
          </a:xfrm>
        </p:grpSpPr>
        <p:sp>
          <p:nvSpPr>
            <p:cNvPr id="137" name="Freeform 136"/>
            <p:cNvSpPr/>
            <p:nvPr/>
          </p:nvSpPr>
          <p:spPr>
            <a:xfrm>
              <a:off x="4548260" y="3958004"/>
              <a:ext cx="243961" cy="390266"/>
            </a:xfrm>
            <a:custGeom>
              <a:avLst/>
              <a:gdLst/>
              <a:ahLst/>
              <a:cxnLst/>
              <a:rect l="0" t="0" r="0" b="0"/>
              <a:pathLst>
                <a:path w="243961" h="390266">
                  <a:moveTo>
                    <a:pt x="21108" y="42825"/>
                  </a:moveTo>
                  <a:lnTo>
                    <a:pt x="26697" y="26057"/>
                  </a:lnTo>
                  <a:lnTo>
                    <a:pt x="38800" y="11586"/>
                  </a:lnTo>
                  <a:lnTo>
                    <a:pt x="46941" y="4452"/>
                  </a:lnTo>
                  <a:lnTo>
                    <a:pt x="57047" y="865"/>
                  </a:lnTo>
                  <a:lnTo>
                    <a:pt x="80755" y="0"/>
                  </a:lnTo>
                  <a:lnTo>
                    <a:pt x="114820" y="6090"/>
                  </a:lnTo>
                  <a:lnTo>
                    <a:pt x="152730" y="26481"/>
                  </a:lnTo>
                  <a:lnTo>
                    <a:pt x="182419" y="54750"/>
                  </a:lnTo>
                  <a:lnTo>
                    <a:pt x="205007" y="95744"/>
                  </a:lnTo>
                  <a:lnTo>
                    <a:pt x="213195" y="116647"/>
                  </a:lnTo>
                  <a:lnTo>
                    <a:pt x="214495" y="137636"/>
                  </a:lnTo>
                  <a:lnTo>
                    <a:pt x="202726" y="191401"/>
                  </a:lnTo>
                  <a:lnTo>
                    <a:pt x="190474" y="229047"/>
                  </a:lnTo>
                  <a:lnTo>
                    <a:pt x="144483" y="287985"/>
                  </a:lnTo>
                  <a:lnTo>
                    <a:pt x="121874" y="315117"/>
                  </a:lnTo>
                  <a:lnTo>
                    <a:pt x="67566" y="345607"/>
                  </a:lnTo>
                  <a:lnTo>
                    <a:pt x="44096" y="349750"/>
                  </a:lnTo>
                  <a:lnTo>
                    <a:pt x="32924" y="349218"/>
                  </a:lnTo>
                  <a:lnTo>
                    <a:pt x="23136" y="345353"/>
                  </a:lnTo>
                  <a:lnTo>
                    <a:pt x="6022" y="331700"/>
                  </a:lnTo>
                  <a:lnTo>
                    <a:pt x="1692" y="321976"/>
                  </a:lnTo>
                  <a:lnTo>
                    <a:pt x="0" y="298693"/>
                  </a:lnTo>
                  <a:lnTo>
                    <a:pt x="11214" y="264867"/>
                  </a:lnTo>
                  <a:lnTo>
                    <a:pt x="29189" y="246405"/>
                  </a:lnTo>
                  <a:lnTo>
                    <a:pt x="40534" y="238207"/>
                  </a:lnTo>
                  <a:lnTo>
                    <a:pt x="68736" y="229097"/>
                  </a:lnTo>
                  <a:lnTo>
                    <a:pt x="111259" y="227088"/>
                  </a:lnTo>
                  <a:lnTo>
                    <a:pt x="133705" y="232344"/>
                  </a:lnTo>
                  <a:lnTo>
                    <a:pt x="160665" y="249628"/>
                  </a:lnTo>
                  <a:lnTo>
                    <a:pt x="211810" y="299395"/>
                  </a:lnTo>
                  <a:lnTo>
                    <a:pt x="240009" y="354253"/>
                  </a:lnTo>
                  <a:lnTo>
                    <a:pt x="243960" y="371530"/>
                  </a:lnTo>
                  <a:lnTo>
                    <a:pt x="242207" y="390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779938" y="3842902"/>
              <a:ext cx="115004" cy="558011"/>
            </a:xfrm>
            <a:custGeom>
              <a:avLst/>
              <a:gdLst/>
              <a:ahLst/>
              <a:cxnLst/>
              <a:rect l="0" t="0" r="0" b="0"/>
              <a:pathLst>
                <a:path w="115004" h="558011">
                  <a:moveTo>
                    <a:pt x="0" y="0"/>
                  </a:moveTo>
                  <a:lnTo>
                    <a:pt x="16768" y="5589"/>
                  </a:lnTo>
                  <a:lnTo>
                    <a:pt x="43963" y="25832"/>
                  </a:lnTo>
                  <a:lnTo>
                    <a:pt x="83547" y="85781"/>
                  </a:lnTo>
                  <a:lnTo>
                    <a:pt x="106580" y="140687"/>
                  </a:lnTo>
                  <a:lnTo>
                    <a:pt x="113078" y="188174"/>
                  </a:lnTo>
                  <a:lnTo>
                    <a:pt x="115003" y="239289"/>
                  </a:lnTo>
                  <a:lnTo>
                    <a:pt x="109984" y="291479"/>
                  </a:lnTo>
                  <a:lnTo>
                    <a:pt x="97808" y="353110"/>
                  </a:lnTo>
                  <a:lnTo>
                    <a:pt x="84137" y="407225"/>
                  </a:lnTo>
                  <a:lnTo>
                    <a:pt x="59433" y="462808"/>
                  </a:lnTo>
                  <a:lnTo>
                    <a:pt x="35383" y="525216"/>
                  </a:lnTo>
                  <a:lnTo>
                    <a:pt x="21057" y="558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979979" y="4071756"/>
              <a:ext cx="160231" cy="245007"/>
            </a:xfrm>
            <a:custGeom>
              <a:avLst/>
              <a:gdLst/>
              <a:ahLst/>
              <a:cxnLst/>
              <a:rect l="0" t="0" r="0" b="0"/>
              <a:pathLst>
                <a:path w="160231" h="245007">
                  <a:moveTo>
                    <a:pt x="136871" y="13301"/>
                  </a:moveTo>
                  <a:lnTo>
                    <a:pt x="125693" y="2123"/>
                  </a:lnTo>
                  <a:lnTo>
                    <a:pt x="118890" y="0"/>
                  </a:lnTo>
                  <a:lnTo>
                    <a:pt x="101974" y="761"/>
                  </a:lnTo>
                  <a:lnTo>
                    <a:pt x="72719" y="13355"/>
                  </a:lnTo>
                  <a:lnTo>
                    <a:pt x="47413" y="31904"/>
                  </a:lnTo>
                  <a:lnTo>
                    <a:pt x="44477" y="39741"/>
                  </a:lnTo>
                  <a:lnTo>
                    <a:pt x="44859" y="48475"/>
                  </a:lnTo>
                  <a:lnTo>
                    <a:pt x="47454" y="57807"/>
                  </a:lnTo>
                  <a:lnTo>
                    <a:pt x="52693" y="65199"/>
                  </a:lnTo>
                  <a:lnTo>
                    <a:pt x="89438" y="88587"/>
                  </a:lnTo>
                  <a:lnTo>
                    <a:pt x="135820" y="115390"/>
                  </a:lnTo>
                  <a:lnTo>
                    <a:pt x="151222" y="132373"/>
                  </a:lnTo>
                  <a:lnTo>
                    <a:pt x="156967" y="141815"/>
                  </a:lnTo>
                  <a:lnTo>
                    <a:pt x="160230" y="164785"/>
                  </a:lnTo>
                  <a:lnTo>
                    <a:pt x="159463" y="177461"/>
                  </a:lnTo>
                  <a:lnTo>
                    <a:pt x="146132" y="200905"/>
                  </a:lnTo>
                  <a:lnTo>
                    <a:pt x="123439" y="221853"/>
                  </a:lnTo>
                  <a:lnTo>
                    <a:pt x="93857" y="238962"/>
                  </a:lnTo>
                  <a:lnTo>
                    <a:pt x="64331" y="245006"/>
                  </a:lnTo>
                  <a:lnTo>
                    <a:pt x="27640" y="244951"/>
                  </a:lnTo>
                  <a:lnTo>
                    <a:pt x="0" y="244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222135" y="3969244"/>
              <a:ext cx="31586" cy="315856"/>
            </a:xfrm>
            <a:custGeom>
              <a:avLst/>
              <a:gdLst/>
              <a:ahLst/>
              <a:cxnLst/>
              <a:rect l="0" t="0" r="0" b="0"/>
              <a:pathLst>
                <a:path w="31586" h="315856">
                  <a:moveTo>
                    <a:pt x="31585" y="0"/>
                  </a:moveTo>
                  <a:lnTo>
                    <a:pt x="31585" y="55170"/>
                  </a:lnTo>
                  <a:lnTo>
                    <a:pt x="31585" y="110323"/>
                  </a:lnTo>
                  <a:lnTo>
                    <a:pt x="31585" y="170881"/>
                  </a:lnTo>
                  <a:lnTo>
                    <a:pt x="23180" y="226733"/>
                  </a:lnTo>
                  <a:lnTo>
                    <a:pt x="6836" y="28921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48435" y="4052214"/>
              <a:ext cx="532263" cy="205288"/>
            </a:xfrm>
            <a:custGeom>
              <a:avLst/>
              <a:gdLst/>
              <a:ahLst/>
              <a:cxnLst/>
              <a:rect l="0" t="0" r="0" b="0"/>
              <a:pathLst>
                <a:path w="532263" h="205288">
                  <a:moveTo>
                    <a:pt x="0" y="43372"/>
                  </a:moveTo>
                  <a:lnTo>
                    <a:pt x="17981" y="27731"/>
                  </a:lnTo>
                  <a:lnTo>
                    <a:pt x="34898" y="19653"/>
                  </a:lnTo>
                  <a:lnTo>
                    <a:pt x="80920" y="14117"/>
                  </a:lnTo>
                  <a:lnTo>
                    <a:pt x="122243" y="18066"/>
                  </a:lnTo>
                  <a:lnTo>
                    <a:pt x="142458" y="26665"/>
                  </a:lnTo>
                  <a:lnTo>
                    <a:pt x="196315" y="66388"/>
                  </a:lnTo>
                  <a:lnTo>
                    <a:pt x="214373" y="86357"/>
                  </a:lnTo>
                  <a:lnTo>
                    <a:pt x="232104" y="134097"/>
                  </a:lnTo>
                  <a:lnTo>
                    <a:pt x="234104" y="185772"/>
                  </a:lnTo>
                  <a:lnTo>
                    <a:pt x="252043" y="130306"/>
                  </a:lnTo>
                  <a:lnTo>
                    <a:pt x="270582" y="77571"/>
                  </a:lnTo>
                  <a:lnTo>
                    <a:pt x="302326" y="28248"/>
                  </a:lnTo>
                  <a:lnTo>
                    <a:pt x="322321" y="15983"/>
                  </a:lnTo>
                  <a:lnTo>
                    <a:pt x="334204" y="11074"/>
                  </a:lnTo>
                  <a:lnTo>
                    <a:pt x="359885" y="8740"/>
                  </a:lnTo>
                  <a:lnTo>
                    <a:pt x="373284" y="9756"/>
                  </a:lnTo>
                  <a:lnTo>
                    <a:pt x="384557" y="15112"/>
                  </a:lnTo>
                  <a:lnTo>
                    <a:pt x="403321" y="33541"/>
                  </a:lnTo>
                  <a:lnTo>
                    <a:pt x="421450" y="64636"/>
                  </a:lnTo>
                  <a:lnTo>
                    <a:pt x="428641" y="112843"/>
                  </a:lnTo>
                  <a:lnTo>
                    <a:pt x="430772" y="165991"/>
                  </a:lnTo>
                  <a:lnTo>
                    <a:pt x="437509" y="191846"/>
                  </a:lnTo>
                  <a:lnTo>
                    <a:pt x="442581" y="202016"/>
                  </a:lnTo>
                  <a:lnTo>
                    <a:pt x="449473" y="205287"/>
                  </a:lnTo>
                  <a:lnTo>
                    <a:pt x="457576" y="203958"/>
                  </a:lnTo>
                  <a:lnTo>
                    <a:pt x="475938" y="191952"/>
                  </a:lnTo>
                  <a:lnTo>
                    <a:pt x="504837" y="157715"/>
                  </a:lnTo>
                  <a:lnTo>
                    <a:pt x="526398" y="109877"/>
                  </a:lnTo>
                  <a:lnTo>
                    <a:pt x="532262" y="71759"/>
                  </a:lnTo>
                  <a:lnTo>
                    <a:pt x="524385" y="22017"/>
                  </a:lnTo>
                  <a:lnTo>
                    <a:pt x="516877" y="11588"/>
                  </a:lnTo>
                  <a:lnTo>
                    <a:pt x="507191" y="4635"/>
                  </a:lnTo>
                  <a:lnTo>
                    <a:pt x="496055" y="0"/>
                  </a:lnTo>
                  <a:lnTo>
                    <a:pt x="464964" y="1089"/>
                  </a:lnTo>
                  <a:lnTo>
                    <a:pt x="411119" y="14856"/>
                  </a:lnTo>
                  <a:lnTo>
                    <a:pt x="367478" y="33752"/>
                  </a:lnTo>
                  <a:lnTo>
                    <a:pt x="336912" y="53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733701" y="4037238"/>
              <a:ext cx="385601" cy="503161"/>
            </a:xfrm>
            <a:custGeom>
              <a:avLst/>
              <a:gdLst/>
              <a:ahLst/>
              <a:cxnLst/>
              <a:rect l="0" t="0" r="0" b="0"/>
              <a:pathLst>
                <a:path w="385601" h="503161">
                  <a:moveTo>
                    <a:pt x="25387" y="47819"/>
                  </a:moveTo>
                  <a:lnTo>
                    <a:pt x="30977" y="64586"/>
                  </a:lnTo>
                  <a:lnTo>
                    <a:pt x="30601" y="82177"/>
                  </a:lnTo>
                  <a:lnTo>
                    <a:pt x="20828" y="138834"/>
                  </a:lnTo>
                  <a:lnTo>
                    <a:pt x="11038" y="180462"/>
                  </a:lnTo>
                  <a:lnTo>
                    <a:pt x="7632" y="183041"/>
                  </a:lnTo>
                  <a:lnTo>
                    <a:pt x="4192" y="178911"/>
                  </a:lnTo>
                  <a:lnTo>
                    <a:pt x="728" y="170309"/>
                  </a:lnTo>
                  <a:lnTo>
                    <a:pt x="0" y="151392"/>
                  </a:lnTo>
                  <a:lnTo>
                    <a:pt x="4745" y="131286"/>
                  </a:lnTo>
                  <a:lnTo>
                    <a:pt x="32842" y="69980"/>
                  </a:lnTo>
                  <a:lnTo>
                    <a:pt x="64511" y="30879"/>
                  </a:lnTo>
                  <a:lnTo>
                    <a:pt x="84500" y="22742"/>
                  </a:lnTo>
                  <a:lnTo>
                    <a:pt x="96381" y="20573"/>
                  </a:lnTo>
                  <a:lnTo>
                    <a:pt x="107811" y="22636"/>
                  </a:lnTo>
                  <a:lnTo>
                    <a:pt x="129871" y="34287"/>
                  </a:lnTo>
                  <a:lnTo>
                    <a:pt x="148254" y="57403"/>
                  </a:lnTo>
                  <a:lnTo>
                    <a:pt x="161883" y="88344"/>
                  </a:lnTo>
                  <a:lnTo>
                    <a:pt x="168386" y="141715"/>
                  </a:lnTo>
                  <a:lnTo>
                    <a:pt x="166935" y="196088"/>
                  </a:lnTo>
                  <a:lnTo>
                    <a:pt x="168885" y="209836"/>
                  </a:lnTo>
                  <a:lnTo>
                    <a:pt x="173695" y="220171"/>
                  </a:lnTo>
                  <a:lnTo>
                    <a:pt x="188398" y="234774"/>
                  </a:lnTo>
                  <a:lnTo>
                    <a:pt x="197232" y="235627"/>
                  </a:lnTo>
                  <a:lnTo>
                    <a:pt x="216406" y="227216"/>
                  </a:lnTo>
                  <a:lnTo>
                    <a:pt x="248906" y="200455"/>
                  </a:lnTo>
                  <a:lnTo>
                    <a:pt x="292014" y="142111"/>
                  </a:lnTo>
                  <a:lnTo>
                    <a:pt x="321603" y="89872"/>
                  </a:lnTo>
                  <a:lnTo>
                    <a:pt x="328014" y="41562"/>
                  </a:lnTo>
                  <a:lnTo>
                    <a:pt x="323275" y="15403"/>
                  </a:lnTo>
                  <a:lnTo>
                    <a:pt x="318735" y="5151"/>
                  </a:lnTo>
                  <a:lnTo>
                    <a:pt x="312200" y="657"/>
                  </a:lnTo>
                  <a:lnTo>
                    <a:pt x="304333" y="0"/>
                  </a:lnTo>
                  <a:lnTo>
                    <a:pt x="287404" y="5509"/>
                  </a:lnTo>
                  <a:lnTo>
                    <a:pt x="272080" y="15756"/>
                  </a:lnTo>
                  <a:lnTo>
                    <a:pt x="260591" y="31229"/>
                  </a:lnTo>
                  <a:lnTo>
                    <a:pt x="247546" y="65910"/>
                  </a:lnTo>
                  <a:lnTo>
                    <a:pt x="242277" y="94464"/>
                  </a:lnTo>
                  <a:lnTo>
                    <a:pt x="248428" y="141391"/>
                  </a:lnTo>
                  <a:lnTo>
                    <a:pt x="255538" y="161936"/>
                  </a:lnTo>
                  <a:lnTo>
                    <a:pt x="299453" y="224304"/>
                  </a:lnTo>
                  <a:lnTo>
                    <a:pt x="341271" y="280151"/>
                  </a:lnTo>
                  <a:lnTo>
                    <a:pt x="375171" y="327286"/>
                  </a:lnTo>
                  <a:lnTo>
                    <a:pt x="384788" y="355300"/>
                  </a:lnTo>
                  <a:lnTo>
                    <a:pt x="385600" y="403957"/>
                  </a:lnTo>
                  <a:lnTo>
                    <a:pt x="378432" y="444240"/>
                  </a:lnTo>
                  <a:lnTo>
                    <a:pt x="363310" y="472813"/>
                  </a:lnTo>
                  <a:lnTo>
                    <a:pt x="347541" y="485490"/>
                  </a:lnTo>
                  <a:lnTo>
                    <a:pt x="312693" y="499203"/>
                  </a:lnTo>
                  <a:lnTo>
                    <a:pt x="297643" y="503160"/>
                  </a:lnTo>
                  <a:lnTo>
                    <a:pt x="268442" y="498198"/>
                  </a:lnTo>
                  <a:lnTo>
                    <a:pt x="242206" y="484294"/>
                  </a:lnTo>
                  <a:lnTo>
                    <a:pt x="222747" y="466416"/>
                  </a:lnTo>
                  <a:lnTo>
                    <a:pt x="204227" y="425442"/>
                  </a:lnTo>
                  <a:lnTo>
                    <a:pt x="198459" y="383717"/>
                  </a:lnTo>
                  <a:lnTo>
                    <a:pt x="195211" y="332568"/>
                  </a:lnTo>
                  <a:lnTo>
                    <a:pt x="193843" y="311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291301" y="4032415"/>
              <a:ext cx="286459" cy="200384"/>
            </a:xfrm>
            <a:custGeom>
              <a:avLst/>
              <a:gdLst/>
              <a:ahLst/>
              <a:cxnLst/>
              <a:rect l="0" t="0" r="0" b="0"/>
              <a:pathLst>
                <a:path w="286459" h="200384">
                  <a:moveTo>
                    <a:pt x="25798" y="0"/>
                  </a:moveTo>
                  <a:lnTo>
                    <a:pt x="31864" y="35961"/>
                  </a:lnTo>
                  <a:lnTo>
                    <a:pt x="26945" y="87474"/>
                  </a:lnTo>
                  <a:lnTo>
                    <a:pt x="18078" y="137962"/>
                  </a:lnTo>
                  <a:lnTo>
                    <a:pt x="1139" y="198799"/>
                  </a:lnTo>
                  <a:lnTo>
                    <a:pt x="0" y="200383"/>
                  </a:lnTo>
                  <a:lnTo>
                    <a:pt x="6577" y="154658"/>
                  </a:lnTo>
                  <a:lnTo>
                    <a:pt x="18933" y="103147"/>
                  </a:lnTo>
                  <a:lnTo>
                    <a:pt x="49658" y="43121"/>
                  </a:lnTo>
                  <a:lnTo>
                    <a:pt x="69158" y="21894"/>
                  </a:lnTo>
                  <a:lnTo>
                    <a:pt x="79271" y="14596"/>
                  </a:lnTo>
                  <a:lnTo>
                    <a:pt x="90692" y="12070"/>
                  </a:lnTo>
                  <a:lnTo>
                    <a:pt x="115861" y="15503"/>
                  </a:lnTo>
                  <a:lnTo>
                    <a:pt x="125614" y="23203"/>
                  </a:lnTo>
                  <a:lnTo>
                    <a:pt x="139570" y="47357"/>
                  </a:lnTo>
                  <a:lnTo>
                    <a:pt x="148415" y="99429"/>
                  </a:lnTo>
                  <a:lnTo>
                    <a:pt x="145338" y="158633"/>
                  </a:lnTo>
                  <a:lnTo>
                    <a:pt x="159794" y="104885"/>
                  </a:lnTo>
                  <a:lnTo>
                    <a:pt x="182379" y="52589"/>
                  </a:lnTo>
                  <a:lnTo>
                    <a:pt x="207503" y="21041"/>
                  </a:lnTo>
                  <a:lnTo>
                    <a:pt x="218295" y="15197"/>
                  </a:lnTo>
                  <a:lnTo>
                    <a:pt x="242763" y="11823"/>
                  </a:lnTo>
                  <a:lnTo>
                    <a:pt x="252329" y="14901"/>
                  </a:lnTo>
                  <a:lnTo>
                    <a:pt x="259877" y="20462"/>
                  </a:lnTo>
                  <a:lnTo>
                    <a:pt x="271383" y="36001"/>
                  </a:lnTo>
                  <a:lnTo>
                    <a:pt x="280396" y="54605"/>
                  </a:lnTo>
                  <a:lnTo>
                    <a:pt x="286458" y="101577"/>
                  </a:lnTo>
                  <a:lnTo>
                    <a:pt x="281271" y="160011"/>
                  </a:lnTo>
                  <a:lnTo>
                    <a:pt x="278482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654011" y="4021886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31585" y="0"/>
                  </a:moveTo>
                  <a:lnTo>
                    <a:pt x="28466" y="48931"/>
                  </a:lnTo>
                  <a:lnTo>
                    <a:pt x="17013" y="96776"/>
                  </a:lnTo>
                  <a:lnTo>
                    <a:pt x="3361" y="15975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738238" y="38113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759296" y="3811316"/>
              <a:ext cx="115814" cy="400084"/>
            </a:xfrm>
            <a:custGeom>
              <a:avLst/>
              <a:gdLst/>
              <a:ahLst/>
              <a:cxnLst/>
              <a:rect l="0" t="0" r="0" b="0"/>
              <a:pathLst>
                <a:path w="115814" h="400084">
                  <a:moveTo>
                    <a:pt x="115813" y="0"/>
                  </a:moveTo>
                  <a:lnTo>
                    <a:pt x="114643" y="49263"/>
                  </a:lnTo>
                  <a:lnTo>
                    <a:pt x="104360" y="110294"/>
                  </a:lnTo>
                  <a:lnTo>
                    <a:pt x="91064" y="162426"/>
                  </a:lnTo>
                  <a:lnTo>
                    <a:pt x="73675" y="220305"/>
                  </a:lnTo>
                  <a:lnTo>
                    <a:pt x="56148" y="273637"/>
                  </a:lnTo>
                  <a:lnTo>
                    <a:pt x="35094" y="336903"/>
                  </a:lnTo>
                  <a:lnTo>
                    <a:pt x="14038" y="395403"/>
                  </a:lnTo>
                  <a:lnTo>
                    <a:pt x="10528" y="398133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938280" y="4032415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21057" y="0"/>
                  </a:moveTo>
                  <a:lnTo>
                    <a:pt x="17937" y="60383"/>
                  </a:lnTo>
                  <a:lnTo>
                    <a:pt x="9604" y="114987"/>
                  </a:lnTo>
                  <a:lnTo>
                    <a:pt x="2846" y="16509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117265" y="3895544"/>
              <a:ext cx="52643" cy="263214"/>
            </a:xfrm>
            <a:custGeom>
              <a:avLst/>
              <a:gdLst/>
              <a:ahLst/>
              <a:cxnLst/>
              <a:rect l="0" t="0" r="0" b="0"/>
              <a:pathLst>
                <a:path w="52643" h="263214">
                  <a:moveTo>
                    <a:pt x="52642" y="0"/>
                  </a:moveTo>
                  <a:lnTo>
                    <a:pt x="45406" y="28726"/>
                  </a:lnTo>
                  <a:lnTo>
                    <a:pt x="39644" y="88993"/>
                  </a:lnTo>
                  <a:lnTo>
                    <a:pt x="27588" y="141321"/>
                  </a:lnTo>
                  <a:lnTo>
                    <a:pt x="13942" y="195549"/>
                  </a:lnTo>
                  <a:lnTo>
                    <a:pt x="3100" y="238149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064622" y="4014651"/>
              <a:ext cx="157929" cy="7236"/>
            </a:xfrm>
            <a:custGeom>
              <a:avLst/>
              <a:gdLst/>
              <a:ahLst/>
              <a:cxnLst/>
              <a:rect l="0" t="0" r="0" b="0"/>
              <a:pathLst>
                <a:path w="157929" h="7236">
                  <a:moveTo>
                    <a:pt x="0" y="7235"/>
                  </a:moveTo>
                  <a:lnTo>
                    <a:pt x="28726" y="0"/>
                  </a:lnTo>
                  <a:lnTo>
                    <a:pt x="92112" y="477"/>
                  </a:lnTo>
                  <a:lnTo>
                    <a:pt x="129848" y="5233"/>
                  </a:lnTo>
                  <a:lnTo>
                    <a:pt x="157928" y="7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209668" y="3984163"/>
              <a:ext cx="223452" cy="203953"/>
            </a:xfrm>
            <a:custGeom>
              <a:avLst/>
              <a:gdLst/>
              <a:ahLst/>
              <a:cxnLst/>
              <a:rect l="0" t="0" r="0" b="0"/>
              <a:pathLst>
                <a:path w="223452" h="203953">
                  <a:moveTo>
                    <a:pt x="181337" y="27195"/>
                  </a:moveTo>
                  <a:lnTo>
                    <a:pt x="170159" y="10427"/>
                  </a:lnTo>
                  <a:lnTo>
                    <a:pt x="161017" y="5488"/>
                  </a:lnTo>
                  <a:lnTo>
                    <a:pt x="135261" y="0"/>
                  </a:lnTo>
                  <a:lnTo>
                    <a:pt x="107437" y="6919"/>
                  </a:lnTo>
                  <a:lnTo>
                    <a:pt x="62625" y="34368"/>
                  </a:lnTo>
                  <a:lnTo>
                    <a:pt x="25177" y="85197"/>
                  </a:lnTo>
                  <a:lnTo>
                    <a:pt x="4089" y="137698"/>
                  </a:lnTo>
                  <a:lnTo>
                    <a:pt x="0" y="153506"/>
                  </a:lnTo>
                  <a:lnTo>
                    <a:pt x="1697" y="180429"/>
                  </a:lnTo>
                  <a:lnTo>
                    <a:pt x="5426" y="192522"/>
                  </a:lnTo>
                  <a:lnTo>
                    <a:pt x="11421" y="199414"/>
                  </a:lnTo>
                  <a:lnTo>
                    <a:pt x="18926" y="202839"/>
                  </a:lnTo>
                  <a:lnTo>
                    <a:pt x="27440" y="203952"/>
                  </a:lnTo>
                  <a:lnTo>
                    <a:pt x="46258" y="198951"/>
                  </a:lnTo>
                  <a:lnTo>
                    <a:pt x="56189" y="194341"/>
                  </a:lnTo>
                  <a:lnTo>
                    <a:pt x="73463" y="173622"/>
                  </a:lnTo>
                  <a:lnTo>
                    <a:pt x="109636" y="119917"/>
                  </a:lnTo>
                  <a:lnTo>
                    <a:pt x="135274" y="57432"/>
                  </a:lnTo>
                  <a:lnTo>
                    <a:pt x="142537" y="32054"/>
                  </a:lnTo>
                  <a:lnTo>
                    <a:pt x="144942" y="28095"/>
                  </a:lnTo>
                  <a:lnTo>
                    <a:pt x="146545" y="30134"/>
                  </a:lnTo>
                  <a:lnTo>
                    <a:pt x="147157" y="47218"/>
                  </a:lnTo>
                  <a:lnTo>
                    <a:pt x="144257" y="109139"/>
                  </a:lnTo>
                  <a:lnTo>
                    <a:pt x="154256" y="167124"/>
                  </a:lnTo>
                  <a:lnTo>
                    <a:pt x="163284" y="175463"/>
                  </a:lnTo>
                  <a:lnTo>
                    <a:pt x="223451" y="1851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07381" y="3970486"/>
              <a:ext cx="418008" cy="592635"/>
            </a:xfrm>
            <a:custGeom>
              <a:avLst/>
              <a:gdLst/>
              <a:ahLst/>
              <a:cxnLst/>
              <a:rect l="0" t="0" r="0" b="0"/>
              <a:pathLst>
                <a:path w="418008" h="592635">
                  <a:moveTo>
                    <a:pt x="20495" y="30343"/>
                  </a:moveTo>
                  <a:lnTo>
                    <a:pt x="14906" y="92436"/>
                  </a:lnTo>
                  <a:lnTo>
                    <a:pt x="2284" y="152253"/>
                  </a:lnTo>
                  <a:lnTo>
                    <a:pt x="0" y="211962"/>
                  </a:lnTo>
                  <a:lnTo>
                    <a:pt x="982" y="218103"/>
                  </a:lnTo>
                  <a:lnTo>
                    <a:pt x="2807" y="218687"/>
                  </a:lnTo>
                  <a:lnTo>
                    <a:pt x="5194" y="215567"/>
                  </a:lnTo>
                  <a:lnTo>
                    <a:pt x="24202" y="156848"/>
                  </a:lnTo>
                  <a:lnTo>
                    <a:pt x="47656" y="98962"/>
                  </a:lnTo>
                  <a:lnTo>
                    <a:pt x="89409" y="38267"/>
                  </a:lnTo>
                  <a:lnTo>
                    <a:pt x="116953" y="19693"/>
                  </a:lnTo>
                  <a:lnTo>
                    <a:pt x="173342" y="4106"/>
                  </a:lnTo>
                  <a:lnTo>
                    <a:pt x="202291" y="1135"/>
                  </a:lnTo>
                  <a:lnTo>
                    <a:pt x="244896" y="10640"/>
                  </a:lnTo>
                  <a:lnTo>
                    <a:pt x="255494" y="19548"/>
                  </a:lnTo>
                  <a:lnTo>
                    <a:pt x="270388" y="45042"/>
                  </a:lnTo>
                  <a:lnTo>
                    <a:pt x="279761" y="97870"/>
                  </a:lnTo>
                  <a:lnTo>
                    <a:pt x="275692" y="154556"/>
                  </a:lnTo>
                  <a:lnTo>
                    <a:pt x="276795" y="209600"/>
                  </a:lnTo>
                  <a:lnTo>
                    <a:pt x="279099" y="223548"/>
                  </a:lnTo>
                  <a:lnTo>
                    <a:pt x="285315" y="230506"/>
                  </a:lnTo>
                  <a:lnTo>
                    <a:pt x="294137" y="232805"/>
                  </a:lnTo>
                  <a:lnTo>
                    <a:pt x="304699" y="231998"/>
                  </a:lnTo>
                  <a:lnTo>
                    <a:pt x="325793" y="218624"/>
                  </a:lnTo>
                  <a:lnTo>
                    <a:pt x="362340" y="177499"/>
                  </a:lnTo>
                  <a:lnTo>
                    <a:pt x="391703" y="114550"/>
                  </a:lnTo>
                  <a:lnTo>
                    <a:pt x="409944" y="53592"/>
                  </a:lnTo>
                  <a:lnTo>
                    <a:pt x="417428" y="17345"/>
                  </a:lnTo>
                  <a:lnTo>
                    <a:pt x="418007" y="0"/>
                  </a:lnTo>
                  <a:lnTo>
                    <a:pt x="416524" y="1925"/>
                  </a:lnTo>
                  <a:lnTo>
                    <a:pt x="403667" y="43845"/>
                  </a:lnTo>
                  <a:lnTo>
                    <a:pt x="400339" y="94795"/>
                  </a:lnTo>
                  <a:lnTo>
                    <a:pt x="394093" y="155508"/>
                  </a:lnTo>
                  <a:lnTo>
                    <a:pt x="390504" y="206509"/>
                  </a:lnTo>
                  <a:lnTo>
                    <a:pt x="389440" y="258666"/>
                  </a:lnTo>
                  <a:lnTo>
                    <a:pt x="389125" y="311164"/>
                  </a:lnTo>
                  <a:lnTo>
                    <a:pt x="387849" y="374069"/>
                  </a:lnTo>
                  <a:lnTo>
                    <a:pt x="377545" y="435368"/>
                  </a:lnTo>
                  <a:lnTo>
                    <a:pt x="359626" y="492861"/>
                  </a:lnTo>
                  <a:lnTo>
                    <a:pt x="328699" y="546143"/>
                  </a:lnTo>
                  <a:lnTo>
                    <a:pt x="296908" y="577796"/>
                  </a:lnTo>
                  <a:lnTo>
                    <a:pt x="271247" y="589510"/>
                  </a:lnTo>
                  <a:lnTo>
                    <a:pt x="257854" y="592634"/>
                  </a:lnTo>
                  <a:lnTo>
                    <a:pt x="245415" y="591207"/>
                  </a:lnTo>
                  <a:lnTo>
                    <a:pt x="222235" y="580263"/>
                  </a:lnTo>
                  <a:lnTo>
                    <a:pt x="195043" y="554371"/>
                  </a:lnTo>
                  <a:lnTo>
                    <a:pt x="169158" y="503810"/>
                  </a:lnTo>
                  <a:lnTo>
                    <a:pt x="160859" y="469327"/>
                  </a:lnTo>
                  <a:lnTo>
                    <a:pt x="158056" y="410164"/>
                  </a:lnTo>
                  <a:lnTo>
                    <a:pt x="157365" y="377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159586" y="3769202"/>
              <a:ext cx="94758" cy="442198"/>
            </a:xfrm>
            <a:custGeom>
              <a:avLst/>
              <a:gdLst/>
              <a:ahLst/>
              <a:cxnLst/>
              <a:rect l="0" t="0" r="0" b="0"/>
              <a:pathLst>
                <a:path w="94758" h="442198">
                  <a:moveTo>
                    <a:pt x="94757" y="0"/>
                  </a:moveTo>
                  <a:lnTo>
                    <a:pt x="83303" y="48931"/>
                  </a:lnTo>
                  <a:lnTo>
                    <a:pt x="73425" y="96777"/>
                  </a:lnTo>
                  <a:lnTo>
                    <a:pt x="63090" y="147998"/>
                  </a:lnTo>
                  <a:lnTo>
                    <a:pt x="52618" y="200219"/>
                  </a:lnTo>
                  <a:lnTo>
                    <a:pt x="42106" y="252737"/>
                  </a:lnTo>
                  <a:lnTo>
                    <a:pt x="31583" y="302223"/>
                  </a:lnTo>
                  <a:lnTo>
                    <a:pt x="23136" y="360866"/>
                  </a:lnTo>
                  <a:lnTo>
                    <a:pt x="13062" y="414000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106943" y="3927130"/>
              <a:ext cx="368499" cy="267983"/>
            </a:xfrm>
            <a:custGeom>
              <a:avLst/>
              <a:gdLst/>
              <a:ahLst/>
              <a:cxnLst/>
              <a:rect l="0" t="0" r="0" b="0"/>
              <a:pathLst>
                <a:path w="368499" h="267983">
                  <a:moveTo>
                    <a:pt x="0" y="0"/>
                  </a:moveTo>
                  <a:lnTo>
                    <a:pt x="29308" y="29308"/>
                  </a:lnTo>
                  <a:lnTo>
                    <a:pt x="48901" y="36422"/>
                  </a:lnTo>
                  <a:lnTo>
                    <a:pt x="99606" y="40989"/>
                  </a:lnTo>
                  <a:lnTo>
                    <a:pt x="160748" y="51467"/>
                  </a:lnTo>
                  <a:lnTo>
                    <a:pt x="186088" y="62258"/>
                  </a:lnTo>
                  <a:lnTo>
                    <a:pt x="202809" y="77973"/>
                  </a:lnTo>
                  <a:lnTo>
                    <a:pt x="223075" y="116657"/>
                  </a:lnTo>
                  <a:lnTo>
                    <a:pt x="224707" y="137245"/>
                  </a:lnTo>
                  <a:lnTo>
                    <a:pt x="216223" y="195826"/>
                  </a:lnTo>
                  <a:lnTo>
                    <a:pt x="202111" y="248602"/>
                  </a:lnTo>
                  <a:lnTo>
                    <a:pt x="190823" y="266857"/>
                  </a:lnTo>
                  <a:lnTo>
                    <a:pt x="186876" y="267982"/>
                  </a:lnTo>
                  <a:lnTo>
                    <a:pt x="184245" y="264052"/>
                  </a:lnTo>
                  <a:lnTo>
                    <a:pt x="182492" y="256753"/>
                  </a:lnTo>
                  <a:lnTo>
                    <a:pt x="190899" y="197241"/>
                  </a:lnTo>
                  <a:lnTo>
                    <a:pt x="200452" y="145399"/>
                  </a:lnTo>
                  <a:lnTo>
                    <a:pt x="213811" y="107812"/>
                  </a:lnTo>
                  <a:lnTo>
                    <a:pt x="247262" y="54145"/>
                  </a:lnTo>
                  <a:lnTo>
                    <a:pt x="265482" y="37322"/>
                  </a:lnTo>
                  <a:lnTo>
                    <a:pt x="276424" y="33070"/>
                  </a:lnTo>
                  <a:lnTo>
                    <a:pt x="301060" y="31465"/>
                  </a:lnTo>
                  <a:lnTo>
                    <a:pt x="351168" y="48236"/>
                  </a:lnTo>
                  <a:lnTo>
                    <a:pt x="368498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467062" y="3942049"/>
              <a:ext cx="208421" cy="258823"/>
            </a:xfrm>
            <a:custGeom>
              <a:avLst/>
              <a:gdLst/>
              <a:ahLst/>
              <a:cxnLst/>
              <a:rect l="0" t="0" r="0" b="0"/>
              <a:pathLst>
                <a:path w="208421" h="258823">
                  <a:moveTo>
                    <a:pt x="134721" y="27195"/>
                  </a:moveTo>
                  <a:lnTo>
                    <a:pt x="129131" y="10427"/>
                  </a:lnTo>
                  <a:lnTo>
                    <a:pt x="122805" y="5488"/>
                  </a:lnTo>
                  <a:lnTo>
                    <a:pt x="103299" y="0"/>
                  </a:lnTo>
                  <a:lnTo>
                    <a:pt x="92716" y="3215"/>
                  </a:lnTo>
                  <a:lnTo>
                    <a:pt x="71598" y="19267"/>
                  </a:lnTo>
                  <a:lnTo>
                    <a:pt x="39021" y="59294"/>
                  </a:lnTo>
                  <a:lnTo>
                    <a:pt x="12422" y="121996"/>
                  </a:lnTo>
                  <a:lnTo>
                    <a:pt x="2687" y="155890"/>
                  </a:lnTo>
                  <a:lnTo>
                    <a:pt x="0" y="185778"/>
                  </a:lnTo>
                  <a:lnTo>
                    <a:pt x="5044" y="209200"/>
                  </a:lnTo>
                  <a:lnTo>
                    <a:pt x="9666" y="218721"/>
                  </a:lnTo>
                  <a:lnTo>
                    <a:pt x="16256" y="223899"/>
                  </a:lnTo>
                  <a:lnTo>
                    <a:pt x="24158" y="226181"/>
                  </a:lnTo>
                  <a:lnTo>
                    <a:pt x="32937" y="226533"/>
                  </a:lnTo>
                  <a:lnTo>
                    <a:pt x="52049" y="214445"/>
                  </a:lnTo>
                  <a:lnTo>
                    <a:pt x="109629" y="151941"/>
                  </a:lnTo>
                  <a:lnTo>
                    <a:pt x="146633" y="90226"/>
                  </a:lnTo>
                  <a:lnTo>
                    <a:pt x="175218" y="27182"/>
                  </a:lnTo>
                  <a:lnTo>
                    <a:pt x="178097" y="24847"/>
                  </a:lnTo>
                  <a:lnTo>
                    <a:pt x="178846" y="27969"/>
                  </a:lnTo>
                  <a:lnTo>
                    <a:pt x="177231" y="77780"/>
                  </a:lnTo>
                  <a:lnTo>
                    <a:pt x="169677" y="132333"/>
                  </a:lnTo>
                  <a:lnTo>
                    <a:pt x="170092" y="190769"/>
                  </a:lnTo>
                  <a:lnTo>
                    <a:pt x="176177" y="213368"/>
                  </a:lnTo>
                  <a:lnTo>
                    <a:pt x="208420" y="258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759562" y="3779731"/>
              <a:ext cx="200191" cy="360127"/>
            </a:xfrm>
            <a:custGeom>
              <a:avLst/>
              <a:gdLst/>
              <a:ahLst/>
              <a:cxnLst/>
              <a:rect l="0" t="0" r="0" b="0"/>
              <a:pathLst>
                <a:path w="200191" h="360127">
                  <a:moveTo>
                    <a:pt x="200190" y="0"/>
                  </a:moveTo>
                  <a:lnTo>
                    <a:pt x="192954" y="27556"/>
                  </a:lnTo>
                  <a:lnTo>
                    <a:pt x="187192" y="86898"/>
                  </a:lnTo>
                  <a:lnTo>
                    <a:pt x="175135" y="149356"/>
                  </a:lnTo>
                  <a:lnTo>
                    <a:pt x="164950" y="198152"/>
                  </a:lnTo>
                  <a:lnTo>
                    <a:pt x="152198" y="258636"/>
                  </a:lnTo>
                  <a:lnTo>
                    <a:pt x="145346" y="312525"/>
                  </a:lnTo>
                  <a:lnTo>
                    <a:pt x="133074" y="357311"/>
                  </a:lnTo>
                  <a:lnTo>
                    <a:pt x="130879" y="359870"/>
                  </a:lnTo>
                  <a:lnTo>
                    <a:pt x="129416" y="356896"/>
                  </a:lnTo>
                  <a:lnTo>
                    <a:pt x="127068" y="307324"/>
                  </a:lnTo>
                  <a:lnTo>
                    <a:pt x="115483" y="255745"/>
                  </a:lnTo>
                  <a:lnTo>
                    <a:pt x="97232" y="214596"/>
                  </a:lnTo>
                  <a:lnTo>
                    <a:pt x="88268" y="207405"/>
                  </a:lnTo>
                  <a:lnTo>
                    <a:pt x="65829" y="202534"/>
                  </a:lnTo>
                  <a:lnTo>
                    <a:pt x="43377" y="210508"/>
                  </a:lnTo>
                  <a:lnTo>
                    <a:pt x="32477" y="217547"/>
                  </a:lnTo>
                  <a:lnTo>
                    <a:pt x="5958" y="255401"/>
                  </a:lnTo>
                  <a:lnTo>
                    <a:pt x="0" y="283917"/>
                  </a:lnTo>
                  <a:lnTo>
                    <a:pt x="2423" y="311019"/>
                  </a:lnTo>
                  <a:lnTo>
                    <a:pt x="11297" y="334762"/>
                  </a:lnTo>
                  <a:lnTo>
                    <a:pt x="26161" y="350775"/>
                  </a:lnTo>
                  <a:lnTo>
                    <a:pt x="35038" y="356682"/>
                  </a:lnTo>
                  <a:lnTo>
                    <a:pt x="60498" y="360126"/>
                  </a:lnTo>
                  <a:lnTo>
                    <a:pt x="88972" y="356588"/>
                  </a:lnTo>
                  <a:lnTo>
                    <a:pt x="137019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065037" y="4032415"/>
              <a:ext cx="1" cy="136871"/>
            </a:xfrm>
            <a:custGeom>
              <a:avLst/>
              <a:gdLst/>
              <a:ahLst/>
              <a:cxnLst/>
              <a:rect l="0" t="0" r="0" b="0"/>
              <a:pathLst>
                <a:path w="1" h="136871">
                  <a:moveTo>
                    <a:pt x="0" y="0"/>
                  </a:moveTo>
                  <a:lnTo>
                    <a:pt x="0" y="52050"/>
                  </a:lnTo>
                  <a:lnTo>
                    <a:pt x="0" y="98870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201907" y="3737617"/>
              <a:ext cx="63172" cy="421141"/>
            </a:xfrm>
            <a:custGeom>
              <a:avLst/>
              <a:gdLst/>
              <a:ahLst/>
              <a:cxnLst/>
              <a:rect l="0" t="0" r="0" b="0"/>
              <a:pathLst>
                <a:path w="63172" h="421141">
                  <a:moveTo>
                    <a:pt x="63171" y="0"/>
                  </a:moveTo>
                  <a:lnTo>
                    <a:pt x="63171" y="60383"/>
                  </a:lnTo>
                  <a:lnTo>
                    <a:pt x="63171" y="111868"/>
                  </a:lnTo>
                  <a:lnTo>
                    <a:pt x="60052" y="159878"/>
                  </a:lnTo>
                  <a:lnTo>
                    <a:pt x="48517" y="222913"/>
                  </a:lnTo>
                  <a:lnTo>
                    <a:pt x="42209" y="280425"/>
                  </a:lnTo>
                  <a:lnTo>
                    <a:pt x="30911" y="336846"/>
                  </a:lnTo>
                  <a:lnTo>
                    <a:pt x="11825" y="393051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170322" y="3916987"/>
              <a:ext cx="248094" cy="241771"/>
            </a:xfrm>
            <a:custGeom>
              <a:avLst/>
              <a:gdLst/>
              <a:ahLst/>
              <a:cxnLst/>
              <a:rect l="0" t="0" r="0" b="0"/>
              <a:pathLst>
                <a:path w="248094" h="241771">
                  <a:moveTo>
                    <a:pt x="0" y="20671"/>
                  </a:moveTo>
                  <a:lnTo>
                    <a:pt x="34791" y="6200"/>
                  </a:lnTo>
                  <a:lnTo>
                    <a:pt x="96776" y="915"/>
                  </a:lnTo>
                  <a:lnTo>
                    <a:pt x="147997" y="0"/>
                  </a:lnTo>
                  <a:lnTo>
                    <a:pt x="206529" y="5280"/>
                  </a:lnTo>
                  <a:lnTo>
                    <a:pt x="226711" y="17340"/>
                  </a:lnTo>
                  <a:lnTo>
                    <a:pt x="235368" y="25470"/>
                  </a:lnTo>
                  <a:lnTo>
                    <a:pt x="244988" y="50100"/>
                  </a:lnTo>
                  <a:lnTo>
                    <a:pt x="248093" y="78204"/>
                  </a:lnTo>
                  <a:lnTo>
                    <a:pt x="237580" y="135742"/>
                  </a:lnTo>
                  <a:lnTo>
                    <a:pt x="218331" y="186857"/>
                  </a:lnTo>
                  <a:lnTo>
                    <a:pt x="210570" y="24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478169" y="3927130"/>
              <a:ext cx="108977" cy="223988"/>
            </a:xfrm>
            <a:custGeom>
              <a:avLst/>
              <a:gdLst/>
              <a:ahLst/>
              <a:cxnLst/>
              <a:rect l="0" t="0" r="0" b="0"/>
              <a:pathLst>
                <a:path w="108977" h="223988">
                  <a:moveTo>
                    <a:pt x="29065" y="10528"/>
                  </a:moveTo>
                  <a:lnTo>
                    <a:pt x="14410" y="71259"/>
                  </a:lnTo>
                  <a:lnTo>
                    <a:pt x="2037" y="127289"/>
                  </a:lnTo>
                  <a:lnTo>
                    <a:pt x="0" y="178875"/>
                  </a:lnTo>
                  <a:lnTo>
                    <a:pt x="3669" y="205842"/>
                  </a:lnTo>
                  <a:lnTo>
                    <a:pt x="9795" y="214437"/>
                  </a:lnTo>
                  <a:lnTo>
                    <a:pt x="18557" y="220167"/>
                  </a:lnTo>
                  <a:lnTo>
                    <a:pt x="29079" y="223987"/>
                  </a:lnTo>
                  <a:lnTo>
                    <a:pt x="39603" y="223024"/>
                  </a:lnTo>
                  <a:lnTo>
                    <a:pt x="60654" y="212596"/>
                  </a:lnTo>
                  <a:lnTo>
                    <a:pt x="86648" y="192583"/>
                  </a:lnTo>
                  <a:lnTo>
                    <a:pt x="98721" y="169430"/>
                  </a:lnTo>
                  <a:lnTo>
                    <a:pt x="108976" y="120391"/>
                  </a:lnTo>
                  <a:lnTo>
                    <a:pt x="108895" y="64527"/>
                  </a:lnTo>
                  <a:lnTo>
                    <a:pt x="101979" y="32188"/>
                  </a:lnTo>
                  <a:lnTo>
                    <a:pt x="87207" y="10016"/>
                  </a:lnTo>
                  <a:lnTo>
                    <a:pt x="78355" y="4338"/>
                  </a:lnTo>
                  <a:lnTo>
                    <a:pt x="395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654632" y="3935592"/>
              <a:ext cx="197041" cy="223166"/>
            </a:xfrm>
            <a:custGeom>
              <a:avLst/>
              <a:gdLst/>
              <a:ahLst/>
              <a:cxnLst/>
              <a:rect l="0" t="0" r="0" b="0"/>
              <a:pathLst>
                <a:path w="197041" h="223166">
                  <a:moveTo>
                    <a:pt x="0" y="212636"/>
                  </a:moveTo>
                  <a:lnTo>
                    <a:pt x="15641" y="186250"/>
                  </a:lnTo>
                  <a:lnTo>
                    <a:pt x="31210" y="130952"/>
                  </a:lnTo>
                  <a:lnTo>
                    <a:pt x="45123" y="79639"/>
                  </a:lnTo>
                  <a:lnTo>
                    <a:pt x="67183" y="37919"/>
                  </a:lnTo>
                  <a:lnTo>
                    <a:pt x="86011" y="16831"/>
                  </a:lnTo>
                  <a:lnTo>
                    <a:pt x="106078" y="3559"/>
                  </a:lnTo>
                  <a:lnTo>
                    <a:pt x="129814" y="0"/>
                  </a:lnTo>
                  <a:lnTo>
                    <a:pt x="142695" y="689"/>
                  </a:lnTo>
                  <a:lnTo>
                    <a:pt x="153622" y="5827"/>
                  </a:lnTo>
                  <a:lnTo>
                    <a:pt x="172002" y="24015"/>
                  </a:lnTo>
                  <a:lnTo>
                    <a:pt x="189914" y="66151"/>
                  </a:lnTo>
                  <a:lnTo>
                    <a:pt x="197040" y="115681"/>
                  </a:lnTo>
                  <a:lnTo>
                    <a:pt x="191044" y="175244"/>
                  </a:lnTo>
                  <a:lnTo>
                    <a:pt x="185124" y="199527"/>
                  </a:lnTo>
                  <a:lnTo>
                    <a:pt x="180738" y="207406"/>
                  </a:lnTo>
                  <a:lnTo>
                    <a:pt x="175475" y="212659"/>
                  </a:lnTo>
                  <a:lnTo>
                    <a:pt x="157928" y="223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117679" y="380078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600954" y="4274570"/>
            <a:ext cx="4568913" cy="1179193"/>
            <a:chOff x="4600954" y="4274570"/>
            <a:chExt cx="4568913" cy="1179193"/>
          </a:xfrm>
        </p:grpSpPr>
        <p:sp>
          <p:nvSpPr>
            <p:cNvPr id="163" name="Freeform 162"/>
            <p:cNvSpPr/>
            <p:nvPr/>
          </p:nvSpPr>
          <p:spPr>
            <a:xfrm>
              <a:off x="5264249" y="4611482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0"/>
                  </a:moveTo>
                  <a:lnTo>
                    <a:pt x="42691" y="3120"/>
                  </a:lnTo>
                  <a:lnTo>
                    <a:pt x="8422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359005" y="4527254"/>
              <a:ext cx="31587" cy="189514"/>
            </a:xfrm>
            <a:custGeom>
              <a:avLst/>
              <a:gdLst/>
              <a:ahLst/>
              <a:cxnLst/>
              <a:rect l="0" t="0" r="0" b="0"/>
              <a:pathLst>
                <a:path w="31587" h="189514">
                  <a:moveTo>
                    <a:pt x="31586" y="0"/>
                  </a:moveTo>
                  <a:lnTo>
                    <a:pt x="20407" y="16768"/>
                  </a:lnTo>
                  <a:lnTo>
                    <a:pt x="11310" y="77921"/>
                  </a:lnTo>
                  <a:lnTo>
                    <a:pt x="3872" y="128893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581567" y="4527254"/>
              <a:ext cx="376060" cy="252685"/>
            </a:xfrm>
            <a:custGeom>
              <a:avLst/>
              <a:gdLst/>
              <a:ahLst/>
              <a:cxnLst/>
              <a:rect l="0" t="0" r="0" b="0"/>
              <a:pathLst>
                <a:path w="376060" h="252685">
                  <a:moveTo>
                    <a:pt x="9065" y="0"/>
                  </a:moveTo>
                  <a:lnTo>
                    <a:pt x="9065" y="55170"/>
                  </a:lnTo>
                  <a:lnTo>
                    <a:pt x="9065" y="110323"/>
                  </a:lnTo>
                  <a:lnTo>
                    <a:pt x="9065" y="162540"/>
                  </a:lnTo>
                  <a:lnTo>
                    <a:pt x="5946" y="216226"/>
                  </a:lnTo>
                  <a:lnTo>
                    <a:pt x="3476" y="231888"/>
                  </a:lnTo>
                  <a:lnTo>
                    <a:pt x="1830" y="235311"/>
                  </a:lnTo>
                  <a:lnTo>
                    <a:pt x="0" y="220396"/>
                  </a:lnTo>
                  <a:lnTo>
                    <a:pt x="10182" y="160030"/>
                  </a:lnTo>
                  <a:lnTo>
                    <a:pt x="23044" y="126965"/>
                  </a:lnTo>
                  <a:lnTo>
                    <a:pt x="49078" y="74952"/>
                  </a:lnTo>
                  <a:lnTo>
                    <a:pt x="94403" y="30133"/>
                  </a:lnTo>
                  <a:lnTo>
                    <a:pt x="105732" y="24768"/>
                  </a:lnTo>
                  <a:lnTo>
                    <a:pt x="130797" y="21926"/>
                  </a:lnTo>
                  <a:lnTo>
                    <a:pt x="142862" y="26316"/>
                  </a:lnTo>
                  <a:lnTo>
                    <a:pt x="165627" y="43672"/>
                  </a:lnTo>
                  <a:lnTo>
                    <a:pt x="186995" y="74161"/>
                  </a:lnTo>
                  <a:lnTo>
                    <a:pt x="200735" y="111011"/>
                  </a:lnTo>
                  <a:lnTo>
                    <a:pt x="206626" y="168333"/>
                  </a:lnTo>
                  <a:lnTo>
                    <a:pt x="208617" y="226490"/>
                  </a:lnTo>
                  <a:lnTo>
                    <a:pt x="208780" y="225863"/>
                  </a:lnTo>
                  <a:lnTo>
                    <a:pt x="214632" y="174466"/>
                  </a:lnTo>
                  <a:lnTo>
                    <a:pt x="228222" y="119080"/>
                  </a:lnTo>
                  <a:lnTo>
                    <a:pt x="252224" y="77465"/>
                  </a:lnTo>
                  <a:lnTo>
                    <a:pt x="279495" y="46367"/>
                  </a:lnTo>
                  <a:lnTo>
                    <a:pt x="311591" y="30376"/>
                  </a:lnTo>
                  <a:lnTo>
                    <a:pt x="323053" y="30779"/>
                  </a:lnTo>
                  <a:lnTo>
                    <a:pt x="345148" y="40586"/>
                  </a:lnTo>
                  <a:lnTo>
                    <a:pt x="360426" y="62882"/>
                  </a:lnTo>
                  <a:lnTo>
                    <a:pt x="372485" y="105199"/>
                  </a:lnTo>
                  <a:lnTo>
                    <a:pt x="376059" y="153613"/>
                  </a:lnTo>
                  <a:lnTo>
                    <a:pt x="373997" y="206172"/>
                  </a:lnTo>
                  <a:lnTo>
                    <a:pt x="36703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096000" y="4558840"/>
              <a:ext cx="2" cy="200042"/>
            </a:xfrm>
            <a:custGeom>
              <a:avLst/>
              <a:gdLst/>
              <a:ahLst/>
              <a:cxnLst/>
              <a:rect l="0" t="0" r="0" b="0"/>
              <a:pathLst>
                <a:path w="2" h="200042">
                  <a:moveTo>
                    <a:pt x="0" y="0"/>
                  </a:moveTo>
                  <a:lnTo>
                    <a:pt x="1" y="58617"/>
                  </a:lnTo>
                  <a:lnTo>
                    <a:pt x="1" y="110174"/>
                  </a:lnTo>
                  <a:lnTo>
                    <a:pt x="1" y="170158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253928" y="4400912"/>
              <a:ext cx="52643" cy="389556"/>
            </a:xfrm>
            <a:custGeom>
              <a:avLst/>
              <a:gdLst/>
              <a:ahLst/>
              <a:cxnLst/>
              <a:rect l="0" t="0" r="0" b="0"/>
              <a:pathLst>
                <a:path w="52643" h="389556">
                  <a:moveTo>
                    <a:pt x="52642" y="0"/>
                  </a:moveTo>
                  <a:lnTo>
                    <a:pt x="49523" y="48931"/>
                  </a:lnTo>
                  <a:lnTo>
                    <a:pt x="41190" y="96777"/>
                  </a:lnTo>
                  <a:lnTo>
                    <a:pt x="31312" y="151117"/>
                  </a:lnTo>
                  <a:lnTo>
                    <a:pt x="20976" y="208552"/>
                  </a:lnTo>
                  <a:lnTo>
                    <a:pt x="13624" y="262615"/>
                  </a:lnTo>
                  <a:lnTo>
                    <a:pt x="8326" y="312558"/>
                  </a:lnTo>
                  <a:lnTo>
                    <a:pt x="2467" y="353873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432912" y="4527254"/>
              <a:ext cx="21059" cy="231628"/>
            </a:xfrm>
            <a:custGeom>
              <a:avLst/>
              <a:gdLst/>
              <a:ahLst/>
              <a:cxnLst/>
              <a:rect l="0" t="0" r="0" b="0"/>
              <a:pathLst>
                <a:path w="21059" h="231628">
                  <a:moveTo>
                    <a:pt x="21057" y="0"/>
                  </a:moveTo>
                  <a:lnTo>
                    <a:pt x="21058" y="48931"/>
                  </a:lnTo>
                  <a:lnTo>
                    <a:pt x="17938" y="103015"/>
                  </a:lnTo>
                  <a:lnTo>
                    <a:pt x="12724" y="161544"/>
                  </a:lnTo>
                  <a:lnTo>
                    <a:pt x="8059" y="202283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601368" y="4369327"/>
              <a:ext cx="63172" cy="400084"/>
            </a:xfrm>
            <a:custGeom>
              <a:avLst/>
              <a:gdLst/>
              <a:ahLst/>
              <a:cxnLst/>
              <a:rect l="0" t="0" r="0" b="0"/>
              <a:pathLst>
                <a:path w="63172" h="400084">
                  <a:moveTo>
                    <a:pt x="63171" y="0"/>
                  </a:moveTo>
                  <a:lnTo>
                    <a:pt x="51718" y="52050"/>
                  </a:lnTo>
                  <a:lnTo>
                    <a:pt x="44960" y="101990"/>
                  </a:lnTo>
                  <a:lnTo>
                    <a:pt x="39837" y="149542"/>
                  </a:lnTo>
                  <a:lnTo>
                    <a:pt x="30911" y="200676"/>
                  </a:lnTo>
                  <a:lnTo>
                    <a:pt x="23976" y="252871"/>
                  </a:lnTo>
                  <a:lnTo>
                    <a:pt x="18802" y="302262"/>
                  </a:lnTo>
                  <a:lnTo>
                    <a:pt x="4383" y="365537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548726" y="4527254"/>
              <a:ext cx="126343" cy="21058"/>
            </a:xfrm>
            <a:custGeom>
              <a:avLst/>
              <a:gdLst/>
              <a:ahLst/>
              <a:cxnLst/>
              <a:rect l="0" t="0" r="0" b="0"/>
              <a:pathLst>
                <a:path w="126343" h="21058">
                  <a:moveTo>
                    <a:pt x="0" y="0"/>
                  </a:moveTo>
                  <a:lnTo>
                    <a:pt x="56214" y="16789"/>
                  </a:lnTo>
                  <a:lnTo>
                    <a:pt x="105427" y="20214"/>
                  </a:lnTo>
                  <a:lnTo>
                    <a:pt x="126342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751543" y="4527254"/>
              <a:ext cx="207795" cy="228008"/>
            </a:xfrm>
            <a:custGeom>
              <a:avLst/>
              <a:gdLst/>
              <a:ahLst/>
              <a:cxnLst/>
              <a:rect l="0" t="0" r="0" b="0"/>
              <a:pathLst>
                <a:path w="207795" h="228008">
                  <a:moveTo>
                    <a:pt x="155152" y="0"/>
                  </a:moveTo>
                  <a:lnTo>
                    <a:pt x="132794" y="0"/>
                  </a:lnTo>
                  <a:lnTo>
                    <a:pt x="115579" y="6239"/>
                  </a:lnTo>
                  <a:lnTo>
                    <a:pt x="54480" y="59328"/>
                  </a:lnTo>
                  <a:lnTo>
                    <a:pt x="22702" y="96077"/>
                  </a:lnTo>
                  <a:lnTo>
                    <a:pt x="6593" y="126733"/>
                  </a:lnTo>
                  <a:lnTo>
                    <a:pt x="0" y="169222"/>
                  </a:lnTo>
                  <a:lnTo>
                    <a:pt x="3636" y="213266"/>
                  </a:lnTo>
                  <a:lnTo>
                    <a:pt x="10857" y="221726"/>
                  </a:lnTo>
                  <a:lnTo>
                    <a:pt x="21521" y="226197"/>
                  </a:lnTo>
                  <a:lnTo>
                    <a:pt x="34479" y="228007"/>
                  </a:lnTo>
                  <a:lnTo>
                    <a:pt x="58235" y="220659"/>
                  </a:lnTo>
                  <a:lnTo>
                    <a:pt x="78153" y="205695"/>
                  </a:lnTo>
                  <a:lnTo>
                    <a:pt x="117028" y="151867"/>
                  </a:lnTo>
                  <a:lnTo>
                    <a:pt x="141598" y="98412"/>
                  </a:lnTo>
                  <a:lnTo>
                    <a:pt x="160602" y="36313"/>
                  </a:lnTo>
                  <a:lnTo>
                    <a:pt x="162295" y="37077"/>
                  </a:lnTo>
                  <a:lnTo>
                    <a:pt x="165234" y="98686"/>
                  </a:lnTo>
                  <a:lnTo>
                    <a:pt x="168711" y="154198"/>
                  </a:lnTo>
                  <a:lnTo>
                    <a:pt x="180317" y="204894"/>
                  </a:lnTo>
                  <a:lnTo>
                    <a:pt x="184797" y="212635"/>
                  </a:lnTo>
                  <a:lnTo>
                    <a:pt x="190123" y="216626"/>
                  </a:lnTo>
                  <a:lnTo>
                    <a:pt x="207794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066520" y="4518931"/>
              <a:ext cx="404867" cy="366293"/>
            </a:xfrm>
            <a:custGeom>
              <a:avLst/>
              <a:gdLst/>
              <a:ahLst/>
              <a:cxnLst/>
              <a:rect l="0" t="0" r="0" b="0"/>
              <a:pathLst>
                <a:path w="404867" h="366293">
                  <a:moveTo>
                    <a:pt x="19159" y="82023"/>
                  </a:moveTo>
                  <a:lnTo>
                    <a:pt x="4505" y="140639"/>
                  </a:lnTo>
                  <a:lnTo>
                    <a:pt x="0" y="181019"/>
                  </a:lnTo>
                  <a:lnTo>
                    <a:pt x="537" y="183115"/>
                  </a:lnTo>
                  <a:lnTo>
                    <a:pt x="18511" y="121891"/>
                  </a:lnTo>
                  <a:lnTo>
                    <a:pt x="56985" y="58966"/>
                  </a:lnTo>
                  <a:lnTo>
                    <a:pt x="95261" y="26862"/>
                  </a:lnTo>
                  <a:lnTo>
                    <a:pt x="133215" y="7447"/>
                  </a:lnTo>
                  <a:lnTo>
                    <a:pt x="160317" y="2085"/>
                  </a:lnTo>
                  <a:lnTo>
                    <a:pt x="172926" y="4164"/>
                  </a:lnTo>
                  <a:lnTo>
                    <a:pt x="196295" y="15833"/>
                  </a:lnTo>
                  <a:lnTo>
                    <a:pt x="215259" y="38957"/>
                  </a:lnTo>
                  <a:lnTo>
                    <a:pt x="229147" y="69901"/>
                  </a:lnTo>
                  <a:lnTo>
                    <a:pt x="236965" y="124444"/>
                  </a:lnTo>
                  <a:lnTo>
                    <a:pt x="239607" y="185982"/>
                  </a:lnTo>
                  <a:lnTo>
                    <a:pt x="239824" y="200462"/>
                  </a:lnTo>
                  <a:lnTo>
                    <a:pt x="243478" y="211285"/>
                  </a:lnTo>
                  <a:lnTo>
                    <a:pt x="256897" y="226430"/>
                  </a:lnTo>
                  <a:lnTo>
                    <a:pt x="264219" y="227427"/>
                  </a:lnTo>
                  <a:lnTo>
                    <a:pt x="271439" y="224583"/>
                  </a:lnTo>
                  <a:lnTo>
                    <a:pt x="299839" y="200390"/>
                  </a:lnTo>
                  <a:lnTo>
                    <a:pt x="315363" y="174416"/>
                  </a:lnTo>
                  <a:lnTo>
                    <a:pt x="337856" y="120706"/>
                  </a:lnTo>
                  <a:lnTo>
                    <a:pt x="363247" y="61900"/>
                  </a:lnTo>
                  <a:lnTo>
                    <a:pt x="395159" y="2857"/>
                  </a:lnTo>
                  <a:lnTo>
                    <a:pt x="399677" y="0"/>
                  </a:lnTo>
                  <a:lnTo>
                    <a:pt x="402689" y="3944"/>
                  </a:lnTo>
                  <a:lnTo>
                    <a:pt x="404866" y="21585"/>
                  </a:lnTo>
                  <a:lnTo>
                    <a:pt x="393707" y="77443"/>
                  </a:lnTo>
                  <a:lnTo>
                    <a:pt x="381616" y="132807"/>
                  </a:lnTo>
                  <a:lnTo>
                    <a:pt x="377288" y="181818"/>
                  </a:lnTo>
                  <a:lnTo>
                    <a:pt x="370287" y="232214"/>
                  </a:lnTo>
                  <a:lnTo>
                    <a:pt x="364208" y="288638"/>
                  </a:lnTo>
                  <a:lnTo>
                    <a:pt x="360858" y="311892"/>
                  </a:lnTo>
                  <a:lnTo>
                    <a:pt x="366599" y="366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612104" y="4390384"/>
              <a:ext cx="52643" cy="294798"/>
            </a:xfrm>
            <a:custGeom>
              <a:avLst/>
              <a:gdLst/>
              <a:ahLst/>
              <a:cxnLst/>
              <a:rect l="0" t="0" r="0" b="0"/>
              <a:pathLst>
                <a:path w="52643" h="294798">
                  <a:moveTo>
                    <a:pt x="52642" y="0"/>
                  </a:moveTo>
                  <a:lnTo>
                    <a:pt x="45407" y="29895"/>
                  </a:lnTo>
                  <a:lnTo>
                    <a:pt x="41920" y="82817"/>
                  </a:lnTo>
                  <a:lnTo>
                    <a:pt x="33973" y="137631"/>
                  </a:lnTo>
                  <a:lnTo>
                    <a:pt x="26468" y="187583"/>
                  </a:lnTo>
                  <a:lnTo>
                    <a:pt x="17071" y="237294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706861" y="4486359"/>
              <a:ext cx="190396" cy="230409"/>
            </a:xfrm>
            <a:custGeom>
              <a:avLst/>
              <a:gdLst/>
              <a:ahLst/>
              <a:cxnLst/>
              <a:rect l="0" t="0" r="0" b="0"/>
              <a:pathLst>
                <a:path w="190396" h="230409">
                  <a:moveTo>
                    <a:pt x="0" y="40895"/>
                  </a:moveTo>
                  <a:lnTo>
                    <a:pt x="17981" y="72177"/>
                  </a:lnTo>
                  <a:lnTo>
                    <a:pt x="34897" y="88333"/>
                  </a:lnTo>
                  <a:lnTo>
                    <a:pt x="69741" y="104994"/>
                  </a:lnTo>
                  <a:lnTo>
                    <a:pt x="92997" y="107208"/>
                  </a:lnTo>
                  <a:lnTo>
                    <a:pt x="115031" y="103123"/>
                  </a:lnTo>
                  <a:lnTo>
                    <a:pt x="136523" y="93508"/>
                  </a:lnTo>
                  <a:lnTo>
                    <a:pt x="162763" y="69352"/>
                  </a:lnTo>
                  <a:lnTo>
                    <a:pt x="185356" y="39968"/>
                  </a:lnTo>
                  <a:lnTo>
                    <a:pt x="190395" y="19426"/>
                  </a:lnTo>
                  <a:lnTo>
                    <a:pt x="190100" y="9035"/>
                  </a:lnTo>
                  <a:lnTo>
                    <a:pt x="184055" y="3277"/>
                  </a:lnTo>
                  <a:lnTo>
                    <a:pt x="161741" y="0"/>
                  </a:lnTo>
                  <a:lnTo>
                    <a:pt x="141685" y="5562"/>
                  </a:lnTo>
                  <a:lnTo>
                    <a:pt x="109745" y="28196"/>
                  </a:lnTo>
                  <a:lnTo>
                    <a:pt x="70439" y="86791"/>
                  </a:lnTo>
                  <a:lnTo>
                    <a:pt x="61332" y="105747"/>
                  </a:lnTo>
                  <a:lnTo>
                    <a:pt x="55216" y="152918"/>
                  </a:lnTo>
                  <a:lnTo>
                    <a:pt x="60025" y="181930"/>
                  </a:lnTo>
                  <a:lnTo>
                    <a:pt x="64583" y="194580"/>
                  </a:lnTo>
                  <a:lnTo>
                    <a:pt x="79006" y="211755"/>
                  </a:lnTo>
                  <a:lnTo>
                    <a:pt x="97115" y="222118"/>
                  </a:lnTo>
                  <a:lnTo>
                    <a:pt x="136870" y="230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009952" y="4483537"/>
              <a:ext cx="107521" cy="144819"/>
            </a:xfrm>
            <a:custGeom>
              <a:avLst/>
              <a:gdLst/>
              <a:ahLst/>
              <a:cxnLst/>
              <a:rect l="0" t="0" r="0" b="0"/>
              <a:pathLst>
                <a:path w="107521" h="144819">
                  <a:moveTo>
                    <a:pt x="107520" y="12132"/>
                  </a:moveTo>
                  <a:lnTo>
                    <a:pt x="96342" y="953"/>
                  </a:lnTo>
                  <a:lnTo>
                    <a:pt x="88369" y="0"/>
                  </a:lnTo>
                  <a:lnTo>
                    <a:pt x="67033" y="5180"/>
                  </a:lnTo>
                  <a:lnTo>
                    <a:pt x="45072" y="21520"/>
                  </a:lnTo>
                  <a:lnTo>
                    <a:pt x="19217" y="53908"/>
                  </a:lnTo>
                  <a:lnTo>
                    <a:pt x="4147" y="91970"/>
                  </a:lnTo>
                  <a:lnTo>
                    <a:pt x="0" y="107471"/>
                  </a:lnTo>
                  <a:lnTo>
                    <a:pt x="745" y="120145"/>
                  </a:lnTo>
                  <a:lnTo>
                    <a:pt x="10931" y="140466"/>
                  </a:lnTo>
                  <a:lnTo>
                    <a:pt x="17391" y="144481"/>
                  </a:lnTo>
                  <a:lnTo>
                    <a:pt x="24037" y="144818"/>
                  </a:lnTo>
                  <a:lnTo>
                    <a:pt x="37661" y="138954"/>
                  </a:lnTo>
                  <a:lnTo>
                    <a:pt x="78057" y="103947"/>
                  </a:lnTo>
                  <a:lnTo>
                    <a:pt x="107520" y="54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138963" y="4485140"/>
              <a:ext cx="73266" cy="221100"/>
            </a:xfrm>
            <a:custGeom>
              <a:avLst/>
              <a:gdLst/>
              <a:ahLst/>
              <a:cxnLst/>
              <a:rect l="0" t="0" r="0" b="0"/>
              <a:pathLst>
                <a:path w="73266" h="221100">
                  <a:moveTo>
                    <a:pt x="10095" y="0"/>
                  </a:moveTo>
                  <a:lnTo>
                    <a:pt x="1761" y="54145"/>
                  </a:lnTo>
                  <a:lnTo>
                    <a:pt x="0" y="109091"/>
                  </a:lnTo>
                  <a:lnTo>
                    <a:pt x="5283" y="145407"/>
                  </a:lnTo>
                  <a:lnTo>
                    <a:pt x="19848" y="172805"/>
                  </a:lnTo>
                  <a:lnTo>
                    <a:pt x="38980" y="195741"/>
                  </a:lnTo>
                  <a:lnTo>
                    <a:pt x="72347" y="216951"/>
                  </a:lnTo>
                  <a:lnTo>
                    <a:pt x="73265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278807" y="4316684"/>
              <a:ext cx="186106" cy="357569"/>
            </a:xfrm>
            <a:custGeom>
              <a:avLst/>
              <a:gdLst/>
              <a:ahLst/>
              <a:cxnLst/>
              <a:rect l="0" t="0" r="0" b="0"/>
              <a:pathLst>
                <a:path w="186106" h="357569">
                  <a:moveTo>
                    <a:pt x="186105" y="0"/>
                  </a:moveTo>
                  <a:lnTo>
                    <a:pt x="186105" y="51603"/>
                  </a:lnTo>
                  <a:lnTo>
                    <a:pt x="184935" y="113816"/>
                  </a:lnTo>
                  <a:lnTo>
                    <a:pt x="178870" y="169164"/>
                  </a:lnTo>
                  <a:lnTo>
                    <a:pt x="173108" y="230380"/>
                  </a:lnTo>
                  <a:lnTo>
                    <a:pt x="166640" y="287533"/>
                  </a:lnTo>
                  <a:lnTo>
                    <a:pt x="154342" y="324231"/>
                  </a:lnTo>
                  <a:lnTo>
                    <a:pt x="149722" y="326118"/>
                  </a:lnTo>
                  <a:lnTo>
                    <a:pt x="145472" y="321527"/>
                  </a:lnTo>
                  <a:lnTo>
                    <a:pt x="138800" y="300829"/>
                  </a:lnTo>
                  <a:lnTo>
                    <a:pt x="131397" y="246120"/>
                  </a:lnTo>
                  <a:lnTo>
                    <a:pt x="119017" y="200825"/>
                  </a:lnTo>
                  <a:lnTo>
                    <a:pt x="113303" y="194714"/>
                  </a:lnTo>
                  <a:lnTo>
                    <a:pt x="105985" y="191811"/>
                  </a:lnTo>
                  <a:lnTo>
                    <a:pt x="97596" y="191045"/>
                  </a:lnTo>
                  <a:lnTo>
                    <a:pt x="75799" y="202672"/>
                  </a:lnTo>
                  <a:lnTo>
                    <a:pt x="51682" y="224607"/>
                  </a:lnTo>
                  <a:lnTo>
                    <a:pt x="13843" y="280110"/>
                  </a:lnTo>
                  <a:lnTo>
                    <a:pt x="4260" y="304647"/>
                  </a:lnTo>
                  <a:lnTo>
                    <a:pt x="0" y="331151"/>
                  </a:lnTo>
                  <a:lnTo>
                    <a:pt x="2374" y="341260"/>
                  </a:lnTo>
                  <a:lnTo>
                    <a:pt x="7466" y="349169"/>
                  </a:lnTo>
                  <a:lnTo>
                    <a:pt x="14370" y="355612"/>
                  </a:lnTo>
                  <a:lnTo>
                    <a:pt x="23651" y="357568"/>
                  </a:lnTo>
                  <a:lnTo>
                    <a:pt x="46443" y="353501"/>
                  </a:lnTo>
                  <a:lnTo>
                    <a:pt x="101878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601783" y="4348070"/>
              <a:ext cx="200949" cy="221299"/>
            </a:xfrm>
            <a:custGeom>
              <a:avLst/>
              <a:gdLst/>
              <a:ahLst/>
              <a:cxnLst/>
              <a:rect l="0" t="0" r="0" b="0"/>
              <a:pathLst>
                <a:path w="200949" h="221299">
                  <a:moveTo>
                    <a:pt x="0" y="126542"/>
                  </a:moveTo>
                  <a:lnTo>
                    <a:pt x="11178" y="143309"/>
                  </a:lnTo>
                  <a:lnTo>
                    <a:pt x="26024" y="154661"/>
                  </a:lnTo>
                  <a:lnTo>
                    <a:pt x="34897" y="159326"/>
                  </a:lnTo>
                  <a:lnTo>
                    <a:pt x="54114" y="161390"/>
                  </a:lnTo>
                  <a:lnTo>
                    <a:pt x="75524" y="157237"/>
                  </a:lnTo>
                  <a:lnTo>
                    <a:pt x="111544" y="141746"/>
                  </a:lnTo>
                  <a:lnTo>
                    <a:pt x="158982" y="103096"/>
                  </a:lnTo>
                  <a:lnTo>
                    <a:pt x="190674" y="48428"/>
                  </a:lnTo>
                  <a:lnTo>
                    <a:pt x="200948" y="23974"/>
                  </a:lnTo>
                  <a:lnTo>
                    <a:pt x="200646" y="14879"/>
                  </a:lnTo>
                  <a:lnTo>
                    <a:pt x="196934" y="7646"/>
                  </a:lnTo>
                  <a:lnTo>
                    <a:pt x="190951" y="1654"/>
                  </a:lnTo>
                  <a:lnTo>
                    <a:pt x="182282" y="0"/>
                  </a:lnTo>
                  <a:lnTo>
                    <a:pt x="160173" y="4400"/>
                  </a:lnTo>
                  <a:lnTo>
                    <a:pt x="117427" y="26289"/>
                  </a:lnTo>
                  <a:lnTo>
                    <a:pt x="85239" y="56263"/>
                  </a:lnTo>
                  <a:lnTo>
                    <a:pt x="63471" y="91680"/>
                  </a:lnTo>
                  <a:lnTo>
                    <a:pt x="51605" y="121576"/>
                  </a:lnTo>
                  <a:lnTo>
                    <a:pt x="46332" y="150461"/>
                  </a:lnTo>
                  <a:lnTo>
                    <a:pt x="50228" y="175777"/>
                  </a:lnTo>
                  <a:lnTo>
                    <a:pt x="54542" y="187441"/>
                  </a:lnTo>
                  <a:lnTo>
                    <a:pt x="68694" y="203521"/>
                  </a:lnTo>
                  <a:lnTo>
                    <a:pt x="85512" y="213397"/>
                  </a:lnTo>
                  <a:lnTo>
                    <a:pt x="115814" y="2212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829837" y="4337741"/>
              <a:ext cx="77273" cy="161429"/>
            </a:xfrm>
            <a:custGeom>
              <a:avLst/>
              <a:gdLst/>
              <a:ahLst/>
              <a:cxnLst/>
              <a:rect l="0" t="0" r="0" b="0"/>
              <a:pathLst>
                <a:path w="77273" h="161429">
                  <a:moveTo>
                    <a:pt x="77272" y="31586"/>
                  </a:moveTo>
                  <a:lnTo>
                    <a:pt x="42525" y="95036"/>
                  </a:lnTo>
                  <a:lnTo>
                    <a:pt x="22272" y="150011"/>
                  </a:lnTo>
                  <a:lnTo>
                    <a:pt x="16039" y="159669"/>
                  </a:lnTo>
                  <a:lnTo>
                    <a:pt x="10713" y="161428"/>
                  </a:lnTo>
                  <a:lnTo>
                    <a:pt x="5993" y="157921"/>
                  </a:lnTo>
                  <a:lnTo>
                    <a:pt x="1677" y="150904"/>
                  </a:lnTo>
                  <a:lnTo>
                    <a:pt x="0" y="127510"/>
                  </a:lnTo>
                  <a:lnTo>
                    <a:pt x="5494" y="98785"/>
                  </a:lnTo>
                  <a:lnTo>
                    <a:pt x="28319" y="57476"/>
                  </a:lnTo>
                  <a:lnTo>
                    <a:pt x="7727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032896" y="4274570"/>
              <a:ext cx="136971" cy="242156"/>
            </a:xfrm>
            <a:custGeom>
              <a:avLst/>
              <a:gdLst/>
              <a:ahLst/>
              <a:cxnLst/>
              <a:rect l="0" t="0" r="0" b="0"/>
              <a:pathLst>
                <a:path w="136971" h="242156">
                  <a:moveTo>
                    <a:pt x="105840" y="0"/>
                  </a:moveTo>
                  <a:lnTo>
                    <a:pt x="44730" y="19128"/>
                  </a:lnTo>
                  <a:lnTo>
                    <a:pt x="22528" y="30339"/>
                  </a:lnTo>
                  <a:lnTo>
                    <a:pt x="7201" y="46239"/>
                  </a:lnTo>
                  <a:lnTo>
                    <a:pt x="1477" y="55392"/>
                  </a:lnTo>
                  <a:lnTo>
                    <a:pt x="0" y="63835"/>
                  </a:lnTo>
                  <a:lnTo>
                    <a:pt x="1355" y="71802"/>
                  </a:lnTo>
                  <a:lnTo>
                    <a:pt x="20341" y="106990"/>
                  </a:lnTo>
                  <a:lnTo>
                    <a:pt x="42493" y="123981"/>
                  </a:lnTo>
                  <a:lnTo>
                    <a:pt x="98786" y="153952"/>
                  </a:lnTo>
                  <a:lnTo>
                    <a:pt x="129746" y="175337"/>
                  </a:lnTo>
                  <a:lnTo>
                    <a:pt x="134646" y="183572"/>
                  </a:lnTo>
                  <a:lnTo>
                    <a:pt x="136970" y="202080"/>
                  </a:lnTo>
                  <a:lnTo>
                    <a:pt x="133613" y="209590"/>
                  </a:lnTo>
                  <a:lnTo>
                    <a:pt x="120523" y="221053"/>
                  </a:lnTo>
                  <a:lnTo>
                    <a:pt x="58091" y="236774"/>
                  </a:lnTo>
                  <a:lnTo>
                    <a:pt x="32141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600954" y="5062225"/>
              <a:ext cx="245834" cy="391538"/>
            </a:xfrm>
            <a:custGeom>
              <a:avLst/>
              <a:gdLst/>
              <a:ahLst/>
              <a:cxnLst/>
              <a:rect l="0" t="0" r="0" b="0"/>
              <a:pathLst>
                <a:path w="245834" h="391538">
                  <a:moveTo>
                    <a:pt x="0" y="44096"/>
                  </a:moveTo>
                  <a:lnTo>
                    <a:pt x="17980" y="28455"/>
                  </a:lnTo>
                  <a:lnTo>
                    <a:pt x="69741" y="3663"/>
                  </a:lnTo>
                  <a:lnTo>
                    <a:pt x="92997" y="0"/>
                  </a:lnTo>
                  <a:lnTo>
                    <a:pt x="113861" y="3441"/>
                  </a:lnTo>
                  <a:lnTo>
                    <a:pt x="130934" y="12769"/>
                  </a:lnTo>
                  <a:lnTo>
                    <a:pt x="143200" y="27834"/>
                  </a:lnTo>
                  <a:lnTo>
                    <a:pt x="151382" y="47397"/>
                  </a:lnTo>
                  <a:lnTo>
                    <a:pt x="155018" y="71690"/>
                  </a:lnTo>
                  <a:lnTo>
                    <a:pt x="145886" y="111674"/>
                  </a:lnTo>
                  <a:lnTo>
                    <a:pt x="128363" y="141978"/>
                  </a:lnTo>
                  <a:lnTo>
                    <a:pt x="108353" y="165775"/>
                  </a:lnTo>
                  <a:lnTo>
                    <a:pt x="107330" y="169669"/>
                  </a:lnTo>
                  <a:lnTo>
                    <a:pt x="110158" y="171095"/>
                  </a:lnTo>
                  <a:lnTo>
                    <a:pt x="151091" y="176158"/>
                  </a:lnTo>
                  <a:lnTo>
                    <a:pt x="193076" y="190720"/>
                  </a:lnTo>
                  <a:lnTo>
                    <a:pt x="229563" y="215442"/>
                  </a:lnTo>
                  <a:lnTo>
                    <a:pt x="242408" y="238013"/>
                  </a:lnTo>
                  <a:lnTo>
                    <a:pt x="245833" y="250583"/>
                  </a:lnTo>
                  <a:lnTo>
                    <a:pt x="243400" y="277028"/>
                  </a:lnTo>
                  <a:lnTo>
                    <a:pt x="222432" y="337680"/>
                  </a:lnTo>
                  <a:lnTo>
                    <a:pt x="206483" y="359412"/>
                  </a:lnTo>
                  <a:lnTo>
                    <a:pt x="184577" y="374529"/>
                  </a:lnTo>
                  <a:lnTo>
                    <a:pt x="147398" y="391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864166" y="4885223"/>
              <a:ext cx="206274" cy="452726"/>
            </a:xfrm>
            <a:custGeom>
              <a:avLst/>
              <a:gdLst/>
              <a:ahLst/>
              <a:cxnLst/>
              <a:rect l="0" t="0" r="0" b="0"/>
              <a:pathLst>
                <a:path w="206274" h="452726">
                  <a:moveTo>
                    <a:pt x="0" y="0"/>
                  </a:moveTo>
                  <a:lnTo>
                    <a:pt x="54145" y="3120"/>
                  </a:lnTo>
                  <a:lnTo>
                    <a:pt x="79046" y="9576"/>
                  </a:lnTo>
                  <a:lnTo>
                    <a:pt x="114096" y="32784"/>
                  </a:lnTo>
                  <a:lnTo>
                    <a:pt x="157918" y="70348"/>
                  </a:lnTo>
                  <a:lnTo>
                    <a:pt x="188818" y="129146"/>
                  </a:lnTo>
                  <a:lnTo>
                    <a:pt x="200902" y="162683"/>
                  </a:lnTo>
                  <a:lnTo>
                    <a:pt x="206273" y="197086"/>
                  </a:lnTo>
                  <a:lnTo>
                    <a:pt x="198118" y="249339"/>
                  </a:lnTo>
                  <a:lnTo>
                    <a:pt x="173232" y="303756"/>
                  </a:lnTo>
                  <a:lnTo>
                    <a:pt x="131174" y="361084"/>
                  </a:lnTo>
                  <a:lnTo>
                    <a:pt x="70632" y="420988"/>
                  </a:lnTo>
                  <a:lnTo>
                    <a:pt x="21057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249710" y="4995447"/>
              <a:ext cx="225110" cy="323218"/>
            </a:xfrm>
            <a:custGeom>
              <a:avLst/>
              <a:gdLst/>
              <a:ahLst/>
              <a:cxnLst/>
              <a:rect l="0" t="0" r="0" b="0"/>
              <a:pathLst>
                <a:path w="225110" h="323218">
                  <a:moveTo>
                    <a:pt x="225109" y="5590"/>
                  </a:moveTo>
                  <a:lnTo>
                    <a:pt x="208341" y="0"/>
                  </a:lnTo>
                  <a:lnTo>
                    <a:pt x="175557" y="2114"/>
                  </a:lnTo>
                  <a:lnTo>
                    <a:pt x="130618" y="21327"/>
                  </a:lnTo>
                  <a:lnTo>
                    <a:pt x="97026" y="49247"/>
                  </a:lnTo>
                  <a:lnTo>
                    <a:pt x="57348" y="108882"/>
                  </a:lnTo>
                  <a:lnTo>
                    <a:pt x="22819" y="164424"/>
                  </a:lnTo>
                  <a:lnTo>
                    <a:pt x="1129" y="225190"/>
                  </a:lnTo>
                  <a:lnTo>
                    <a:pt x="0" y="247079"/>
                  </a:lnTo>
                  <a:lnTo>
                    <a:pt x="8807" y="295316"/>
                  </a:lnTo>
                  <a:lnTo>
                    <a:pt x="14227" y="305196"/>
                  </a:lnTo>
                  <a:lnTo>
                    <a:pt x="29608" y="319292"/>
                  </a:lnTo>
                  <a:lnTo>
                    <a:pt x="51262" y="323217"/>
                  </a:lnTo>
                  <a:lnTo>
                    <a:pt x="75314" y="319893"/>
                  </a:lnTo>
                  <a:lnTo>
                    <a:pt x="119824" y="300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513241" y="5041018"/>
              <a:ext cx="137730" cy="222976"/>
            </a:xfrm>
            <a:custGeom>
              <a:avLst/>
              <a:gdLst/>
              <a:ahLst/>
              <a:cxnLst/>
              <a:rect l="0" t="0" r="0" b="0"/>
              <a:pathLst>
                <a:path w="137730" h="222976">
                  <a:moveTo>
                    <a:pt x="24749" y="75832"/>
                  </a:moveTo>
                  <a:lnTo>
                    <a:pt x="6791" y="129707"/>
                  </a:lnTo>
                  <a:lnTo>
                    <a:pt x="0" y="150079"/>
                  </a:lnTo>
                  <a:lnTo>
                    <a:pt x="778" y="186868"/>
                  </a:lnTo>
                  <a:lnTo>
                    <a:pt x="8636" y="207460"/>
                  </a:lnTo>
                  <a:lnTo>
                    <a:pt x="14007" y="216227"/>
                  </a:lnTo>
                  <a:lnTo>
                    <a:pt x="21097" y="220901"/>
                  </a:lnTo>
                  <a:lnTo>
                    <a:pt x="38334" y="222975"/>
                  </a:lnTo>
                  <a:lnTo>
                    <a:pt x="54573" y="216878"/>
                  </a:lnTo>
                  <a:lnTo>
                    <a:pt x="70760" y="204030"/>
                  </a:lnTo>
                  <a:lnTo>
                    <a:pt x="114429" y="150007"/>
                  </a:lnTo>
                  <a:lnTo>
                    <a:pt x="130999" y="106908"/>
                  </a:lnTo>
                  <a:lnTo>
                    <a:pt x="137729" y="62683"/>
                  </a:lnTo>
                  <a:lnTo>
                    <a:pt x="133064" y="37232"/>
                  </a:lnTo>
                  <a:lnTo>
                    <a:pt x="128544" y="25532"/>
                  </a:lnTo>
                  <a:lnTo>
                    <a:pt x="120852" y="16562"/>
                  </a:lnTo>
                  <a:lnTo>
                    <a:pt x="99827" y="3476"/>
                  </a:lnTo>
                  <a:lnTo>
                    <a:pt x="74885" y="0"/>
                  </a:lnTo>
                  <a:lnTo>
                    <a:pt x="40773" y="4620"/>
                  </a:lnTo>
                  <a:lnTo>
                    <a:pt x="14220" y="12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780145" y="4979979"/>
              <a:ext cx="41140" cy="315857"/>
            </a:xfrm>
            <a:custGeom>
              <a:avLst/>
              <a:gdLst/>
              <a:ahLst/>
              <a:cxnLst/>
              <a:rect l="0" t="0" r="0" b="0"/>
              <a:pathLst>
                <a:path w="41140" h="315857">
                  <a:moveTo>
                    <a:pt x="31586" y="0"/>
                  </a:moveTo>
                  <a:lnTo>
                    <a:pt x="37175" y="58617"/>
                  </a:lnTo>
                  <a:lnTo>
                    <a:pt x="41139" y="112791"/>
                  </a:lnTo>
                  <a:lnTo>
                    <a:pt x="38803" y="168552"/>
                  </a:lnTo>
                  <a:lnTo>
                    <a:pt x="27422" y="224627"/>
                  </a:lnTo>
                  <a:lnTo>
                    <a:pt x="10443" y="283348"/>
                  </a:lnTo>
                  <a:lnTo>
                    <a:pt x="0" y="31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895959" y="4885223"/>
              <a:ext cx="94757" cy="389555"/>
            </a:xfrm>
            <a:custGeom>
              <a:avLst/>
              <a:gdLst/>
              <a:ahLst/>
              <a:cxnLst/>
              <a:rect l="0" t="0" r="0" b="0"/>
              <a:pathLst>
                <a:path w="94757" h="389555">
                  <a:moveTo>
                    <a:pt x="94756" y="0"/>
                  </a:moveTo>
                  <a:lnTo>
                    <a:pt x="87521" y="27556"/>
                  </a:lnTo>
                  <a:lnTo>
                    <a:pt x="81758" y="86898"/>
                  </a:lnTo>
                  <a:lnTo>
                    <a:pt x="76087" y="137662"/>
                  </a:lnTo>
                  <a:lnTo>
                    <a:pt x="68168" y="189747"/>
                  </a:lnTo>
                  <a:lnTo>
                    <a:pt x="54123" y="242225"/>
                  </a:lnTo>
                  <a:lnTo>
                    <a:pt x="42553" y="291699"/>
                  </a:lnTo>
                  <a:lnTo>
                    <a:pt x="28163" y="350338"/>
                  </a:lnTo>
                  <a:lnTo>
                    <a:pt x="17976" y="369395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16974" y="5032137"/>
              <a:ext cx="470375" cy="252524"/>
            </a:xfrm>
            <a:custGeom>
              <a:avLst/>
              <a:gdLst/>
              <a:ahLst/>
              <a:cxnLst/>
              <a:rect l="0" t="0" r="0" b="0"/>
              <a:pathLst>
                <a:path w="470375" h="252524">
                  <a:moveTo>
                    <a:pt x="0" y="53127"/>
                  </a:moveTo>
                  <a:lnTo>
                    <a:pt x="42692" y="50008"/>
                  </a:lnTo>
                  <a:lnTo>
                    <a:pt x="96003" y="36339"/>
                  </a:lnTo>
                  <a:lnTo>
                    <a:pt x="148339" y="29794"/>
                  </a:lnTo>
                  <a:lnTo>
                    <a:pt x="199151" y="20868"/>
                  </a:lnTo>
                  <a:lnTo>
                    <a:pt x="259829" y="10813"/>
                  </a:lnTo>
                  <a:lnTo>
                    <a:pt x="308614" y="6665"/>
                  </a:lnTo>
                  <a:lnTo>
                    <a:pt x="321556" y="8114"/>
                  </a:lnTo>
                  <a:lnTo>
                    <a:pt x="331354" y="12590"/>
                  </a:lnTo>
                  <a:lnTo>
                    <a:pt x="345360" y="26922"/>
                  </a:lnTo>
                  <a:lnTo>
                    <a:pt x="349246" y="48109"/>
                  </a:lnTo>
                  <a:lnTo>
                    <a:pt x="345903" y="70784"/>
                  </a:lnTo>
                  <a:lnTo>
                    <a:pt x="320000" y="131116"/>
                  </a:lnTo>
                  <a:lnTo>
                    <a:pt x="310194" y="181520"/>
                  </a:lnTo>
                  <a:lnTo>
                    <a:pt x="307490" y="212356"/>
                  </a:lnTo>
                  <a:lnTo>
                    <a:pt x="310278" y="224791"/>
                  </a:lnTo>
                  <a:lnTo>
                    <a:pt x="322735" y="244846"/>
                  </a:lnTo>
                  <a:lnTo>
                    <a:pt x="333310" y="249960"/>
                  </a:lnTo>
                  <a:lnTo>
                    <a:pt x="360658" y="252523"/>
                  </a:lnTo>
                  <a:lnTo>
                    <a:pt x="382951" y="246643"/>
                  </a:lnTo>
                  <a:lnTo>
                    <a:pt x="416326" y="223804"/>
                  </a:lnTo>
                  <a:lnTo>
                    <a:pt x="444279" y="195592"/>
                  </a:lnTo>
                  <a:lnTo>
                    <a:pt x="458282" y="165139"/>
                  </a:lnTo>
                  <a:lnTo>
                    <a:pt x="470374" y="103632"/>
                  </a:lnTo>
                  <a:lnTo>
                    <a:pt x="469653" y="58733"/>
                  </a:lnTo>
                  <a:lnTo>
                    <a:pt x="467520" y="46336"/>
                  </a:lnTo>
                  <a:lnTo>
                    <a:pt x="455792" y="26322"/>
                  </a:lnTo>
                  <a:lnTo>
                    <a:pt x="437711" y="10799"/>
                  </a:lnTo>
                  <a:lnTo>
                    <a:pt x="414077" y="0"/>
                  </a:lnTo>
                  <a:lnTo>
                    <a:pt x="384856" y="659"/>
                  </a:lnTo>
                  <a:lnTo>
                    <a:pt x="341759" y="14184"/>
                  </a:lnTo>
                  <a:lnTo>
                    <a:pt x="294798" y="32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274985" y="4948394"/>
              <a:ext cx="336912" cy="305327"/>
            </a:xfrm>
            <a:custGeom>
              <a:avLst/>
              <a:gdLst/>
              <a:ahLst/>
              <a:cxnLst/>
              <a:rect l="0" t="0" r="0" b="0"/>
              <a:pathLst>
                <a:path w="336912" h="305327">
                  <a:moveTo>
                    <a:pt x="0" y="305326"/>
                  </a:moveTo>
                  <a:lnTo>
                    <a:pt x="0" y="256396"/>
                  </a:lnTo>
                  <a:lnTo>
                    <a:pt x="5589" y="197265"/>
                  </a:lnTo>
                  <a:lnTo>
                    <a:pt x="19128" y="148931"/>
                  </a:lnTo>
                  <a:lnTo>
                    <a:pt x="55392" y="89369"/>
                  </a:lnTo>
                  <a:lnTo>
                    <a:pt x="85043" y="54165"/>
                  </a:lnTo>
                  <a:lnTo>
                    <a:pt x="95299" y="50148"/>
                  </a:lnTo>
                  <a:lnTo>
                    <a:pt x="105647" y="50980"/>
                  </a:lnTo>
                  <a:lnTo>
                    <a:pt x="116055" y="55044"/>
                  </a:lnTo>
                  <a:lnTo>
                    <a:pt x="124163" y="63602"/>
                  </a:lnTo>
                  <a:lnTo>
                    <a:pt x="149696" y="124550"/>
                  </a:lnTo>
                  <a:lnTo>
                    <a:pt x="164707" y="171611"/>
                  </a:lnTo>
                  <a:lnTo>
                    <a:pt x="176574" y="222813"/>
                  </a:lnTo>
                  <a:lnTo>
                    <a:pt x="200951" y="276982"/>
                  </a:lnTo>
                  <a:lnTo>
                    <a:pt x="207667" y="286430"/>
                  </a:lnTo>
                  <a:lnTo>
                    <a:pt x="214484" y="290389"/>
                  </a:lnTo>
                  <a:lnTo>
                    <a:pt x="221367" y="290689"/>
                  </a:lnTo>
                  <a:lnTo>
                    <a:pt x="228296" y="288549"/>
                  </a:lnTo>
                  <a:lnTo>
                    <a:pt x="234086" y="282443"/>
                  </a:lnTo>
                  <a:lnTo>
                    <a:pt x="243638" y="263181"/>
                  </a:lnTo>
                  <a:lnTo>
                    <a:pt x="250004" y="214850"/>
                  </a:lnTo>
                  <a:lnTo>
                    <a:pt x="260560" y="159683"/>
                  </a:lnTo>
                  <a:lnTo>
                    <a:pt x="277029" y="101819"/>
                  </a:lnTo>
                  <a:lnTo>
                    <a:pt x="302466" y="40000"/>
                  </a:lnTo>
                  <a:lnTo>
                    <a:pt x="323066" y="8082"/>
                  </a:lnTo>
                  <a:lnTo>
                    <a:pt x="330758" y="862"/>
                  </a:lnTo>
                  <a:lnTo>
                    <a:pt x="3369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4808020" y="5285306"/>
            <a:ext cx="4204375" cy="642239"/>
            <a:chOff x="4808020" y="5285306"/>
            <a:chExt cx="4204375" cy="642239"/>
          </a:xfrm>
        </p:grpSpPr>
        <p:sp>
          <p:nvSpPr>
            <p:cNvPr id="190" name="Freeform 189"/>
            <p:cNvSpPr/>
            <p:nvPr/>
          </p:nvSpPr>
          <p:spPr>
            <a:xfrm>
              <a:off x="4808020" y="5611689"/>
              <a:ext cx="193018" cy="249183"/>
            </a:xfrm>
            <a:custGeom>
              <a:avLst/>
              <a:gdLst/>
              <a:ahLst/>
              <a:cxnLst/>
              <a:rect l="0" t="0" r="0" b="0"/>
              <a:pathLst>
                <a:path w="193018" h="249183">
                  <a:moveTo>
                    <a:pt x="66674" y="0"/>
                  </a:moveTo>
                  <a:lnTo>
                    <a:pt x="42955" y="58617"/>
                  </a:lnTo>
                  <a:lnTo>
                    <a:pt x="28238" y="113961"/>
                  </a:lnTo>
                  <a:lnTo>
                    <a:pt x="14065" y="176886"/>
                  </a:lnTo>
                  <a:lnTo>
                    <a:pt x="0" y="234722"/>
                  </a:lnTo>
                  <a:lnTo>
                    <a:pt x="2338" y="243049"/>
                  </a:lnTo>
                  <a:lnTo>
                    <a:pt x="8576" y="247431"/>
                  </a:lnTo>
                  <a:lnTo>
                    <a:pt x="17413" y="249182"/>
                  </a:lnTo>
                  <a:lnTo>
                    <a:pt x="39711" y="244888"/>
                  </a:lnTo>
                  <a:lnTo>
                    <a:pt x="92154" y="228657"/>
                  </a:lnTo>
                  <a:lnTo>
                    <a:pt x="146404" y="229827"/>
                  </a:lnTo>
                  <a:lnTo>
                    <a:pt x="193017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990508" y="5601161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0" y="0"/>
                  </a:moveTo>
                  <a:lnTo>
                    <a:pt x="8333" y="48931"/>
                  </a:lnTo>
                  <a:lnTo>
                    <a:pt x="9878" y="96776"/>
                  </a:lnTo>
                  <a:lnTo>
                    <a:pt x="10400" y="159756"/>
                  </a:lnTo>
                  <a:lnTo>
                    <a:pt x="10512" y="222047"/>
                  </a:lnTo>
                  <a:lnTo>
                    <a:pt x="1052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074736" y="5453762"/>
              <a:ext cx="185998" cy="473783"/>
            </a:xfrm>
            <a:custGeom>
              <a:avLst/>
              <a:gdLst/>
              <a:ahLst/>
              <a:cxnLst/>
              <a:rect l="0" t="0" r="0" b="0"/>
              <a:pathLst>
                <a:path w="185998" h="473783">
                  <a:moveTo>
                    <a:pt x="0" y="0"/>
                  </a:moveTo>
                  <a:lnTo>
                    <a:pt x="39687" y="2339"/>
                  </a:lnTo>
                  <a:lnTo>
                    <a:pt x="71811" y="16811"/>
                  </a:lnTo>
                  <a:lnTo>
                    <a:pt x="133320" y="63631"/>
                  </a:lnTo>
                  <a:lnTo>
                    <a:pt x="158175" y="88004"/>
                  </a:lnTo>
                  <a:lnTo>
                    <a:pt x="173469" y="119272"/>
                  </a:lnTo>
                  <a:lnTo>
                    <a:pt x="185997" y="181054"/>
                  </a:lnTo>
                  <a:lnTo>
                    <a:pt x="185351" y="226001"/>
                  </a:lnTo>
                  <a:lnTo>
                    <a:pt x="174653" y="278219"/>
                  </a:lnTo>
                  <a:lnTo>
                    <a:pt x="149486" y="336115"/>
                  </a:lnTo>
                  <a:lnTo>
                    <a:pt x="134369" y="365141"/>
                  </a:lnTo>
                  <a:lnTo>
                    <a:pt x="87591" y="426499"/>
                  </a:lnTo>
                  <a:lnTo>
                    <a:pt x="31585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431058" y="5453762"/>
              <a:ext cx="189015" cy="326384"/>
            </a:xfrm>
            <a:custGeom>
              <a:avLst/>
              <a:gdLst/>
              <a:ahLst/>
              <a:cxnLst/>
              <a:rect l="0" t="0" r="0" b="0"/>
              <a:pathLst>
                <a:path w="189015" h="326384">
                  <a:moveTo>
                    <a:pt x="180631" y="0"/>
                  </a:moveTo>
                  <a:lnTo>
                    <a:pt x="187867" y="50433"/>
                  </a:lnTo>
                  <a:lnTo>
                    <a:pt x="189014" y="107750"/>
                  </a:lnTo>
                  <a:lnTo>
                    <a:pt x="183635" y="168017"/>
                  </a:lnTo>
                  <a:lnTo>
                    <a:pt x="180351" y="221098"/>
                  </a:lnTo>
                  <a:lnTo>
                    <a:pt x="175438" y="248004"/>
                  </a:lnTo>
                  <a:lnTo>
                    <a:pt x="171320" y="254243"/>
                  </a:lnTo>
                  <a:lnTo>
                    <a:pt x="166235" y="256063"/>
                  </a:lnTo>
                  <a:lnTo>
                    <a:pt x="160505" y="254937"/>
                  </a:lnTo>
                  <a:lnTo>
                    <a:pt x="155516" y="250676"/>
                  </a:lnTo>
                  <a:lnTo>
                    <a:pt x="142904" y="227913"/>
                  </a:lnTo>
                  <a:lnTo>
                    <a:pt x="135398" y="208919"/>
                  </a:lnTo>
                  <a:lnTo>
                    <a:pt x="121923" y="195018"/>
                  </a:lnTo>
                  <a:lnTo>
                    <a:pt x="113416" y="189674"/>
                  </a:lnTo>
                  <a:lnTo>
                    <a:pt x="91487" y="186855"/>
                  </a:lnTo>
                  <a:lnTo>
                    <a:pt x="44869" y="194577"/>
                  </a:lnTo>
                  <a:lnTo>
                    <a:pt x="26316" y="206972"/>
                  </a:lnTo>
                  <a:lnTo>
                    <a:pt x="11441" y="225348"/>
                  </a:lnTo>
                  <a:lnTo>
                    <a:pt x="931" y="249114"/>
                  </a:lnTo>
                  <a:lnTo>
                    <a:pt x="0" y="260832"/>
                  </a:lnTo>
                  <a:lnTo>
                    <a:pt x="5204" y="283211"/>
                  </a:lnTo>
                  <a:lnTo>
                    <a:pt x="18436" y="298617"/>
                  </a:lnTo>
                  <a:lnTo>
                    <a:pt x="26877" y="304363"/>
                  </a:lnTo>
                  <a:lnTo>
                    <a:pt x="77990" y="317461"/>
                  </a:lnTo>
                  <a:lnTo>
                    <a:pt x="96403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769617" y="5485062"/>
              <a:ext cx="201707" cy="252970"/>
            </a:xfrm>
            <a:custGeom>
              <a:avLst/>
              <a:gdLst/>
              <a:ahLst/>
              <a:cxnLst/>
              <a:rect l="0" t="0" r="0" b="0"/>
              <a:pathLst>
                <a:path w="201707" h="252970">
                  <a:moveTo>
                    <a:pt x="0" y="105570"/>
                  </a:moveTo>
                  <a:lnTo>
                    <a:pt x="56214" y="122359"/>
                  </a:lnTo>
                  <a:lnTo>
                    <a:pt x="85425" y="124730"/>
                  </a:lnTo>
                  <a:lnTo>
                    <a:pt x="111666" y="119545"/>
                  </a:lnTo>
                  <a:lnTo>
                    <a:pt x="135027" y="108272"/>
                  </a:lnTo>
                  <a:lnTo>
                    <a:pt x="175500" y="72439"/>
                  </a:lnTo>
                  <a:lnTo>
                    <a:pt x="195890" y="41941"/>
                  </a:lnTo>
                  <a:lnTo>
                    <a:pt x="200783" y="31565"/>
                  </a:lnTo>
                  <a:lnTo>
                    <a:pt x="201706" y="22308"/>
                  </a:lnTo>
                  <a:lnTo>
                    <a:pt x="196492" y="5784"/>
                  </a:lnTo>
                  <a:lnTo>
                    <a:pt x="190656" y="1612"/>
                  </a:lnTo>
                  <a:lnTo>
                    <a:pt x="183256" y="0"/>
                  </a:lnTo>
                  <a:lnTo>
                    <a:pt x="164505" y="2498"/>
                  </a:lnTo>
                  <a:lnTo>
                    <a:pt x="128811" y="18228"/>
                  </a:lnTo>
                  <a:lnTo>
                    <a:pt x="96658" y="45766"/>
                  </a:lnTo>
                  <a:lnTo>
                    <a:pt x="64239" y="96400"/>
                  </a:lnTo>
                  <a:lnTo>
                    <a:pt x="51947" y="123722"/>
                  </a:lnTo>
                  <a:lnTo>
                    <a:pt x="46197" y="165411"/>
                  </a:lnTo>
                  <a:lnTo>
                    <a:pt x="48998" y="193387"/>
                  </a:lnTo>
                  <a:lnTo>
                    <a:pt x="57262" y="215180"/>
                  </a:lnTo>
                  <a:lnTo>
                    <a:pt x="62741" y="224267"/>
                  </a:lnTo>
                  <a:lnTo>
                    <a:pt x="78187" y="237483"/>
                  </a:lnTo>
                  <a:lnTo>
                    <a:pt x="95581" y="246086"/>
                  </a:lnTo>
                  <a:lnTo>
                    <a:pt x="126342" y="252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106529" y="5304760"/>
              <a:ext cx="126343" cy="433272"/>
            </a:xfrm>
            <a:custGeom>
              <a:avLst/>
              <a:gdLst/>
              <a:ahLst/>
              <a:cxnLst/>
              <a:rect l="0" t="0" r="0" b="0"/>
              <a:pathLst>
                <a:path w="126343" h="433272">
                  <a:moveTo>
                    <a:pt x="126342" y="12131"/>
                  </a:moveTo>
                  <a:lnTo>
                    <a:pt x="115163" y="953"/>
                  </a:lnTo>
                  <a:lnTo>
                    <a:pt x="108361" y="0"/>
                  </a:lnTo>
                  <a:lnTo>
                    <a:pt x="91445" y="5180"/>
                  </a:lnTo>
                  <a:lnTo>
                    <a:pt x="62190" y="32429"/>
                  </a:lnTo>
                  <a:lnTo>
                    <a:pt x="36884" y="64549"/>
                  </a:lnTo>
                  <a:lnTo>
                    <a:pt x="20157" y="107471"/>
                  </a:lnTo>
                  <a:lnTo>
                    <a:pt x="12430" y="167141"/>
                  </a:lnTo>
                  <a:lnTo>
                    <a:pt x="11091" y="216898"/>
                  </a:lnTo>
                  <a:lnTo>
                    <a:pt x="11865" y="268685"/>
                  </a:lnTo>
                  <a:lnTo>
                    <a:pt x="17813" y="319904"/>
                  </a:lnTo>
                  <a:lnTo>
                    <a:pt x="17297" y="376606"/>
                  </a:lnTo>
                  <a:lnTo>
                    <a:pt x="0" y="433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053886" y="5601161"/>
              <a:ext cx="221100" cy="10529"/>
            </a:xfrm>
            <a:custGeom>
              <a:avLst/>
              <a:gdLst/>
              <a:ahLst/>
              <a:cxnLst/>
              <a:rect l="0" t="0" r="0" b="0"/>
              <a:pathLst>
                <a:path w="221100" h="10529">
                  <a:moveTo>
                    <a:pt x="0" y="10528"/>
                  </a:moveTo>
                  <a:lnTo>
                    <a:pt x="48931" y="10528"/>
                  </a:lnTo>
                  <a:lnTo>
                    <a:pt x="108062" y="10528"/>
                  </a:lnTo>
                  <a:lnTo>
                    <a:pt x="163632" y="9359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296042" y="5533398"/>
              <a:ext cx="126343" cy="223665"/>
            </a:xfrm>
            <a:custGeom>
              <a:avLst/>
              <a:gdLst/>
              <a:ahLst/>
              <a:cxnLst/>
              <a:rect l="0" t="0" r="0" b="0"/>
              <a:pathLst>
                <a:path w="126343" h="223665">
                  <a:moveTo>
                    <a:pt x="0" y="67763"/>
                  </a:moveTo>
                  <a:lnTo>
                    <a:pt x="37478" y="76096"/>
                  </a:lnTo>
                  <a:lnTo>
                    <a:pt x="49552" y="76828"/>
                  </a:lnTo>
                  <a:lnTo>
                    <a:pt x="69206" y="71402"/>
                  </a:lnTo>
                  <a:lnTo>
                    <a:pt x="85740" y="60021"/>
                  </a:lnTo>
                  <a:lnTo>
                    <a:pt x="100888" y="43265"/>
                  </a:lnTo>
                  <a:lnTo>
                    <a:pt x="104693" y="33883"/>
                  </a:lnTo>
                  <a:lnTo>
                    <a:pt x="105802" y="14101"/>
                  </a:lnTo>
                  <a:lnTo>
                    <a:pt x="100950" y="7422"/>
                  </a:lnTo>
                  <a:lnTo>
                    <a:pt x="83081" y="0"/>
                  </a:lnTo>
                  <a:lnTo>
                    <a:pt x="74105" y="2701"/>
                  </a:lnTo>
                  <a:lnTo>
                    <a:pt x="57892" y="18179"/>
                  </a:lnTo>
                  <a:lnTo>
                    <a:pt x="29619" y="71285"/>
                  </a:lnTo>
                  <a:lnTo>
                    <a:pt x="19013" y="98574"/>
                  </a:lnTo>
                  <a:lnTo>
                    <a:pt x="12204" y="160634"/>
                  </a:lnTo>
                  <a:lnTo>
                    <a:pt x="13612" y="188587"/>
                  </a:lnTo>
                  <a:lnTo>
                    <a:pt x="22037" y="212709"/>
                  </a:lnTo>
                  <a:lnTo>
                    <a:pt x="29899" y="219376"/>
                  </a:lnTo>
                  <a:lnTo>
                    <a:pt x="39820" y="222651"/>
                  </a:lnTo>
                  <a:lnTo>
                    <a:pt x="51113" y="223664"/>
                  </a:lnTo>
                  <a:lnTo>
                    <a:pt x="73020" y="218551"/>
                  </a:lnTo>
                  <a:lnTo>
                    <a:pt x="126342" y="1941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543721" y="5478991"/>
              <a:ext cx="239176" cy="227456"/>
            </a:xfrm>
            <a:custGeom>
              <a:avLst/>
              <a:gdLst/>
              <a:ahLst/>
              <a:cxnLst/>
              <a:rect l="0" t="0" r="0" b="0"/>
              <a:pathLst>
                <a:path w="239176" h="227456">
                  <a:moveTo>
                    <a:pt x="26062" y="69527"/>
                  </a:moveTo>
                  <a:lnTo>
                    <a:pt x="16996" y="128144"/>
                  </a:lnTo>
                  <a:lnTo>
                    <a:pt x="4273" y="187861"/>
                  </a:lnTo>
                  <a:lnTo>
                    <a:pt x="0" y="206348"/>
                  </a:lnTo>
                  <a:lnTo>
                    <a:pt x="498" y="206365"/>
                  </a:lnTo>
                  <a:lnTo>
                    <a:pt x="23957" y="143574"/>
                  </a:lnTo>
                  <a:lnTo>
                    <a:pt x="68463" y="82477"/>
                  </a:lnTo>
                  <a:lnTo>
                    <a:pt x="126679" y="23998"/>
                  </a:lnTo>
                  <a:lnTo>
                    <a:pt x="162199" y="5215"/>
                  </a:lnTo>
                  <a:lnTo>
                    <a:pt x="188732" y="0"/>
                  </a:lnTo>
                  <a:lnTo>
                    <a:pt x="200020" y="2119"/>
                  </a:lnTo>
                  <a:lnTo>
                    <a:pt x="218800" y="13831"/>
                  </a:lnTo>
                  <a:lnTo>
                    <a:pt x="231826" y="36975"/>
                  </a:lnTo>
                  <a:lnTo>
                    <a:pt x="239175" y="66758"/>
                  </a:lnTo>
                  <a:lnTo>
                    <a:pt x="236736" y="116410"/>
                  </a:lnTo>
                  <a:lnTo>
                    <a:pt x="231670" y="179350"/>
                  </a:lnTo>
                  <a:lnTo>
                    <a:pt x="236632" y="227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885426" y="5401120"/>
              <a:ext cx="178764" cy="294798"/>
            </a:xfrm>
            <a:custGeom>
              <a:avLst/>
              <a:gdLst/>
              <a:ahLst/>
              <a:cxnLst/>
              <a:rect l="0" t="0" r="0" b="0"/>
              <a:pathLst>
                <a:path w="178764" h="294798">
                  <a:moveTo>
                    <a:pt x="105497" y="0"/>
                  </a:moveTo>
                  <a:lnTo>
                    <a:pt x="88729" y="5589"/>
                  </a:lnTo>
                  <a:lnTo>
                    <a:pt x="31249" y="54057"/>
                  </a:lnTo>
                  <a:lnTo>
                    <a:pt x="5639" y="84647"/>
                  </a:lnTo>
                  <a:lnTo>
                    <a:pt x="1490" y="95035"/>
                  </a:lnTo>
                  <a:lnTo>
                    <a:pt x="0" y="115937"/>
                  </a:lnTo>
                  <a:lnTo>
                    <a:pt x="4750" y="122915"/>
                  </a:lnTo>
                  <a:lnTo>
                    <a:pt x="12596" y="127567"/>
                  </a:lnTo>
                  <a:lnTo>
                    <a:pt x="33791" y="131565"/>
                  </a:lnTo>
                  <a:lnTo>
                    <a:pt x="85526" y="127720"/>
                  </a:lnTo>
                  <a:lnTo>
                    <a:pt x="140806" y="132203"/>
                  </a:lnTo>
                  <a:lnTo>
                    <a:pt x="162524" y="141035"/>
                  </a:lnTo>
                  <a:lnTo>
                    <a:pt x="171591" y="146665"/>
                  </a:lnTo>
                  <a:lnTo>
                    <a:pt x="176465" y="155099"/>
                  </a:lnTo>
                  <a:lnTo>
                    <a:pt x="178763" y="176947"/>
                  </a:lnTo>
                  <a:lnTo>
                    <a:pt x="167889" y="215555"/>
                  </a:lnTo>
                  <a:lnTo>
                    <a:pt x="144260" y="251041"/>
                  </a:lnTo>
                  <a:lnTo>
                    <a:pt x="109443" y="278193"/>
                  </a:lnTo>
                  <a:lnTo>
                    <a:pt x="69491" y="289878"/>
                  </a:lnTo>
                  <a:lnTo>
                    <a:pt x="21269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190964" y="5422176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31586" y="0"/>
                  </a:moveTo>
                  <a:lnTo>
                    <a:pt x="31586" y="58617"/>
                  </a:lnTo>
                  <a:lnTo>
                    <a:pt x="25996" y="104586"/>
                  </a:lnTo>
                  <a:lnTo>
                    <a:pt x="16932" y="160840"/>
                  </a:lnTo>
                  <a:lnTo>
                    <a:pt x="4558" y="219854"/>
                  </a:lnTo>
                  <a:lnTo>
                    <a:pt x="901" y="279171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380477" y="5390591"/>
              <a:ext cx="200043" cy="273867"/>
            </a:xfrm>
            <a:custGeom>
              <a:avLst/>
              <a:gdLst/>
              <a:ahLst/>
              <a:cxnLst/>
              <a:rect l="0" t="0" r="0" b="0"/>
              <a:pathLst>
                <a:path w="200043" h="273867">
                  <a:moveTo>
                    <a:pt x="0" y="52642"/>
                  </a:moveTo>
                  <a:lnTo>
                    <a:pt x="3119" y="95334"/>
                  </a:lnTo>
                  <a:lnTo>
                    <a:pt x="16789" y="148645"/>
                  </a:lnTo>
                  <a:lnTo>
                    <a:pt x="26084" y="209116"/>
                  </a:lnTo>
                  <a:lnTo>
                    <a:pt x="47310" y="251227"/>
                  </a:lnTo>
                  <a:lnTo>
                    <a:pt x="60411" y="268024"/>
                  </a:lnTo>
                  <a:lnTo>
                    <a:pt x="68350" y="272269"/>
                  </a:lnTo>
                  <a:lnTo>
                    <a:pt x="86530" y="273866"/>
                  </a:lnTo>
                  <a:lnTo>
                    <a:pt x="92782" y="267975"/>
                  </a:lnTo>
                  <a:lnTo>
                    <a:pt x="109228" y="211659"/>
                  </a:lnTo>
                  <a:lnTo>
                    <a:pt x="126399" y="148712"/>
                  </a:lnTo>
                  <a:lnTo>
                    <a:pt x="140391" y="88647"/>
                  </a:lnTo>
                  <a:lnTo>
                    <a:pt x="156501" y="48363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678266" y="5406965"/>
              <a:ext cx="175994" cy="302193"/>
            </a:xfrm>
            <a:custGeom>
              <a:avLst/>
              <a:gdLst/>
              <a:ahLst/>
              <a:cxnLst/>
              <a:rect l="0" t="0" r="0" b="0"/>
              <a:pathLst>
                <a:path w="175994" h="302193">
                  <a:moveTo>
                    <a:pt x="7538" y="152082"/>
                  </a:moveTo>
                  <a:lnTo>
                    <a:pt x="25519" y="167723"/>
                  </a:lnTo>
                  <a:lnTo>
                    <a:pt x="42436" y="175801"/>
                  </a:lnTo>
                  <a:lnTo>
                    <a:pt x="61652" y="177052"/>
                  </a:lnTo>
                  <a:lnTo>
                    <a:pt x="80722" y="172538"/>
                  </a:lnTo>
                  <a:lnTo>
                    <a:pt x="96996" y="162733"/>
                  </a:lnTo>
                  <a:lnTo>
                    <a:pt x="140741" y="114643"/>
                  </a:lnTo>
                  <a:lnTo>
                    <a:pt x="156319" y="81587"/>
                  </a:lnTo>
                  <a:lnTo>
                    <a:pt x="168344" y="42157"/>
                  </a:lnTo>
                  <a:lnTo>
                    <a:pt x="166355" y="17829"/>
                  </a:lnTo>
                  <a:lnTo>
                    <a:pt x="162548" y="6428"/>
                  </a:lnTo>
                  <a:lnTo>
                    <a:pt x="156502" y="1167"/>
                  </a:lnTo>
                  <a:lnTo>
                    <a:pt x="148962" y="0"/>
                  </a:lnTo>
                  <a:lnTo>
                    <a:pt x="128885" y="6111"/>
                  </a:lnTo>
                  <a:lnTo>
                    <a:pt x="88206" y="29283"/>
                  </a:lnTo>
                  <a:lnTo>
                    <a:pt x="36534" y="89222"/>
                  </a:lnTo>
                  <a:lnTo>
                    <a:pt x="10839" y="134206"/>
                  </a:lnTo>
                  <a:lnTo>
                    <a:pt x="3156" y="162854"/>
                  </a:lnTo>
                  <a:lnTo>
                    <a:pt x="0" y="216105"/>
                  </a:lnTo>
                  <a:lnTo>
                    <a:pt x="7125" y="260219"/>
                  </a:lnTo>
                  <a:lnTo>
                    <a:pt x="17493" y="280472"/>
                  </a:lnTo>
                  <a:lnTo>
                    <a:pt x="33019" y="294152"/>
                  </a:lnTo>
                  <a:lnTo>
                    <a:pt x="42073" y="299438"/>
                  </a:lnTo>
                  <a:lnTo>
                    <a:pt x="61491" y="302192"/>
                  </a:lnTo>
                  <a:lnTo>
                    <a:pt x="98393" y="294045"/>
                  </a:lnTo>
                  <a:lnTo>
                    <a:pt x="127466" y="281857"/>
                  </a:lnTo>
                  <a:lnTo>
                    <a:pt x="175993" y="2468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170114" y="5295835"/>
              <a:ext cx="347442" cy="290668"/>
            </a:xfrm>
            <a:custGeom>
              <a:avLst/>
              <a:gdLst/>
              <a:ahLst/>
              <a:cxnLst/>
              <a:rect l="0" t="0" r="0" b="0"/>
              <a:pathLst>
                <a:path w="347442" h="290668">
                  <a:moveTo>
                    <a:pt x="0" y="63170"/>
                  </a:moveTo>
                  <a:lnTo>
                    <a:pt x="7236" y="90727"/>
                  </a:lnTo>
                  <a:lnTo>
                    <a:pt x="12998" y="143829"/>
                  </a:lnTo>
                  <a:lnTo>
                    <a:pt x="19465" y="205575"/>
                  </a:lnTo>
                  <a:lnTo>
                    <a:pt x="30319" y="266212"/>
                  </a:lnTo>
                  <a:lnTo>
                    <a:pt x="41161" y="286382"/>
                  </a:lnTo>
                  <a:lnTo>
                    <a:pt x="47328" y="290357"/>
                  </a:lnTo>
                  <a:lnTo>
                    <a:pt x="53779" y="290667"/>
                  </a:lnTo>
                  <a:lnTo>
                    <a:pt x="60419" y="288534"/>
                  </a:lnTo>
                  <a:lnTo>
                    <a:pt x="74037" y="276806"/>
                  </a:lnTo>
                  <a:lnTo>
                    <a:pt x="80944" y="268765"/>
                  </a:lnTo>
                  <a:lnTo>
                    <a:pt x="100434" y="216172"/>
                  </a:lnTo>
                  <a:lnTo>
                    <a:pt x="119147" y="153075"/>
                  </a:lnTo>
                  <a:lnTo>
                    <a:pt x="135389" y="123084"/>
                  </a:lnTo>
                  <a:lnTo>
                    <a:pt x="142902" y="118321"/>
                  </a:lnTo>
                  <a:lnTo>
                    <a:pt x="160608" y="116147"/>
                  </a:lnTo>
                  <a:lnTo>
                    <a:pt x="167903" y="119546"/>
                  </a:lnTo>
                  <a:lnTo>
                    <a:pt x="179129" y="132680"/>
                  </a:lnTo>
                  <a:lnTo>
                    <a:pt x="203256" y="195658"/>
                  </a:lnTo>
                  <a:lnTo>
                    <a:pt x="224180" y="252106"/>
                  </a:lnTo>
                  <a:lnTo>
                    <a:pt x="230172" y="262827"/>
                  </a:lnTo>
                  <a:lnTo>
                    <a:pt x="246188" y="277859"/>
                  </a:lnTo>
                  <a:lnTo>
                    <a:pt x="255372" y="283505"/>
                  </a:lnTo>
                  <a:lnTo>
                    <a:pt x="263835" y="283759"/>
                  </a:lnTo>
                  <a:lnTo>
                    <a:pt x="271816" y="280420"/>
                  </a:lnTo>
                  <a:lnTo>
                    <a:pt x="279476" y="274684"/>
                  </a:lnTo>
                  <a:lnTo>
                    <a:pt x="291108" y="255832"/>
                  </a:lnTo>
                  <a:lnTo>
                    <a:pt x="311860" y="196946"/>
                  </a:lnTo>
                  <a:lnTo>
                    <a:pt x="321560" y="143362"/>
                  </a:lnTo>
                  <a:lnTo>
                    <a:pt x="326125" y="85371"/>
                  </a:lnTo>
                  <a:lnTo>
                    <a:pt x="337555" y="25789"/>
                  </a:lnTo>
                  <a:lnTo>
                    <a:pt x="344512" y="3351"/>
                  </a:lnTo>
                  <a:lnTo>
                    <a:pt x="3474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617111" y="5306899"/>
              <a:ext cx="163657" cy="252149"/>
            </a:xfrm>
            <a:custGeom>
              <a:avLst/>
              <a:gdLst/>
              <a:ahLst/>
              <a:cxnLst/>
              <a:rect l="0" t="0" r="0" b="0"/>
              <a:pathLst>
                <a:path w="163657" h="252149">
                  <a:moveTo>
                    <a:pt x="132070" y="73163"/>
                  </a:moveTo>
                  <a:lnTo>
                    <a:pt x="128951" y="30472"/>
                  </a:lnTo>
                  <a:lnTo>
                    <a:pt x="126482" y="20136"/>
                  </a:lnTo>
                  <a:lnTo>
                    <a:pt x="120156" y="12075"/>
                  </a:lnTo>
                  <a:lnTo>
                    <a:pt x="100649" y="0"/>
                  </a:lnTo>
                  <a:lnTo>
                    <a:pt x="90066" y="991"/>
                  </a:lnTo>
                  <a:lnTo>
                    <a:pt x="68948" y="14570"/>
                  </a:lnTo>
                  <a:lnTo>
                    <a:pt x="42918" y="42934"/>
                  </a:lnTo>
                  <a:lnTo>
                    <a:pt x="14338" y="100638"/>
                  </a:lnTo>
                  <a:lnTo>
                    <a:pt x="871" y="148764"/>
                  </a:lnTo>
                  <a:lnTo>
                    <a:pt x="0" y="196949"/>
                  </a:lnTo>
                  <a:lnTo>
                    <a:pt x="1909" y="211839"/>
                  </a:lnTo>
                  <a:lnTo>
                    <a:pt x="6692" y="222936"/>
                  </a:lnTo>
                  <a:lnTo>
                    <a:pt x="21365" y="238385"/>
                  </a:lnTo>
                  <a:lnTo>
                    <a:pt x="31360" y="239463"/>
                  </a:lnTo>
                  <a:lnTo>
                    <a:pt x="54945" y="231302"/>
                  </a:lnTo>
                  <a:lnTo>
                    <a:pt x="74786" y="209738"/>
                  </a:lnTo>
                  <a:lnTo>
                    <a:pt x="105506" y="148210"/>
                  </a:lnTo>
                  <a:lnTo>
                    <a:pt x="121148" y="98776"/>
                  </a:lnTo>
                  <a:lnTo>
                    <a:pt x="135503" y="44558"/>
                  </a:lnTo>
                  <a:lnTo>
                    <a:pt x="137869" y="41225"/>
                  </a:lnTo>
                  <a:lnTo>
                    <a:pt x="139445" y="43682"/>
                  </a:lnTo>
                  <a:lnTo>
                    <a:pt x="140028" y="60061"/>
                  </a:lnTo>
                  <a:lnTo>
                    <a:pt x="133989" y="121355"/>
                  </a:lnTo>
                  <a:lnTo>
                    <a:pt x="135759" y="174010"/>
                  </a:lnTo>
                  <a:lnTo>
                    <a:pt x="146811" y="216127"/>
                  </a:lnTo>
                  <a:lnTo>
                    <a:pt x="163656" y="2521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908701" y="5285306"/>
              <a:ext cx="103694" cy="271626"/>
            </a:xfrm>
            <a:custGeom>
              <a:avLst/>
              <a:gdLst/>
              <a:ahLst/>
              <a:cxnLst/>
              <a:rect l="0" t="0" r="0" b="0"/>
              <a:pathLst>
                <a:path w="103694" h="271626">
                  <a:moveTo>
                    <a:pt x="19465" y="84228"/>
                  </a:moveTo>
                  <a:lnTo>
                    <a:pt x="19465" y="133159"/>
                  </a:lnTo>
                  <a:lnTo>
                    <a:pt x="13876" y="186700"/>
                  </a:lnTo>
                  <a:lnTo>
                    <a:pt x="8743" y="245542"/>
                  </a:lnTo>
                  <a:lnTo>
                    <a:pt x="3781" y="270567"/>
                  </a:lnTo>
                  <a:lnTo>
                    <a:pt x="1990" y="271625"/>
                  </a:lnTo>
                  <a:lnTo>
                    <a:pt x="0" y="254083"/>
                  </a:lnTo>
                  <a:lnTo>
                    <a:pt x="4470" y="204745"/>
                  </a:lnTo>
                  <a:lnTo>
                    <a:pt x="16460" y="150408"/>
                  </a:lnTo>
                  <a:lnTo>
                    <a:pt x="33569" y="95153"/>
                  </a:lnTo>
                  <a:lnTo>
                    <a:pt x="57129" y="46655"/>
                  </a:lnTo>
                  <a:lnTo>
                    <a:pt x="1036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812904" y="6011772"/>
            <a:ext cx="355914" cy="463255"/>
            <a:chOff x="4812904" y="6011772"/>
            <a:chExt cx="355914" cy="463255"/>
          </a:xfrm>
        </p:grpSpPr>
        <p:sp>
          <p:nvSpPr>
            <p:cNvPr id="207" name="Freeform 206"/>
            <p:cNvSpPr/>
            <p:nvPr/>
          </p:nvSpPr>
          <p:spPr>
            <a:xfrm>
              <a:off x="4812904" y="6096000"/>
              <a:ext cx="177172" cy="291403"/>
            </a:xfrm>
            <a:custGeom>
              <a:avLst/>
              <a:gdLst/>
              <a:ahLst/>
              <a:cxnLst/>
              <a:rect l="0" t="0" r="0" b="0"/>
              <a:pathLst>
                <a:path w="177172" h="291403">
                  <a:moveTo>
                    <a:pt x="124962" y="0"/>
                  </a:moveTo>
                  <a:lnTo>
                    <a:pt x="63851" y="43153"/>
                  </a:lnTo>
                  <a:lnTo>
                    <a:pt x="9419" y="80394"/>
                  </a:lnTo>
                  <a:lnTo>
                    <a:pt x="3480" y="88691"/>
                  </a:lnTo>
                  <a:lnTo>
                    <a:pt x="689" y="97732"/>
                  </a:lnTo>
                  <a:lnTo>
                    <a:pt x="0" y="107269"/>
                  </a:lnTo>
                  <a:lnTo>
                    <a:pt x="4219" y="113626"/>
                  </a:lnTo>
                  <a:lnTo>
                    <a:pt x="11711" y="117865"/>
                  </a:lnTo>
                  <a:lnTo>
                    <a:pt x="70534" y="126396"/>
                  </a:lnTo>
                  <a:lnTo>
                    <a:pt x="125302" y="137575"/>
                  </a:lnTo>
                  <a:lnTo>
                    <a:pt x="139226" y="140849"/>
                  </a:lnTo>
                  <a:lnTo>
                    <a:pt x="160937" y="153847"/>
                  </a:lnTo>
                  <a:lnTo>
                    <a:pt x="170002" y="162226"/>
                  </a:lnTo>
                  <a:lnTo>
                    <a:pt x="174876" y="172492"/>
                  </a:lnTo>
                  <a:lnTo>
                    <a:pt x="177171" y="196376"/>
                  </a:lnTo>
                  <a:lnTo>
                    <a:pt x="171172" y="219470"/>
                  </a:lnTo>
                  <a:lnTo>
                    <a:pt x="159538" y="241432"/>
                  </a:lnTo>
                  <a:lnTo>
                    <a:pt x="142669" y="262891"/>
                  </a:lnTo>
                  <a:lnTo>
                    <a:pt x="120353" y="277888"/>
                  </a:lnTo>
                  <a:lnTo>
                    <a:pt x="94838" y="287282"/>
                  </a:lnTo>
                  <a:lnTo>
                    <a:pt x="56504" y="291402"/>
                  </a:lnTo>
                  <a:lnTo>
                    <a:pt x="19677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948394" y="6011772"/>
              <a:ext cx="220424" cy="463255"/>
            </a:xfrm>
            <a:custGeom>
              <a:avLst/>
              <a:gdLst/>
              <a:ahLst/>
              <a:cxnLst/>
              <a:rect l="0" t="0" r="0" b="0"/>
              <a:pathLst>
                <a:path w="220424" h="463255">
                  <a:moveTo>
                    <a:pt x="0" y="0"/>
                  </a:moveTo>
                  <a:lnTo>
                    <a:pt x="53875" y="19128"/>
                  </a:lnTo>
                  <a:lnTo>
                    <a:pt x="115922" y="56599"/>
                  </a:lnTo>
                  <a:lnTo>
                    <a:pt x="146261" y="78512"/>
                  </a:lnTo>
                  <a:lnTo>
                    <a:pt x="191445" y="130058"/>
                  </a:lnTo>
                  <a:lnTo>
                    <a:pt x="213410" y="179474"/>
                  </a:lnTo>
                  <a:lnTo>
                    <a:pt x="218820" y="227483"/>
                  </a:lnTo>
                  <a:lnTo>
                    <a:pt x="220423" y="286161"/>
                  </a:lnTo>
                  <a:lnTo>
                    <a:pt x="209720" y="342412"/>
                  </a:lnTo>
                  <a:lnTo>
                    <a:pt x="177907" y="404245"/>
                  </a:lnTo>
                  <a:lnTo>
                    <a:pt x="153969" y="437971"/>
                  </a:lnTo>
                  <a:lnTo>
                    <a:pt x="115814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264249" y="5521872"/>
            <a:ext cx="4537783" cy="900513"/>
            <a:chOff x="5264249" y="5521872"/>
            <a:chExt cx="4537783" cy="900513"/>
          </a:xfrm>
        </p:grpSpPr>
        <p:sp>
          <p:nvSpPr>
            <p:cNvPr id="210" name="Freeform 209"/>
            <p:cNvSpPr/>
            <p:nvPr/>
          </p:nvSpPr>
          <p:spPr>
            <a:xfrm>
              <a:off x="5306363" y="6127586"/>
              <a:ext cx="18827" cy="294799"/>
            </a:xfrm>
            <a:custGeom>
              <a:avLst/>
              <a:gdLst/>
              <a:ahLst/>
              <a:cxnLst/>
              <a:rect l="0" t="0" r="0" b="0"/>
              <a:pathLst>
                <a:path w="18827" h="294799">
                  <a:moveTo>
                    <a:pt x="0" y="0"/>
                  </a:moveTo>
                  <a:lnTo>
                    <a:pt x="3119" y="57264"/>
                  </a:lnTo>
                  <a:lnTo>
                    <a:pt x="8333" y="106655"/>
                  </a:lnTo>
                  <a:lnTo>
                    <a:pt x="15684" y="164567"/>
                  </a:lnTo>
                  <a:lnTo>
                    <a:pt x="18826" y="224273"/>
                  </a:lnTo>
                  <a:lnTo>
                    <a:pt x="9394" y="269168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264249" y="6029666"/>
              <a:ext cx="181054" cy="213734"/>
            </a:xfrm>
            <a:custGeom>
              <a:avLst/>
              <a:gdLst/>
              <a:ahLst/>
              <a:cxnLst/>
              <a:rect l="0" t="0" r="0" b="0"/>
              <a:pathLst>
                <a:path w="181054" h="213734">
                  <a:moveTo>
                    <a:pt x="0" y="87391"/>
                  </a:moveTo>
                  <a:lnTo>
                    <a:pt x="37448" y="26518"/>
                  </a:lnTo>
                  <a:lnTo>
                    <a:pt x="55248" y="12373"/>
                  </a:lnTo>
                  <a:lnTo>
                    <a:pt x="74857" y="2188"/>
                  </a:lnTo>
                  <a:lnTo>
                    <a:pt x="101510" y="0"/>
                  </a:lnTo>
                  <a:lnTo>
                    <a:pt x="130514" y="4097"/>
                  </a:lnTo>
                  <a:lnTo>
                    <a:pt x="155102" y="13717"/>
                  </a:lnTo>
                  <a:lnTo>
                    <a:pt x="171489" y="28911"/>
                  </a:lnTo>
                  <a:lnTo>
                    <a:pt x="177497" y="37876"/>
                  </a:lnTo>
                  <a:lnTo>
                    <a:pt x="181053" y="60315"/>
                  </a:lnTo>
                  <a:lnTo>
                    <a:pt x="173804" y="112849"/>
                  </a:lnTo>
                  <a:lnTo>
                    <a:pt x="153273" y="148746"/>
                  </a:lnTo>
                  <a:lnTo>
                    <a:pt x="114894" y="189978"/>
                  </a:lnTo>
                  <a:lnTo>
                    <a:pt x="94348" y="202395"/>
                  </a:lnTo>
                  <a:lnTo>
                    <a:pt x="42114" y="2137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516933" y="6045207"/>
              <a:ext cx="313621" cy="213312"/>
            </a:xfrm>
            <a:custGeom>
              <a:avLst/>
              <a:gdLst/>
              <a:ahLst/>
              <a:cxnLst/>
              <a:rect l="0" t="0" r="0" b="0"/>
              <a:pathLst>
                <a:path w="313621" h="213312">
                  <a:moveTo>
                    <a:pt x="0" y="71850"/>
                  </a:moveTo>
                  <a:lnTo>
                    <a:pt x="9065" y="130467"/>
                  </a:lnTo>
                  <a:lnTo>
                    <a:pt x="10095" y="170846"/>
                  </a:lnTo>
                  <a:lnTo>
                    <a:pt x="11409" y="175282"/>
                  </a:lnTo>
                  <a:lnTo>
                    <a:pt x="13455" y="173560"/>
                  </a:lnTo>
                  <a:lnTo>
                    <a:pt x="43295" y="111802"/>
                  </a:lnTo>
                  <a:lnTo>
                    <a:pt x="59017" y="87267"/>
                  </a:lnTo>
                  <a:lnTo>
                    <a:pt x="93006" y="61470"/>
                  </a:lnTo>
                  <a:lnTo>
                    <a:pt x="115035" y="50470"/>
                  </a:lnTo>
                  <a:lnTo>
                    <a:pt x="125823" y="50578"/>
                  </a:lnTo>
                  <a:lnTo>
                    <a:pt x="147168" y="60056"/>
                  </a:lnTo>
                  <a:lnTo>
                    <a:pt x="162114" y="79087"/>
                  </a:lnTo>
                  <a:lnTo>
                    <a:pt x="171487" y="103143"/>
                  </a:lnTo>
                  <a:lnTo>
                    <a:pt x="180623" y="156713"/>
                  </a:lnTo>
                  <a:lnTo>
                    <a:pt x="193118" y="195261"/>
                  </a:lnTo>
                  <a:lnTo>
                    <a:pt x="198935" y="206767"/>
                  </a:lnTo>
                  <a:lnTo>
                    <a:pt x="205153" y="212097"/>
                  </a:lnTo>
                  <a:lnTo>
                    <a:pt x="211638" y="213311"/>
                  </a:lnTo>
                  <a:lnTo>
                    <a:pt x="226252" y="208421"/>
                  </a:lnTo>
                  <a:lnTo>
                    <a:pt x="244446" y="198449"/>
                  </a:lnTo>
                  <a:lnTo>
                    <a:pt x="257991" y="183098"/>
                  </a:lnTo>
                  <a:lnTo>
                    <a:pt x="296539" y="122762"/>
                  </a:lnTo>
                  <a:lnTo>
                    <a:pt x="310826" y="73632"/>
                  </a:lnTo>
                  <a:lnTo>
                    <a:pt x="313620" y="46516"/>
                  </a:lnTo>
                  <a:lnTo>
                    <a:pt x="308622" y="21986"/>
                  </a:lnTo>
                  <a:lnTo>
                    <a:pt x="304014" y="10532"/>
                  </a:lnTo>
                  <a:lnTo>
                    <a:pt x="295093" y="4065"/>
                  </a:lnTo>
                  <a:lnTo>
                    <a:pt x="269582" y="0"/>
                  </a:lnTo>
                  <a:lnTo>
                    <a:pt x="233514" y="4288"/>
                  </a:lnTo>
                  <a:lnTo>
                    <a:pt x="214528" y="12967"/>
                  </a:lnTo>
                  <a:lnTo>
                    <a:pt x="152603" y="48998"/>
                  </a:lnTo>
                  <a:lnTo>
                    <a:pt x="119156" y="84699"/>
                  </a:lnTo>
                  <a:lnTo>
                    <a:pt x="105285" y="92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885430" y="6043358"/>
              <a:ext cx="136872" cy="200042"/>
            </a:xfrm>
            <a:custGeom>
              <a:avLst/>
              <a:gdLst/>
              <a:ahLst/>
              <a:cxnLst/>
              <a:rect l="0" t="0" r="0" b="0"/>
              <a:pathLst>
                <a:path w="136872" h="200042">
                  <a:moveTo>
                    <a:pt x="0" y="0"/>
                  </a:moveTo>
                  <a:lnTo>
                    <a:pt x="29309" y="58617"/>
                  </a:lnTo>
                  <a:lnTo>
                    <a:pt x="55226" y="112791"/>
                  </a:lnTo>
                  <a:lnTo>
                    <a:pt x="75943" y="162312"/>
                  </a:lnTo>
                  <a:lnTo>
                    <a:pt x="89905" y="178594"/>
                  </a:lnTo>
                  <a:lnTo>
                    <a:pt x="115156" y="193166"/>
                  </a:lnTo>
                  <a:lnTo>
                    <a:pt x="136871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906487" y="6001244"/>
              <a:ext cx="126343" cy="252685"/>
            </a:xfrm>
            <a:custGeom>
              <a:avLst/>
              <a:gdLst/>
              <a:ahLst/>
              <a:cxnLst/>
              <a:rect l="0" t="0" r="0" b="0"/>
              <a:pathLst>
                <a:path w="126343" h="252685">
                  <a:moveTo>
                    <a:pt x="126342" y="0"/>
                  </a:moveTo>
                  <a:lnTo>
                    <a:pt x="97034" y="55141"/>
                  </a:lnTo>
                  <a:lnTo>
                    <a:pt x="66128" y="114756"/>
                  </a:lnTo>
                  <a:lnTo>
                    <a:pt x="37608" y="169486"/>
                  </a:lnTo>
                  <a:lnTo>
                    <a:pt x="8968" y="230145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106529" y="6032829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10528" y="0"/>
                  </a:moveTo>
                  <a:lnTo>
                    <a:pt x="7409" y="60384"/>
                  </a:lnTo>
                  <a:lnTo>
                    <a:pt x="2195" y="111868"/>
                  </a:lnTo>
                  <a:lnTo>
                    <a:pt x="650" y="150519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268919" y="5996536"/>
              <a:ext cx="321922" cy="246864"/>
            </a:xfrm>
            <a:custGeom>
              <a:avLst/>
              <a:gdLst/>
              <a:ahLst/>
              <a:cxnLst/>
              <a:rect l="0" t="0" r="0" b="0"/>
              <a:pathLst>
                <a:path w="321922" h="246864">
                  <a:moveTo>
                    <a:pt x="6066" y="46822"/>
                  </a:moveTo>
                  <a:lnTo>
                    <a:pt x="6066" y="96085"/>
                  </a:lnTo>
                  <a:lnTo>
                    <a:pt x="4896" y="144996"/>
                  </a:lnTo>
                  <a:lnTo>
                    <a:pt x="0" y="180285"/>
                  </a:lnTo>
                  <a:lnTo>
                    <a:pt x="852" y="179082"/>
                  </a:lnTo>
                  <a:lnTo>
                    <a:pt x="13785" y="125114"/>
                  </a:lnTo>
                  <a:lnTo>
                    <a:pt x="30724" y="68483"/>
                  </a:lnTo>
                  <a:lnTo>
                    <a:pt x="66352" y="13826"/>
                  </a:lnTo>
                  <a:lnTo>
                    <a:pt x="75502" y="7277"/>
                  </a:lnTo>
                  <a:lnTo>
                    <a:pt x="98147" y="0"/>
                  </a:lnTo>
                  <a:lnTo>
                    <a:pt x="108398" y="1570"/>
                  </a:lnTo>
                  <a:lnTo>
                    <a:pt x="126026" y="12671"/>
                  </a:lnTo>
                  <a:lnTo>
                    <a:pt x="138540" y="38663"/>
                  </a:lnTo>
                  <a:lnTo>
                    <a:pt x="149042" y="89638"/>
                  </a:lnTo>
                  <a:lnTo>
                    <a:pt x="152154" y="141786"/>
                  </a:lnTo>
                  <a:lnTo>
                    <a:pt x="152591" y="159265"/>
                  </a:lnTo>
                  <a:lnTo>
                    <a:pt x="154052" y="163898"/>
                  </a:lnTo>
                  <a:lnTo>
                    <a:pt x="156196" y="159967"/>
                  </a:lnTo>
                  <a:lnTo>
                    <a:pt x="173632" y="108816"/>
                  </a:lnTo>
                  <a:lnTo>
                    <a:pt x="200775" y="66433"/>
                  </a:lnTo>
                  <a:lnTo>
                    <a:pt x="218945" y="46179"/>
                  </a:lnTo>
                  <a:lnTo>
                    <a:pt x="229873" y="40544"/>
                  </a:lnTo>
                  <a:lnTo>
                    <a:pt x="254494" y="37403"/>
                  </a:lnTo>
                  <a:lnTo>
                    <a:pt x="265271" y="42882"/>
                  </a:lnTo>
                  <a:lnTo>
                    <a:pt x="283485" y="64568"/>
                  </a:lnTo>
                  <a:lnTo>
                    <a:pt x="301304" y="115251"/>
                  </a:lnTo>
                  <a:lnTo>
                    <a:pt x="308403" y="169133"/>
                  </a:lnTo>
                  <a:lnTo>
                    <a:pt x="311972" y="226656"/>
                  </a:lnTo>
                  <a:lnTo>
                    <a:pt x="321921" y="246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717181" y="6011772"/>
              <a:ext cx="10530" cy="200043"/>
            </a:xfrm>
            <a:custGeom>
              <a:avLst/>
              <a:gdLst/>
              <a:ahLst/>
              <a:cxnLst/>
              <a:rect l="0" t="0" r="0" b="0"/>
              <a:pathLst>
                <a:path w="10530" h="200043">
                  <a:moveTo>
                    <a:pt x="10529" y="0"/>
                  </a:moveTo>
                  <a:lnTo>
                    <a:pt x="7410" y="57265"/>
                  </a:lnTo>
                  <a:lnTo>
                    <a:pt x="2196" y="106655"/>
                  </a:lnTo>
                  <a:lnTo>
                    <a:pt x="651" y="155214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885638" y="5801202"/>
              <a:ext cx="31586" cy="368499"/>
            </a:xfrm>
            <a:custGeom>
              <a:avLst/>
              <a:gdLst/>
              <a:ahLst/>
              <a:cxnLst/>
              <a:rect l="0" t="0" r="0" b="0"/>
              <a:pathLst>
                <a:path w="31586" h="368499">
                  <a:moveTo>
                    <a:pt x="31585" y="0"/>
                  </a:moveTo>
                  <a:lnTo>
                    <a:pt x="31585" y="52050"/>
                  </a:lnTo>
                  <a:lnTo>
                    <a:pt x="31585" y="111349"/>
                  </a:lnTo>
                  <a:lnTo>
                    <a:pt x="28466" y="171423"/>
                  </a:lnTo>
                  <a:lnTo>
                    <a:pt x="22520" y="233643"/>
                  </a:lnTo>
                  <a:lnTo>
                    <a:pt x="14110" y="290994"/>
                  </a:lnTo>
                  <a:lnTo>
                    <a:pt x="8116" y="341144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832995" y="5929038"/>
              <a:ext cx="336913" cy="187618"/>
            </a:xfrm>
            <a:custGeom>
              <a:avLst/>
              <a:gdLst/>
              <a:ahLst/>
              <a:cxnLst/>
              <a:rect l="0" t="0" r="0" b="0"/>
              <a:pathLst>
                <a:path w="336913" h="187618">
                  <a:moveTo>
                    <a:pt x="0" y="30092"/>
                  </a:moveTo>
                  <a:lnTo>
                    <a:pt x="56215" y="6068"/>
                  </a:lnTo>
                  <a:lnTo>
                    <a:pt x="114786" y="0"/>
                  </a:lnTo>
                  <a:lnTo>
                    <a:pt x="143433" y="1510"/>
                  </a:lnTo>
                  <a:lnTo>
                    <a:pt x="171763" y="9980"/>
                  </a:lnTo>
                  <a:lnTo>
                    <a:pt x="196832" y="27782"/>
                  </a:lnTo>
                  <a:lnTo>
                    <a:pt x="224437" y="60993"/>
                  </a:lnTo>
                  <a:lnTo>
                    <a:pt x="255463" y="122635"/>
                  </a:lnTo>
                  <a:lnTo>
                    <a:pt x="276023" y="171507"/>
                  </a:lnTo>
                  <a:lnTo>
                    <a:pt x="282282" y="180521"/>
                  </a:lnTo>
                  <a:lnTo>
                    <a:pt x="289963" y="185360"/>
                  </a:lnTo>
                  <a:lnTo>
                    <a:pt x="307857" y="187617"/>
                  </a:lnTo>
                  <a:lnTo>
                    <a:pt x="321269" y="184721"/>
                  </a:lnTo>
                  <a:lnTo>
                    <a:pt x="336912" y="177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085679" y="5927544"/>
              <a:ext cx="147400" cy="484312"/>
            </a:xfrm>
            <a:custGeom>
              <a:avLst/>
              <a:gdLst/>
              <a:ahLst/>
              <a:cxnLst/>
              <a:rect l="0" t="0" r="0" b="0"/>
              <a:pathLst>
                <a:path w="147400" h="484312">
                  <a:moveTo>
                    <a:pt x="147399" y="0"/>
                  </a:moveTo>
                  <a:lnTo>
                    <a:pt x="135946" y="48931"/>
                  </a:lnTo>
                  <a:lnTo>
                    <a:pt x="126068" y="96777"/>
                  </a:lnTo>
                  <a:lnTo>
                    <a:pt x="112613" y="147998"/>
                  </a:lnTo>
                  <a:lnTo>
                    <a:pt x="93808" y="200219"/>
                  </a:lnTo>
                  <a:lnTo>
                    <a:pt x="76538" y="255857"/>
                  </a:lnTo>
                  <a:lnTo>
                    <a:pt x="60893" y="310556"/>
                  </a:lnTo>
                  <a:lnTo>
                    <a:pt x="44559" y="359519"/>
                  </a:lnTo>
                  <a:lnTo>
                    <a:pt x="28559" y="417287"/>
                  </a:lnTo>
                  <a:lnTo>
                    <a:pt x="10592" y="467036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412062" y="5769617"/>
              <a:ext cx="29442" cy="431669"/>
            </a:xfrm>
            <a:custGeom>
              <a:avLst/>
              <a:gdLst/>
              <a:ahLst/>
              <a:cxnLst/>
              <a:rect l="0" t="0" r="0" b="0"/>
              <a:pathLst>
                <a:path w="29442" h="431669">
                  <a:moveTo>
                    <a:pt x="21057" y="0"/>
                  </a:moveTo>
                  <a:lnTo>
                    <a:pt x="26647" y="62093"/>
                  </a:lnTo>
                  <a:lnTo>
                    <a:pt x="29441" y="113477"/>
                  </a:lnTo>
                  <a:lnTo>
                    <a:pt x="23059" y="171807"/>
                  </a:lnTo>
                  <a:lnTo>
                    <a:pt x="18532" y="222091"/>
                  </a:lnTo>
                  <a:lnTo>
                    <a:pt x="9780" y="270915"/>
                  </a:lnTo>
                  <a:lnTo>
                    <a:pt x="1932" y="329335"/>
                  </a:lnTo>
                  <a:lnTo>
                    <a:pt x="382" y="390831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391005" y="5962659"/>
              <a:ext cx="371362" cy="234042"/>
            </a:xfrm>
            <a:custGeom>
              <a:avLst/>
              <a:gdLst/>
              <a:ahLst/>
              <a:cxnLst/>
              <a:rect l="0" t="0" r="0" b="0"/>
              <a:pathLst>
                <a:path w="371362" h="234042">
                  <a:moveTo>
                    <a:pt x="0" y="6999"/>
                  </a:moveTo>
                  <a:lnTo>
                    <a:pt x="43963" y="30719"/>
                  </a:lnTo>
                  <a:lnTo>
                    <a:pt x="106454" y="37550"/>
                  </a:lnTo>
                  <a:lnTo>
                    <a:pt x="168393" y="45684"/>
                  </a:lnTo>
                  <a:lnTo>
                    <a:pt x="230001" y="54250"/>
                  </a:lnTo>
                  <a:lnTo>
                    <a:pt x="257142" y="69223"/>
                  </a:lnTo>
                  <a:lnTo>
                    <a:pt x="262675" y="77727"/>
                  </a:lnTo>
                  <a:lnTo>
                    <a:pt x="268823" y="99655"/>
                  </a:lnTo>
                  <a:lnTo>
                    <a:pt x="264364" y="160266"/>
                  </a:lnTo>
                  <a:lnTo>
                    <a:pt x="259005" y="207739"/>
                  </a:lnTo>
                  <a:lnTo>
                    <a:pt x="265632" y="229188"/>
                  </a:lnTo>
                  <a:lnTo>
                    <a:pt x="273015" y="233504"/>
                  </a:lnTo>
                  <a:lnTo>
                    <a:pt x="282615" y="234041"/>
                  </a:lnTo>
                  <a:lnTo>
                    <a:pt x="293695" y="232060"/>
                  </a:lnTo>
                  <a:lnTo>
                    <a:pt x="315366" y="217381"/>
                  </a:lnTo>
                  <a:lnTo>
                    <a:pt x="335525" y="194089"/>
                  </a:lnTo>
                  <a:lnTo>
                    <a:pt x="364411" y="131476"/>
                  </a:lnTo>
                  <a:lnTo>
                    <a:pt x="371361" y="98587"/>
                  </a:lnTo>
                  <a:lnTo>
                    <a:pt x="370550" y="68372"/>
                  </a:lnTo>
                  <a:lnTo>
                    <a:pt x="357928" y="30643"/>
                  </a:lnTo>
                  <a:lnTo>
                    <a:pt x="339624" y="14388"/>
                  </a:lnTo>
                  <a:lnTo>
                    <a:pt x="315890" y="4434"/>
                  </a:lnTo>
                  <a:lnTo>
                    <a:pt x="277391" y="0"/>
                  </a:lnTo>
                  <a:lnTo>
                    <a:pt x="243237" y="6745"/>
                  </a:lnTo>
                  <a:lnTo>
                    <a:pt x="182589" y="34283"/>
                  </a:lnTo>
                  <a:lnTo>
                    <a:pt x="168456" y="49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980601" y="5716974"/>
              <a:ext cx="326384" cy="385242"/>
            </a:xfrm>
            <a:custGeom>
              <a:avLst/>
              <a:gdLst/>
              <a:ahLst/>
              <a:cxnLst/>
              <a:rect l="0" t="0" r="0" b="0"/>
              <a:pathLst>
                <a:path w="326384" h="385242">
                  <a:moveTo>
                    <a:pt x="0" y="21057"/>
                  </a:moveTo>
                  <a:lnTo>
                    <a:pt x="7236" y="48613"/>
                  </a:lnTo>
                  <a:lnTo>
                    <a:pt x="9553" y="94083"/>
                  </a:lnTo>
                  <a:lnTo>
                    <a:pt x="10240" y="154868"/>
                  </a:lnTo>
                  <a:lnTo>
                    <a:pt x="10443" y="204075"/>
                  </a:lnTo>
                  <a:lnTo>
                    <a:pt x="13631" y="262623"/>
                  </a:lnTo>
                  <a:lnTo>
                    <a:pt x="18857" y="311391"/>
                  </a:lnTo>
                  <a:lnTo>
                    <a:pt x="23525" y="364056"/>
                  </a:lnTo>
                  <a:lnTo>
                    <a:pt x="26212" y="379574"/>
                  </a:lnTo>
                  <a:lnTo>
                    <a:pt x="30343" y="385241"/>
                  </a:lnTo>
                  <a:lnTo>
                    <a:pt x="35437" y="384339"/>
                  </a:lnTo>
                  <a:lnTo>
                    <a:pt x="46166" y="372029"/>
                  </a:lnTo>
                  <a:lnTo>
                    <a:pt x="54834" y="354860"/>
                  </a:lnTo>
                  <a:lnTo>
                    <a:pt x="66290" y="303106"/>
                  </a:lnTo>
                  <a:lnTo>
                    <a:pt x="73526" y="259106"/>
                  </a:lnTo>
                  <a:lnTo>
                    <a:pt x="80642" y="213424"/>
                  </a:lnTo>
                  <a:lnTo>
                    <a:pt x="92394" y="151754"/>
                  </a:lnTo>
                  <a:lnTo>
                    <a:pt x="103846" y="122428"/>
                  </a:lnTo>
                  <a:lnTo>
                    <a:pt x="111345" y="116714"/>
                  </a:lnTo>
                  <a:lnTo>
                    <a:pt x="119853" y="116414"/>
                  </a:lnTo>
                  <a:lnTo>
                    <a:pt x="129035" y="119723"/>
                  </a:lnTo>
                  <a:lnTo>
                    <a:pt x="136326" y="127779"/>
                  </a:lnTo>
                  <a:lnTo>
                    <a:pt x="156434" y="179615"/>
                  </a:lnTo>
                  <a:lnTo>
                    <a:pt x="171671" y="235261"/>
                  </a:lnTo>
                  <a:lnTo>
                    <a:pt x="185945" y="293653"/>
                  </a:lnTo>
                  <a:lnTo>
                    <a:pt x="197684" y="346711"/>
                  </a:lnTo>
                  <a:lnTo>
                    <a:pt x="209132" y="374022"/>
                  </a:lnTo>
                  <a:lnTo>
                    <a:pt x="216631" y="380370"/>
                  </a:lnTo>
                  <a:lnTo>
                    <a:pt x="225139" y="382261"/>
                  </a:lnTo>
                  <a:lnTo>
                    <a:pt x="234321" y="381183"/>
                  </a:lnTo>
                  <a:lnTo>
                    <a:pt x="241612" y="372276"/>
                  </a:lnTo>
                  <a:lnTo>
                    <a:pt x="256292" y="324124"/>
                  </a:lnTo>
                  <a:lnTo>
                    <a:pt x="264965" y="261034"/>
                  </a:lnTo>
                  <a:lnTo>
                    <a:pt x="272008" y="198182"/>
                  </a:lnTo>
                  <a:lnTo>
                    <a:pt x="278817" y="149318"/>
                  </a:lnTo>
                  <a:lnTo>
                    <a:pt x="288243" y="92206"/>
                  </a:lnTo>
                  <a:lnTo>
                    <a:pt x="309144" y="30345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352095" y="5867734"/>
              <a:ext cx="197046" cy="245139"/>
            </a:xfrm>
            <a:custGeom>
              <a:avLst/>
              <a:gdLst/>
              <a:ahLst/>
              <a:cxnLst/>
              <a:rect l="0" t="0" r="0" b="0"/>
              <a:pathLst>
                <a:path w="197046" h="245139">
                  <a:moveTo>
                    <a:pt x="133875" y="70339"/>
                  </a:moveTo>
                  <a:lnTo>
                    <a:pt x="119220" y="26376"/>
                  </a:lnTo>
                  <a:lnTo>
                    <a:pt x="106304" y="9466"/>
                  </a:lnTo>
                  <a:lnTo>
                    <a:pt x="97947" y="1681"/>
                  </a:lnTo>
                  <a:lnTo>
                    <a:pt x="88866" y="0"/>
                  </a:lnTo>
                  <a:lnTo>
                    <a:pt x="79302" y="2390"/>
                  </a:lnTo>
                  <a:lnTo>
                    <a:pt x="44326" y="25851"/>
                  </a:lnTo>
                  <a:lnTo>
                    <a:pt x="22074" y="62876"/>
                  </a:lnTo>
                  <a:lnTo>
                    <a:pt x="3169" y="121724"/>
                  </a:lnTo>
                  <a:lnTo>
                    <a:pt x="0" y="176031"/>
                  </a:lnTo>
                  <a:lnTo>
                    <a:pt x="7120" y="220458"/>
                  </a:lnTo>
                  <a:lnTo>
                    <a:pt x="17488" y="240783"/>
                  </a:lnTo>
                  <a:lnTo>
                    <a:pt x="24698" y="244800"/>
                  </a:lnTo>
                  <a:lnTo>
                    <a:pt x="33014" y="245138"/>
                  </a:lnTo>
                  <a:lnTo>
                    <a:pt x="42067" y="243024"/>
                  </a:lnTo>
                  <a:lnTo>
                    <a:pt x="58366" y="231315"/>
                  </a:lnTo>
                  <a:lnTo>
                    <a:pt x="72240" y="214413"/>
                  </a:lnTo>
                  <a:lnTo>
                    <a:pt x="94548" y="164657"/>
                  </a:lnTo>
                  <a:lnTo>
                    <a:pt x="105584" y="116612"/>
                  </a:lnTo>
                  <a:lnTo>
                    <a:pt x="118624" y="63665"/>
                  </a:lnTo>
                  <a:lnTo>
                    <a:pt x="120198" y="64720"/>
                  </a:lnTo>
                  <a:lnTo>
                    <a:pt x="131337" y="128004"/>
                  </a:lnTo>
                  <a:lnTo>
                    <a:pt x="147714" y="190741"/>
                  </a:lnTo>
                  <a:lnTo>
                    <a:pt x="153629" y="203249"/>
                  </a:lnTo>
                  <a:lnTo>
                    <a:pt x="161082" y="211588"/>
                  </a:lnTo>
                  <a:lnTo>
                    <a:pt x="197045" y="228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553047" y="5822259"/>
              <a:ext cx="159200" cy="277920"/>
            </a:xfrm>
            <a:custGeom>
              <a:avLst/>
              <a:gdLst/>
              <a:ahLst/>
              <a:cxnLst/>
              <a:rect l="0" t="0" r="0" b="0"/>
              <a:pathLst>
                <a:path w="159200" h="277920">
                  <a:moveTo>
                    <a:pt x="111907" y="0"/>
                  </a:moveTo>
                  <a:lnTo>
                    <a:pt x="50796" y="26364"/>
                  </a:lnTo>
                  <a:lnTo>
                    <a:pt x="1954" y="59898"/>
                  </a:lnTo>
                  <a:lnTo>
                    <a:pt x="0" y="66839"/>
                  </a:lnTo>
                  <a:lnTo>
                    <a:pt x="2208" y="73805"/>
                  </a:lnTo>
                  <a:lnTo>
                    <a:pt x="7189" y="80789"/>
                  </a:lnTo>
                  <a:lnTo>
                    <a:pt x="25201" y="91668"/>
                  </a:lnTo>
                  <a:lnTo>
                    <a:pt x="88401" y="120303"/>
                  </a:lnTo>
                  <a:lnTo>
                    <a:pt x="127429" y="141840"/>
                  </a:lnTo>
                  <a:lnTo>
                    <a:pt x="146491" y="160137"/>
                  </a:lnTo>
                  <a:lnTo>
                    <a:pt x="156524" y="183086"/>
                  </a:lnTo>
                  <a:lnTo>
                    <a:pt x="159199" y="195757"/>
                  </a:lnTo>
                  <a:lnTo>
                    <a:pt x="157473" y="207714"/>
                  </a:lnTo>
                  <a:lnTo>
                    <a:pt x="146196" y="230357"/>
                  </a:lnTo>
                  <a:lnTo>
                    <a:pt x="120117" y="262836"/>
                  </a:lnTo>
                  <a:lnTo>
                    <a:pt x="97228" y="274744"/>
                  </a:lnTo>
                  <a:lnTo>
                    <a:pt x="84574" y="277919"/>
                  </a:lnTo>
                  <a:lnTo>
                    <a:pt x="73798" y="277697"/>
                  </a:lnTo>
                  <a:lnTo>
                    <a:pt x="55585" y="271210"/>
                  </a:lnTo>
                  <a:lnTo>
                    <a:pt x="1715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738653" y="5706446"/>
              <a:ext cx="168457" cy="347569"/>
            </a:xfrm>
            <a:custGeom>
              <a:avLst/>
              <a:gdLst/>
              <a:ahLst/>
              <a:cxnLst/>
              <a:rect l="0" t="0" r="0" b="0"/>
              <a:pathLst>
                <a:path w="168457" h="347569">
                  <a:moveTo>
                    <a:pt x="0" y="0"/>
                  </a:moveTo>
                  <a:lnTo>
                    <a:pt x="23719" y="43962"/>
                  </a:lnTo>
                  <a:lnTo>
                    <a:pt x="29254" y="96604"/>
                  </a:lnTo>
                  <a:lnTo>
                    <a:pt x="30895" y="152885"/>
                  </a:lnTo>
                  <a:lnTo>
                    <a:pt x="31449" y="215899"/>
                  </a:lnTo>
                  <a:lnTo>
                    <a:pt x="31545" y="261542"/>
                  </a:lnTo>
                  <a:lnTo>
                    <a:pt x="30403" y="314970"/>
                  </a:lnTo>
                  <a:lnTo>
                    <a:pt x="25516" y="347568"/>
                  </a:lnTo>
                  <a:lnTo>
                    <a:pt x="26369" y="347525"/>
                  </a:lnTo>
                  <a:lnTo>
                    <a:pt x="33160" y="324459"/>
                  </a:lnTo>
                  <a:lnTo>
                    <a:pt x="45935" y="264262"/>
                  </a:lnTo>
                  <a:lnTo>
                    <a:pt x="61834" y="230118"/>
                  </a:lnTo>
                  <a:lnTo>
                    <a:pt x="81362" y="205183"/>
                  </a:lnTo>
                  <a:lnTo>
                    <a:pt x="101282" y="193358"/>
                  </a:lnTo>
                  <a:lnTo>
                    <a:pt x="113145" y="188567"/>
                  </a:lnTo>
                  <a:lnTo>
                    <a:pt x="123393" y="187712"/>
                  </a:lnTo>
                  <a:lnTo>
                    <a:pt x="141019" y="193002"/>
                  </a:lnTo>
                  <a:lnTo>
                    <a:pt x="153533" y="209391"/>
                  </a:lnTo>
                  <a:lnTo>
                    <a:pt x="161823" y="232273"/>
                  </a:lnTo>
                  <a:lnTo>
                    <a:pt x="165321" y="270293"/>
                  </a:lnTo>
                  <a:lnTo>
                    <a:pt x="162854" y="315174"/>
                  </a:lnTo>
                  <a:lnTo>
                    <a:pt x="16845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9033451" y="5948601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9244021" y="5569576"/>
              <a:ext cx="73700" cy="400083"/>
            </a:xfrm>
            <a:custGeom>
              <a:avLst/>
              <a:gdLst/>
              <a:ahLst/>
              <a:cxnLst/>
              <a:rect l="0" t="0" r="0" b="0"/>
              <a:pathLst>
                <a:path w="73700" h="400083">
                  <a:moveTo>
                    <a:pt x="0" y="0"/>
                  </a:moveTo>
                  <a:lnTo>
                    <a:pt x="29308" y="29308"/>
                  </a:lnTo>
                  <a:lnTo>
                    <a:pt x="49160" y="82781"/>
                  </a:lnTo>
                  <a:lnTo>
                    <a:pt x="65388" y="139561"/>
                  </a:lnTo>
                  <a:lnTo>
                    <a:pt x="71237" y="198498"/>
                  </a:lnTo>
                  <a:lnTo>
                    <a:pt x="71800" y="248977"/>
                  </a:lnTo>
                  <a:lnTo>
                    <a:pt x="66248" y="306177"/>
                  </a:lnTo>
                  <a:lnTo>
                    <a:pt x="66898" y="369141"/>
                  </a:lnTo>
                  <a:lnTo>
                    <a:pt x="73699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9254550" y="5521872"/>
              <a:ext cx="276592" cy="447787"/>
            </a:xfrm>
            <a:custGeom>
              <a:avLst/>
              <a:gdLst/>
              <a:ahLst/>
              <a:cxnLst/>
              <a:rect l="0" t="0" r="0" b="0"/>
              <a:pathLst>
                <a:path w="276592" h="447787">
                  <a:moveTo>
                    <a:pt x="0" y="5589"/>
                  </a:moveTo>
                  <a:lnTo>
                    <a:pt x="16767" y="0"/>
                  </a:lnTo>
                  <a:lnTo>
                    <a:pt x="34358" y="376"/>
                  </a:lnTo>
                  <a:lnTo>
                    <a:pt x="91829" y="14478"/>
                  </a:lnTo>
                  <a:lnTo>
                    <a:pt x="147013" y="39313"/>
                  </a:lnTo>
                  <a:lnTo>
                    <a:pt x="201471" y="76275"/>
                  </a:lnTo>
                  <a:lnTo>
                    <a:pt x="248683" y="127002"/>
                  </a:lnTo>
                  <a:lnTo>
                    <a:pt x="268748" y="164623"/>
                  </a:lnTo>
                  <a:lnTo>
                    <a:pt x="276591" y="185065"/>
                  </a:lnTo>
                  <a:lnTo>
                    <a:pt x="276405" y="233072"/>
                  </a:lnTo>
                  <a:lnTo>
                    <a:pt x="265861" y="288130"/>
                  </a:lnTo>
                  <a:lnTo>
                    <a:pt x="254768" y="326651"/>
                  </a:lnTo>
                  <a:lnTo>
                    <a:pt x="227532" y="364933"/>
                  </a:lnTo>
                  <a:lnTo>
                    <a:pt x="172342" y="422684"/>
                  </a:lnTo>
                  <a:lnTo>
                    <a:pt x="145430" y="438529"/>
                  </a:lnTo>
                  <a:lnTo>
                    <a:pt x="105285" y="447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9594473" y="5577331"/>
              <a:ext cx="207559" cy="308100"/>
            </a:xfrm>
            <a:custGeom>
              <a:avLst/>
              <a:gdLst/>
              <a:ahLst/>
              <a:cxnLst/>
              <a:rect l="0" t="0" r="0" b="0"/>
              <a:pathLst>
                <a:path w="207559" h="308100">
                  <a:moveTo>
                    <a:pt x="186501" y="13301"/>
                  </a:moveTo>
                  <a:lnTo>
                    <a:pt x="175323" y="2123"/>
                  </a:lnTo>
                  <a:lnTo>
                    <a:pt x="167351" y="0"/>
                  </a:lnTo>
                  <a:lnTo>
                    <a:pt x="146015" y="761"/>
                  </a:lnTo>
                  <a:lnTo>
                    <a:pt x="95359" y="19186"/>
                  </a:lnTo>
                  <a:lnTo>
                    <a:pt x="45167" y="52218"/>
                  </a:lnTo>
                  <a:lnTo>
                    <a:pt x="16211" y="95685"/>
                  </a:lnTo>
                  <a:lnTo>
                    <a:pt x="3205" y="130908"/>
                  </a:lnTo>
                  <a:lnTo>
                    <a:pt x="0" y="175010"/>
                  </a:lnTo>
                  <a:lnTo>
                    <a:pt x="3396" y="199816"/>
                  </a:lnTo>
                  <a:lnTo>
                    <a:pt x="23064" y="239100"/>
                  </a:lnTo>
                  <a:lnTo>
                    <a:pt x="56707" y="269197"/>
                  </a:lnTo>
                  <a:lnTo>
                    <a:pt x="109997" y="291923"/>
                  </a:lnTo>
                  <a:lnTo>
                    <a:pt x="165584" y="304558"/>
                  </a:lnTo>
                  <a:lnTo>
                    <a:pt x="207558" y="308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9117679" y="6011772"/>
              <a:ext cx="50448" cy="252685"/>
            </a:xfrm>
            <a:custGeom>
              <a:avLst/>
              <a:gdLst/>
              <a:ahLst/>
              <a:cxnLst/>
              <a:rect l="0" t="0" r="0" b="0"/>
              <a:pathLst>
                <a:path w="50448" h="252685">
                  <a:moveTo>
                    <a:pt x="42114" y="0"/>
                  </a:moveTo>
                  <a:lnTo>
                    <a:pt x="50447" y="57265"/>
                  </a:lnTo>
                  <a:lnTo>
                    <a:pt x="48872" y="100416"/>
                  </a:lnTo>
                  <a:lnTo>
                    <a:pt x="37860" y="152027"/>
                  </a:lnTo>
                  <a:lnTo>
                    <a:pt x="17839" y="212913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Freeform 232"/>
          <p:cNvSpPr/>
          <p:nvPr/>
        </p:nvSpPr>
        <p:spPr>
          <a:xfrm>
            <a:off x="1629101" y="3461127"/>
            <a:ext cx="255501" cy="294583"/>
          </a:xfrm>
          <a:custGeom>
            <a:avLst/>
            <a:gdLst/>
            <a:ahLst/>
            <a:cxnLst/>
            <a:rect l="0" t="0" r="0" b="0"/>
            <a:pathLst>
              <a:path w="255501" h="294583">
                <a:moveTo>
                  <a:pt x="160744" y="55391"/>
                </a:moveTo>
                <a:lnTo>
                  <a:pt x="143976" y="49802"/>
                </a:lnTo>
                <a:lnTo>
                  <a:pt x="136697" y="50495"/>
                </a:lnTo>
                <a:lnTo>
                  <a:pt x="95561" y="74605"/>
                </a:lnTo>
                <a:lnTo>
                  <a:pt x="63467" y="102514"/>
                </a:lnTo>
                <a:lnTo>
                  <a:pt x="48879" y="120788"/>
                </a:lnTo>
                <a:lnTo>
                  <a:pt x="40836" y="143728"/>
                </a:lnTo>
                <a:lnTo>
                  <a:pt x="35673" y="202172"/>
                </a:lnTo>
                <a:lnTo>
                  <a:pt x="41206" y="229421"/>
                </a:lnTo>
                <a:lnTo>
                  <a:pt x="52633" y="252061"/>
                </a:lnTo>
                <a:lnTo>
                  <a:pt x="69411" y="269922"/>
                </a:lnTo>
                <a:lnTo>
                  <a:pt x="98587" y="287542"/>
                </a:lnTo>
                <a:lnTo>
                  <a:pt x="140637" y="294582"/>
                </a:lnTo>
                <a:lnTo>
                  <a:pt x="178963" y="291079"/>
                </a:lnTo>
                <a:lnTo>
                  <a:pt x="182248" y="288556"/>
                </a:lnTo>
                <a:lnTo>
                  <a:pt x="179759" y="285704"/>
                </a:lnTo>
                <a:lnTo>
                  <a:pt x="122390" y="269298"/>
                </a:lnTo>
                <a:lnTo>
                  <a:pt x="80100" y="256551"/>
                </a:lnTo>
                <a:lnTo>
                  <a:pt x="40273" y="231588"/>
                </a:lnTo>
                <a:lnTo>
                  <a:pt x="21023" y="212079"/>
                </a:lnTo>
                <a:lnTo>
                  <a:pt x="2622" y="175777"/>
                </a:lnTo>
                <a:lnTo>
                  <a:pt x="0" y="149060"/>
                </a:lnTo>
                <a:lnTo>
                  <a:pt x="5074" y="120419"/>
                </a:lnTo>
                <a:lnTo>
                  <a:pt x="27662" y="74918"/>
                </a:lnTo>
                <a:lnTo>
                  <a:pt x="71425" y="28963"/>
                </a:lnTo>
                <a:lnTo>
                  <a:pt x="109175" y="7970"/>
                </a:lnTo>
                <a:lnTo>
                  <a:pt x="129636" y="0"/>
                </a:lnTo>
                <a:lnTo>
                  <a:pt x="137665" y="916"/>
                </a:lnTo>
                <a:lnTo>
                  <a:pt x="144188" y="5037"/>
                </a:lnTo>
                <a:lnTo>
                  <a:pt x="149707" y="11293"/>
                </a:lnTo>
                <a:lnTo>
                  <a:pt x="151046" y="18973"/>
                </a:lnTo>
                <a:lnTo>
                  <a:pt x="146295" y="36866"/>
                </a:lnTo>
                <a:lnTo>
                  <a:pt x="105369" y="94252"/>
                </a:lnTo>
                <a:lnTo>
                  <a:pt x="82258" y="147382"/>
                </a:lnTo>
                <a:lnTo>
                  <a:pt x="72498" y="188973"/>
                </a:lnTo>
                <a:lnTo>
                  <a:pt x="73950" y="216926"/>
                </a:lnTo>
                <a:lnTo>
                  <a:pt x="81615" y="238708"/>
                </a:lnTo>
                <a:lnTo>
                  <a:pt x="86934" y="247793"/>
                </a:lnTo>
                <a:lnTo>
                  <a:pt x="95159" y="253849"/>
                </a:lnTo>
                <a:lnTo>
                  <a:pt x="116777" y="260578"/>
                </a:lnTo>
                <a:lnTo>
                  <a:pt x="149666" y="258777"/>
                </a:lnTo>
                <a:lnTo>
                  <a:pt x="205905" y="244420"/>
                </a:lnTo>
                <a:lnTo>
                  <a:pt x="255500" y="2343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11472" y="1958340"/>
            <a:ext cx="0" cy="469569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1810893"/>
            <a:ext cx="10160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5824" y="2516251"/>
            <a:ext cx="998105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98800" y="711200"/>
            <a:ext cx="348166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Battle Strategies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8900" y="1892300"/>
            <a:ext cx="132156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Union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300" y="1892300"/>
            <a:ext cx="271928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Confederacy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0570" y="2644848"/>
            <a:ext cx="321471" cy="629516"/>
            <a:chOff x="210570" y="2644848"/>
            <a:chExt cx="321471" cy="629516"/>
          </a:xfrm>
        </p:grpSpPr>
        <p:sp>
          <p:nvSpPr>
            <p:cNvPr id="8" name="Freeform 7"/>
            <p:cNvSpPr/>
            <p:nvPr/>
          </p:nvSpPr>
          <p:spPr>
            <a:xfrm>
              <a:off x="210570" y="2768995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0" y="0"/>
                  </a:moveTo>
                  <a:lnTo>
                    <a:pt x="0" y="51602"/>
                  </a:lnTo>
                  <a:lnTo>
                    <a:pt x="0" y="113815"/>
                  </a:lnTo>
                  <a:lnTo>
                    <a:pt x="0" y="170334"/>
                  </a:lnTo>
                  <a:lnTo>
                    <a:pt x="0" y="222955"/>
                  </a:lnTo>
                  <a:lnTo>
                    <a:pt x="0" y="271041"/>
                  </a:lnTo>
                  <a:lnTo>
                    <a:pt x="2340" y="322854"/>
                  </a:lnTo>
                  <a:lnTo>
                    <a:pt x="21057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2684" y="2644848"/>
              <a:ext cx="279357" cy="629516"/>
            </a:xfrm>
            <a:custGeom>
              <a:avLst/>
              <a:gdLst/>
              <a:ahLst/>
              <a:cxnLst/>
              <a:rect l="0" t="0" r="0" b="0"/>
              <a:pathLst>
                <a:path w="279357" h="629516">
                  <a:moveTo>
                    <a:pt x="0" y="8333"/>
                  </a:moveTo>
                  <a:lnTo>
                    <a:pt x="37478" y="0"/>
                  </a:lnTo>
                  <a:lnTo>
                    <a:pt x="72326" y="1575"/>
                  </a:lnTo>
                  <a:lnTo>
                    <a:pt x="127331" y="17019"/>
                  </a:lnTo>
                  <a:lnTo>
                    <a:pt x="165109" y="35603"/>
                  </a:lnTo>
                  <a:lnTo>
                    <a:pt x="197880" y="63987"/>
                  </a:lnTo>
                  <a:lnTo>
                    <a:pt x="230507" y="114906"/>
                  </a:lnTo>
                  <a:lnTo>
                    <a:pt x="253892" y="170025"/>
                  </a:lnTo>
                  <a:lnTo>
                    <a:pt x="268607" y="233208"/>
                  </a:lnTo>
                  <a:lnTo>
                    <a:pt x="275846" y="291962"/>
                  </a:lnTo>
                  <a:lnTo>
                    <a:pt x="279356" y="320394"/>
                  </a:lnTo>
                  <a:lnTo>
                    <a:pt x="272077" y="376775"/>
                  </a:lnTo>
                  <a:lnTo>
                    <a:pt x="253785" y="432972"/>
                  </a:lnTo>
                  <a:lnTo>
                    <a:pt x="234877" y="487963"/>
                  </a:lnTo>
                  <a:lnTo>
                    <a:pt x="214133" y="522843"/>
                  </a:lnTo>
                  <a:lnTo>
                    <a:pt x="164217" y="576690"/>
                  </a:lnTo>
                  <a:lnTo>
                    <a:pt x="105285" y="629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8747" y="2693758"/>
            <a:ext cx="2879489" cy="1022803"/>
            <a:chOff x="768747" y="2693758"/>
            <a:chExt cx="2879489" cy="1022803"/>
          </a:xfrm>
        </p:grpSpPr>
        <p:sp>
          <p:nvSpPr>
            <p:cNvPr id="11" name="Freeform 10"/>
            <p:cNvSpPr/>
            <p:nvPr/>
          </p:nvSpPr>
          <p:spPr>
            <a:xfrm>
              <a:off x="768747" y="2724711"/>
              <a:ext cx="180395" cy="423311"/>
            </a:xfrm>
            <a:custGeom>
              <a:avLst/>
              <a:gdLst/>
              <a:ahLst/>
              <a:cxnLst/>
              <a:rect l="0" t="0" r="0" b="0"/>
              <a:pathLst>
                <a:path w="180395" h="423311">
                  <a:moveTo>
                    <a:pt x="20890" y="128512"/>
                  </a:moveTo>
                  <a:lnTo>
                    <a:pt x="6236" y="172475"/>
                  </a:lnTo>
                  <a:lnTo>
                    <a:pt x="4102" y="173028"/>
                  </a:lnTo>
                  <a:lnTo>
                    <a:pt x="677" y="135009"/>
                  </a:lnTo>
                  <a:lnTo>
                    <a:pt x="0" y="82092"/>
                  </a:lnTo>
                  <a:lnTo>
                    <a:pt x="1036" y="27749"/>
                  </a:lnTo>
                  <a:lnTo>
                    <a:pt x="5909" y="0"/>
                  </a:lnTo>
                  <a:lnTo>
                    <a:pt x="5054" y="723"/>
                  </a:lnTo>
                  <a:lnTo>
                    <a:pt x="3314" y="4715"/>
                  </a:lnTo>
                  <a:lnTo>
                    <a:pt x="865" y="32690"/>
                  </a:lnTo>
                  <a:lnTo>
                    <a:pt x="8302" y="92497"/>
                  </a:lnTo>
                  <a:lnTo>
                    <a:pt x="9955" y="152203"/>
                  </a:lnTo>
                  <a:lnTo>
                    <a:pt x="10241" y="200523"/>
                  </a:lnTo>
                  <a:lnTo>
                    <a:pt x="10326" y="251884"/>
                  </a:lnTo>
                  <a:lnTo>
                    <a:pt x="10355" y="314405"/>
                  </a:lnTo>
                  <a:lnTo>
                    <a:pt x="7241" y="375628"/>
                  </a:lnTo>
                  <a:lnTo>
                    <a:pt x="4772" y="388013"/>
                  </a:lnTo>
                  <a:lnTo>
                    <a:pt x="3126" y="390420"/>
                  </a:lnTo>
                  <a:lnTo>
                    <a:pt x="1297" y="377497"/>
                  </a:lnTo>
                  <a:lnTo>
                    <a:pt x="5856" y="331747"/>
                  </a:lnTo>
                  <a:lnTo>
                    <a:pt x="20205" y="273738"/>
                  </a:lnTo>
                  <a:lnTo>
                    <a:pt x="38779" y="217640"/>
                  </a:lnTo>
                  <a:lnTo>
                    <a:pt x="50678" y="198930"/>
                  </a:lnTo>
                  <a:lnTo>
                    <a:pt x="81709" y="175243"/>
                  </a:lnTo>
                  <a:lnTo>
                    <a:pt x="107192" y="169948"/>
                  </a:lnTo>
                  <a:lnTo>
                    <a:pt x="120539" y="170174"/>
                  </a:lnTo>
                  <a:lnTo>
                    <a:pt x="144727" y="182903"/>
                  </a:lnTo>
                  <a:lnTo>
                    <a:pt x="156091" y="192849"/>
                  </a:lnTo>
                  <a:lnTo>
                    <a:pt x="171836" y="222617"/>
                  </a:lnTo>
                  <a:lnTo>
                    <a:pt x="180394" y="259244"/>
                  </a:lnTo>
                  <a:lnTo>
                    <a:pt x="177465" y="314646"/>
                  </a:lnTo>
                  <a:lnTo>
                    <a:pt x="155228" y="370454"/>
                  </a:lnTo>
                  <a:lnTo>
                    <a:pt x="141427" y="388510"/>
                  </a:lnTo>
                  <a:lnTo>
                    <a:pt x="103972" y="419166"/>
                  </a:lnTo>
                  <a:lnTo>
                    <a:pt x="93825" y="422887"/>
                  </a:lnTo>
                  <a:lnTo>
                    <a:pt x="52476" y="423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010736" y="2779523"/>
              <a:ext cx="30032" cy="368499"/>
            </a:xfrm>
            <a:custGeom>
              <a:avLst/>
              <a:gdLst/>
              <a:ahLst/>
              <a:cxnLst/>
              <a:rect l="0" t="0" r="0" b="0"/>
              <a:pathLst>
                <a:path w="30032" h="368499">
                  <a:moveTo>
                    <a:pt x="0" y="0"/>
                  </a:moveTo>
                  <a:lnTo>
                    <a:pt x="11178" y="11179"/>
                  </a:lnTo>
                  <a:lnTo>
                    <a:pt x="23719" y="40487"/>
                  </a:lnTo>
                  <a:lnTo>
                    <a:pt x="30031" y="92313"/>
                  </a:lnTo>
                  <a:lnTo>
                    <a:pt x="28159" y="150730"/>
                  </a:lnTo>
                  <a:lnTo>
                    <a:pt x="23161" y="201029"/>
                  </a:lnTo>
                  <a:lnTo>
                    <a:pt x="15883" y="259248"/>
                  </a:lnTo>
                  <a:lnTo>
                    <a:pt x="11586" y="312949"/>
                  </a:lnTo>
                  <a:lnTo>
                    <a:pt x="10528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26549" y="2926782"/>
              <a:ext cx="149076" cy="217474"/>
            </a:xfrm>
            <a:custGeom>
              <a:avLst/>
              <a:gdLst/>
              <a:ahLst/>
              <a:cxnLst/>
              <a:rect l="0" t="0" r="0" b="0"/>
              <a:pathLst>
                <a:path w="149076" h="217474">
                  <a:moveTo>
                    <a:pt x="31586" y="140"/>
                  </a:moveTo>
                  <a:lnTo>
                    <a:pt x="24350" y="28866"/>
                  </a:lnTo>
                  <a:lnTo>
                    <a:pt x="22033" y="80401"/>
                  </a:lnTo>
                  <a:lnTo>
                    <a:pt x="21491" y="123939"/>
                  </a:lnTo>
                  <a:lnTo>
                    <a:pt x="32364" y="183311"/>
                  </a:lnTo>
                  <a:lnTo>
                    <a:pt x="47140" y="207501"/>
                  </a:lnTo>
                  <a:lnTo>
                    <a:pt x="55993" y="215590"/>
                  </a:lnTo>
                  <a:lnTo>
                    <a:pt x="66574" y="217473"/>
                  </a:lnTo>
                  <a:lnTo>
                    <a:pt x="90810" y="210206"/>
                  </a:lnTo>
                  <a:lnTo>
                    <a:pt x="125173" y="180795"/>
                  </a:lnTo>
                  <a:lnTo>
                    <a:pt x="140640" y="149452"/>
                  </a:lnTo>
                  <a:lnTo>
                    <a:pt x="149075" y="112124"/>
                  </a:lnTo>
                  <a:lnTo>
                    <a:pt x="146076" y="56328"/>
                  </a:lnTo>
                  <a:lnTo>
                    <a:pt x="136673" y="32521"/>
                  </a:lnTo>
                  <a:lnTo>
                    <a:pt x="118455" y="14142"/>
                  </a:lnTo>
                  <a:lnTo>
                    <a:pt x="107046" y="5965"/>
                  </a:lnTo>
                  <a:lnTo>
                    <a:pt x="81891" y="0"/>
                  </a:lnTo>
                  <a:lnTo>
                    <a:pt x="33204" y="5702"/>
                  </a:lnTo>
                  <a:lnTo>
                    <a:pt x="0" y="21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34013" y="2921466"/>
              <a:ext cx="171563" cy="189686"/>
            </a:xfrm>
            <a:custGeom>
              <a:avLst/>
              <a:gdLst/>
              <a:ahLst/>
              <a:cxnLst/>
              <a:rect l="0" t="0" r="0" b="0"/>
              <a:pathLst>
                <a:path w="171563" h="189686">
                  <a:moveTo>
                    <a:pt x="97863" y="37042"/>
                  </a:moveTo>
                  <a:lnTo>
                    <a:pt x="97863" y="14685"/>
                  </a:lnTo>
                  <a:lnTo>
                    <a:pt x="93183" y="8100"/>
                  </a:lnTo>
                  <a:lnTo>
                    <a:pt x="85384" y="3709"/>
                  </a:lnTo>
                  <a:lnTo>
                    <a:pt x="65411" y="0"/>
                  </a:lnTo>
                  <a:lnTo>
                    <a:pt x="44835" y="2252"/>
                  </a:lnTo>
                  <a:lnTo>
                    <a:pt x="35605" y="7999"/>
                  </a:lnTo>
                  <a:lnTo>
                    <a:pt x="19110" y="26864"/>
                  </a:lnTo>
                  <a:lnTo>
                    <a:pt x="2259" y="69381"/>
                  </a:lnTo>
                  <a:lnTo>
                    <a:pt x="0" y="95868"/>
                  </a:lnTo>
                  <a:lnTo>
                    <a:pt x="1035" y="107845"/>
                  </a:lnTo>
                  <a:lnTo>
                    <a:pt x="19260" y="147058"/>
                  </a:lnTo>
                  <a:lnTo>
                    <a:pt x="46887" y="177134"/>
                  </a:lnTo>
                  <a:lnTo>
                    <a:pt x="70138" y="187043"/>
                  </a:lnTo>
                  <a:lnTo>
                    <a:pt x="82889" y="189685"/>
                  </a:lnTo>
                  <a:lnTo>
                    <a:pt x="109535" y="183262"/>
                  </a:lnTo>
                  <a:lnTo>
                    <a:pt x="171562" y="142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10860" y="2768995"/>
              <a:ext cx="31587" cy="357970"/>
            </a:xfrm>
            <a:custGeom>
              <a:avLst/>
              <a:gdLst/>
              <a:ahLst/>
              <a:cxnLst/>
              <a:rect l="0" t="0" r="0" b="0"/>
              <a:pathLst>
                <a:path w="31587" h="357970">
                  <a:moveTo>
                    <a:pt x="31586" y="0"/>
                  </a:moveTo>
                  <a:lnTo>
                    <a:pt x="25520" y="32452"/>
                  </a:lnTo>
                  <a:lnTo>
                    <a:pt x="26921" y="76990"/>
                  </a:lnTo>
                  <a:lnTo>
                    <a:pt x="22216" y="130501"/>
                  </a:lnTo>
                  <a:lnTo>
                    <a:pt x="21286" y="186132"/>
                  </a:lnTo>
                  <a:lnTo>
                    <a:pt x="17983" y="242181"/>
                  </a:lnTo>
                  <a:lnTo>
                    <a:pt x="6412" y="30390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67797" y="2884808"/>
              <a:ext cx="164163" cy="242157"/>
            </a:xfrm>
            <a:custGeom>
              <a:avLst/>
              <a:gdLst/>
              <a:ahLst/>
              <a:cxnLst/>
              <a:rect l="0" t="0" r="0" b="0"/>
              <a:pathLst>
                <a:path w="164163" h="242157">
                  <a:moveTo>
                    <a:pt x="100991" y="0"/>
                  </a:moveTo>
                  <a:lnTo>
                    <a:pt x="40118" y="50996"/>
                  </a:lnTo>
                  <a:lnTo>
                    <a:pt x="17444" y="79451"/>
                  </a:lnTo>
                  <a:lnTo>
                    <a:pt x="5367" y="104332"/>
                  </a:lnTo>
                  <a:lnTo>
                    <a:pt x="0" y="130988"/>
                  </a:lnTo>
                  <a:lnTo>
                    <a:pt x="3853" y="158433"/>
                  </a:lnTo>
                  <a:lnTo>
                    <a:pt x="14535" y="185058"/>
                  </a:lnTo>
                  <a:lnTo>
                    <a:pt x="30980" y="208590"/>
                  </a:lnTo>
                  <a:lnTo>
                    <a:pt x="49988" y="224508"/>
                  </a:lnTo>
                  <a:lnTo>
                    <a:pt x="59970" y="230391"/>
                  </a:lnTo>
                  <a:lnTo>
                    <a:pt x="115678" y="239832"/>
                  </a:lnTo>
                  <a:lnTo>
                    <a:pt x="164162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60223" y="2893734"/>
              <a:ext cx="192835" cy="222702"/>
            </a:xfrm>
            <a:custGeom>
              <a:avLst/>
              <a:gdLst/>
              <a:ahLst/>
              <a:cxnLst/>
              <a:rect l="0" t="0" r="0" b="0"/>
              <a:pathLst>
                <a:path w="192835" h="222702">
                  <a:moveTo>
                    <a:pt x="150720" y="12131"/>
                  </a:moveTo>
                  <a:lnTo>
                    <a:pt x="139542" y="953"/>
                  </a:lnTo>
                  <a:lnTo>
                    <a:pt x="131570" y="0"/>
                  </a:lnTo>
                  <a:lnTo>
                    <a:pt x="110233" y="5180"/>
                  </a:lnTo>
                  <a:lnTo>
                    <a:pt x="83092" y="21250"/>
                  </a:lnTo>
                  <a:lnTo>
                    <a:pt x="38641" y="76103"/>
                  </a:lnTo>
                  <a:lnTo>
                    <a:pt x="10976" y="138544"/>
                  </a:lnTo>
                  <a:lnTo>
                    <a:pt x="0" y="170080"/>
                  </a:lnTo>
                  <a:lnTo>
                    <a:pt x="2235" y="191125"/>
                  </a:lnTo>
                  <a:lnTo>
                    <a:pt x="6107" y="201651"/>
                  </a:lnTo>
                  <a:lnTo>
                    <a:pt x="13367" y="208668"/>
                  </a:lnTo>
                  <a:lnTo>
                    <a:pt x="33912" y="216464"/>
                  </a:lnTo>
                  <a:lnTo>
                    <a:pt x="55521" y="213690"/>
                  </a:lnTo>
                  <a:lnTo>
                    <a:pt x="66197" y="209675"/>
                  </a:lnTo>
                  <a:lnTo>
                    <a:pt x="87418" y="189616"/>
                  </a:lnTo>
                  <a:lnTo>
                    <a:pt x="118459" y="140257"/>
                  </a:lnTo>
                  <a:lnTo>
                    <a:pt x="139640" y="86066"/>
                  </a:lnTo>
                  <a:lnTo>
                    <a:pt x="157667" y="32049"/>
                  </a:lnTo>
                  <a:lnTo>
                    <a:pt x="165906" y="3735"/>
                  </a:lnTo>
                  <a:lnTo>
                    <a:pt x="162515" y="47474"/>
                  </a:lnTo>
                  <a:lnTo>
                    <a:pt x="161624" y="108001"/>
                  </a:lnTo>
                  <a:lnTo>
                    <a:pt x="163755" y="147157"/>
                  </a:lnTo>
                  <a:lnTo>
                    <a:pt x="181068" y="201064"/>
                  </a:lnTo>
                  <a:lnTo>
                    <a:pt x="192834" y="2227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89002" y="2726881"/>
              <a:ext cx="371915" cy="389555"/>
            </a:xfrm>
            <a:custGeom>
              <a:avLst/>
              <a:gdLst/>
              <a:ahLst/>
              <a:cxnLst/>
              <a:rect l="0" t="0" r="0" b="0"/>
              <a:pathLst>
                <a:path w="371915" h="389555">
                  <a:moveTo>
                    <a:pt x="143039" y="0"/>
                  </a:moveTo>
                  <a:lnTo>
                    <a:pt x="157694" y="53028"/>
                  </a:lnTo>
                  <a:lnTo>
                    <a:pt x="167789" y="112288"/>
                  </a:lnTo>
                  <a:lnTo>
                    <a:pt x="172599" y="172351"/>
                  </a:lnTo>
                  <a:lnTo>
                    <a:pt x="174025" y="227192"/>
                  </a:lnTo>
                  <a:lnTo>
                    <a:pt x="167271" y="289719"/>
                  </a:lnTo>
                  <a:lnTo>
                    <a:pt x="165507" y="318667"/>
                  </a:lnTo>
                  <a:lnTo>
                    <a:pt x="163867" y="322409"/>
                  </a:lnTo>
                  <a:lnTo>
                    <a:pt x="161604" y="319054"/>
                  </a:lnTo>
                  <a:lnTo>
                    <a:pt x="146221" y="269266"/>
                  </a:lnTo>
                  <a:lnTo>
                    <a:pt x="129327" y="206437"/>
                  </a:lnTo>
                  <a:lnTo>
                    <a:pt x="123369" y="193776"/>
                  </a:lnTo>
                  <a:lnTo>
                    <a:pt x="104271" y="176590"/>
                  </a:lnTo>
                  <a:lnTo>
                    <a:pt x="92628" y="170369"/>
                  </a:lnTo>
                  <a:lnTo>
                    <a:pt x="81356" y="169731"/>
                  </a:lnTo>
                  <a:lnTo>
                    <a:pt x="59472" y="178382"/>
                  </a:lnTo>
                  <a:lnTo>
                    <a:pt x="33011" y="197393"/>
                  </a:lnTo>
                  <a:lnTo>
                    <a:pt x="10353" y="234612"/>
                  </a:lnTo>
                  <a:lnTo>
                    <a:pt x="0" y="277095"/>
                  </a:lnTo>
                  <a:lnTo>
                    <a:pt x="6937" y="305257"/>
                  </a:lnTo>
                  <a:lnTo>
                    <a:pt x="21718" y="329862"/>
                  </a:lnTo>
                  <a:lnTo>
                    <a:pt x="39986" y="344697"/>
                  </a:lnTo>
                  <a:lnTo>
                    <a:pt x="86769" y="354037"/>
                  </a:lnTo>
                  <a:lnTo>
                    <a:pt x="145084" y="351215"/>
                  </a:lnTo>
                  <a:lnTo>
                    <a:pt x="195638" y="342970"/>
                  </a:lnTo>
                  <a:lnTo>
                    <a:pt x="246236" y="328533"/>
                  </a:lnTo>
                  <a:lnTo>
                    <a:pt x="300692" y="297666"/>
                  </a:lnTo>
                  <a:lnTo>
                    <a:pt x="334621" y="268935"/>
                  </a:lnTo>
                  <a:lnTo>
                    <a:pt x="360734" y="230678"/>
                  </a:lnTo>
                  <a:lnTo>
                    <a:pt x="368474" y="207808"/>
                  </a:lnTo>
                  <a:lnTo>
                    <a:pt x="371914" y="178147"/>
                  </a:lnTo>
                  <a:lnTo>
                    <a:pt x="369322" y="165558"/>
                  </a:lnTo>
                  <a:lnTo>
                    <a:pt x="357083" y="145331"/>
                  </a:lnTo>
                  <a:lnTo>
                    <a:pt x="348906" y="142511"/>
                  </a:lnTo>
                  <a:lnTo>
                    <a:pt x="339945" y="144140"/>
                  </a:lnTo>
                  <a:lnTo>
                    <a:pt x="313686" y="160082"/>
                  </a:lnTo>
                  <a:lnTo>
                    <a:pt x="299601" y="174093"/>
                  </a:lnTo>
                  <a:lnTo>
                    <a:pt x="273387" y="232122"/>
                  </a:lnTo>
                  <a:lnTo>
                    <a:pt x="266093" y="252904"/>
                  </a:lnTo>
                  <a:lnTo>
                    <a:pt x="266587" y="289924"/>
                  </a:lnTo>
                  <a:lnTo>
                    <a:pt x="279732" y="330528"/>
                  </a:lnTo>
                  <a:lnTo>
                    <a:pt x="295039" y="352012"/>
                  </a:lnTo>
                  <a:lnTo>
                    <a:pt x="313540" y="368190"/>
                  </a:lnTo>
                  <a:lnTo>
                    <a:pt x="35361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53665" y="2693758"/>
              <a:ext cx="412639" cy="584206"/>
            </a:xfrm>
            <a:custGeom>
              <a:avLst/>
              <a:gdLst/>
              <a:ahLst/>
              <a:cxnLst/>
              <a:rect l="0" t="0" r="0" b="0"/>
              <a:pathLst>
                <a:path w="412639" h="584206">
                  <a:moveTo>
                    <a:pt x="25858" y="191050"/>
                  </a:moveTo>
                  <a:lnTo>
                    <a:pt x="11204" y="244078"/>
                  </a:lnTo>
                  <a:lnTo>
                    <a:pt x="0" y="301524"/>
                  </a:lnTo>
                  <a:lnTo>
                    <a:pt x="1888" y="330617"/>
                  </a:lnTo>
                  <a:lnTo>
                    <a:pt x="12865" y="352906"/>
                  </a:lnTo>
                  <a:lnTo>
                    <a:pt x="20706" y="362125"/>
                  </a:lnTo>
                  <a:lnTo>
                    <a:pt x="30612" y="367101"/>
                  </a:lnTo>
                  <a:lnTo>
                    <a:pt x="54097" y="369511"/>
                  </a:lnTo>
                  <a:lnTo>
                    <a:pt x="77014" y="363563"/>
                  </a:lnTo>
                  <a:lnTo>
                    <a:pt x="88038" y="358701"/>
                  </a:lnTo>
                  <a:lnTo>
                    <a:pt x="106526" y="337702"/>
                  </a:lnTo>
                  <a:lnTo>
                    <a:pt x="120202" y="307701"/>
                  </a:lnTo>
                  <a:lnTo>
                    <a:pt x="126732" y="253690"/>
                  </a:lnTo>
                  <a:lnTo>
                    <a:pt x="119050" y="195451"/>
                  </a:lnTo>
                  <a:lnTo>
                    <a:pt x="100522" y="137818"/>
                  </a:lnTo>
                  <a:lnTo>
                    <a:pt x="79176" y="98589"/>
                  </a:lnTo>
                  <a:lnTo>
                    <a:pt x="72952" y="71188"/>
                  </a:lnTo>
                  <a:lnTo>
                    <a:pt x="75037" y="29453"/>
                  </a:lnTo>
                  <a:lnTo>
                    <a:pt x="82041" y="18978"/>
                  </a:lnTo>
                  <a:lnTo>
                    <a:pt x="105421" y="4220"/>
                  </a:lnTo>
                  <a:lnTo>
                    <a:pt x="135309" y="0"/>
                  </a:lnTo>
                  <a:lnTo>
                    <a:pt x="165750" y="3194"/>
                  </a:lnTo>
                  <a:lnTo>
                    <a:pt x="224911" y="30756"/>
                  </a:lnTo>
                  <a:lnTo>
                    <a:pt x="251603" y="56598"/>
                  </a:lnTo>
                  <a:lnTo>
                    <a:pt x="268741" y="92071"/>
                  </a:lnTo>
                  <a:lnTo>
                    <a:pt x="283842" y="154385"/>
                  </a:lnTo>
                  <a:lnTo>
                    <a:pt x="286352" y="206833"/>
                  </a:lnTo>
                  <a:lnTo>
                    <a:pt x="280206" y="267477"/>
                  </a:lnTo>
                  <a:lnTo>
                    <a:pt x="274213" y="313145"/>
                  </a:lnTo>
                  <a:lnTo>
                    <a:pt x="270769" y="357619"/>
                  </a:lnTo>
                  <a:lnTo>
                    <a:pt x="262591" y="418999"/>
                  </a:lnTo>
                  <a:lnTo>
                    <a:pt x="251589" y="471110"/>
                  </a:lnTo>
                  <a:lnTo>
                    <a:pt x="247872" y="530640"/>
                  </a:lnTo>
                  <a:lnTo>
                    <a:pt x="253603" y="556059"/>
                  </a:lnTo>
                  <a:lnTo>
                    <a:pt x="258406" y="567750"/>
                  </a:lnTo>
                  <a:lnTo>
                    <a:pt x="267458" y="575545"/>
                  </a:lnTo>
                  <a:lnTo>
                    <a:pt x="293113" y="584205"/>
                  </a:lnTo>
                  <a:lnTo>
                    <a:pt x="324013" y="578695"/>
                  </a:lnTo>
                  <a:lnTo>
                    <a:pt x="353734" y="564548"/>
                  </a:lnTo>
                  <a:lnTo>
                    <a:pt x="374742" y="546562"/>
                  </a:lnTo>
                  <a:lnTo>
                    <a:pt x="394133" y="511117"/>
                  </a:lnTo>
                  <a:lnTo>
                    <a:pt x="409996" y="464453"/>
                  </a:lnTo>
                  <a:lnTo>
                    <a:pt x="412638" y="425047"/>
                  </a:lnTo>
                  <a:lnTo>
                    <a:pt x="403643" y="372929"/>
                  </a:lnTo>
                  <a:lnTo>
                    <a:pt x="396144" y="351434"/>
                  </a:lnTo>
                  <a:lnTo>
                    <a:pt x="365591" y="311159"/>
                  </a:lnTo>
                  <a:lnTo>
                    <a:pt x="328251" y="289549"/>
                  </a:lnTo>
                  <a:lnTo>
                    <a:pt x="268014" y="275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84891" y="2783986"/>
              <a:ext cx="147400" cy="248222"/>
            </a:xfrm>
            <a:custGeom>
              <a:avLst/>
              <a:gdLst/>
              <a:ahLst/>
              <a:cxnLst/>
              <a:rect l="0" t="0" r="0" b="0"/>
              <a:pathLst>
                <a:path w="147400" h="248222">
                  <a:moveTo>
                    <a:pt x="147399" y="6066"/>
                  </a:moveTo>
                  <a:lnTo>
                    <a:pt x="114947" y="0"/>
                  </a:lnTo>
                  <a:lnTo>
                    <a:pt x="81632" y="6088"/>
                  </a:lnTo>
                  <a:lnTo>
                    <a:pt x="28516" y="28514"/>
                  </a:lnTo>
                  <a:lnTo>
                    <a:pt x="19011" y="35069"/>
                  </a:lnTo>
                  <a:lnTo>
                    <a:pt x="13844" y="42949"/>
                  </a:lnTo>
                  <a:lnTo>
                    <a:pt x="11222" y="61063"/>
                  </a:lnTo>
                  <a:lnTo>
                    <a:pt x="14501" y="68467"/>
                  </a:lnTo>
                  <a:lnTo>
                    <a:pt x="44979" y="91875"/>
                  </a:lnTo>
                  <a:lnTo>
                    <a:pt x="95973" y="124271"/>
                  </a:lnTo>
                  <a:lnTo>
                    <a:pt x="134112" y="148584"/>
                  </a:lnTo>
                  <a:lnTo>
                    <a:pt x="140881" y="157230"/>
                  </a:lnTo>
                  <a:lnTo>
                    <a:pt x="144223" y="166504"/>
                  </a:lnTo>
                  <a:lnTo>
                    <a:pt x="145282" y="176195"/>
                  </a:lnTo>
                  <a:lnTo>
                    <a:pt x="137100" y="196323"/>
                  </a:lnTo>
                  <a:lnTo>
                    <a:pt x="130004" y="206603"/>
                  </a:lnTo>
                  <a:lnTo>
                    <a:pt x="109642" y="221146"/>
                  </a:lnTo>
                  <a:lnTo>
                    <a:pt x="52047" y="242749"/>
                  </a:lnTo>
                  <a:lnTo>
                    <a:pt x="0" y="248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69161" y="2990093"/>
              <a:ext cx="63172" cy="10530"/>
            </a:xfrm>
            <a:custGeom>
              <a:avLst/>
              <a:gdLst/>
              <a:ahLst/>
              <a:cxnLst/>
              <a:rect l="0" t="0" r="0" b="0"/>
              <a:pathLst>
                <a:path w="63172" h="10530">
                  <a:moveTo>
                    <a:pt x="63171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484725" y="3411233"/>
              <a:ext cx="84229" cy="305328"/>
            </a:xfrm>
            <a:custGeom>
              <a:avLst/>
              <a:gdLst/>
              <a:ahLst/>
              <a:cxnLst/>
              <a:rect l="0" t="0" r="0" b="0"/>
              <a:pathLst>
                <a:path w="84229" h="305328">
                  <a:moveTo>
                    <a:pt x="0" y="0"/>
                  </a:moveTo>
                  <a:lnTo>
                    <a:pt x="3120" y="48931"/>
                  </a:lnTo>
                  <a:lnTo>
                    <a:pt x="14655" y="108061"/>
                  </a:lnTo>
                  <a:lnTo>
                    <a:pt x="35434" y="163632"/>
                  </a:lnTo>
                  <a:lnTo>
                    <a:pt x="55735" y="220464"/>
                  </a:lnTo>
                  <a:lnTo>
                    <a:pt x="73645" y="273658"/>
                  </a:lnTo>
                  <a:lnTo>
                    <a:pt x="84228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84725" y="3256455"/>
              <a:ext cx="189847" cy="249536"/>
            </a:xfrm>
            <a:custGeom>
              <a:avLst/>
              <a:gdLst/>
              <a:ahLst/>
              <a:cxnLst/>
              <a:rect l="0" t="0" r="0" b="0"/>
              <a:pathLst>
                <a:path w="189847" h="249536">
                  <a:moveTo>
                    <a:pt x="0" y="70550"/>
                  </a:moveTo>
                  <a:lnTo>
                    <a:pt x="37087" y="19015"/>
                  </a:lnTo>
                  <a:lnTo>
                    <a:pt x="55088" y="7481"/>
                  </a:lnTo>
                  <a:lnTo>
                    <a:pt x="96131" y="0"/>
                  </a:lnTo>
                  <a:lnTo>
                    <a:pt x="119154" y="4490"/>
                  </a:lnTo>
                  <a:lnTo>
                    <a:pt x="158588" y="20847"/>
                  </a:lnTo>
                  <a:lnTo>
                    <a:pt x="176159" y="40661"/>
                  </a:lnTo>
                  <a:lnTo>
                    <a:pt x="184120" y="54134"/>
                  </a:lnTo>
                  <a:lnTo>
                    <a:pt x="189846" y="87820"/>
                  </a:lnTo>
                  <a:lnTo>
                    <a:pt x="183990" y="149871"/>
                  </a:lnTo>
                  <a:lnTo>
                    <a:pt x="174970" y="170534"/>
                  </a:lnTo>
                  <a:lnTo>
                    <a:pt x="129617" y="224658"/>
                  </a:lnTo>
                  <a:lnTo>
                    <a:pt x="103136" y="240344"/>
                  </a:lnTo>
                  <a:lnTo>
                    <a:pt x="50266" y="248325"/>
                  </a:lnTo>
                  <a:lnTo>
                    <a:pt x="31586" y="249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90052" y="3327005"/>
              <a:ext cx="126722" cy="186667"/>
            </a:xfrm>
            <a:custGeom>
              <a:avLst/>
              <a:gdLst/>
              <a:ahLst/>
              <a:cxnLst/>
              <a:rect l="0" t="0" r="0" b="0"/>
              <a:pathLst>
                <a:path w="126722" h="186667">
                  <a:moveTo>
                    <a:pt x="0" y="10529"/>
                  </a:moveTo>
                  <a:lnTo>
                    <a:pt x="0" y="59460"/>
                  </a:lnTo>
                  <a:lnTo>
                    <a:pt x="0" y="110424"/>
                  </a:lnTo>
                  <a:lnTo>
                    <a:pt x="5589" y="173761"/>
                  </a:lnTo>
                  <a:lnTo>
                    <a:pt x="13085" y="181351"/>
                  </a:lnTo>
                  <a:lnTo>
                    <a:pt x="23931" y="185242"/>
                  </a:lnTo>
                  <a:lnTo>
                    <a:pt x="37011" y="186666"/>
                  </a:lnTo>
                  <a:lnTo>
                    <a:pt x="57783" y="182009"/>
                  </a:lnTo>
                  <a:lnTo>
                    <a:pt x="85751" y="163113"/>
                  </a:lnTo>
                  <a:lnTo>
                    <a:pt x="104792" y="143855"/>
                  </a:lnTo>
                  <a:lnTo>
                    <a:pt x="121054" y="119698"/>
                  </a:lnTo>
                  <a:lnTo>
                    <a:pt x="126721" y="93364"/>
                  </a:lnTo>
                  <a:lnTo>
                    <a:pt x="124171" y="68401"/>
                  </a:lnTo>
                  <a:lnTo>
                    <a:pt x="115238" y="49508"/>
                  </a:lnTo>
                  <a:lnTo>
                    <a:pt x="85877" y="25718"/>
                  </a:lnTo>
                  <a:lnTo>
                    <a:pt x="32828" y="4196"/>
                  </a:ln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035500" y="3198387"/>
              <a:ext cx="296541" cy="286547"/>
            </a:xfrm>
            <a:custGeom>
              <a:avLst/>
              <a:gdLst/>
              <a:ahLst/>
              <a:cxnLst/>
              <a:rect l="0" t="0" r="0" b="0"/>
              <a:pathLst>
                <a:path w="296541" h="286547">
                  <a:moveTo>
                    <a:pt x="7236" y="286546"/>
                  </a:moveTo>
                  <a:lnTo>
                    <a:pt x="0" y="258990"/>
                  </a:lnTo>
                  <a:lnTo>
                    <a:pt x="477" y="205887"/>
                  </a:lnTo>
                  <a:lnTo>
                    <a:pt x="14751" y="150145"/>
                  </a:lnTo>
                  <a:lnTo>
                    <a:pt x="37457" y="97095"/>
                  </a:lnTo>
                  <a:lnTo>
                    <a:pt x="89028" y="54931"/>
                  </a:lnTo>
                  <a:lnTo>
                    <a:pt x="149301" y="19046"/>
                  </a:lnTo>
                  <a:lnTo>
                    <a:pt x="206874" y="0"/>
                  </a:lnTo>
                  <a:lnTo>
                    <a:pt x="237123" y="1654"/>
                  </a:lnTo>
                  <a:lnTo>
                    <a:pt x="263826" y="10189"/>
                  </a:lnTo>
                  <a:lnTo>
                    <a:pt x="283493" y="21781"/>
                  </a:lnTo>
                  <a:lnTo>
                    <a:pt x="289673" y="31657"/>
                  </a:lnTo>
                  <a:lnTo>
                    <a:pt x="296540" y="58228"/>
                  </a:lnTo>
                  <a:lnTo>
                    <a:pt x="292543" y="109645"/>
                  </a:lnTo>
                  <a:lnTo>
                    <a:pt x="283754" y="160431"/>
                  </a:lnTo>
                  <a:lnTo>
                    <a:pt x="270303" y="213931"/>
                  </a:lnTo>
                  <a:lnTo>
                    <a:pt x="262996" y="252162"/>
                  </a:lnTo>
                  <a:lnTo>
                    <a:pt x="259920" y="286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69078" y="3305948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10529"/>
                  </a:moveTo>
                  <a:lnTo>
                    <a:pt x="58617" y="1464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88935" y="3274363"/>
              <a:ext cx="159301" cy="252685"/>
            </a:xfrm>
            <a:custGeom>
              <a:avLst/>
              <a:gdLst/>
              <a:ahLst/>
              <a:cxnLst/>
              <a:rect l="0" t="0" r="0" b="0"/>
              <a:pathLst>
                <a:path w="159301" h="252685">
                  <a:moveTo>
                    <a:pt x="132868" y="0"/>
                  </a:moveTo>
                  <a:lnTo>
                    <a:pt x="77727" y="20243"/>
                  </a:lnTo>
                  <a:lnTo>
                    <a:pt x="23104" y="47326"/>
                  </a:lnTo>
                  <a:lnTo>
                    <a:pt x="3755" y="65487"/>
                  </a:lnTo>
                  <a:lnTo>
                    <a:pt x="0" y="76413"/>
                  </a:lnTo>
                  <a:lnTo>
                    <a:pt x="2066" y="101032"/>
                  </a:lnTo>
                  <a:lnTo>
                    <a:pt x="7062" y="110638"/>
                  </a:lnTo>
                  <a:lnTo>
                    <a:pt x="21972" y="124431"/>
                  </a:lnTo>
                  <a:lnTo>
                    <a:pt x="78121" y="150054"/>
                  </a:lnTo>
                  <a:lnTo>
                    <a:pt x="130685" y="164823"/>
                  </a:lnTo>
                  <a:lnTo>
                    <a:pt x="153735" y="176980"/>
                  </a:lnTo>
                  <a:lnTo>
                    <a:pt x="158477" y="184667"/>
                  </a:lnTo>
                  <a:lnTo>
                    <a:pt x="159300" y="193301"/>
                  </a:lnTo>
                  <a:lnTo>
                    <a:pt x="157508" y="202567"/>
                  </a:lnTo>
                  <a:lnTo>
                    <a:pt x="150465" y="211084"/>
                  </a:lnTo>
                  <a:lnTo>
                    <a:pt x="113775" y="233079"/>
                  </a:lnTo>
                  <a:lnTo>
                    <a:pt x="72749" y="246355"/>
                  </a:lnTo>
                  <a:lnTo>
                    <a:pt x="1705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4093" y="3597210"/>
            <a:ext cx="3700924" cy="635247"/>
            <a:chOff x="184093" y="3597210"/>
            <a:chExt cx="3700924" cy="635247"/>
          </a:xfrm>
        </p:grpSpPr>
        <p:sp>
          <p:nvSpPr>
            <p:cNvPr id="29" name="Freeform 28"/>
            <p:cNvSpPr/>
            <p:nvPr/>
          </p:nvSpPr>
          <p:spPr>
            <a:xfrm>
              <a:off x="184093" y="3749609"/>
              <a:ext cx="289690" cy="278584"/>
            </a:xfrm>
            <a:custGeom>
              <a:avLst/>
              <a:gdLst/>
              <a:ahLst/>
              <a:cxnLst/>
              <a:rect l="0" t="0" r="0" b="0"/>
              <a:pathLst>
                <a:path w="289690" h="278584">
                  <a:moveTo>
                    <a:pt x="131762" y="9065"/>
                  </a:moveTo>
                  <a:lnTo>
                    <a:pt x="159318" y="1829"/>
                  </a:lnTo>
                  <a:lnTo>
                    <a:pt x="186903" y="0"/>
                  </a:lnTo>
                  <a:lnTo>
                    <a:pt x="209301" y="5426"/>
                  </a:lnTo>
                  <a:lnTo>
                    <a:pt x="238185" y="24754"/>
                  </a:lnTo>
                  <a:lnTo>
                    <a:pt x="248334" y="33562"/>
                  </a:lnTo>
                  <a:lnTo>
                    <a:pt x="262730" y="58947"/>
                  </a:lnTo>
                  <a:lnTo>
                    <a:pt x="270689" y="89726"/>
                  </a:lnTo>
                  <a:lnTo>
                    <a:pt x="270326" y="122903"/>
                  </a:lnTo>
                  <a:lnTo>
                    <a:pt x="257956" y="163287"/>
                  </a:lnTo>
                  <a:lnTo>
                    <a:pt x="233883" y="197480"/>
                  </a:lnTo>
                  <a:lnTo>
                    <a:pt x="173598" y="246998"/>
                  </a:lnTo>
                  <a:lnTo>
                    <a:pt x="131030" y="268557"/>
                  </a:lnTo>
                  <a:lnTo>
                    <a:pt x="81372" y="278583"/>
                  </a:lnTo>
                  <a:lnTo>
                    <a:pt x="53214" y="274690"/>
                  </a:lnTo>
                  <a:lnTo>
                    <a:pt x="40792" y="270376"/>
                  </a:lnTo>
                  <a:lnTo>
                    <a:pt x="20751" y="253105"/>
                  </a:lnTo>
                  <a:lnTo>
                    <a:pt x="6385" y="229831"/>
                  </a:lnTo>
                  <a:lnTo>
                    <a:pt x="0" y="203889"/>
                  </a:lnTo>
                  <a:lnTo>
                    <a:pt x="1994" y="168566"/>
                  </a:lnTo>
                  <a:lnTo>
                    <a:pt x="10136" y="149754"/>
                  </a:lnTo>
                  <a:lnTo>
                    <a:pt x="15583" y="141462"/>
                  </a:lnTo>
                  <a:lnTo>
                    <a:pt x="45606" y="118613"/>
                  </a:lnTo>
                  <a:lnTo>
                    <a:pt x="73973" y="113515"/>
                  </a:lnTo>
                  <a:lnTo>
                    <a:pt x="128666" y="119774"/>
                  </a:lnTo>
                  <a:lnTo>
                    <a:pt x="173608" y="140133"/>
                  </a:lnTo>
                  <a:lnTo>
                    <a:pt x="227292" y="188672"/>
                  </a:lnTo>
                  <a:lnTo>
                    <a:pt x="289689" y="251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0083" y="3626266"/>
              <a:ext cx="241146" cy="606191"/>
            </a:xfrm>
            <a:custGeom>
              <a:avLst/>
              <a:gdLst/>
              <a:ahLst/>
              <a:cxnLst/>
              <a:rect l="0" t="0" r="0" b="0"/>
              <a:pathLst>
                <a:path w="241146" h="606191">
                  <a:moveTo>
                    <a:pt x="0" y="6066"/>
                  </a:moveTo>
                  <a:lnTo>
                    <a:pt x="32452" y="0"/>
                  </a:lnTo>
                  <a:lnTo>
                    <a:pt x="84342" y="10625"/>
                  </a:lnTo>
                  <a:lnTo>
                    <a:pt x="139666" y="47867"/>
                  </a:lnTo>
                  <a:lnTo>
                    <a:pt x="184523" y="100781"/>
                  </a:lnTo>
                  <a:lnTo>
                    <a:pt x="217784" y="161793"/>
                  </a:lnTo>
                  <a:lnTo>
                    <a:pt x="237040" y="224752"/>
                  </a:lnTo>
                  <a:lnTo>
                    <a:pt x="241145" y="280023"/>
                  </a:lnTo>
                  <a:lnTo>
                    <a:pt x="238736" y="318865"/>
                  </a:lnTo>
                  <a:lnTo>
                    <a:pt x="233031" y="369021"/>
                  </a:lnTo>
                  <a:lnTo>
                    <a:pt x="216263" y="422818"/>
                  </a:lnTo>
                  <a:lnTo>
                    <a:pt x="191230" y="479270"/>
                  </a:lnTo>
                  <a:lnTo>
                    <a:pt x="157691" y="532415"/>
                  </a:lnTo>
                  <a:lnTo>
                    <a:pt x="133681" y="560934"/>
                  </a:lnTo>
                  <a:lnTo>
                    <a:pt x="73699" y="606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8580" y="3687652"/>
              <a:ext cx="263214" cy="428992"/>
            </a:xfrm>
            <a:custGeom>
              <a:avLst/>
              <a:gdLst/>
              <a:ahLst/>
              <a:cxnLst/>
              <a:rect l="0" t="0" r="0" b="0"/>
              <a:pathLst>
                <a:path w="263214" h="428992">
                  <a:moveTo>
                    <a:pt x="0" y="428991"/>
                  </a:moveTo>
                  <a:lnTo>
                    <a:pt x="15641" y="411010"/>
                  </a:lnTo>
                  <a:lnTo>
                    <a:pt x="38437" y="354637"/>
                  </a:lnTo>
                  <a:lnTo>
                    <a:pt x="56130" y="302563"/>
                  </a:lnTo>
                  <a:lnTo>
                    <a:pt x="70186" y="252112"/>
                  </a:lnTo>
                  <a:lnTo>
                    <a:pt x="84227" y="197086"/>
                  </a:lnTo>
                  <a:lnTo>
                    <a:pt x="92677" y="141157"/>
                  </a:lnTo>
                  <a:lnTo>
                    <a:pt x="109987" y="86219"/>
                  </a:lnTo>
                  <a:lnTo>
                    <a:pt x="129547" y="29522"/>
                  </a:lnTo>
                  <a:lnTo>
                    <a:pt x="142974" y="11243"/>
                  </a:lnTo>
                  <a:lnTo>
                    <a:pt x="151468" y="3094"/>
                  </a:lnTo>
                  <a:lnTo>
                    <a:pt x="160641" y="0"/>
                  </a:lnTo>
                  <a:lnTo>
                    <a:pt x="180190" y="2802"/>
                  </a:lnTo>
                  <a:lnTo>
                    <a:pt x="187977" y="10334"/>
                  </a:lnTo>
                  <a:lnTo>
                    <a:pt x="208880" y="61330"/>
                  </a:lnTo>
                  <a:lnTo>
                    <a:pt x="224275" y="116811"/>
                  </a:lnTo>
                  <a:lnTo>
                    <a:pt x="231345" y="171660"/>
                  </a:lnTo>
                  <a:lnTo>
                    <a:pt x="240501" y="233926"/>
                  </a:lnTo>
                  <a:lnTo>
                    <a:pt x="249065" y="282835"/>
                  </a:lnTo>
                  <a:lnTo>
                    <a:pt x="255089" y="340156"/>
                  </a:lnTo>
                  <a:lnTo>
                    <a:pt x="263213" y="376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2808" y="3866807"/>
              <a:ext cx="418039" cy="207723"/>
            </a:xfrm>
            <a:custGeom>
              <a:avLst/>
              <a:gdLst/>
              <a:ahLst/>
              <a:cxnLst/>
              <a:rect l="0" t="0" r="0" b="0"/>
              <a:pathLst>
                <a:path w="418039" h="207723">
                  <a:moveTo>
                    <a:pt x="0" y="49794"/>
                  </a:moveTo>
                  <a:lnTo>
                    <a:pt x="57264" y="38341"/>
                  </a:lnTo>
                  <a:lnTo>
                    <a:pt x="106655" y="28463"/>
                  </a:lnTo>
                  <a:lnTo>
                    <a:pt x="155214" y="21247"/>
                  </a:lnTo>
                  <a:lnTo>
                    <a:pt x="213544" y="24398"/>
                  </a:lnTo>
                  <a:lnTo>
                    <a:pt x="225421" y="30524"/>
                  </a:lnTo>
                  <a:lnTo>
                    <a:pt x="244857" y="49808"/>
                  </a:lnTo>
                  <a:lnTo>
                    <a:pt x="263363" y="98151"/>
                  </a:lnTo>
                  <a:lnTo>
                    <a:pt x="270666" y="151340"/>
                  </a:lnTo>
                  <a:lnTo>
                    <a:pt x="273134" y="203950"/>
                  </a:lnTo>
                  <a:lnTo>
                    <a:pt x="280924" y="145601"/>
                  </a:lnTo>
                  <a:lnTo>
                    <a:pt x="284448" y="92609"/>
                  </a:lnTo>
                  <a:lnTo>
                    <a:pt x="298793" y="30216"/>
                  </a:lnTo>
                  <a:lnTo>
                    <a:pt x="311782" y="11457"/>
                  </a:lnTo>
                  <a:lnTo>
                    <a:pt x="320159" y="3179"/>
                  </a:lnTo>
                  <a:lnTo>
                    <a:pt x="331592" y="0"/>
                  </a:lnTo>
                  <a:lnTo>
                    <a:pt x="359894" y="2707"/>
                  </a:lnTo>
                  <a:lnTo>
                    <a:pt x="372121" y="9044"/>
                  </a:lnTo>
                  <a:lnTo>
                    <a:pt x="391945" y="28563"/>
                  </a:lnTo>
                  <a:lnTo>
                    <a:pt x="410670" y="60271"/>
                  </a:lnTo>
                  <a:lnTo>
                    <a:pt x="418038" y="108660"/>
                  </a:lnTo>
                  <a:lnTo>
                    <a:pt x="413292" y="168744"/>
                  </a:lnTo>
                  <a:lnTo>
                    <a:pt x="410612" y="2077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25634" y="3847841"/>
              <a:ext cx="200999" cy="195103"/>
            </a:xfrm>
            <a:custGeom>
              <a:avLst/>
              <a:gdLst/>
              <a:ahLst/>
              <a:cxnLst/>
              <a:rect l="0" t="0" r="0" b="0"/>
              <a:pathLst>
                <a:path w="200999" h="195103">
                  <a:moveTo>
                    <a:pt x="137827" y="5589"/>
                  </a:moveTo>
                  <a:lnTo>
                    <a:pt x="121059" y="0"/>
                  </a:lnTo>
                  <a:lnTo>
                    <a:pt x="103469" y="376"/>
                  </a:lnTo>
                  <a:lnTo>
                    <a:pt x="85122" y="5612"/>
                  </a:lnTo>
                  <a:lnTo>
                    <a:pt x="69169" y="15738"/>
                  </a:lnTo>
                  <a:lnTo>
                    <a:pt x="16593" y="78716"/>
                  </a:lnTo>
                  <a:lnTo>
                    <a:pt x="0" y="121883"/>
                  </a:lnTo>
                  <a:lnTo>
                    <a:pt x="922" y="151642"/>
                  </a:lnTo>
                  <a:lnTo>
                    <a:pt x="4443" y="166128"/>
                  </a:lnTo>
                  <a:lnTo>
                    <a:pt x="10300" y="176956"/>
                  </a:lnTo>
                  <a:lnTo>
                    <a:pt x="26166" y="192106"/>
                  </a:lnTo>
                  <a:lnTo>
                    <a:pt x="34141" y="194275"/>
                  </a:lnTo>
                  <a:lnTo>
                    <a:pt x="41797" y="193381"/>
                  </a:lnTo>
                  <a:lnTo>
                    <a:pt x="49240" y="190445"/>
                  </a:lnTo>
                  <a:lnTo>
                    <a:pt x="76484" y="158367"/>
                  </a:lnTo>
                  <a:lnTo>
                    <a:pt x="107556" y="103531"/>
                  </a:lnTo>
                  <a:lnTo>
                    <a:pt x="126172" y="50759"/>
                  </a:lnTo>
                  <a:lnTo>
                    <a:pt x="130057" y="39212"/>
                  </a:lnTo>
                  <a:lnTo>
                    <a:pt x="133817" y="36193"/>
                  </a:lnTo>
                  <a:lnTo>
                    <a:pt x="137493" y="38860"/>
                  </a:lnTo>
                  <a:lnTo>
                    <a:pt x="141114" y="45317"/>
                  </a:lnTo>
                  <a:lnTo>
                    <a:pt x="150522" y="108581"/>
                  </a:lnTo>
                  <a:lnTo>
                    <a:pt x="162822" y="169433"/>
                  </a:lnTo>
                  <a:lnTo>
                    <a:pt x="168528" y="177990"/>
                  </a:lnTo>
                  <a:lnTo>
                    <a:pt x="175842" y="183694"/>
                  </a:lnTo>
                  <a:lnTo>
                    <a:pt x="200998" y="195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66523" y="3811316"/>
              <a:ext cx="134155" cy="214086"/>
            </a:xfrm>
            <a:custGeom>
              <a:avLst/>
              <a:gdLst/>
              <a:ahLst/>
              <a:cxnLst/>
              <a:rect l="0" t="0" r="0" b="0"/>
              <a:pathLst>
                <a:path w="134155" h="214086">
                  <a:moveTo>
                    <a:pt x="128565" y="0"/>
                  </a:moveTo>
                  <a:lnTo>
                    <a:pt x="128565" y="54145"/>
                  </a:lnTo>
                  <a:lnTo>
                    <a:pt x="128565" y="67682"/>
                  </a:lnTo>
                  <a:lnTo>
                    <a:pt x="129735" y="72028"/>
                  </a:lnTo>
                  <a:lnTo>
                    <a:pt x="131685" y="70246"/>
                  </a:lnTo>
                  <a:lnTo>
                    <a:pt x="134154" y="64378"/>
                  </a:lnTo>
                  <a:lnTo>
                    <a:pt x="133779" y="48500"/>
                  </a:lnTo>
                  <a:lnTo>
                    <a:pt x="128543" y="29745"/>
                  </a:lnTo>
                  <a:lnTo>
                    <a:pt x="118417" y="9710"/>
                  </a:lnTo>
                  <a:lnTo>
                    <a:pt x="110101" y="5304"/>
                  </a:lnTo>
                  <a:lnTo>
                    <a:pt x="99878" y="4706"/>
                  </a:lnTo>
                  <a:lnTo>
                    <a:pt x="78381" y="10280"/>
                  </a:lnTo>
                  <a:lnTo>
                    <a:pt x="61027" y="20557"/>
                  </a:lnTo>
                  <a:lnTo>
                    <a:pt x="16494" y="68991"/>
                  </a:lnTo>
                  <a:lnTo>
                    <a:pt x="862" y="113249"/>
                  </a:lnTo>
                  <a:lnTo>
                    <a:pt x="0" y="159637"/>
                  </a:lnTo>
                  <a:lnTo>
                    <a:pt x="10594" y="185594"/>
                  </a:lnTo>
                  <a:lnTo>
                    <a:pt x="18332" y="197428"/>
                  </a:lnTo>
                  <a:lnTo>
                    <a:pt x="29340" y="205319"/>
                  </a:lnTo>
                  <a:lnTo>
                    <a:pt x="57169" y="214085"/>
                  </a:lnTo>
                  <a:lnTo>
                    <a:pt x="82796" y="211742"/>
                  </a:lnTo>
                  <a:lnTo>
                    <a:pt x="128565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804336" y="3821845"/>
              <a:ext cx="117948" cy="179898"/>
            </a:xfrm>
            <a:custGeom>
              <a:avLst/>
              <a:gdLst/>
              <a:ahLst/>
              <a:cxnLst/>
              <a:rect l="0" t="0" r="0" b="0"/>
              <a:pathLst>
                <a:path w="117948" h="179898">
                  <a:moveTo>
                    <a:pt x="17094" y="10528"/>
                  </a:moveTo>
                  <a:lnTo>
                    <a:pt x="306" y="73978"/>
                  </a:lnTo>
                  <a:lnTo>
                    <a:pt x="0" y="135193"/>
                  </a:lnTo>
                  <a:lnTo>
                    <a:pt x="2188" y="149790"/>
                  </a:lnTo>
                  <a:lnTo>
                    <a:pt x="7157" y="160691"/>
                  </a:lnTo>
                  <a:lnTo>
                    <a:pt x="22036" y="175923"/>
                  </a:lnTo>
                  <a:lnTo>
                    <a:pt x="32087" y="179283"/>
                  </a:lnTo>
                  <a:lnTo>
                    <a:pt x="55733" y="179897"/>
                  </a:lnTo>
                  <a:lnTo>
                    <a:pt x="66250" y="176083"/>
                  </a:lnTo>
                  <a:lnTo>
                    <a:pt x="84175" y="162487"/>
                  </a:lnTo>
                  <a:lnTo>
                    <a:pt x="107420" y="129513"/>
                  </a:lnTo>
                  <a:lnTo>
                    <a:pt x="117947" y="84517"/>
                  </a:lnTo>
                  <a:lnTo>
                    <a:pt x="114170" y="57450"/>
                  </a:lnTo>
                  <a:lnTo>
                    <a:pt x="109887" y="45319"/>
                  </a:lnTo>
                  <a:lnTo>
                    <a:pt x="102353" y="36062"/>
                  </a:lnTo>
                  <a:lnTo>
                    <a:pt x="70562" y="17444"/>
                  </a:lnTo>
                  <a:lnTo>
                    <a:pt x="30905" y="3792"/>
                  </a:lnTo>
                  <a:lnTo>
                    <a:pt x="65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10943" y="3832757"/>
              <a:ext cx="186344" cy="168073"/>
            </a:xfrm>
            <a:custGeom>
              <a:avLst/>
              <a:gdLst/>
              <a:ahLst/>
              <a:cxnLst/>
              <a:rect l="0" t="0" r="0" b="0"/>
              <a:pathLst>
                <a:path w="186344" h="168073">
                  <a:moveTo>
                    <a:pt x="0" y="41730"/>
                  </a:moveTo>
                  <a:lnTo>
                    <a:pt x="7236" y="70456"/>
                  </a:lnTo>
                  <a:lnTo>
                    <a:pt x="9878" y="133842"/>
                  </a:lnTo>
                  <a:lnTo>
                    <a:pt x="10095" y="148762"/>
                  </a:lnTo>
                  <a:lnTo>
                    <a:pt x="11409" y="152859"/>
                  </a:lnTo>
                  <a:lnTo>
                    <a:pt x="13455" y="149741"/>
                  </a:lnTo>
                  <a:lnTo>
                    <a:pt x="29631" y="89402"/>
                  </a:lnTo>
                  <a:lnTo>
                    <a:pt x="65918" y="26344"/>
                  </a:lnTo>
                  <a:lnTo>
                    <a:pt x="85449" y="8376"/>
                  </a:lnTo>
                  <a:lnTo>
                    <a:pt x="95570" y="1946"/>
                  </a:lnTo>
                  <a:lnTo>
                    <a:pt x="106997" y="0"/>
                  </a:lnTo>
                  <a:lnTo>
                    <a:pt x="132173" y="4076"/>
                  </a:lnTo>
                  <a:lnTo>
                    <a:pt x="152720" y="19926"/>
                  </a:lnTo>
                  <a:lnTo>
                    <a:pt x="168481" y="43738"/>
                  </a:lnTo>
                  <a:lnTo>
                    <a:pt x="182761" y="90028"/>
                  </a:lnTo>
                  <a:lnTo>
                    <a:pt x="186343" y="136109"/>
                  </a:lnTo>
                  <a:lnTo>
                    <a:pt x="178985" y="168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36275" y="3716560"/>
              <a:ext cx="164185" cy="310468"/>
            </a:xfrm>
            <a:custGeom>
              <a:avLst/>
              <a:gdLst/>
              <a:ahLst/>
              <a:cxnLst/>
              <a:rect l="0" t="0" r="0" b="0"/>
              <a:pathLst>
                <a:path w="164185" h="310468">
                  <a:moveTo>
                    <a:pt x="153694" y="0"/>
                  </a:moveTo>
                  <a:lnTo>
                    <a:pt x="162027" y="37478"/>
                  </a:lnTo>
                  <a:lnTo>
                    <a:pt x="163572" y="84804"/>
                  </a:lnTo>
                  <a:lnTo>
                    <a:pt x="164030" y="141330"/>
                  </a:lnTo>
                  <a:lnTo>
                    <a:pt x="164184" y="202352"/>
                  </a:lnTo>
                  <a:lnTo>
                    <a:pt x="156979" y="253400"/>
                  </a:lnTo>
                  <a:lnTo>
                    <a:pt x="154667" y="288901"/>
                  </a:lnTo>
                  <a:lnTo>
                    <a:pt x="148233" y="234215"/>
                  </a:lnTo>
                  <a:lnTo>
                    <a:pt x="133489" y="182221"/>
                  </a:lnTo>
                  <a:lnTo>
                    <a:pt x="114302" y="146538"/>
                  </a:lnTo>
                  <a:lnTo>
                    <a:pt x="105206" y="140976"/>
                  </a:lnTo>
                  <a:lnTo>
                    <a:pt x="82621" y="137915"/>
                  </a:lnTo>
                  <a:lnTo>
                    <a:pt x="63224" y="143574"/>
                  </a:lnTo>
                  <a:lnTo>
                    <a:pt x="54776" y="148358"/>
                  </a:lnTo>
                  <a:lnTo>
                    <a:pt x="39151" y="169272"/>
                  </a:lnTo>
                  <a:lnTo>
                    <a:pt x="10055" y="224769"/>
                  </a:lnTo>
                  <a:lnTo>
                    <a:pt x="0" y="266769"/>
                  </a:lnTo>
                  <a:lnTo>
                    <a:pt x="3887" y="288580"/>
                  </a:lnTo>
                  <a:lnTo>
                    <a:pt x="8199" y="297671"/>
                  </a:lnTo>
                  <a:lnTo>
                    <a:pt x="15753" y="303733"/>
                  </a:lnTo>
                  <a:lnTo>
                    <a:pt x="36625" y="310467"/>
                  </a:lnTo>
                  <a:lnTo>
                    <a:pt x="93048" y="306385"/>
                  </a:lnTo>
                  <a:lnTo>
                    <a:pt x="13263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03712" y="3832373"/>
              <a:ext cx="233698" cy="200043"/>
            </a:xfrm>
            <a:custGeom>
              <a:avLst/>
              <a:gdLst/>
              <a:ahLst/>
              <a:cxnLst/>
              <a:rect l="0" t="0" r="0" b="0"/>
              <a:pathLst>
                <a:path w="233698" h="200043">
                  <a:moveTo>
                    <a:pt x="96827" y="0"/>
                  </a:moveTo>
                  <a:lnTo>
                    <a:pt x="54135" y="14572"/>
                  </a:lnTo>
                  <a:lnTo>
                    <a:pt x="18074" y="39403"/>
                  </a:lnTo>
                  <a:lnTo>
                    <a:pt x="6064" y="59237"/>
                  </a:lnTo>
                  <a:lnTo>
                    <a:pt x="1223" y="71077"/>
                  </a:lnTo>
                  <a:lnTo>
                    <a:pt x="0" y="115686"/>
                  </a:lnTo>
                  <a:lnTo>
                    <a:pt x="12635" y="154770"/>
                  </a:lnTo>
                  <a:lnTo>
                    <a:pt x="31197" y="182988"/>
                  </a:lnTo>
                  <a:lnTo>
                    <a:pt x="39036" y="187503"/>
                  </a:lnTo>
                  <a:lnTo>
                    <a:pt x="57104" y="189400"/>
                  </a:lnTo>
                  <a:lnTo>
                    <a:pt x="73713" y="183224"/>
                  </a:lnTo>
                  <a:lnTo>
                    <a:pt x="81418" y="178301"/>
                  </a:lnTo>
                  <a:lnTo>
                    <a:pt x="103440" y="149017"/>
                  </a:lnTo>
                  <a:lnTo>
                    <a:pt x="119193" y="110704"/>
                  </a:lnTo>
                  <a:lnTo>
                    <a:pt x="120526" y="59129"/>
                  </a:lnTo>
                  <a:lnTo>
                    <a:pt x="121985" y="61646"/>
                  </a:lnTo>
                  <a:lnTo>
                    <a:pt x="144377" y="119772"/>
                  </a:lnTo>
                  <a:lnTo>
                    <a:pt x="166418" y="149092"/>
                  </a:lnTo>
                  <a:lnTo>
                    <a:pt x="208363" y="183609"/>
                  </a:lnTo>
                  <a:lnTo>
                    <a:pt x="233697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00622" y="3653389"/>
              <a:ext cx="31586" cy="379027"/>
            </a:xfrm>
            <a:custGeom>
              <a:avLst/>
              <a:gdLst/>
              <a:ahLst/>
              <a:cxnLst/>
              <a:rect l="0" t="0" r="0" b="0"/>
              <a:pathLst>
                <a:path w="31586" h="379027">
                  <a:moveTo>
                    <a:pt x="0" y="0"/>
                  </a:moveTo>
                  <a:lnTo>
                    <a:pt x="8333" y="52050"/>
                  </a:lnTo>
                  <a:lnTo>
                    <a:pt x="9878" y="101990"/>
                  </a:lnTo>
                  <a:lnTo>
                    <a:pt x="15989" y="160786"/>
                  </a:lnTo>
                  <a:lnTo>
                    <a:pt x="20056" y="217460"/>
                  </a:lnTo>
                  <a:lnTo>
                    <a:pt x="20859" y="279954"/>
                  </a:lnTo>
                  <a:lnTo>
                    <a:pt x="26607" y="342429"/>
                  </a:lnTo>
                  <a:lnTo>
                    <a:pt x="31585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05865" y="3597210"/>
              <a:ext cx="296984" cy="308864"/>
            </a:xfrm>
            <a:custGeom>
              <a:avLst/>
              <a:gdLst/>
              <a:ahLst/>
              <a:cxnLst/>
              <a:rect l="0" t="0" r="0" b="0"/>
              <a:pathLst>
                <a:path w="296984" h="308864">
                  <a:moveTo>
                    <a:pt x="0" y="45650"/>
                  </a:moveTo>
                  <a:lnTo>
                    <a:pt x="19151" y="28839"/>
                  </a:lnTo>
                  <a:lnTo>
                    <a:pt x="53898" y="10903"/>
                  </a:lnTo>
                  <a:lnTo>
                    <a:pt x="98378" y="0"/>
                  </a:lnTo>
                  <a:lnTo>
                    <a:pt x="149155" y="2491"/>
                  </a:lnTo>
                  <a:lnTo>
                    <a:pt x="198309" y="8919"/>
                  </a:lnTo>
                  <a:lnTo>
                    <a:pt x="240644" y="22624"/>
                  </a:lnTo>
                  <a:lnTo>
                    <a:pt x="280099" y="53334"/>
                  </a:lnTo>
                  <a:lnTo>
                    <a:pt x="296032" y="85101"/>
                  </a:lnTo>
                  <a:lnTo>
                    <a:pt x="296983" y="129739"/>
                  </a:lnTo>
                  <a:lnTo>
                    <a:pt x="289530" y="153603"/>
                  </a:lnTo>
                  <a:lnTo>
                    <a:pt x="249102" y="214340"/>
                  </a:lnTo>
                  <a:lnTo>
                    <a:pt x="209863" y="250678"/>
                  </a:lnTo>
                  <a:lnTo>
                    <a:pt x="149501" y="284418"/>
                  </a:lnTo>
                  <a:lnTo>
                    <a:pt x="93772" y="305446"/>
                  </a:lnTo>
                  <a:lnTo>
                    <a:pt x="84228" y="308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42777" y="3632332"/>
              <a:ext cx="27567" cy="389555"/>
            </a:xfrm>
            <a:custGeom>
              <a:avLst/>
              <a:gdLst/>
              <a:ahLst/>
              <a:cxnLst/>
              <a:rect l="0" t="0" r="0" b="0"/>
              <a:pathLst>
                <a:path w="27567" h="389555">
                  <a:moveTo>
                    <a:pt x="0" y="0"/>
                  </a:moveTo>
                  <a:lnTo>
                    <a:pt x="17959" y="57384"/>
                  </a:lnTo>
                  <a:lnTo>
                    <a:pt x="27028" y="107470"/>
                  </a:lnTo>
                  <a:lnTo>
                    <a:pt x="27566" y="167501"/>
                  </a:lnTo>
                  <a:lnTo>
                    <a:pt x="22343" y="224419"/>
                  </a:lnTo>
                  <a:lnTo>
                    <a:pt x="14075" y="280723"/>
                  </a:lnTo>
                  <a:lnTo>
                    <a:pt x="11229" y="336904"/>
                  </a:lnTo>
                  <a:lnTo>
                    <a:pt x="10529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45493" y="3814243"/>
              <a:ext cx="192083" cy="207644"/>
            </a:xfrm>
            <a:custGeom>
              <a:avLst/>
              <a:gdLst/>
              <a:ahLst/>
              <a:cxnLst/>
              <a:rect l="0" t="0" r="0" b="0"/>
              <a:pathLst>
                <a:path w="192083" h="207644">
                  <a:moveTo>
                    <a:pt x="139440" y="18130"/>
                  </a:moveTo>
                  <a:lnTo>
                    <a:pt x="128261" y="6952"/>
                  </a:lnTo>
                  <a:lnTo>
                    <a:pt x="110295" y="1464"/>
                  </a:lnTo>
                  <a:lnTo>
                    <a:pt x="98953" y="0"/>
                  </a:lnTo>
                  <a:lnTo>
                    <a:pt x="73872" y="7733"/>
                  </a:lnTo>
                  <a:lnTo>
                    <a:pt x="49468" y="24038"/>
                  </a:lnTo>
                  <a:lnTo>
                    <a:pt x="23744" y="58355"/>
                  </a:lnTo>
                  <a:lnTo>
                    <a:pt x="0" y="118227"/>
                  </a:lnTo>
                  <a:lnTo>
                    <a:pt x="1817" y="142166"/>
                  </a:lnTo>
                  <a:lnTo>
                    <a:pt x="5577" y="153463"/>
                  </a:lnTo>
                  <a:lnTo>
                    <a:pt x="19114" y="169135"/>
                  </a:lnTo>
                  <a:lnTo>
                    <a:pt x="27637" y="174952"/>
                  </a:lnTo>
                  <a:lnTo>
                    <a:pt x="36829" y="175320"/>
                  </a:lnTo>
                  <a:lnTo>
                    <a:pt x="56400" y="166371"/>
                  </a:lnTo>
                  <a:lnTo>
                    <a:pt x="89155" y="139266"/>
                  </a:lnTo>
                  <a:lnTo>
                    <a:pt x="132320" y="85740"/>
                  </a:lnTo>
                  <a:lnTo>
                    <a:pt x="157358" y="32308"/>
                  </a:lnTo>
                  <a:lnTo>
                    <a:pt x="163781" y="16243"/>
                  </a:lnTo>
                  <a:lnTo>
                    <a:pt x="163856" y="16872"/>
                  </a:lnTo>
                  <a:lnTo>
                    <a:pt x="161990" y="29269"/>
                  </a:lnTo>
                  <a:lnTo>
                    <a:pt x="160792" y="84888"/>
                  </a:lnTo>
                  <a:lnTo>
                    <a:pt x="166144" y="141021"/>
                  </a:lnTo>
                  <a:lnTo>
                    <a:pt x="181835" y="190421"/>
                  </a:lnTo>
                  <a:lnTo>
                    <a:pt x="192082" y="207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674446" y="3840441"/>
              <a:ext cx="210571" cy="181446"/>
            </a:xfrm>
            <a:custGeom>
              <a:avLst/>
              <a:gdLst/>
              <a:ahLst/>
              <a:cxnLst/>
              <a:rect l="0" t="0" r="0" b="0"/>
              <a:pathLst>
                <a:path w="210571" h="181446">
                  <a:moveTo>
                    <a:pt x="0" y="12989"/>
                  </a:moveTo>
                  <a:lnTo>
                    <a:pt x="6066" y="46611"/>
                  </a:lnTo>
                  <a:lnTo>
                    <a:pt x="1545" y="101432"/>
                  </a:lnTo>
                  <a:lnTo>
                    <a:pt x="1856" y="122487"/>
                  </a:lnTo>
                  <a:lnTo>
                    <a:pt x="3577" y="119913"/>
                  </a:lnTo>
                  <a:lnTo>
                    <a:pt x="21371" y="64851"/>
                  </a:lnTo>
                  <a:lnTo>
                    <a:pt x="30555" y="44228"/>
                  </a:lnTo>
                  <a:lnTo>
                    <a:pt x="46335" y="23363"/>
                  </a:lnTo>
                  <a:lnTo>
                    <a:pt x="68167" y="8631"/>
                  </a:lnTo>
                  <a:lnTo>
                    <a:pt x="80539" y="3065"/>
                  </a:lnTo>
                  <a:lnTo>
                    <a:pt x="109885" y="0"/>
                  </a:lnTo>
                  <a:lnTo>
                    <a:pt x="138915" y="3707"/>
                  </a:lnTo>
                  <a:lnTo>
                    <a:pt x="159616" y="13153"/>
                  </a:lnTo>
                  <a:lnTo>
                    <a:pt x="176615" y="31389"/>
                  </a:lnTo>
                  <a:lnTo>
                    <a:pt x="196220" y="67964"/>
                  </a:lnTo>
                  <a:lnTo>
                    <a:pt x="206318" y="111556"/>
                  </a:lnTo>
                  <a:lnTo>
                    <a:pt x="209310" y="152159"/>
                  </a:lnTo>
                  <a:lnTo>
                    <a:pt x="210570" y="1814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13384" y="4137700"/>
            <a:ext cx="3803260" cy="1259583"/>
            <a:chOff x="313384" y="4137700"/>
            <a:chExt cx="3803260" cy="1259583"/>
          </a:xfrm>
        </p:grpSpPr>
        <p:sp>
          <p:nvSpPr>
            <p:cNvPr id="45" name="Freeform 44"/>
            <p:cNvSpPr/>
            <p:nvPr/>
          </p:nvSpPr>
          <p:spPr>
            <a:xfrm>
              <a:off x="1579275" y="4137700"/>
              <a:ext cx="21046" cy="410612"/>
            </a:xfrm>
            <a:custGeom>
              <a:avLst/>
              <a:gdLst/>
              <a:ahLst/>
              <a:cxnLst/>
              <a:rect l="0" t="0" r="0" b="0"/>
              <a:pathLst>
                <a:path w="21046" h="410612">
                  <a:moveTo>
                    <a:pt x="10528" y="0"/>
                  </a:moveTo>
                  <a:lnTo>
                    <a:pt x="18861" y="48930"/>
                  </a:lnTo>
                  <a:lnTo>
                    <a:pt x="20623" y="108061"/>
                  </a:lnTo>
                  <a:lnTo>
                    <a:pt x="20928" y="161869"/>
                  </a:lnTo>
                  <a:lnTo>
                    <a:pt x="21019" y="211088"/>
                  </a:lnTo>
                  <a:lnTo>
                    <a:pt x="21045" y="266485"/>
                  </a:lnTo>
                  <a:lnTo>
                    <a:pt x="15464" y="321764"/>
                  </a:lnTo>
                  <a:lnTo>
                    <a:pt x="10333" y="380930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484518" y="4379855"/>
              <a:ext cx="315856" cy="186856"/>
            </a:xfrm>
            <a:custGeom>
              <a:avLst/>
              <a:gdLst/>
              <a:ahLst/>
              <a:cxnLst/>
              <a:rect l="0" t="0" r="0" b="0"/>
              <a:pathLst>
                <a:path w="315856" h="186856">
                  <a:moveTo>
                    <a:pt x="0" y="0"/>
                  </a:moveTo>
                  <a:lnTo>
                    <a:pt x="15641" y="26386"/>
                  </a:lnTo>
                  <a:lnTo>
                    <a:pt x="40433" y="88902"/>
                  </a:lnTo>
                  <a:lnTo>
                    <a:pt x="65607" y="146628"/>
                  </a:lnTo>
                  <a:lnTo>
                    <a:pt x="91728" y="183771"/>
                  </a:lnTo>
                  <a:lnTo>
                    <a:pt x="98587" y="186855"/>
                  </a:lnTo>
                  <a:lnTo>
                    <a:pt x="105499" y="186571"/>
                  </a:lnTo>
                  <a:lnTo>
                    <a:pt x="112447" y="184042"/>
                  </a:lnTo>
                  <a:lnTo>
                    <a:pt x="170998" y="124258"/>
                  </a:lnTo>
                  <a:lnTo>
                    <a:pt x="232495" y="65450"/>
                  </a:lnTo>
                  <a:lnTo>
                    <a:pt x="291755" y="24377"/>
                  </a:lnTo>
                  <a:lnTo>
                    <a:pt x="315855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13987" y="4632539"/>
              <a:ext cx="202745" cy="297236"/>
            </a:xfrm>
            <a:custGeom>
              <a:avLst/>
              <a:gdLst/>
              <a:ahLst/>
              <a:cxnLst/>
              <a:rect l="0" t="0" r="0" b="0"/>
              <a:pathLst>
                <a:path w="202745" h="297236">
                  <a:moveTo>
                    <a:pt x="7236" y="0"/>
                  </a:moveTo>
                  <a:lnTo>
                    <a:pt x="0" y="27556"/>
                  </a:lnTo>
                  <a:lnTo>
                    <a:pt x="477" y="86899"/>
                  </a:lnTo>
                  <a:lnTo>
                    <a:pt x="11490" y="143767"/>
                  </a:lnTo>
                  <a:lnTo>
                    <a:pt x="28391" y="199563"/>
                  </a:lnTo>
                  <a:lnTo>
                    <a:pt x="48193" y="252621"/>
                  </a:lnTo>
                  <a:lnTo>
                    <a:pt x="64043" y="273713"/>
                  </a:lnTo>
                  <a:lnTo>
                    <a:pt x="92698" y="294140"/>
                  </a:lnTo>
                  <a:lnTo>
                    <a:pt x="113069" y="297235"/>
                  </a:lnTo>
                  <a:lnTo>
                    <a:pt x="123415" y="296423"/>
                  </a:lnTo>
                  <a:lnTo>
                    <a:pt x="132652" y="291202"/>
                  </a:lnTo>
                  <a:lnTo>
                    <a:pt x="167407" y="246081"/>
                  </a:lnTo>
                  <a:lnTo>
                    <a:pt x="191174" y="198085"/>
                  </a:lnTo>
                  <a:lnTo>
                    <a:pt x="202506" y="146819"/>
                  </a:lnTo>
                  <a:lnTo>
                    <a:pt x="202744" y="100824"/>
                  </a:lnTo>
                  <a:lnTo>
                    <a:pt x="19674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105492" y="4683953"/>
              <a:ext cx="147400" cy="201271"/>
            </a:xfrm>
            <a:custGeom>
              <a:avLst/>
              <a:gdLst/>
              <a:ahLst/>
              <a:cxnLst/>
              <a:rect l="0" t="0" r="0" b="0"/>
              <a:pathLst>
                <a:path w="147400" h="201271">
                  <a:moveTo>
                    <a:pt x="0" y="201270"/>
                  </a:moveTo>
                  <a:lnTo>
                    <a:pt x="5590" y="142653"/>
                  </a:lnTo>
                  <a:lnTo>
                    <a:pt x="17959" y="81243"/>
                  </a:lnTo>
                  <a:lnTo>
                    <a:pt x="29368" y="39495"/>
                  </a:lnTo>
                  <a:lnTo>
                    <a:pt x="40739" y="19796"/>
                  </a:lnTo>
                  <a:lnTo>
                    <a:pt x="56711" y="6361"/>
                  </a:lnTo>
                  <a:lnTo>
                    <a:pt x="65883" y="1140"/>
                  </a:lnTo>
                  <a:lnTo>
                    <a:pt x="76678" y="0"/>
                  </a:lnTo>
                  <a:lnTo>
                    <a:pt x="101149" y="4972"/>
                  </a:lnTo>
                  <a:lnTo>
                    <a:pt x="121385" y="21219"/>
                  </a:lnTo>
                  <a:lnTo>
                    <a:pt x="130056" y="32103"/>
                  </a:lnTo>
                  <a:lnTo>
                    <a:pt x="139691" y="59794"/>
                  </a:lnTo>
                  <a:lnTo>
                    <a:pt x="145115" y="108268"/>
                  </a:lnTo>
                  <a:lnTo>
                    <a:pt x="146948" y="171461"/>
                  </a:lnTo>
                  <a:lnTo>
                    <a:pt x="147399" y="20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363116" y="4695710"/>
              <a:ext cx="16118" cy="189514"/>
            </a:xfrm>
            <a:custGeom>
              <a:avLst/>
              <a:gdLst/>
              <a:ahLst/>
              <a:cxnLst/>
              <a:rect l="0" t="0" r="0" b="0"/>
              <a:pathLst>
                <a:path w="16118" h="189514">
                  <a:moveTo>
                    <a:pt x="5589" y="0"/>
                  </a:moveTo>
                  <a:lnTo>
                    <a:pt x="0" y="16767"/>
                  </a:lnTo>
                  <a:lnTo>
                    <a:pt x="375" y="34359"/>
                  </a:lnTo>
                  <a:lnTo>
                    <a:pt x="10148" y="85426"/>
                  </a:lnTo>
                  <a:lnTo>
                    <a:pt x="14938" y="148329"/>
                  </a:lnTo>
                  <a:lnTo>
                    <a:pt x="1611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84518" y="4669335"/>
              <a:ext cx="129600" cy="209452"/>
            </a:xfrm>
            <a:custGeom>
              <a:avLst/>
              <a:gdLst/>
              <a:ahLst/>
              <a:cxnLst/>
              <a:rect l="0" t="0" r="0" b="0"/>
              <a:pathLst>
                <a:path w="129600" h="209452">
                  <a:moveTo>
                    <a:pt x="0" y="57961"/>
                  </a:moveTo>
                  <a:lnTo>
                    <a:pt x="7236" y="86686"/>
                  </a:lnTo>
                  <a:lnTo>
                    <a:pt x="10723" y="135882"/>
                  </a:lnTo>
                  <a:lnTo>
                    <a:pt x="19815" y="184514"/>
                  </a:lnTo>
                  <a:lnTo>
                    <a:pt x="30644" y="206233"/>
                  </a:lnTo>
                  <a:lnTo>
                    <a:pt x="39147" y="209451"/>
                  </a:lnTo>
                  <a:lnTo>
                    <a:pt x="49494" y="208087"/>
                  </a:lnTo>
                  <a:lnTo>
                    <a:pt x="61072" y="203669"/>
                  </a:lnTo>
                  <a:lnTo>
                    <a:pt x="80176" y="186281"/>
                  </a:lnTo>
                  <a:lnTo>
                    <a:pt x="105914" y="142579"/>
                  </a:lnTo>
                  <a:lnTo>
                    <a:pt x="125963" y="89598"/>
                  </a:lnTo>
                  <a:lnTo>
                    <a:pt x="129599" y="79052"/>
                  </a:lnTo>
                  <a:lnTo>
                    <a:pt x="129127" y="41853"/>
                  </a:lnTo>
                  <a:lnTo>
                    <a:pt x="121341" y="21166"/>
                  </a:lnTo>
                  <a:lnTo>
                    <a:pt x="115989" y="12374"/>
                  </a:lnTo>
                  <a:lnTo>
                    <a:pt x="107742" y="6513"/>
                  </a:lnTo>
                  <a:lnTo>
                    <a:pt x="86100" y="0"/>
                  </a:lnTo>
                  <a:lnTo>
                    <a:pt x="31586" y="5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700027" y="4695794"/>
              <a:ext cx="142461" cy="178901"/>
            </a:xfrm>
            <a:custGeom>
              <a:avLst/>
              <a:gdLst/>
              <a:ahLst/>
              <a:cxnLst/>
              <a:rect l="0" t="0" r="0" b="0"/>
              <a:pathLst>
                <a:path w="142461" h="178901">
                  <a:moveTo>
                    <a:pt x="5590" y="115729"/>
                  </a:moveTo>
                  <a:lnTo>
                    <a:pt x="5590" y="138086"/>
                  </a:lnTo>
                  <a:lnTo>
                    <a:pt x="4420" y="139993"/>
                  </a:lnTo>
                  <a:lnTo>
                    <a:pt x="0" y="129633"/>
                  </a:lnTo>
                  <a:lnTo>
                    <a:pt x="2114" y="91903"/>
                  </a:lnTo>
                  <a:lnTo>
                    <a:pt x="10284" y="69655"/>
                  </a:lnTo>
                  <a:lnTo>
                    <a:pt x="40182" y="25130"/>
                  </a:lnTo>
                  <a:lnTo>
                    <a:pt x="59569" y="8003"/>
                  </a:lnTo>
                  <a:lnTo>
                    <a:pt x="69652" y="1798"/>
                  </a:lnTo>
                  <a:lnTo>
                    <a:pt x="79883" y="0"/>
                  </a:lnTo>
                  <a:lnTo>
                    <a:pt x="100610" y="4243"/>
                  </a:lnTo>
                  <a:lnTo>
                    <a:pt x="118401" y="20167"/>
                  </a:lnTo>
                  <a:lnTo>
                    <a:pt x="131767" y="42841"/>
                  </a:lnTo>
                  <a:lnTo>
                    <a:pt x="140348" y="98646"/>
                  </a:lnTo>
                  <a:lnTo>
                    <a:pt x="141834" y="142253"/>
                  </a:lnTo>
                  <a:lnTo>
                    <a:pt x="142460" y="178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285" y="46009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59806" y="4569368"/>
              <a:ext cx="240692" cy="234478"/>
            </a:xfrm>
            <a:custGeom>
              <a:avLst/>
              <a:gdLst/>
              <a:ahLst/>
              <a:cxnLst/>
              <a:rect l="0" t="0" r="0" b="0"/>
              <a:pathLst>
                <a:path w="240692" h="234478">
                  <a:moveTo>
                    <a:pt x="9065" y="73699"/>
                  </a:moveTo>
                  <a:lnTo>
                    <a:pt x="3475" y="56932"/>
                  </a:lnTo>
                  <a:lnTo>
                    <a:pt x="1829" y="57842"/>
                  </a:lnTo>
                  <a:lnTo>
                    <a:pt x="0" y="74450"/>
                  </a:lnTo>
                  <a:lnTo>
                    <a:pt x="14466" y="125537"/>
                  </a:lnTo>
                  <a:lnTo>
                    <a:pt x="32922" y="184502"/>
                  </a:lnTo>
                  <a:lnTo>
                    <a:pt x="53161" y="230637"/>
                  </a:lnTo>
                  <a:lnTo>
                    <a:pt x="58350" y="234477"/>
                  </a:lnTo>
                  <a:lnTo>
                    <a:pt x="64148" y="233527"/>
                  </a:lnTo>
                  <a:lnTo>
                    <a:pt x="70353" y="229384"/>
                  </a:lnTo>
                  <a:lnTo>
                    <a:pt x="80368" y="212303"/>
                  </a:lnTo>
                  <a:lnTo>
                    <a:pt x="99996" y="154646"/>
                  </a:lnTo>
                  <a:lnTo>
                    <a:pt x="110746" y="103533"/>
                  </a:lnTo>
                  <a:lnTo>
                    <a:pt x="117818" y="72531"/>
                  </a:lnTo>
                  <a:lnTo>
                    <a:pt x="122511" y="64732"/>
                  </a:lnTo>
                  <a:lnTo>
                    <a:pt x="127979" y="61872"/>
                  </a:lnTo>
                  <a:lnTo>
                    <a:pt x="133964" y="62305"/>
                  </a:lnTo>
                  <a:lnTo>
                    <a:pt x="139124" y="67273"/>
                  </a:lnTo>
                  <a:lnTo>
                    <a:pt x="151976" y="97792"/>
                  </a:lnTo>
                  <a:lnTo>
                    <a:pt x="166799" y="153675"/>
                  </a:lnTo>
                  <a:lnTo>
                    <a:pt x="175095" y="175925"/>
                  </a:lnTo>
                  <a:lnTo>
                    <a:pt x="186581" y="193612"/>
                  </a:lnTo>
                  <a:lnTo>
                    <a:pt x="192920" y="196925"/>
                  </a:lnTo>
                  <a:lnTo>
                    <a:pt x="199485" y="196794"/>
                  </a:lnTo>
                  <a:lnTo>
                    <a:pt x="206202" y="194367"/>
                  </a:lnTo>
                  <a:lnTo>
                    <a:pt x="216784" y="179192"/>
                  </a:lnTo>
                  <a:lnTo>
                    <a:pt x="224217" y="155680"/>
                  </a:lnTo>
                  <a:lnTo>
                    <a:pt x="232108" y="99165"/>
                  </a:lnTo>
                  <a:lnTo>
                    <a:pt x="239561" y="36629"/>
                  </a:lnTo>
                  <a:lnTo>
                    <a:pt x="2406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537368" y="4474612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42114" y="0"/>
                  </a:moveTo>
                  <a:lnTo>
                    <a:pt x="33781" y="37477"/>
                  </a:lnTo>
                  <a:lnTo>
                    <a:pt x="32019" y="88901"/>
                  </a:lnTo>
                  <a:lnTo>
                    <a:pt x="30501" y="142949"/>
                  </a:lnTo>
                  <a:lnTo>
                    <a:pt x="16943" y="205045"/>
                  </a:lnTo>
                  <a:lnTo>
                    <a:pt x="6840" y="257286"/>
                  </a:lnTo>
                  <a:lnTo>
                    <a:pt x="1351" y="31867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03754" y="4432498"/>
              <a:ext cx="159998" cy="354005"/>
            </a:xfrm>
            <a:custGeom>
              <a:avLst/>
              <a:gdLst/>
              <a:ahLst/>
              <a:cxnLst/>
              <a:rect l="0" t="0" r="0" b="0"/>
              <a:pathLst>
                <a:path w="159998" h="354005">
                  <a:moveTo>
                    <a:pt x="107355" y="0"/>
                  </a:moveTo>
                  <a:lnTo>
                    <a:pt x="118808" y="60383"/>
                  </a:lnTo>
                  <a:lnTo>
                    <a:pt x="125566" y="118107"/>
                  </a:lnTo>
                  <a:lnTo>
                    <a:pt x="130688" y="170305"/>
                  </a:lnTo>
                  <a:lnTo>
                    <a:pt x="136495" y="217357"/>
                  </a:lnTo>
                  <a:lnTo>
                    <a:pt x="141336" y="269513"/>
                  </a:lnTo>
                  <a:lnTo>
                    <a:pt x="144684" y="290579"/>
                  </a:lnTo>
                  <a:lnTo>
                    <a:pt x="143940" y="289646"/>
                  </a:lnTo>
                  <a:lnTo>
                    <a:pt x="124579" y="230709"/>
                  </a:lnTo>
                  <a:lnTo>
                    <a:pt x="111501" y="213281"/>
                  </a:lnTo>
                  <a:lnTo>
                    <a:pt x="103100" y="205358"/>
                  </a:lnTo>
                  <a:lnTo>
                    <a:pt x="93990" y="201246"/>
                  </a:lnTo>
                  <a:lnTo>
                    <a:pt x="74509" y="199796"/>
                  </a:lnTo>
                  <a:lnTo>
                    <a:pt x="43810" y="211147"/>
                  </a:lnTo>
                  <a:lnTo>
                    <a:pt x="26080" y="229154"/>
                  </a:lnTo>
                  <a:lnTo>
                    <a:pt x="1224" y="273252"/>
                  </a:lnTo>
                  <a:lnTo>
                    <a:pt x="0" y="316360"/>
                  </a:lnTo>
                  <a:lnTo>
                    <a:pt x="4199" y="327890"/>
                  </a:lnTo>
                  <a:lnTo>
                    <a:pt x="18224" y="343820"/>
                  </a:lnTo>
                  <a:lnTo>
                    <a:pt x="42395" y="351681"/>
                  </a:lnTo>
                  <a:lnTo>
                    <a:pt x="70295" y="354004"/>
                  </a:lnTo>
                  <a:lnTo>
                    <a:pt x="105733" y="347565"/>
                  </a:lnTo>
                  <a:lnTo>
                    <a:pt x="159997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53767" y="4521874"/>
              <a:ext cx="156828" cy="295882"/>
            </a:xfrm>
            <a:custGeom>
              <a:avLst/>
              <a:gdLst/>
              <a:ahLst/>
              <a:cxnLst/>
              <a:rect l="0" t="0" r="0" b="0"/>
              <a:pathLst>
                <a:path w="156828" h="295882">
                  <a:moveTo>
                    <a:pt x="46896" y="5380"/>
                  </a:moveTo>
                  <a:lnTo>
                    <a:pt x="38563" y="57430"/>
                  </a:lnTo>
                  <a:lnTo>
                    <a:pt x="37018" y="116729"/>
                  </a:lnTo>
                  <a:lnTo>
                    <a:pt x="33441" y="173683"/>
                  </a:lnTo>
                  <a:lnTo>
                    <a:pt x="28092" y="222144"/>
                  </a:lnTo>
                  <a:lnTo>
                    <a:pt x="29626" y="274717"/>
                  </a:lnTo>
                  <a:lnTo>
                    <a:pt x="32202" y="295881"/>
                  </a:lnTo>
                  <a:lnTo>
                    <a:pt x="31251" y="294974"/>
                  </a:lnTo>
                  <a:lnTo>
                    <a:pt x="28245" y="280317"/>
                  </a:lnTo>
                  <a:lnTo>
                    <a:pt x="20567" y="217956"/>
                  </a:lnTo>
                  <a:lnTo>
                    <a:pt x="7944" y="170723"/>
                  </a:lnTo>
                  <a:lnTo>
                    <a:pt x="0" y="118321"/>
                  </a:lnTo>
                  <a:lnTo>
                    <a:pt x="5185" y="67570"/>
                  </a:lnTo>
                  <a:lnTo>
                    <a:pt x="15100" y="41209"/>
                  </a:lnTo>
                  <a:lnTo>
                    <a:pt x="39425" y="12226"/>
                  </a:lnTo>
                  <a:lnTo>
                    <a:pt x="61903" y="2574"/>
                  </a:lnTo>
                  <a:lnTo>
                    <a:pt x="74448" y="0"/>
                  </a:lnTo>
                  <a:lnTo>
                    <a:pt x="100866" y="3379"/>
                  </a:lnTo>
                  <a:lnTo>
                    <a:pt x="114461" y="7555"/>
                  </a:lnTo>
                  <a:lnTo>
                    <a:pt x="135807" y="24674"/>
                  </a:lnTo>
                  <a:lnTo>
                    <a:pt x="144774" y="35790"/>
                  </a:lnTo>
                  <a:lnTo>
                    <a:pt x="154738" y="63739"/>
                  </a:lnTo>
                  <a:lnTo>
                    <a:pt x="156827" y="95658"/>
                  </a:lnTo>
                  <a:lnTo>
                    <a:pt x="144849" y="143003"/>
                  </a:lnTo>
                  <a:lnTo>
                    <a:pt x="119841" y="181740"/>
                  </a:lnTo>
                  <a:lnTo>
                    <a:pt x="92371" y="211922"/>
                  </a:lnTo>
                  <a:lnTo>
                    <a:pt x="72176" y="220009"/>
                  </a:lnTo>
                  <a:lnTo>
                    <a:pt x="36368" y="226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390176" y="4527254"/>
              <a:ext cx="134600" cy="187943"/>
            </a:xfrm>
            <a:custGeom>
              <a:avLst/>
              <a:gdLst/>
              <a:ahLst/>
              <a:cxnLst/>
              <a:rect l="0" t="0" r="0" b="0"/>
              <a:pathLst>
                <a:path w="134600" h="187943">
                  <a:moveTo>
                    <a:pt x="0" y="94757"/>
                  </a:moveTo>
                  <a:lnTo>
                    <a:pt x="19128" y="155867"/>
                  </a:lnTo>
                  <a:lnTo>
                    <a:pt x="30338" y="178069"/>
                  </a:lnTo>
                  <a:lnTo>
                    <a:pt x="37773" y="184223"/>
                  </a:lnTo>
                  <a:lnTo>
                    <a:pt x="46239" y="187156"/>
                  </a:lnTo>
                  <a:lnTo>
                    <a:pt x="55393" y="187942"/>
                  </a:lnTo>
                  <a:lnTo>
                    <a:pt x="71802" y="182576"/>
                  </a:lnTo>
                  <a:lnTo>
                    <a:pt x="101401" y="160067"/>
                  </a:lnTo>
                  <a:lnTo>
                    <a:pt x="117132" y="128796"/>
                  </a:lnTo>
                  <a:lnTo>
                    <a:pt x="133463" y="70903"/>
                  </a:lnTo>
                  <a:lnTo>
                    <a:pt x="134599" y="57798"/>
                  </a:lnTo>
                  <a:lnTo>
                    <a:pt x="129622" y="36996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53625" y="4495669"/>
              <a:ext cx="139498" cy="252684"/>
            </a:xfrm>
            <a:custGeom>
              <a:avLst/>
              <a:gdLst/>
              <a:ahLst/>
              <a:cxnLst/>
              <a:rect l="0" t="0" r="0" b="0"/>
              <a:pathLst>
                <a:path w="139498" h="252684">
                  <a:moveTo>
                    <a:pt x="94520" y="0"/>
                  </a:moveTo>
                  <a:lnTo>
                    <a:pt x="35903" y="14654"/>
                  </a:lnTo>
                  <a:lnTo>
                    <a:pt x="6702" y="30338"/>
                  </a:lnTo>
                  <a:lnTo>
                    <a:pt x="2050" y="37773"/>
                  </a:lnTo>
                  <a:lnTo>
                    <a:pt x="0" y="55392"/>
                  </a:lnTo>
                  <a:lnTo>
                    <a:pt x="3430" y="63834"/>
                  </a:lnTo>
                  <a:lnTo>
                    <a:pt x="16601" y="79453"/>
                  </a:lnTo>
                  <a:lnTo>
                    <a:pt x="75219" y="115646"/>
                  </a:lnTo>
                  <a:lnTo>
                    <a:pt x="99980" y="130947"/>
                  </a:lnTo>
                  <a:lnTo>
                    <a:pt x="125904" y="159291"/>
                  </a:lnTo>
                  <a:lnTo>
                    <a:pt x="136934" y="179590"/>
                  </a:lnTo>
                  <a:lnTo>
                    <a:pt x="139497" y="200311"/>
                  </a:lnTo>
                  <a:lnTo>
                    <a:pt x="138543" y="210749"/>
                  </a:lnTo>
                  <a:lnTo>
                    <a:pt x="133227" y="220048"/>
                  </a:lnTo>
                  <a:lnTo>
                    <a:pt x="114843" y="236619"/>
                  </a:lnTo>
                  <a:lnTo>
                    <a:pt x="91074" y="245544"/>
                  </a:lnTo>
                  <a:lnTo>
                    <a:pt x="31349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923008" y="4421969"/>
              <a:ext cx="193636" cy="273742"/>
            </a:xfrm>
            <a:custGeom>
              <a:avLst/>
              <a:gdLst/>
              <a:ahLst/>
              <a:cxnLst/>
              <a:rect l="0" t="0" r="0" b="0"/>
              <a:pathLst>
                <a:path w="193636" h="273742">
                  <a:moveTo>
                    <a:pt x="14650" y="0"/>
                  </a:moveTo>
                  <a:lnTo>
                    <a:pt x="21886" y="27556"/>
                  </a:lnTo>
                  <a:lnTo>
                    <a:pt x="24528" y="90018"/>
                  </a:lnTo>
                  <a:lnTo>
                    <a:pt x="24986" y="142876"/>
                  </a:lnTo>
                  <a:lnTo>
                    <a:pt x="22753" y="174635"/>
                  </a:lnTo>
                  <a:lnTo>
                    <a:pt x="5376" y="236444"/>
                  </a:lnTo>
                  <a:lnTo>
                    <a:pt x="0" y="253655"/>
                  </a:lnTo>
                  <a:lnTo>
                    <a:pt x="204" y="253331"/>
                  </a:lnTo>
                  <a:lnTo>
                    <a:pt x="14526" y="222006"/>
                  </a:lnTo>
                  <a:lnTo>
                    <a:pt x="38790" y="189782"/>
                  </a:lnTo>
                  <a:lnTo>
                    <a:pt x="61254" y="174815"/>
                  </a:lnTo>
                  <a:lnTo>
                    <a:pt x="73795" y="169186"/>
                  </a:lnTo>
                  <a:lnTo>
                    <a:pt x="100208" y="166051"/>
                  </a:lnTo>
                  <a:lnTo>
                    <a:pt x="113803" y="166852"/>
                  </a:lnTo>
                  <a:lnTo>
                    <a:pt x="138267" y="177102"/>
                  </a:lnTo>
                  <a:lnTo>
                    <a:pt x="159668" y="194526"/>
                  </a:lnTo>
                  <a:lnTo>
                    <a:pt x="176979" y="217867"/>
                  </a:lnTo>
                  <a:lnTo>
                    <a:pt x="186232" y="240719"/>
                  </a:lnTo>
                  <a:lnTo>
                    <a:pt x="193635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3384" y="4958923"/>
              <a:ext cx="202513" cy="438360"/>
            </a:xfrm>
            <a:custGeom>
              <a:avLst/>
              <a:gdLst/>
              <a:ahLst/>
              <a:cxnLst/>
              <a:rect l="0" t="0" r="0" b="0"/>
              <a:pathLst>
                <a:path w="202513" h="438360">
                  <a:moveTo>
                    <a:pt x="202512" y="0"/>
                  </a:moveTo>
                  <a:lnTo>
                    <a:pt x="202512" y="52050"/>
                  </a:lnTo>
                  <a:lnTo>
                    <a:pt x="202512" y="101989"/>
                  </a:lnTo>
                  <a:lnTo>
                    <a:pt x="202512" y="160786"/>
                  </a:lnTo>
                  <a:lnTo>
                    <a:pt x="195277" y="218630"/>
                  </a:lnTo>
                  <a:lnTo>
                    <a:pt x="195754" y="278929"/>
                  </a:lnTo>
                  <a:lnTo>
                    <a:pt x="198339" y="294764"/>
                  </a:lnTo>
                  <a:lnTo>
                    <a:pt x="181873" y="260666"/>
                  </a:lnTo>
                  <a:lnTo>
                    <a:pt x="151813" y="236461"/>
                  </a:lnTo>
                  <a:lnTo>
                    <a:pt x="107682" y="225650"/>
                  </a:lnTo>
                  <a:lnTo>
                    <a:pt x="68740" y="228036"/>
                  </a:lnTo>
                  <a:lnTo>
                    <a:pt x="34974" y="241741"/>
                  </a:lnTo>
                  <a:lnTo>
                    <a:pt x="19646" y="263418"/>
                  </a:lnTo>
                  <a:lnTo>
                    <a:pt x="274" y="324994"/>
                  </a:lnTo>
                  <a:lnTo>
                    <a:pt x="0" y="364966"/>
                  </a:lnTo>
                  <a:lnTo>
                    <a:pt x="7328" y="404625"/>
                  </a:lnTo>
                  <a:lnTo>
                    <a:pt x="12728" y="414809"/>
                  </a:lnTo>
                  <a:lnTo>
                    <a:pt x="28087" y="429245"/>
                  </a:lnTo>
                  <a:lnTo>
                    <a:pt x="49731" y="436440"/>
                  </a:lnTo>
                  <a:lnTo>
                    <a:pt x="62053" y="438359"/>
                  </a:lnTo>
                  <a:lnTo>
                    <a:pt x="91343" y="431132"/>
                  </a:lnTo>
                  <a:lnTo>
                    <a:pt x="139341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9067" y="5169524"/>
              <a:ext cx="122162" cy="179509"/>
            </a:xfrm>
            <a:custGeom>
              <a:avLst/>
              <a:gdLst/>
              <a:ahLst/>
              <a:cxnLst/>
              <a:rect l="0" t="0" r="0" b="0"/>
              <a:pathLst>
                <a:path w="122162" h="179509">
                  <a:moveTo>
                    <a:pt x="0" y="73668"/>
                  </a:moveTo>
                  <a:lnTo>
                    <a:pt x="17959" y="134779"/>
                  </a:lnTo>
                  <a:lnTo>
                    <a:pt x="24749" y="156980"/>
                  </a:lnTo>
                  <a:lnTo>
                    <a:pt x="30538" y="165474"/>
                  </a:lnTo>
                  <a:lnTo>
                    <a:pt x="46328" y="178032"/>
                  </a:lnTo>
                  <a:lnTo>
                    <a:pt x="54282" y="179508"/>
                  </a:lnTo>
                  <a:lnTo>
                    <a:pt x="61924" y="178153"/>
                  </a:lnTo>
                  <a:lnTo>
                    <a:pt x="69359" y="174910"/>
                  </a:lnTo>
                  <a:lnTo>
                    <a:pt x="91001" y="153579"/>
                  </a:lnTo>
                  <a:lnTo>
                    <a:pt x="112231" y="113853"/>
                  </a:lnTo>
                  <a:lnTo>
                    <a:pt x="122161" y="70627"/>
                  </a:lnTo>
                  <a:lnTo>
                    <a:pt x="119514" y="33772"/>
                  </a:lnTo>
                  <a:lnTo>
                    <a:pt x="108100" y="14602"/>
                  </a:lnTo>
                  <a:lnTo>
                    <a:pt x="100143" y="6215"/>
                  </a:lnTo>
                  <a:lnTo>
                    <a:pt x="91328" y="1793"/>
                  </a:lnTo>
                  <a:lnTo>
                    <a:pt x="72176" y="0"/>
                  </a:lnTo>
                  <a:lnTo>
                    <a:pt x="21057" y="21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8580" y="5106321"/>
              <a:ext cx="221100" cy="230400"/>
            </a:xfrm>
            <a:custGeom>
              <a:avLst/>
              <a:gdLst/>
              <a:ahLst/>
              <a:cxnLst/>
              <a:rect l="0" t="0" r="0" b="0"/>
              <a:pathLst>
                <a:path w="221100" h="230400">
                  <a:moveTo>
                    <a:pt x="0" y="52643"/>
                  </a:moveTo>
                  <a:lnTo>
                    <a:pt x="3120" y="109907"/>
                  </a:lnTo>
                  <a:lnTo>
                    <a:pt x="8334" y="162417"/>
                  </a:lnTo>
                  <a:lnTo>
                    <a:pt x="12998" y="213071"/>
                  </a:lnTo>
                  <a:lnTo>
                    <a:pt x="15684" y="226275"/>
                  </a:lnTo>
                  <a:lnTo>
                    <a:pt x="20985" y="230399"/>
                  </a:lnTo>
                  <a:lnTo>
                    <a:pt x="28028" y="228468"/>
                  </a:lnTo>
                  <a:lnTo>
                    <a:pt x="42873" y="215016"/>
                  </a:lnTo>
                  <a:lnTo>
                    <a:pt x="71446" y="156477"/>
                  </a:lnTo>
                  <a:lnTo>
                    <a:pt x="105451" y="95952"/>
                  </a:lnTo>
                  <a:lnTo>
                    <a:pt x="112414" y="85025"/>
                  </a:lnTo>
                  <a:lnTo>
                    <a:pt x="118227" y="81250"/>
                  </a:lnTo>
                  <a:lnTo>
                    <a:pt x="123272" y="82243"/>
                  </a:lnTo>
                  <a:lnTo>
                    <a:pt x="127805" y="86414"/>
                  </a:lnTo>
                  <a:lnTo>
                    <a:pt x="136250" y="142372"/>
                  </a:lnTo>
                  <a:lnTo>
                    <a:pt x="145915" y="190103"/>
                  </a:lnTo>
                  <a:lnTo>
                    <a:pt x="156878" y="211613"/>
                  </a:lnTo>
                  <a:lnTo>
                    <a:pt x="163077" y="215944"/>
                  </a:lnTo>
                  <a:lnTo>
                    <a:pt x="169550" y="216493"/>
                  </a:lnTo>
                  <a:lnTo>
                    <a:pt x="176204" y="214519"/>
                  </a:lnTo>
                  <a:lnTo>
                    <a:pt x="181810" y="208523"/>
                  </a:lnTo>
                  <a:lnTo>
                    <a:pt x="195290" y="176558"/>
                  </a:lnTo>
                  <a:lnTo>
                    <a:pt x="210325" y="120187"/>
                  </a:lnTo>
                  <a:lnTo>
                    <a:pt x="217907" y="79285"/>
                  </a:lnTo>
                  <a:lnTo>
                    <a:pt x="220153" y="36360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73907" y="5053679"/>
              <a:ext cx="273742" cy="294799"/>
            </a:xfrm>
            <a:custGeom>
              <a:avLst/>
              <a:gdLst/>
              <a:ahLst/>
              <a:cxnLst/>
              <a:rect l="0" t="0" r="0" b="0"/>
              <a:pathLst>
                <a:path w="273742" h="294799">
                  <a:moveTo>
                    <a:pt x="0" y="294798"/>
                  </a:moveTo>
                  <a:lnTo>
                    <a:pt x="11178" y="283620"/>
                  </a:lnTo>
                  <a:lnTo>
                    <a:pt x="23719" y="254311"/>
                  </a:lnTo>
                  <a:lnTo>
                    <a:pt x="34844" y="204813"/>
                  </a:lnTo>
                  <a:lnTo>
                    <a:pt x="50253" y="149251"/>
                  </a:lnTo>
                  <a:lnTo>
                    <a:pt x="61719" y="122096"/>
                  </a:lnTo>
                  <a:lnTo>
                    <a:pt x="77733" y="103788"/>
                  </a:lnTo>
                  <a:lnTo>
                    <a:pt x="86917" y="97268"/>
                  </a:lnTo>
                  <a:lnTo>
                    <a:pt x="95379" y="97600"/>
                  </a:lnTo>
                  <a:lnTo>
                    <a:pt x="103360" y="102502"/>
                  </a:lnTo>
                  <a:lnTo>
                    <a:pt x="118468" y="121595"/>
                  </a:lnTo>
                  <a:lnTo>
                    <a:pt x="144110" y="175274"/>
                  </a:lnTo>
                  <a:lnTo>
                    <a:pt x="160787" y="231544"/>
                  </a:lnTo>
                  <a:lnTo>
                    <a:pt x="174406" y="252257"/>
                  </a:lnTo>
                  <a:lnTo>
                    <a:pt x="182951" y="259418"/>
                  </a:lnTo>
                  <a:lnTo>
                    <a:pt x="190987" y="260683"/>
                  </a:lnTo>
                  <a:lnTo>
                    <a:pt x="198685" y="258017"/>
                  </a:lnTo>
                  <a:lnTo>
                    <a:pt x="206156" y="252730"/>
                  </a:lnTo>
                  <a:lnTo>
                    <a:pt x="217577" y="228138"/>
                  </a:lnTo>
                  <a:lnTo>
                    <a:pt x="234441" y="166337"/>
                  </a:lnTo>
                  <a:lnTo>
                    <a:pt x="241801" y="110239"/>
                  </a:lnTo>
                  <a:lnTo>
                    <a:pt x="256609" y="53295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610860" y="5043150"/>
              <a:ext cx="42115" cy="252686"/>
            </a:xfrm>
            <a:custGeom>
              <a:avLst/>
              <a:gdLst/>
              <a:ahLst/>
              <a:cxnLst/>
              <a:rect l="0" t="0" r="0" b="0"/>
              <a:pathLst>
                <a:path w="42115" h="252686">
                  <a:moveTo>
                    <a:pt x="0" y="0"/>
                  </a:moveTo>
                  <a:lnTo>
                    <a:pt x="14654" y="55142"/>
                  </a:lnTo>
                  <a:lnTo>
                    <a:pt x="28547" y="117876"/>
                  </a:lnTo>
                  <a:lnTo>
                    <a:pt x="30986" y="177962"/>
                  </a:lnTo>
                  <a:lnTo>
                    <a:pt x="39840" y="239609"/>
                  </a:lnTo>
                  <a:lnTo>
                    <a:pt x="42114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58218" y="5032622"/>
              <a:ext cx="178985" cy="136872"/>
            </a:xfrm>
            <a:custGeom>
              <a:avLst/>
              <a:gdLst/>
              <a:ahLst/>
              <a:cxnLst/>
              <a:rect l="0" t="0" r="0" b="0"/>
              <a:pathLst>
                <a:path w="178985" h="136872">
                  <a:moveTo>
                    <a:pt x="178984" y="0"/>
                  </a:moveTo>
                  <a:lnTo>
                    <a:pt x="123939" y="52705"/>
                  </a:lnTo>
                  <a:lnTo>
                    <a:pt x="64472" y="96382"/>
                  </a:lnTo>
                  <a:lnTo>
                    <a:pt x="11725" y="12992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68788" y="4969451"/>
              <a:ext cx="347441" cy="347441"/>
            </a:xfrm>
            <a:custGeom>
              <a:avLst/>
              <a:gdLst/>
              <a:ahLst/>
              <a:cxnLst/>
              <a:rect l="0" t="0" r="0" b="0"/>
              <a:pathLst>
                <a:path w="347441" h="347441">
                  <a:moveTo>
                    <a:pt x="0" y="0"/>
                  </a:moveTo>
                  <a:lnTo>
                    <a:pt x="15641" y="17981"/>
                  </a:lnTo>
                  <a:lnTo>
                    <a:pt x="34844" y="64152"/>
                  </a:lnTo>
                  <a:lnTo>
                    <a:pt x="41156" y="127396"/>
                  </a:lnTo>
                  <a:lnTo>
                    <a:pt x="41925" y="182702"/>
                  </a:lnTo>
                  <a:lnTo>
                    <a:pt x="42058" y="235848"/>
                  </a:lnTo>
                  <a:lnTo>
                    <a:pt x="36037" y="283283"/>
                  </a:lnTo>
                  <a:lnTo>
                    <a:pt x="58237" y="223563"/>
                  </a:lnTo>
                  <a:lnTo>
                    <a:pt x="80166" y="177635"/>
                  </a:lnTo>
                  <a:lnTo>
                    <a:pt x="102700" y="156548"/>
                  </a:lnTo>
                  <a:lnTo>
                    <a:pt x="114090" y="151159"/>
                  </a:lnTo>
                  <a:lnTo>
                    <a:pt x="136104" y="148290"/>
                  </a:lnTo>
                  <a:lnTo>
                    <a:pt x="145718" y="153842"/>
                  </a:lnTo>
                  <a:lnTo>
                    <a:pt x="162639" y="175609"/>
                  </a:lnTo>
                  <a:lnTo>
                    <a:pt x="188284" y="234302"/>
                  </a:lnTo>
                  <a:lnTo>
                    <a:pt x="203308" y="293897"/>
                  </a:lnTo>
                  <a:lnTo>
                    <a:pt x="219596" y="327936"/>
                  </a:lnTo>
                  <a:lnTo>
                    <a:pt x="225946" y="332098"/>
                  </a:lnTo>
                  <a:lnTo>
                    <a:pt x="232519" y="332533"/>
                  </a:lnTo>
                  <a:lnTo>
                    <a:pt x="239241" y="330483"/>
                  </a:lnTo>
                  <a:lnTo>
                    <a:pt x="265468" y="305241"/>
                  </a:lnTo>
                  <a:lnTo>
                    <a:pt x="302862" y="247737"/>
                  </a:lnTo>
                  <a:lnTo>
                    <a:pt x="325597" y="191056"/>
                  </a:lnTo>
                  <a:lnTo>
                    <a:pt x="333559" y="155265"/>
                  </a:lnTo>
                  <a:lnTo>
                    <a:pt x="334676" y="142115"/>
                  </a:lnTo>
                  <a:lnTo>
                    <a:pt x="331912" y="134517"/>
                  </a:lnTo>
                  <a:lnTo>
                    <a:pt x="326559" y="130623"/>
                  </a:lnTo>
                  <a:lnTo>
                    <a:pt x="319482" y="129196"/>
                  </a:lnTo>
                  <a:lnTo>
                    <a:pt x="312424" y="134094"/>
                  </a:lnTo>
                  <a:lnTo>
                    <a:pt x="292481" y="167763"/>
                  </a:lnTo>
                  <a:lnTo>
                    <a:pt x="270850" y="229918"/>
                  </a:lnTo>
                  <a:lnTo>
                    <a:pt x="265475" y="279474"/>
                  </a:lnTo>
                  <a:lnTo>
                    <a:pt x="268230" y="293941"/>
                  </a:lnTo>
                  <a:lnTo>
                    <a:pt x="280650" y="316253"/>
                  </a:lnTo>
                  <a:lnTo>
                    <a:pt x="300988" y="330850"/>
                  </a:lnTo>
                  <a:lnTo>
                    <a:pt x="34744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358384" y="4942132"/>
              <a:ext cx="318799" cy="364232"/>
            </a:xfrm>
            <a:custGeom>
              <a:avLst/>
              <a:gdLst/>
              <a:ahLst/>
              <a:cxnLst/>
              <a:rect l="0" t="0" r="0" b="0"/>
              <a:pathLst>
                <a:path w="318799" h="364232">
                  <a:moveTo>
                    <a:pt x="0" y="364231"/>
                  </a:moveTo>
                  <a:lnTo>
                    <a:pt x="3119" y="301753"/>
                  </a:lnTo>
                  <a:lnTo>
                    <a:pt x="14654" y="250634"/>
                  </a:lnTo>
                  <a:lnTo>
                    <a:pt x="28197" y="191100"/>
                  </a:lnTo>
                  <a:lnTo>
                    <a:pt x="45257" y="136186"/>
                  </a:lnTo>
                  <a:lnTo>
                    <a:pt x="70387" y="80433"/>
                  </a:lnTo>
                  <a:lnTo>
                    <a:pt x="82365" y="59114"/>
                  </a:lnTo>
                  <a:lnTo>
                    <a:pt x="88835" y="55535"/>
                  </a:lnTo>
                  <a:lnTo>
                    <a:pt x="95488" y="56658"/>
                  </a:lnTo>
                  <a:lnTo>
                    <a:pt x="102263" y="60916"/>
                  </a:lnTo>
                  <a:lnTo>
                    <a:pt x="112911" y="75006"/>
                  </a:lnTo>
                  <a:lnTo>
                    <a:pt x="117388" y="83677"/>
                  </a:lnTo>
                  <a:lnTo>
                    <a:pt x="123689" y="135005"/>
                  </a:lnTo>
                  <a:lnTo>
                    <a:pt x="125555" y="185308"/>
                  </a:lnTo>
                  <a:lnTo>
                    <a:pt x="137691" y="247039"/>
                  </a:lnTo>
                  <a:lnTo>
                    <a:pt x="140927" y="258027"/>
                  </a:lnTo>
                  <a:lnTo>
                    <a:pt x="146593" y="263012"/>
                  </a:lnTo>
                  <a:lnTo>
                    <a:pt x="153881" y="263997"/>
                  </a:lnTo>
                  <a:lnTo>
                    <a:pt x="162248" y="262313"/>
                  </a:lnTo>
                  <a:lnTo>
                    <a:pt x="177785" y="244845"/>
                  </a:lnTo>
                  <a:lnTo>
                    <a:pt x="205516" y="184993"/>
                  </a:lnTo>
                  <a:lnTo>
                    <a:pt x="229993" y="123660"/>
                  </a:lnTo>
                  <a:lnTo>
                    <a:pt x="252006" y="61308"/>
                  </a:lnTo>
                  <a:lnTo>
                    <a:pt x="260571" y="40086"/>
                  </a:lnTo>
                  <a:lnTo>
                    <a:pt x="291865" y="0"/>
                  </a:lnTo>
                  <a:lnTo>
                    <a:pt x="297522" y="917"/>
                  </a:lnTo>
                  <a:lnTo>
                    <a:pt x="302463" y="7378"/>
                  </a:lnTo>
                  <a:lnTo>
                    <a:pt x="318798" y="48596"/>
                  </a:lnTo>
                  <a:lnTo>
                    <a:pt x="318546" y="107973"/>
                  </a:lnTo>
                  <a:lnTo>
                    <a:pt x="316652" y="162480"/>
                  </a:lnTo>
                  <a:lnTo>
                    <a:pt x="308776" y="222820"/>
                  </a:lnTo>
                  <a:lnTo>
                    <a:pt x="306008" y="282919"/>
                  </a:lnTo>
                  <a:lnTo>
                    <a:pt x="308648" y="321031"/>
                  </a:lnTo>
                  <a:lnTo>
                    <a:pt x="315855" y="343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811109" y="5137907"/>
              <a:ext cx="1" cy="115814"/>
            </a:xfrm>
            <a:custGeom>
              <a:avLst/>
              <a:gdLst/>
              <a:ahLst/>
              <a:cxnLst/>
              <a:rect l="0" t="0" r="0" b="0"/>
              <a:pathLst>
                <a:path w="1" h="115814">
                  <a:moveTo>
                    <a:pt x="0" y="0"/>
                  </a:moveTo>
                  <a:lnTo>
                    <a:pt x="0" y="62478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67089" y="5040488"/>
              <a:ext cx="163902" cy="244819"/>
            </a:xfrm>
            <a:custGeom>
              <a:avLst/>
              <a:gdLst/>
              <a:ahLst/>
              <a:cxnLst/>
              <a:rect l="0" t="0" r="0" b="0"/>
              <a:pathLst>
                <a:path w="163902" h="244819">
                  <a:moveTo>
                    <a:pt x="117761" y="23720"/>
                  </a:moveTo>
                  <a:lnTo>
                    <a:pt x="91375" y="8078"/>
                  </a:lnTo>
                  <a:lnTo>
                    <a:pt x="68209" y="0"/>
                  </a:lnTo>
                  <a:lnTo>
                    <a:pt x="57820" y="888"/>
                  </a:lnTo>
                  <a:lnTo>
                    <a:pt x="40038" y="11232"/>
                  </a:lnTo>
                  <a:lnTo>
                    <a:pt x="16873" y="36787"/>
                  </a:lnTo>
                  <a:lnTo>
                    <a:pt x="781" y="66586"/>
                  </a:lnTo>
                  <a:lnTo>
                    <a:pt x="0" y="75694"/>
                  </a:lnTo>
                  <a:lnTo>
                    <a:pt x="5371" y="92053"/>
                  </a:lnTo>
                  <a:lnTo>
                    <a:pt x="12419" y="97351"/>
                  </a:lnTo>
                  <a:lnTo>
                    <a:pt x="32728" y="103238"/>
                  </a:lnTo>
                  <a:lnTo>
                    <a:pt x="89959" y="108187"/>
                  </a:lnTo>
                  <a:lnTo>
                    <a:pt x="148458" y="122479"/>
                  </a:lnTo>
                  <a:lnTo>
                    <a:pt x="155773" y="129334"/>
                  </a:lnTo>
                  <a:lnTo>
                    <a:pt x="163901" y="149428"/>
                  </a:lnTo>
                  <a:lnTo>
                    <a:pt x="163729" y="158998"/>
                  </a:lnTo>
                  <a:lnTo>
                    <a:pt x="157298" y="175870"/>
                  </a:lnTo>
                  <a:lnTo>
                    <a:pt x="140403" y="191168"/>
                  </a:lnTo>
                  <a:lnTo>
                    <a:pt x="86384" y="218732"/>
                  </a:lnTo>
                  <a:lnTo>
                    <a:pt x="33533" y="244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219561" y="5001037"/>
              <a:ext cx="149188" cy="242156"/>
            </a:xfrm>
            <a:custGeom>
              <a:avLst/>
              <a:gdLst/>
              <a:ahLst/>
              <a:cxnLst/>
              <a:rect l="0" t="0" r="0" b="0"/>
              <a:pathLst>
                <a:path w="149188" h="242156">
                  <a:moveTo>
                    <a:pt x="117973" y="0"/>
                  </a:moveTo>
                  <a:lnTo>
                    <a:pt x="56862" y="25193"/>
                  </a:lnTo>
                  <a:lnTo>
                    <a:pt x="23827" y="40090"/>
                  </a:lnTo>
                  <a:lnTo>
                    <a:pt x="2431" y="56422"/>
                  </a:lnTo>
                  <a:lnTo>
                    <a:pt x="0" y="64520"/>
                  </a:lnTo>
                  <a:lnTo>
                    <a:pt x="3060" y="72259"/>
                  </a:lnTo>
                  <a:lnTo>
                    <a:pt x="9779" y="79758"/>
                  </a:lnTo>
                  <a:lnTo>
                    <a:pt x="72472" y="104234"/>
                  </a:lnTo>
                  <a:lnTo>
                    <a:pt x="122893" y="124704"/>
                  </a:lnTo>
                  <a:lnTo>
                    <a:pt x="140827" y="143941"/>
                  </a:lnTo>
                  <a:lnTo>
                    <a:pt x="147247" y="155622"/>
                  </a:lnTo>
                  <a:lnTo>
                    <a:pt x="149187" y="166919"/>
                  </a:lnTo>
                  <a:lnTo>
                    <a:pt x="145104" y="188830"/>
                  </a:lnTo>
                  <a:lnTo>
                    <a:pt x="129251" y="207146"/>
                  </a:lnTo>
                  <a:lnTo>
                    <a:pt x="86535" y="232380"/>
                  </a:lnTo>
                  <a:lnTo>
                    <a:pt x="4427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74404" y="5201078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669298" y="4906280"/>
              <a:ext cx="21743" cy="326385"/>
            </a:xfrm>
            <a:custGeom>
              <a:avLst/>
              <a:gdLst/>
              <a:ahLst/>
              <a:cxnLst/>
              <a:rect l="0" t="0" r="0" b="0"/>
              <a:pathLst>
                <a:path w="21743" h="326385">
                  <a:moveTo>
                    <a:pt x="15676" y="0"/>
                  </a:moveTo>
                  <a:lnTo>
                    <a:pt x="21742" y="46923"/>
                  </a:lnTo>
                  <a:lnTo>
                    <a:pt x="16706" y="110121"/>
                  </a:lnTo>
                  <a:lnTo>
                    <a:pt x="14710" y="165209"/>
                  </a:lnTo>
                  <a:lnTo>
                    <a:pt x="7383" y="227389"/>
                  </a:lnTo>
                  <a:lnTo>
                    <a:pt x="0" y="289801"/>
                  </a:lnTo>
                  <a:lnTo>
                    <a:pt x="130" y="307395"/>
                  </a:lnTo>
                  <a:lnTo>
                    <a:pt x="514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642860" y="4868972"/>
              <a:ext cx="294799" cy="332107"/>
            </a:xfrm>
            <a:custGeom>
              <a:avLst/>
              <a:gdLst/>
              <a:ahLst/>
              <a:cxnLst/>
              <a:rect l="0" t="0" r="0" b="0"/>
              <a:pathLst>
                <a:path w="294799" h="332107">
                  <a:moveTo>
                    <a:pt x="0" y="37308"/>
                  </a:moveTo>
                  <a:lnTo>
                    <a:pt x="29309" y="7999"/>
                  </a:lnTo>
                  <a:lnTo>
                    <a:pt x="52021" y="885"/>
                  </a:lnTo>
                  <a:lnTo>
                    <a:pt x="100811" y="0"/>
                  </a:lnTo>
                  <a:lnTo>
                    <a:pt x="156602" y="10266"/>
                  </a:lnTo>
                  <a:lnTo>
                    <a:pt x="188924" y="22950"/>
                  </a:lnTo>
                  <a:lnTo>
                    <a:pt x="211088" y="40285"/>
                  </a:lnTo>
                  <a:lnTo>
                    <a:pt x="222499" y="62808"/>
                  </a:lnTo>
                  <a:lnTo>
                    <a:pt x="225541" y="75365"/>
                  </a:lnTo>
                  <a:lnTo>
                    <a:pt x="224061" y="87246"/>
                  </a:lnTo>
                  <a:lnTo>
                    <a:pt x="213057" y="109805"/>
                  </a:lnTo>
                  <a:lnTo>
                    <a:pt x="192719" y="136648"/>
                  </a:lnTo>
                  <a:lnTo>
                    <a:pt x="142010" y="165508"/>
                  </a:lnTo>
                  <a:lnTo>
                    <a:pt x="84905" y="187537"/>
                  </a:lnTo>
                  <a:lnTo>
                    <a:pt x="80000" y="192443"/>
                  </a:lnTo>
                  <a:lnTo>
                    <a:pt x="79069" y="198053"/>
                  </a:lnTo>
                  <a:lnTo>
                    <a:pt x="80789" y="204133"/>
                  </a:lnTo>
                  <a:lnTo>
                    <a:pt x="86615" y="209356"/>
                  </a:lnTo>
                  <a:lnTo>
                    <a:pt x="147455" y="233539"/>
                  </a:lnTo>
                  <a:lnTo>
                    <a:pt x="177831" y="245449"/>
                  </a:lnTo>
                  <a:lnTo>
                    <a:pt x="234944" y="285715"/>
                  </a:lnTo>
                  <a:lnTo>
                    <a:pt x="294798" y="332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89554" y="5349940"/>
            <a:ext cx="2779525" cy="592596"/>
            <a:chOff x="389554" y="5349940"/>
            <a:chExt cx="2779525" cy="592596"/>
          </a:xfrm>
        </p:grpSpPr>
        <p:sp>
          <p:nvSpPr>
            <p:cNvPr id="75" name="Freeform 74"/>
            <p:cNvSpPr/>
            <p:nvPr/>
          </p:nvSpPr>
          <p:spPr>
            <a:xfrm>
              <a:off x="389554" y="5685389"/>
              <a:ext cx="189514" cy="10529"/>
            </a:xfrm>
            <a:custGeom>
              <a:avLst/>
              <a:gdLst/>
              <a:ahLst/>
              <a:cxnLst/>
              <a:rect l="0" t="0" r="0" b="0"/>
              <a:pathLst>
                <a:path w="189514" h="10529">
                  <a:moveTo>
                    <a:pt x="0" y="10528"/>
                  </a:moveTo>
                  <a:lnTo>
                    <a:pt x="37478" y="2195"/>
                  </a:lnTo>
                  <a:lnTo>
                    <a:pt x="94491" y="434"/>
                  </a:lnTo>
                  <a:lnTo>
                    <a:pt x="151333" y="86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63254" y="5611689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0" y="0"/>
                  </a:moveTo>
                  <a:lnTo>
                    <a:pt x="7236" y="28726"/>
                  </a:lnTo>
                  <a:lnTo>
                    <a:pt x="9553" y="77922"/>
                  </a:lnTo>
                  <a:lnTo>
                    <a:pt x="11409" y="128893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5141" y="5548518"/>
              <a:ext cx="157680" cy="273742"/>
            </a:xfrm>
            <a:custGeom>
              <a:avLst/>
              <a:gdLst/>
              <a:ahLst/>
              <a:cxnLst/>
              <a:rect l="0" t="0" r="0" b="0"/>
              <a:pathLst>
                <a:path w="157680" h="273742">
                  <a:moveTo>
                    <a:pt x="126082" y="0"/>
                  </a:moveTo>
                  <a:lnTo>
                    <a:pt x="83390" y="14573"/>
                  </a:lnTo>
                  <a:lnTo>
                    <a:pt x="25183" y="54562"/>
                  </a:lnTo>
                  <a:lnTo>
                    <a:pt x="6759" y="74553"/>
                  </a:lnTo>
                  <a:lnTo>
                    <a:pt x="2079" y="84797"/>
                  </a:lnTo>
                  <a:lnTo>
                    <a:pt x="0" y="105538"/>
                  </a:lnTo>
                  <a:lnTo>
                    <a:pt x="3423" y="113643"/>
                  </a:lnTo>
                  <a:lnTo>
                    <a:pt x="16584" y="125767"/>
                  </a:lnTo>
                  <a:lnTo>
                    <a:pt x="75195" y="149981"/>
                  </a:lnTo>
                  <a:lnTo>
                    <a:pt x="134285" y="175598"/>
                  </a:lnTo>
                  <a:lnTo>
                    <a:pt x="151565" y="187619"/>
                  </a:lnTo>
                  <a:lnTo>
                    <a:pt x="155939" y="195269"/>
                  </a:lnTo>
                  <a:lnTo>
                    <a:pt x="157679" y="213129"/>
                  </a:lnTo>
                  <a:lnTo>
                    <a:pt x="154165" y="221634"/>
                  </a:lnTo>
                  <a:lnTo>
                    <a:pt x="132453" y="244784"/>
                  </a:lnTo>
                  <a:lnTo>
                    <a:pt x="104963" y="264122"/>
                  </a:lnTo>
                  <a:lnTo>
                    <a:pt x="7343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28653" y="5545909"/>
              <a:ext cx="183316" cy="396627"/>
            </a:xfrm>
            <a:custGeom>
              <a:avLst/>
              <a:gdLst/>
              <a:ahLst/>
              <a:cxnLst/>
              <a:rect l="0" t="0" r="0" b="0"/>
              <a:pathLst>
                <a:path w="183316" h="396627">
                  <a:moveTo>
                    <a:pt x="8383" y="192122"/>
                  </a:moveTo>
                  <a:lnTo>
                    <a:pt x="7214" y="242555"/>
                  </a:lnTo>
                  <a:lnTo>
                    <a:pt x="1148" y="299872"/>
                  </a:lnTo>
                  <a:lnTo>
                    <a:pt x="0" y="358969"/>
                  </a:lnTo>
                  <a:lnTo>
                    <a:pt x="5380" y="396626"/>
                  </a:lnTo>
                  <a:lnTo>
                    <a:pt x="6381" y="393969"/>
                  </a:lnTo>
                  <a:lnTo>
                    <a:pt x="7988" y="336498"/>
                  </a:lnTo>
                  <a:lnTo>
                    <a:pt x="8266" y="286633"/>
                  </a:lnTo>
                  <a:lnTo>
                    <a:pt x="15596" y="227862"/>
                  </a:lnTo>
                  <a:lnTo>
                    <a:pt x="18257" y="171192"/>
                  </a:lnTo>
                  <a:lnTo>
                    <a:pt x="24372" y="114938"/>
                  </a:lnTo>
                  <a:lnTo>
                    <a:pt x="38014" y="68342"/>
                  </a:lnTo>
                  <a:lnTo>
                    <a:pt x="68712" y="22386"/>
                  </a:lnTo>
                  <a:lnTo>
                    <a:pt x="85499" y="8279"/>
                  </a:lnTo>
                  <a:lnTo>
                    <a:pt x="94889" y="2880"/>
                  </a:lnTo>
                  <a:lnTo>
                    <a:pt x="114680" y="0"/>
                  </a:lnTo>
                  <a:lnTo>
                    <a:pt x="124871" y="869"/>
                  </a:lnTo>
                  <a:lnTo>
                    <a:pt x="142434" y="11195"/>
                  </a:lnTo>
                  <a:lnTo>
                    <a:pt x="172773" y="46419"/>
                  </a:lnTo>
                  <a:lnTo>
                    <a:pt x="180881" y="69654"/>
                  </a:lnTo>
                  <a:lnTo>
                    <a:pt x="183315" y="94408"/>
                  </a:lnTo>
                  <a:lnTo>
                    <a:pt x="180497" y="117108"/>
                  </a:lnTo>
                  <a:lnTo>
                    <a:pt x="165987" y="138896"/>
                  </a:lnTo>
                  <a:lnTo>
                    <a:pt x="145110" y="157937"/>
                  </a:lnTo>
                  <a:lnTo>
                    <a:pt x="92592" y="183837"/>
                  </a:lnTo>
                  <a:lnTo>
                    <a:pt x="71546" y="185320"/>
                  </a:lnTo>
                  <a:lnTo>
                    <a:pt x="39969" y="181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10777" y="5422176"/>
              <a:ext cx="20673" cy="305328"/>
            </a:xfrm>
            <a:custGeom>
              <a:avLst/>
              <a:gdLst/>
              <a:ahLst/>
              <a:cxnLst/>
              <a:rect l="0" t="0" r="0" b="0"/>
              <a:pathLst>
                <a:path w="20673" h="305328">
                  <a:moveTo>
                    <a:pt x="0" y="0"/>
                  </a:moveTo>
                  <a:lnTo>
                    <a:pt x="14471" y="43198"/>
                  </a:lnTo>
                  <a:lnTo>
                    <a:pt x="19106" y="95858"/>
                  </a:lnTo>
                  <a:lnTo>
                    <a:pt x="20672" y="156759"/>
                  </a:lnTo>
                  <a:lnTo>
                    <a:pt x="15392" y="208260"/>
                  </a:lnTo>
                  <a:lnTo>
                    <a:pt x="11489" y="265529"/>
                  </a:lnTo>
                  <a:lnTo>
                    <a:pt x="1052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400290" y="5569576"/>
              <a:ext cx="10530" cy="136871"/>
            </a:xfrm>
            <a:custGeom>
              <a:avLst/>
              <a:gdLst/>
              <a:ahLst/>
              <a:cxnLst/>
              <a:rect l="0" t="0" r="0" b="0"/>
              <a:pathLst>
                <a:path w="10530" h="136871">
                  <a:moveTo>
                    <a:pt x="0" y="0"/>
                  </a:moveTo>
                  <a:lnTo>
                    <a:pt x="0" y="58616"/>
                  </a:lnTo>
                  <a:lnTo>
                    <a:pt x="1170" y="109281"/>
                  </a:lnTo>
                  <a:lnTo>
                    <a:pt x="10529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00332" y="5411648"/>
              <a:ext cx="8384" cy="263213"/>
            </a:xfrm>
            <a:custGeom>
              <a:avLst/>
              <a:gdLst/>
              <a:ahLst/>
              <a:cxnLst/>
              <a:rect l="0" t="0" r="0" b="0"/>
              <a:pathLst>
                <a:path w="8384" h="263213">
                  <a:moveTo>
                    <a:pt x="0" y="0"/>
                  </a:moveTo>
                  <a:lnTo>
                    <a:pt x="7235" y="49263"/>
                  </a:lnTo>
                  <a:lnTo>
                    <a:pt x="8383" y="101684"/>
                  </a:lnTo>
                  <a:lnTo>
                    <a:pt x="4505" y="145019"/>
                  </a:lnTo>
                  <a:lnTo>
                    <a:pt x="1335" y="204275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05575" y="5516933"/>
              <a:ext cx="136872" cy="10529"/>
            </a:xfrm>
            <a:custGeom>
              <a:avLst/>
              <a:gdLst/>
              <a:ahLst/>
              <a:cxnLst/>
              <a:rect l="0" t="0" r="0" b="0"/>
              <a:pathLst>
                <a:path w="136872" h="10529">
                  <a:moveTo>
                    <a:pt x="0" y="10528"/>
                  </a:moveTo>
                  <a:lnTo>
                    <a:pt x="58617" y="10528"/>
                  </a:lnTo>
                  <a:lnTo>
                    <a:pt x="109282" y="9359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926715" y="5495876"/>
              <a:ext cx="5590" cy="147400"/>
            </a:xfrm>
            <a:custGeom>
              <a:avLst/>
              <a:gdLst/>
              <a:ahLst/>
              <a:cxnLst/>
              <a:rect l="0" t="0" r="0" b="0"/>
              <a:pathLst>
                <a:path w="5590" h="147400">
                  <a:moveTo>
                    <a:pt x="0" y="0"/>
                  </a:moveTo>
                  <a:lnTo>
                    <a:pt x="5589" y="16767"/>
                  </a:lnTo>
                  <a:lnTo>
                    <a:pt x="1545" y="78565"/>
                  </a:lnTo>
                  <a:lnTo>
                    <a:pt x="458" y="118425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95171" y="5401120"/>
              <a:ext cx="42115" cy="294798"/>
            </a:xfrm>
            <a:custGeom>
              <a:avLst/>
              <a:gdLst/>
              <a:ahLst/>
              <a:cxnLst/>
              <a:rect l="0" t="0" r="0" b="0"/>
              <a:pathLst>
                <a:path w="42115" h="294798">
                  <a:moveTo>
                    <a:pt x="42114" y="0"/>
                  </a:moveTo>
                  <a:lnTo>
                    <a:pt x="33709" y="51602"/>
                  </a:lnTo>
                  <a:lnTo>
                    <a:pt x="24156" y="112645"/>
                  </a:lnTo>
                  <a:lnTo>
                    <a:pt x="13916" y="164267"/>
                  </a:lnTo>
                  <a:lnTo>
                    <a:pt x="4643" y="220637"/>
                  </a:lnTo>
                  <a:lnTo>
                    <a:pt x="917" y="273433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42529" y="5485347"/>
              <a:ext cx="63172" cy="6067"/>
            </a:xfrm>
            <a:custGeom>
              <a:avLst/>
              <a:gdLst/>
              <a:ahLst/>
              <a:cxnLst/>
              <a:rect l="0" t="0" r="0" b="0"/>
              <a:pathLst>
                <a:path w="63172" h="6067">
                  <a:moveTo>
                    <a:pt x="0" y="0"/>
                  </a:moveTo>
                  <a:lnTo>
                    <a:pt x="31282" y="6066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421555" y="5569576"/>
              <a:ext cx="10529" cy="105285"/>
            </a:xfrm>
            <a:custGeom>
              <a:avLst/>
              <a:gdLst/>
              <a:ahLst/>
              <a:cxnLst/>
              <a:rect l="0" t="0" r="0" b="0"/>
              <a:pathLst>
                <a:path w="10529" h="105285">
                  <a:moveTo>
                    <a:pt x="10528" y="0"/>
                  </a:moveTo>
                  <a:lnTo>
                    <a:pt x="2195" y="54144"/>
                  </a:lnTo>
                  <a:lnTo>
                    <a:pt x="0" y="105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549360" y="5506543"/>
              <a:ext cx="188050" cy="157790"/>
            </a:xfrm>
            <a:custGeom>
              <a:avLst/>
              <a:gdLst/>
              <a:ahLst/>
              <a:cxnLst/>
              <a:rect l="0" t="0" r="0" b="0"/>
              <a:pathLst>
                <a:path w="188050" h="157790">
                  <a:moveTo>
                    <a:pt x="9065" y="10390"/>
                  </a:moveTo>
                  <a:lnTo>
                    <a:pt x="5945" y="67654"/>
                  </a:lnTo>
                  <a:lnTo>
                    <a:pt x="0" y="128546"/>
                  </a:lnTo>
                  <a:lnTo>
                    <a:pt x="682" y="131275"/>
                  </a:lnTo>
                  <a:lnTo>
                    <a:pt x="18908" y="72885"/>
                  </a:lnTo>
                  <a:lnTo>
                    <a:pt x="43567" y="34366"/>
                  </a:lnTo>
                  <a:lnTo>
                    <a:pt x="78689" y="6316"/>
                  </a:lnTo>
                  <a:lnTo>
                    <a:pt x="102010" y="0"/>
                  </a:lnTo>
                  <a:lnTo>
                    <a:pt x="124074" y="2263"/>
                  </a:lnTo>
                  <a:lnTo>
                    <a:pt x="145578" y="11067"/>
                  </a:lnTo>
                  <a:lnTo>
                    <a:pt x="163714" y="29018"/>
                  </a:lnTo>
                  <a:lnTo>
                    <a:pt x="171826" y="40356"/>
                  </a:lnTo>
                  <a:lnTo>
                    <a:pt x="180839" y="68552"/>
                  </a:lnTo>
                  <a:lnTo>
                    <a:pt x="186625" y="128723"/>
                  </a:lnTo>
                  <a:lnTo>
                    <a:pt x="188049" y="157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83728" y="5349940"/>
              <a:ext cx="185351" cy="240693"/>
            </a:xfrm>
            <a:custGeom>
              <a:avLst/>
              <a:gdLst/>
              <a:ahLst/>
              <a:cxnLst/>
              <a:rect l="0" t="0" r="0" b="0"/>
              <a:pathLst>
                <a:path w="185351" h="240693">
                  <a:moveTo>
                    <a:pt x="16894" y="9065"/>
                  </a:moveTo>
                  <a:lnTo>
                    <a:pt x="75511" y="0"/>
                  </a:lnTo>
                  <a:lnTo>
                    <a:pt x="115890" y="4560"/>
                  </a:lnTo>
                  <a:lnTo>
                    <a:pt x="126175" y="9571"/>
                  </a:lnTo>
                  <a:lnTo>
                    <a:pt x="140723" y="24498"/>
                  </a:lnTo>
                  <a:lnTo>
                    <a:pt x="143900" y="33392"/>
                  </a:lnTo>
                  <a:lnTo>
                    <a:pt x="144311" y="52633"/>
                  </a:lnTo>
                  <a:lnTo>
                    <a:pt x="126787" y="88785"/>
                  </a:lnTo>
                  <a:lnTo>
                    <a:pt x="67067" y="148770"/>
                  </a:lnTo>
                  <a:lnTo>
                    <a:pt x="4326" y="205571"/>
                  </a:lnTo>
                  <a:lnTo>
                    <a:pt x="327" y="212599"/>
                  </a:lnTo>
                  <a:lnTo>
                    <a:pt x="0" y="219624"/>
                  </a:lnTo>
                  <a:lnTo>
                    <a:pt x="2122" y="226647"/>
                  </a:lnTo>
                  <a:lnTo>
                    <a:pt x="8216" y="230159"/>
                  </a:lnTo>
                  <a:lnTo>
                    <a:pt x="64610" y="230394"/>
                  </a:lnTo>
                  <a:lnTo>
                    <a:pt x="125148" y="231379"/>
                  </a:lnTo>
                  <a:lnTo>
                    <a:pt x="185350" y="240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3171" y="6010276"/>
            <a:ext cx="4390385" cy="1243096"/>
            <a:chOff x="63171" y="6010276"/>
            <a:chExt cx="4390385" cy="1243096"/>
          </a:xfrm>
        </p:grpSpPr>
        <p:sp>
          <p:nvSpPr>
            <p:cNvPr id="90" name="Freeform 89"/>
            <p:cNvSpPr/>
            <p:nvPr/>
          </p:nvSpPr>
          <p:spPr>
            <a:xfrm>
              <a:off x="63171" y="6010276"/>
              <a:ext cx="4390385" cy="270542"/>
            </a:xfrm>
            <a:custGeom>
              <a:avLst/>
              <a:gdLst/>
              <a:ahLst/>
              <a:cxnLst/>
              <a:rect l="0" t="0" r="0" b="0"/>
              <a:pathLst>
                <a:path w="4390385" h="270542">
                  <a:moveTo>
                    <a:pt x="0" y="252601"/>
                  </a:moveTo>
                  <a:lnTo>
                    <a:pt x="16768" y="258190"/>
                  </a:lnTo>
                  <a:lnTo>
                    <a:pt x="34358" y="257815"/>
                  </a:lnTo>
                  <a:lnTo>
                    <a:pt x="94168" y="252118"/>
                  </a:lnTo>
                  <a:lnTo>
                    <a:pt x="152959" y="241284"/>
                  </a:lnTo>
                  <a:lnTo>
                    <a:pt x="215828" y="227879"/>
                  </a:lnTo>
                  <a:lnTo>
                    <a:pt x="279026" y="215135"/>
                  </a:lnTo>
                  <a:lnTo>
                    <a:pt x="336569" y="211405"/>
                  </a:lnTo>
                  <a:lnTo>
                    <a:pt x="392996" y="210668"/>
                  </a:lnTo>
                  <a:lnTo>
                    <a:pt x="456438" y="211692"/>
                  </a:lnTo>
                  <a:lnTo>
                    <a:pt x="515243" y="221947"/>
                  </a:lnTo>
                  <a:lnTo>
                    <a:pt x="566330" y="235237"/>
                  </a:lnTo>
                  <a:lnTo>
                    <a:pt x="618622" y="249128"/>
                  </a:lnTo>
                  <a:lnTo>
                    <a:pt x="674012" y="263137"/>
                  </a:lnTo>
                  <a:lnTo>
                    <a:pt x="728472" y="270541"/>
                  </a:lnTo>
                  <a:lnTo>
                    <a:pt x="791401" y="269615"/>
                  </a:lnTo>
                  <a:lnTo>
                    <a:pt x="842802" y="261932"/>
                  </a:lnTo>
                  <a:lnTo>
                    <a:pt x="895077" y="252246"/>
                  </a:lnTo>
                  <a:lnTo>
                    <a:pt x="947611" y="238848"/>
                  </a:lnTo>
                  <a:lnTo>
                    <a:pt x="1000221" y="220060"/>
                  </a:lnTo>
                  <a:lnTo>
                    <a:pt x="1052854" y="199675"/>
                  </a:lnTo>
                  <a:lnTo>
                    <a:pt x="1105494" y="178818"/>
                  </a:lnTo>
                  <a:lnTo>
                    <a:pt x="1158135" y="157820"/>
                  </a:lnTo>
                  <a:lnTo>
                    <a:pt x="1210777" y="139899"/>
                  </a:lnTo>
                  <a:lnTo>
                    <a:pt x="1263420" y="124062"/>
                  </a:lnTo>
                  <a:lnTo>
                    <a:pt x="1316062" y="110790"/>
                  </a:lnTo>
                  <a:lnTo>
                    <a:pt x="1368705" y="103738"/>
                  </a:lnTo>
                  <a:lnTo>
                    <a:pt x="1421347" y="100479"/>
                  </a:lnTo>
                  <a:lnTo>
                    <a:pt x="1470870" y="103802"/>
                  </a:lnTo>
                  <a:lnTo>
                    <a:pt x="1518299" y="107907"/>
                  </a:lnTo>
                  <a:lnTo>
                    <a:pt x="1581138" y="119774"/>
                  </a:lnTo>
                  <a:lnTo>
                    <a:pt x="1630000" y="129927"/>
                  </a:lnTo>
                  <a:lnTo>
                    <a:pt x="1681522" y="140344"/>
                  </a:lnTo>
                  <a:lnTo>
                    <a:pt x="1733832" y="150839"/>
                  </a:lnTo>
                  <a:lnTo>
                    <a:pt x="1786376" y="155769"/>
                  </a:lnTo>
                  <a:lnTo>
                    <a:pt x="1838990" y="151641"/>
                  </a:lnTo>
                  <a:lnTo>
                    <a:pt x="1897213" y="148597"/>
                  </a:lnTo>
                  <a:lnTo>
                    <a:pt x="1953329" y="142107"/>
                  </a:lnTo>
                  <a:lnTo>
                    <a:pt x="2012589" y="132774"/>
                  </a:lnTo>
                  <a:lnTo>
                    <a:pt x="2069013" y="122600"/>
                  </a:lnTo>
                  <a:lnTo>
                    <a:pt x="2122775" y="117765"/>
                  </a:lnTo>
                  <a:lnTo>
                    <a:pt x="2175750" y="110744"/>
                  </a:lnTo>
                  <a:lnTo>
                    <a:pt x="2238816" y="107466"/>
                  </a:lnTo>
                  <a:lnTo>
                    <a:pt x="2287991" y="112762"/>
                  </a:lnTo>
                  <a:lnTo>
                    <a:pt x="2347122" y="118263"/>
                  </a:lnTo>
                  <a:lnTo>
                    <a:pt x="2403862" y="124680"/>
                  </a:lnTo>
                  <a:lnTo>
                    <a:pt x="2451667" y="131380"/>
                  </a:lnTo>
                  <a:lnTo>
                    <a:pt x="2512987" y="135719"/>
                  </a:lnTo>
                  <a:lnTo>
                    <a:pt x="2563029" y="136471"/>
                  </a:lnTo>
                  <a:lnTo>
                    <a:pt x="2614901" y="135524"/>
                  </a:lnTo>
                  <a:lnTo>
                    <a:pt x="2667315" y="128354"/>
                  </a:lnTo>
                  <a:lnTo>
                    <a:pt x="2719890" y="118820"/>
                  </a:lnTo>
                  <a:lnTo>
                    <a:pt x="2772513" y="108587"/>
                  </a:lnTo>
                  <a:lnTo>
                    <a:pt x="2825149" y="96976"/>
                  </a:lnTo>
                  <a:lnTo>
                    <a:pt x="2877790" y="80408"/>
                  </a:lnTo>
                  <a:lnTo>
                    <a:pt x="2930432" y="67570"/>
                  </a:lnTo>
                  <a:lnTo>
                    <a:pt x="2983074" y="56357"/>
                  </a:lnTo>
                  <a:lnTo>
                    <a:pt x="3035717" y="46796"/>
                  </a:lnTo>
                  <a:lnTo>
                    <a:pt x="3087190" y="43443"/>
                  </a:lnTo>
                  <a:lnTo>
                    <a:pt x="3150216" y="42310"/>
                  </a:lnTo>
                  <a:lnTo>
                    <a:pt x="3213055" y="47675"/>
                  </a:lnTo>
                  <a:lnTo>
                    <a:pt x="3270528" y="60000"/>
                  </a:lnTo>
                  <a:lnTo>
                    <a:pt x="3326941" y="70580"/>
                  </a:lnTo>
                  <a:lnTo>
                    <a:pt x="3388733" y="78606"/>
                  </a:lnTo>
                  <a:lnTo>
                    <a:pt x="3450029" y="90287"/>
                  </a:lnTo>
                  <a:lnTo>
                    <a:pt x="3498898" y="92204"/>
                  </a:lnTo>
                  <a:lnTo>
                    <a:pt x="3561044" y="86084"/>
                  </a:lnTo>
                  <a:lnTo>
                    <a:pt x="3611989" y="81599"/>
                  </a:lnTo>
                  <a:lnTo>
                    <a:pt x="3664129" y="72862"/>
                  </a:lnTo>
                  <a:lnTo>
                    <a:pt x="3716622" y="62865"/>
                  </a:lnTo>
                  <a:lnTo>
                    <a:pt x="3769221" y="49374"/>
                  </a:lnTo>
                  <a:lnTo>
                    <a:pt x="3821850" y="33678"/>
                  </a:lnTo>
                  <a:lnTo>
                    <a:pt x="3874489" y="21618"/>
                  </a:lnTo>
                  <a:lnTo>
                    <a:pt x="3927130" y="10636"/>
                  </a:lnTo>
                  <a:lnTo>
                    <a:pt x="3979772" y="3093"/>
                  </a:lnTo>
                  <a:lnTo>
                    <a:pt x="4032415" y="858"/>
                  </a:lnTo>
                  <a:lnTo>
                    <a:pt x="4085057" y="196"/>
                  </a:lnTo>
                  <a:lnTo>
                    <a:pt x="4134581" y="0"/>
                  </a:lnTo>
                  <a:lnTo>
                    <a:pt x="4193235" y="5522"/>
                  </a:lnTo>
                  <a:lnTo>
                    <a:pt x="4248712" y="17879"/>
                  </a:lnTo>
                  <a:lnTo>
                    <a:pt x="4305523" y="35067"/>
                  </a:lnTo>
                  <a:lnTo>
                    <a:pt x="4358715" y="55686"/>
                  </a:lnTo>
                  <a:lnTo>
                    <a:pt x="4390384" y="736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5032" y="6441861"/>
              <a:ext cx="200295" cy="457258"/>
            </a:xfrm>
            <a:custGeom>
              <a:avLst/>
              <a:gdLst/>
              <a:ahLst/>
              <a:cxnLst/>
              <a:rect l="0" t="0" r="0" b="0"/>
              <a:pathLst>
                <a:path w="200295" h="457258">
                  <a:moveTo>
                    <a:pt x="42367" y="0"/>
                  </a:moveTo>
                  <a:lnTo>
                    <a:pt x="36778" y="16768"/>
                  </a:lnTo>
                  <a:lnTo>
                    <a:pt x="37153" y="34359"/>
                  </a:lnTo>
                  <a:lnTo>
                    <a:pt x="41337" y="96604"/>
                  </a:lnTo>
                  <a:lnTo>
                    <a:pt x="42062" y="147296"/>
                  </a:lnTo>
                  <a:lnTo>
                    <a:pt x="42307" y="206347"/>
                  </a:lnTo>
                  <a:lnTo>
                    <a:pt x="39236" y="263072"/>
                  </a:lnTo>
                  <a:lnTo>
                    <a:pt x="30911" y="311524"/>
                  </a:lnTo>
                  <a:lnTo>
                    <a:pt x="21035" y="367214"/>
                  </a:lnTo>
                  <a:lnTo>
                    <a:pt x="12999" y="399512"/>
                  </a:lnTo>
                  <a:lnTo>
                    <a:pt x="0" y="426170"/>
                  </a:lnTo>
                  <a:lnTo>
                    <a:pt x="1254" y="426833"/>
                  </a:lnTo>
                  <a:lnTo>
                    <a:pt x="4430" y="424935"/>
                  </a:lnTo>
                  <a:lnTo>
                    <a:pt x="31256" y="422264"/>
                  </a:lnTo>
                  <a:lnTo>
                    <a:pt x="52637" y="427879"/>
                  </a:lnTo>
                  <a:lnTo>
                    <a:pt x="112740" y="448717"/>
                  </a:lnTo>
                  <a:lnTo>
                    <a:pt x="146666" y="457257"/>
                  </a:lnTo>
                  <a:lnTo>
                    <a:pt x="176606" y="453419"/>
                  </a:lnTo>
                  <a:lnTo>
                    <a:pt x="200294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79026" y="6641903"/>
              <a:ext cx="10529" cy="263213"/>
            </a:xfrm>
            <a:custGeom>
              <a:avLst/>
              <a:gdLst/>
              <a:ahLst/>
              <a:cxnLst/>
              <a:rect l="0" t="0" r="0" b="0"/>
              <a:pathLst>
                <a:path w="10529" h="263213">
                  <a:moveTo>
                    <a:pt x="0" y="0"/>
                  </a:moveTo>
                  <a:lnTo>
                    <a:pt x="0" y="50433"/>
                  </a:lnTo>
                  <a:lnTo>
                    <a:pt x="0" y="107749"/>
                  </a:lnTo>
                  <a:lnTo>
                    <a:pt x="0" y="168016"/>
                  </a:lnTo>
                  <a:lnTo>
                    <a:pt x="1170" y="221097"/>
                  </a:lnTo>
                  <a:lnTo>
                    <a:pt x="8333" y="259183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95273" y="6586207"/>
              <a:ext cx="168023" cy="297852"/>
            </a:xfrm>
            <a:custGeom>
              <a:avLst/>
              <a:gdLst/>
              <a:ahLst/>
              <a:cxnLst/>
              <a:rect l="0" t="0" r="0" b="0"/>
              <a:pathLst>
                <a:path w="168023" h="297852">
                  <a:moveTo>
                    <a:pt x="10095" y="66224"/>
                  </a:moveTo>
                  <a:lnTo>
                    <a:pt x="10095" y="116658"/>
                  </a:lnTo>
                  <a:lnTo>
                    <a:pt x="8925" y="173974"/>
                  </a:lnTo>
                  <a:lnTo>
                    <a:pt x="2859" y="233071"/>
                  </a:lnTo>
                  <a:lnTo>
                    <a:pt x="542" y="270728"/>
                  </a:lnTo>
                  <a:lnTo>
                    <a:pt x="0" y="260450"/>
                  </a:lnTo>
                  <a:lnTo>
                    <a:pt x="8058" y="211088"/>
                  </a:lnTo>
                  <a:lnTo>
                    <a:pt x="17550" y="152561"/>
                  </a:lnTo>
                  <a:lnTo>
                    <a:pt x="31238" y="92204"/>
                  </a:lnTo>
                  <a:lnTo>
                    <a:pt x="50796" y="46140"/>
                  </a:lnTo>
                  <a:lnTo>
                    <a:pt x="70378" y="19459"/>
                  </a:lnTo>
                  <a:lnTo>
                    <a:pt x="96587" y="2325"/>
                  </a:lnTo>
                  <a:lnTo>
                    <a:pt x="116386" y="0"/>
                  </a:lnTo>
                  <a:lnTo>
                    <a:pt x="126579" y="1017"/>
                  </a:lnTo>
                  <a:lnTo>
                    <a:pt x="134544" y="5205"/>
                  </a:lnTo>
                  <a:lnTo>
                    <a:pt x="146514" y="19218"/>
                  </a:lnTo>
                  <a:lnTo>
                    <a:pt x="159830" y="46837"/>
                  </a:lnTo>
                  <a:lnTo>
                    <a:pt x="165595" y="99604"/>
                  </a:lnTo>
                  <a:lnTo>
                    <a:pt x="167303" y="150334"/>
                  </a:lnTo>
                  <a:lnTo>
                    <a:pt x="167880" y="210567"/>
                  </a:lnTo>
                  <a:lnTo>
                    <a:pt x="167994" y="268218"/>
                  </a:lnTo>
                  <a:lnTo>
                    <a:pt x="168022" y="297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0758" y="6543380"/>
              <a:ext cx="113637" cy="291326"/>
            </a:xfrm>
            <a:custGeom>
              <a:avLst/>
              <a:gdLst/>
              <a:ahLst/>
              <a:cxnLst/>
              <a:rect l="0" t="0" r="0" b="0"/>
              <a:pathLst>
                <a:path w="113637" h="291326">
                  <a:moveTo>
                    <a:pt x="113636" y="56409"/>
                  </a:moveTo>
                  <a:lnTo>
                    <a:pt x="98982" y="3381"/>
                  </a:lnTo>
                  <a:lnTo>
                    <a:pt x="93338" y="0"/>
                  </a:lnTo>
                  <a:lnTo>
                    <a:pt x="86066" y="1255"/>
                  </a:lnTo>
                  <a:lnTo>
                    <a:pt x="77708" y="5602"/>
                  </a:lnTo>
                  <a:lnTo>
                    <a:pt x="49178" y="39665"/>
                  </a:lnTo>
                  <a:lnTo>
                    <a:pt x="24908" y="94002"/>
                  </a:lnTo>
                  <a:lnTo>
                    <a:pt x="5173" y="150570"/>
                  </a:lnTo>
                  <a:lnTo>
                    <a:pt x="0" y="188163"/>
                  </a:lnTo>
                  <a:lnTo>
                    <a:pt x="4057" y="234527"/>
                  </a:lnTo>
                  <a:lnTo>
                    <a:pt x="18257" y="274131"/>
                  </a:lnTo>
                  <a:lnTo>
                    <a:pt x="26653" y="282275"/>
                  </a:lnTo>
                  <a:lnTo>
                    <a:pt x="48461" y="291325"/>
                  </a:lnTo>
                  <a:lnTo>
                    <a:pt x="59657" y="290228"/>
                  </a:lnTo>
                  <a:lnTo>
                    <a:pt x="89843" y="274257"/>
                  </a:lnTo>
                  <a:lnTo>
                    <a:pt x="113636" y="256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47565" y="6568204"/>
              <a:ext cx="150297" cy="232363"/>
            </a:xfrm>
            <a:custGeom>
              <a:avLst/>
              <a:gdLst/>
              <a:ahLst/>
              <a:cxnLst/>
              <a:rect l="0" t="0" r="0" b="0"/>
              <a:pathLst>
                <a:path w="150297" h="232363">
                  <a:moveTo>
                    <a:pt x="21057" y="31585"/>
                  </a:moveTo>
                  <a:lnTo>
                    <a:pt x="9604" y="80516"/>
                  </a:lnTo>
                  <a:lnTo>
                    <a:pt x="5438" y="112993"/>
                  </a:lnTo>
                  <a:lnTo>
                    <a:pt x="10840" y="168400"/>
                  </a:lnTo>
                  <a:lnTo>
                    <a:pt x="20805" y="200406"/>
                  </a:lnTo>
                  <a:lnTo>
                    <a:pt x="36153" y="220870"/>
                  </a:lnTo>
                  <a:lnTo>
                    <a:pt x="45159" y="227965"/>
                  </a:lnTo>
                  <a:lnTo>
                    <a:pt x="54672" y="231525"/>
                  </a:lnTo>
                  <a:lnTo>
                    <a:pt x="74601" y="232362"/>
                  </a:lnTo>
                  <a:lnTo>
                    <a:pt x="95157" y="219475"/>
                  </a:lnTo>
                  <a:lnTo>
                    <a:pt x="114822" y="196980"/>
                  </a:lnTo>
                  <a:lnTo>
                    <a:pt x="143390" y="134878"/>
                  </a:lnTo>
                  <a:lnTo>
                    <a:pt x="150296" y="102059"/>
                  </a:lnTo>
                  <a:lnTo>
                    <a:pt x="149467" y="71875"/>
                  </a:lnTo>
                  <a:lnTo>
                    <a:pt x="142079" y="49101"/>
                  </a:lnTo>
                  <a:lnTo>
                    <a:pt x="129826" y="31181"/>
                  </a:lnTo>
                  <a:lnTo>
                    <a:pt x="112683" y="15418"/>
                  </a:lnTo>
                  <a:lnTo>
                    <a:pt x="90245" y="6852"/>
                  </a:lnTo>
                  <a:lnTo>
                    <a:pt x="27482" y="90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160578" y="6378690"/>
              <a:ext cx="28710" cy="421141"/>
            </a:xfrm>
            <a:custGeom>
              <a:avLst/>
              <a:gdLst/>
              <a:ahLst/>
              <a:cxnLst/>
              <a:rect l="0" t="0" r="0" b="0"/>
              <a:pathLst>
                <a:path w="28710" h="421141">
                  <a:moveTo>
                    <a:pt x="18614" y="0"/>
                  </a:moveTo>
                  <a:lnTo>
                    <a:pt x="25849" y="27557"/>
                  </a:lnTo>
                  <a:lnTo>
                    <a:pt x="28167" y="74196"/>
                  </a:lnTo>
                  <a:lnTo>
                    <a:pt x="28709" y="120324"/>
                  </a:lnTo>
                  <a:lnTo>
                    <a:pt x="23425" y="176552"/>
                  </a:lnTo>
                  <a:lnTo>
                    <a:pt x="14450" y="228437"/>
                  </a:lnTo>
                  <a:lnTo>
                    <a:pt x="8173" y="288796"/>
                  </a:lnTo>
                  <a:lnTo>
                    <a:pt x="0" y="345086"/>
                  </a:lnTo>
                  <a:lnTo>
                    <a:pt x="1400" y="390027"/>
                  </a:lnTo>
                  <a:lnTo>
                    <a:pt x="8085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89025" y="6563630"/>
              <a:ext cx="194149" cy="257259"/>
            </a:xfrm>
            <a:custGeom>
              <a:avLst/>
              <a:gdLst/>
              <a:ahLst/>
              <a:cxnLst/>
              <a:rect l="0" t="0" r="0" b="0"/>
              <a:pathLst>
                <a:path w="194149" h="257259">
                  <a:moveTo>
                    <a:pt x="16509" y="25630"/>
                  </a:moveTo>
                  <a:lnTo>
                    <a:pt x="13389" y="68322"/>
                  </a:lnTo>
                  <a:lnTo>
                    <a:pt x="7444" y="126740"/>
                  </a:lnTo>
                  <a:lnTo>
                    <a:pt x="6414" y="185440"/>
                  </a:lnTo>
                  <a:lnTo>
                    <a:pt x="0" y="243158"/>
                  </a:lnTo>
                  <a:lnTo>
                    <a:pt x="824" y="244348"/>
                  </a:lnTo>
                  <a:lnTo>
                    <a:pt x="2543" y="241632"/>
                  </a:lnTo>
                  <a:lnTo>
                    <a:pt x="13707" y="181944"/>
                  </a:lnTo>
                  <a:lnTo>
                    <a:pt x="30297" y="124574"/>
                  </a:lnTo>
                  <a:lnTo>
                    <a:pt x="55326" y="62230"/>
                  </a:lnTo>
                  <a:lnTo>
                    <a:pt x="87189" y="14144"/>
                  </a:lnTo>
                  <a:lnTo>
                    <a:pt x="97554" y="7445"/>
                  </a:lnTo>
                  <a:lnTo>
                    <a:pt x="124669" y="0"/>
                  </a:lnTo>
                  <a:lnTo>
                    <a:pt x="136578" y="1525"/>
                  </a:lnTo>
                  <a:lnTo>
                    <a:pt x="156051" y="12577"/>
                  </a:lnTo>
                  <a:lnTo>
                    <a:pt x="180167" y="49708"/>
                  </a:lnTo>
                  <a:lnTo>
                    <a:pt x="190952" y="97755"/>
                  </a:lnTo>
                  <a:lnTo>
                    <a:pt x="194148" y="154625"/>
                  </a:lnTo>
                  <a:lnTo>
                    <a:pt x="189505" y="204751"/>
                  </a:lnTo>
                  <a:lnTo>
                    <a:pt x="177229" y="253939"/>
                  </a:lnTo>
                  <a:lnTo>
                    <a:pt x="174436" y="257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674031" y="6547146"/>
              <a:ext cx="315856" cy="20587"/>
            </a:xfrm>
            <a:custGeom>
              <a:avLst/>
              <a:gdLst/>
              <a:ahLst/>
              <a:cxnLst/>
              <a:rect l="0" t="0" r="0" b="0"/>
              <a:pathLst>
                <a:path w="315856" h="20587">
                  <a:moveTo>
                    <a:pt x="0" y="0"/>
                  </a:moveTo>
                  <a:lnTo>
                    <a:pt x="57264" y="8334"/>
                  </a:lnTo>
                  <a:lnTo>
                    <a:pt x="112567" y="15685"/>
                  </a:lnTo>
                  <a:lnTo>
                    <a:pt x="163205" y="19466"/>
                  </a:lnTo>
                  <a:lnTo>
                    <a:pt x="217073" y="20586"/>
                  </a:lnTo>
                  <a:lnTo>
                    <a:pt x="276932" y="12559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852542" y="6432796"/>
              <a:ext cx="158264" cy="293336"/>
            </a:xfrm>
            <a:custGeom>
              <a:avLst/>
              <a:gdLst/>
              <a:ahLst/>
              <a:cxnLst/>
              <a:rect l="0" t="0" r="0" b="0"/>
              <a:pathLst>
                <a:path w="158264" h="293336">
                  <a:moveTo>
                    <a:pt x="63645" y="9065"/>
                  </a:moveTo>
                  <a:lnTo>
                    <a:pt x="5028" y="0"/>
                  </a:lnTo>
                  <a:lnTo>
                    <a:pt x="0" y="1852"/>
                  </a:lnTo>
                  <a:lnTo>
                    <a:pt x="158" y="5427"/>
                  </a:lnTo>
                  <a:lnTo>
                    <a:pt x="3773" y="10149"/>
                  </a:lnTo>
                  <a:lnTo>
                    <a:pt x="23387" y="15396"/>
                  </a:lnTo>
                  <a:lnTo>
                    <a:pt x="83638" y="29943"/>
                  </a:lnTo>
                  <a:lnTo>
                    <a:pt x="133884" y="55346"/>
                  </a:lnTo>
                  <a:lnTo>
                    <a:pt x="151794" y="69019"/>
                  </a:lnTo>
                  <a:lnTo>
                    <a:pt x="156336" y="78280"/>
                  </a:lnTo>
                  <a:lnTo>
                    <a:pt x="158263" y="101049"/>
                  </a:lnTo>
                  <a:lnTo>
                    <a:pt x="147182" y="140176"/>
                  </a:lnTo>
                  <a:lnTo>
                    <a:pt x="114489" y="199536"/>
                  </a:lnTo>
                  <a:lnTo>
                    <a:pt x="77217" y="247179"/>
                  </a:lnTo>
                  <a:lnTo>
                    <a:pt x="25860" y="279616"/>
                  </a:lnTo>
                  <a:lnTo>
                    <a:pt x="474" y="293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179399" y="6326048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0" y="0"/>
                  </a:moveTo>
                  <a:lnTo>
                    <a:pt x="9065" y="58617"/>
                  </a:lnTo>
                  <a:lnTo>
                    <a:pt x="21057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284684" y="6262877"/>
              <a:ext cx="1" cy="157928"/>
            </a:xfrm>
            <a:custGeom>
              <a:avLst/>
              <a:gdLst/>
              <a:ahLst/>
              <a:cxnLst/>
              <a:rect l="0" t="0" r="0" b="0"/>
              <a:pathLst>
                <a:path w="1" h="157928">
                  <a:moveTo>
                    <a:pt x="0" y="0"/>
                  </a:moveTo>
                  <a:lnTo>
                    <a:pt x="0" y="49263"/>
                  </a:lnTo>
                  <a:lnTo>
                    <a:pt x="0" y="98175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305741" y="6383630"/>
              <a:ext cx="254815" cy="338303"/>
            </a:xfrm>
            <a:custGeom>
              <a:avLst/>
              <a:gdLst/>
              <a:ahLst/>
              <a:cxnLst/>
              <a:rect l="0" t="0" r="0" b="0"/>
              <a:pathLst>
                <a:path w="254815" h="338303">
                  <a:moveTo>
                    <a:pt x="231627" y="5589"/>
                  </a:moveTo>
                  <a:lnTo>
                    <a:pt x="214859" y="0"/>
                  </a:lnTo>
                  <a:lnTo>
                    <a:pt x="194149" y="3495"/>
                  </a:lnTo>
                  <a:lnTo>
                    <a:pt x="142726" y="24802"/>
                  </a:lnTo>
                  <a:lnTo>
                    <a:pt x="84999" y="58451"/>
                  </a:lnTo>
                  <a:lnTo>
                    <a:pt x="74214" y="65397"/>
                  </a:lnTo>
                  <a:lnTo>
                    <a:pt x="70533" y="72367"/>
                  </a:lnTo>
                  <a:lnTo>
                    <a:pt x="71588" y="79354"/>
                  </a:lnTo>
                  <a:lnTo>
                    <a:pt x="75802" y="86351"/>
                  </a:lnTo>
                  <a:lnTo>
                    <a:pt x="104088" y="107377"/>
                  </a:lnTo>
                  <a:lnTo>
                    <a:pt x="162804" y="136613"/>
                  </a:lnTo>
                  <a:lnTo>
                    <a:pt x="217556" y="174970"/>
                  </a:lnTo>
                  <a:lnTo>
                    <a:pt x="238241" y="196682"/>
                  </a:lnTo>
                  <a:lnTo>
                    <a:pt x="251334" y="221930"/>
                  </a:lnTo>
                  <a:lnTo>
                    <a:pt x="254814" y="248750"/>
                  </a:lnTo>
                  <a:lnTo>
                    <a:pt x="251291" y="273928"/>
                  </a:lnTo>
                  <a:lnTo>
                    <a:pt x="236153" y="301256"/>
                  </a:lnTo>
                  <a:lnTo>
                    <a:pt x="223500" y="316761"/>
                  </a:lnTo>
                  <a:lnTo>
                    <a:pt x="200719" y="328331"/>
                  </a:lnTo>
                  <a:lnTo>
                    <a:pt x="155009" y="338302"/>
                  </a:lnTo>
                  <a:lnTo>
                    <a:pt x="104420" y="338137"/>
                  </a:lnTo>
                  <a:lnTo>
                    <a:pt x="55506" y="333799"/>
                  </a:lnTo>
                  <a:lnTo>
                    <a:pt x="29349" y="330445"/>
                  </a:lnTo>
                  <a:lnTo>
                    <a:pt x="0" y="310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645239" y="6445331"/>
              <a:ext cx="197457" cy="265560"/>
            </a:xfrm>
            <a:custGeom>
              <a:avLst/>
              <a:gdLst/>
              <a:ahLst/>
              <a:cxnLst/>
              <a:rect l="0" t="0" r="0" b="0"/>
              <a:pathLst>
                <a:path w="197457" h="265560">
                  <a:moveTo>
                    <a:pt x="113228" y="49173"/>
                  </a:moveTo>
                  <a:lnTo>
                    <a:pt x="118817" y="26816"/>
                  </a:lnTo>
                  <a:lnTo>
                    <a:pt x="118124" y="17891"/>
                  </a:lnTo>
                  <a:lnTo>
                    <a:pt x="111114" y="1734"/>
                  </a:lnTo>
                  <a:lnTo>
                    <a:pt x="103630" y="0"/>
                  </a:lnTo>
                  <a:lnTo>
                    <a:pt x="82836" y="7431"/>
                  </a:lnTo>
                  <a:lnTo>
                    <a:pt x="55999" y="31346"/>
                  </a:lnTo>
                  <a:lnTo>
                    <a:pt x="20731" y="91570"/>
                  </a:lnTo>
                  <a:lnTo>
                    <a:pt x="6142" y="122956"/>
                  </a:lnTo>
                  <a:lnTo>
                    <a:pt x="0" y="171250"/>
                  </a:lnTo>
                  <a:lnTo>
                    <a:pt x="3769" y="224424"/>
                  </a:lnTo>
                  <a:lnTo>
                    <a:pt x="12327" y="250284"/>
                  </a:lnTo>
                  <a:lnTo>
                    <a:pt x="17884" y="260456"/>
                  </a:lnTo>
                  <a:lnTo>
                    <a:pt x="25099" y="264897"/>
                  </a:lnTo>
                  <a:lnTo>
                    <a:pt x="33418" y="265519"/>
                  </a:lnTo>
                  <a:lnTo>
                    <a:pt x="42474" y="263594"/>
                  </a:lnTo>
                  <a:lnTo>
                    <a:pt x="58775" y="248976"/>
                  </a:lnTo>
                  <a:lnTo>
                    <a:pt x="88303" y="195875"/>
                  </a:lnTo>
                  <a:lnTo>
                    <a:pt x="109612" y="146193"/>
                  </a:lnTo>
                  <a:lnTo>
                    <a:pt x="120962" y="94767"/>
                  </a:lnTo>
                  <a:lnTo>
                    <a:pt x="121893" y="95946"/>
                  </a:lnTo>
                  <a:lnTo>
                    <a:pt x="131916" y="153382"/>
                  </a:lnTo>
                  <a:lnTo>
                    <a:pt x="141641" y="206392"/>
                  </a:lnTo>
                  <a:lnTo>
                    <a:pt x="153102" y="244715"/>
                  </a:lnTo>
                  <a:lnTo>
                    <a:pt x="164485" y="263202"/>
                  </a:lnTo>
                  <a:lnTo>
                    <a:pt x="170796" y="265559"/>
                  </a:lnTo>
                  <a:lnTo>
                    <a:pt x="177343" y="263620"/>
                  </a:lnTo>
                  <a:lnTo>
                    <a:pt x="188517" y="254447"/>
                  </a:lnTo>
                  <a:lnTo>
                    <a:pt x="197456" y="238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874280" y="6410276"/>
              <a:ext cx="189514" cy="282388"/>
            </a:xfrm>
            <a:custGeom>
              <a:avLst/>
              <a:gdLst/>
              <a:ahLst/>
              <a:cxnLst/>
              <a:rect l="0" t="0" r="0" b="0"/>
              <a:pathLst>
                <a:path w="189514" h="282388">
                  <a:moveTo>
                    <a:pt x="0" y="52642"/>
                  </a:moveTo>
                  <a:lnTo>
                    <a:pt x="14654" y="107784"/>
                  </a:lnTo>
                  <a:lnTo>
                    <a:pt x="24749" y="167376"/>
                  </a:lnTo>
                  <a:lnTo>
                    <a:pt x="31667" y="210090"/>
                  </a:lnTo>
                  <a:lnTo>
                    <a:pt x="45257" y="264241"/>
                  </a:lnTo>
                  <a:lnTo>
                    <a:pt x="51229" y="277936"/>
                  </a:lnTo>
                  <a:lnTo>
                    <a:pt x="57549" y="282387"/>
                  </a:lnTo>
                  <a:lnTo>
                    <a:pt x="64103" y="280675"/>
                  </a:lnTo>
                  <a:lnTo>
                    <a:pt x="76453" y="267464"/>
                  </a:lnTo>
                  <a:lnTo>
                    <a:pt x="101401" y="208849"/>
                  </a:lnTo>
                  <a:lnTo>
                    <a:pt x="115739" y="156894"/>
                  </a:lnTo>
                  <a:lnTo>
                    <a:pt x="129837" y="101571"/>
                  </a:lnTo>
                  <a:lnTo>
                    <a:pt x="150516" y="43011"/>
                  </a:lnTo>
                  <a:lnTo>
                    <a:pt x="162822" y="23796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118531" y="6368870"/>
              <a:ext cx="176890" cy="346247"/>
            </a:xfrm>
            <a:custGeom>
              <a:avLst/>
              <a:gdLst/>
              <a:ahLst/>
              <a:cxnLst/>
              <a:rect l="0" t="0" r="0" b="0"/>
              <a:pathLst>
                <a:path w="176890" h="346247">
                  <a:moveTo>
                    <a:pt x="50547" y="199334"/>
                  </a:moveTo>
                  <a:lnTo>
                    <a:pt x="75763" y="180183"/>
                  </a:lnTo>
                  <a:lnTo>
                    <a:pt x="94509" y="158846"/>
                  </a:lnTo>
                  <a:lnTo>
                    <a:pt x="118329" y="99786"/>
                  </a:lnTo>
                  <a:lnTo>
                    <a:pt x="131179" y="41846"/>
                  </a:lnTo>
                  <a:lnTo>
                    <a:pt x="132378" y="27662"/>
                  </a:lnTo>
                  <a:lnTo>
                    <a:pt x="129667" y="17035"/>
                  </a:lnTo>
                  <a:lnTo>
                    <a:pt x="124351" y="8781"/>
                  </a:lnTo>
                  <a:lnTo>
                    <a:pt x="117297" y="2108"/>
                  </a:lnTo>
                  <a:lnTo>
                    <a:pt x="110255" y="0"/>
                  </a:lnTo>
                  <a:lnTo>
                    <a:pt x="103220" y="934"/>
                  </a:lnTo>
                  <a:lnTo>
                    <a:pt x="89165" y="8211"/>
                  </a:lnTo>
                  <a:lnTo>
                    <a:pt x="68099" y="26631"/>
                  </a:lnTo>
                  <a:lnTo>
                    <a:pt x="43139" y="63704"/>
                  </a:lnTo>
                  <a:lnTo>
                    <a:pt x="22882" y="123674"/>
                  </a:lnTo>
                  <a:lnTo>
                    <a:pt x="8514" y="178582"/>
                  </a:lnTo>
                  <a:lnTo>
                    <a:pt x="0" y="234488"/>
                  </a:lnTo>
                  <a:lnTo>
                    <a:pt x="4115" y="270971"/>
                  </a:lnTo>
                  <a:lnTo>
                    <a:pt x="18332" y="309597"/>
                  </a:lnTo>
                  <a:lnTo>
                    <a:pt x="37009" y="330617"/>
                  </a:lnTo>
                  <a:lnTo>
                    <a:pt x="48541" y="339498"/>
                  </a:lnTo>
                  <a:lnTo>
                    <a:pt x="76951" y="346246"/>
                  </a:lnTo>
                  <a:lnTo>
                    <a:pt x="105566" y="344177"/>
                  </a:lnTo>
                  <a:lnTo>
                    <a:pt x="126083" y="335458"/>
                  </a:lnTo>
                  <a:lnTo>
                    <a:pt x="176889" y="294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632332" y="6241820"/>
              <a:ext cx="20808" cy="431670"/>
            </a:xfrm>
            <a:custGeom>
              <a:avLst/>
              <a:gdLst/>
              <a:ahLst/>
              <a:cxnLst/>
              <a:rect l="0" t="0" r="0" b="0"/>
              <a:pathLst>
                <a:path w="20808" h="431670">
                  <a:moveTo>
                    <a:pt x="0" y="0"/>
                  </a:moveTo>
                  <a:lnTo>
                    <a:pt x="14654" y="60730"/>
                  </a:lnTo>
                  <a:lnTo>
                    <a:pt x="19792" y="121657"/>
                  </a:lnTo>
                  <a:lnTo>
                    <a:pt x="20807" y="178752"/>
                  </a:lnTo>
                  <a:lnTo>
                    <a:pt x="15418" y="240679"/>
                  </a:lnTo>
                  <a:lnTo>
                    <a:pt x="10324" y="300833"/>
                  </a:lnTo>
                  <a:lnTo>
                    <a:pt x="2386" y="360894"/>
                  </a:lnTo>
                  <a:lnTo>
                    <a:pt x="707" y="402119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569161" y="6315520"/>
              <a:ext cx="168457" cy="105285"/>
            </a:xfrm>
            <a:custGeom>
              <a:avLst/>
              <a:gdLst/>
              <a:ahLst/>
              <a:cxnLst/>
              <a:rect l="0" t="0" r="0" b="0"/>
              <a:pathLst>
                <a:path w="168457" h="105285">
                  <a:moveTo>
                    <a:pt x="168456" y="0"/>
                  </a:moveTo>
                  <a:lnTo>
                    <a:pt x="119525" y="17691"/>
                  </a:lnTo>
                  <a:lnTo>
                    <a:pt x="65983" y="48468"/>
                  </a:lnTo>
                  <a:lnTo>
                    <a:pt x="23952" y="77077"/>
                  </a:lnTo>
                  <a:lnTo>
                    <a:pt x="0" y="105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737617" y="6199706"/>
              <a:ext cx="168457" cy="431669"/>
            </a:xfrm>
            <a:custGeom>
              <a:avLst/>
              <a:gdLst/>
              <a:ahLst/>
              <a:cxnLst/>
              <a:rect l="0" t="0" r="0" b="0"/>
              <a:pathLst>
                <a:path w="168457" h="431669">
                  <a:moveTo>
                    <a:pt x="0" y="0"/>
                  </a:moveTo>
                  <a:lnTo>
                    <a:pt x="11178" y="11178"/>
                  </a:lnTo>
                  <a:lnTo>
                    <a:pt x="27511" y="66029"/>
                  </a:lnTo>
                  <a:lnTo>
                    <a:pt x="38883" y="120537"/>
                  </a:lnTo>
                  <a:lnTo>
                    <a:pt x="41476" y="181348"/>
                  </a:lnTo>
                  <a:lnTo>
                    <a:pt x="36335" y="229858"/>
                  </a:lnTo>
                  <a:lnTo>
                    <a:pt x="25288" y="290246"/>
                  </a:lnTo>
                  <a:lnTo>
                    <a:pt x="18773" y="344115"/>
                  </a:lnTo>
                  <a:lnTo>
                    <a:pt x="6568" y="388897"/>
                  </a:lnTo>
                  <a:lnTo>
                    <a:pt x="4379" y="391456"/>
                  </a:lnTo>
                  <a:lnTo>
                    <a:pt x="2919" y="388483"/>
                  </a:lnTo>
                  <a:lnTo>
                    <a:pt x="2467" y="372701"/>
                  </a:lnTo>
                  <a:lnTo>
                    <a:pt x="14825" y="316640"/>
                  </a:lnTo>
                  <a:lnTo>
                    <a:pt x="43142" y="263316"/>
                  </a:lnTo>
                  <a:lnTo>
                    <a:pt x="58948" y="242202"/>
                  </a:lnTo>
                  <a:lnTo>
                    <a:pt x="81571" y="221119"/>
                  </a:lnTo>
                  <a:lnTo>
                    <a:pt x="94155" y="216433"/>
                  </a:lnTo>
                  <a:lnTo>
                    <a:pt x="120615" y="217465"/>
                  </a:lnTo>
                  <a:lnTo>
                    <a:pt x="131883" y="224525"/>
                  </a:lnTo>
                  <a:lnTo>
                    <a:pt x="150641" y="247968"/>
                  </a:lnTo>
                  <a:lnTo>
                    <a:pt x="163177" y="305229"/>
                  </a:lnTo>
                  <a:lnTo>
                    <a:pt x="166892" y="368468"/>
                  </a:lnTo>
                  <a:lnTo>
                    <a:pt x="168456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032415" y="6319982"/>
              <a:ext cx="200042" cy="290336"/>
            </a:xfrm>
            <a:custGeom>
              <a:avLst/>
              <a:gdLst/>
              <a:ahLst/>
              <a:cxnLst/>
              <a:rect l="0" t="0" r="0" b="0"/>
              <a:pathLst>
                <a:path w="200042" h="290336">
                  <a:moveTo>
                    <a:pt x="0" y="79765"/>
                  </a:moveTo>
                  <a:lnTo>
                    <a:pt x="17980" y="103812"/>
                  </a:lnTo>
                  <a:lnTo>
                    <a:pt x="45492" y="124065"/>
                  </a:lnTo>
                  <a:lnTo>
                    <a:pt x="69741" y="133769"/>
                  </a:lnTo>
                  <a:lnTo>
                    <a:pt x="96116" y="132623"/>
                  </a:lnTo>
                  <a:lnTo>
                    <a:pt x="134154" y="118823"/>
                  </a:lnTo>
                  <a:lnTo>
                    <a:pt x="172859" y="93200"/>
                  </a:lnTo>
                  <a:lnTo>
                    <a:pt x="185230" y="73258"/>
                  </a:lnTo>
                  <a:lnTo>
                    <a:pt x="190167" y="61389"/>
                  </a:lnTo>
                  <a:lnTo>
                    <a:pt x="191526" y="16738"/>
                  </a:lnTo>
                  <a:lnTo>
                    <a:pt x="185006" y="7331"/>
                  </a:lnTo>
                  <a:lnTo>
                    <a:pt x="174810" y="2231"/>
                  </a:lnTo>
                  <a:lnTo>
                    <a:pt x="162163" y="0"/>
                  </a:lnTo>
                  <a:lnTo>
                    <a:pt x="141872" y="3760"/>
                  </a:lnTo>
                  <a:lnTo>
                    <a:pt x="133186" y="8038"/>
                  </a:lnTo>
                  <a:lnTo>
                    <a:pt x="86862" y="66493"/>
                  </a:lnTo>
                  <a:lnTo>
                    <a:pt x="72530" y="92584"/>
                  </a:lnTo>
                  <a:lnTo>
                    <a:pt x="62261" y="127577"/>
                  </a:lnTo>
                  <a:lnTo>
                    <a:pt x="63157" y="163406"/>
                  </a:lnTo>
                  <a:lnTo>
                    <a:pt x="72523" y="197657"/>
                  </a:lnTo>
                  <a:lnTo>
                    <a:pt x="88384" y="228478"/>
                  </a:lnTo>
                  <a:lnTo>
                    <a:pt x="110252" y="251535"/>
                  </a:lnTo>
                  <a:lnTo>
                    <a:pt x="148870" y="274550"/>
                  </a:lnTo>
                  <a:lnTo>
                    <a:pt x="200041" y="290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485593" y="6863001"/>
              <a:ext cx="209703" cy="390371"/>
            </a:xfrm>
            <a:custGeom>
              <a:avLst/>
              <a:gdLst/>
              <a:ahLst/>
              <a:cxnLst/>
              <a:rect l="0" t="0" r="0" b="0"/>
              <a:pathLst>
                <a:path w="209703" h="390371">
                  <a:moveTo>
                    <a:pt x="20190" y="157928"/>
                  </a:moveTo>
                  <a:lnTo>
                    <a:pt x="9011" y="174695"/>
                  </a:lnTo>
                  <a:lnTo>
                    <a:pt x="2059" y="207480"/>
                  </a:lnTo>
                  <a:lnTo>
                    <a:pt x="0" y="258008"/>
                  </a:lnTo>
                  <a:lnTo>
                    <a:pt x="10568" y="311844"/>
                  </a:lnTo>
                  <a:lnTo>
                    <a:pt x="22928" y="359250"/>
                  </a:lnTo>
                  <a:lnTo>
                    <a:pt x="36614" y="379206"/>
                  </a:lnTo>
                  <a:lnTo>
                    <a:pt x="45178" y="386165"/>
                  </a:lnTo>
                  <a:lnTo>
                    <a:pt x="54396" y="389635"/>
                  </a:lnTo>
                  <a:lnTo>
                    <a:pt x="73997" y="390370"/>
                  </a:lnTo>
                  <a:lnTo>
                    <a:pt x="91287" y="383678"/>
                  </a:lnTo>
                  <a:lnTo>
                    <a:pt x="107940" y="370565"/>
                  </a:lnTo>
                  <a:lnTo>
                    <a:pt x="134707" y="338044"/>
                  </a:lnTo>
                  <a:lnTo>
                    <a:pt x="165064" y="278830"/>
                  </a:lnTo>
                  <a:lnTo>
                    <a:pt x="187851" y="221768"/>
                  </a:lnTo>
                  <a:lnTo>
                    <a:pt x="195819" y="186592"/>
                  </a:lnTo>
                  <a:lnTo>
                    <a:pt x="201299" y="140295"/>
                  </a:lnTo>
                  <a:lnTo>
                    <a:pt x="204093" y="85242"/>
                  </a:lnTo>
                  <a:lnTo>
                    <a:pt x="203751" y="38125"/>
                  </a:lnTo>
                  <a:lnTo>
                    <a:pt x="2097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790052" y="6863001"/>
              <a:ext cx="231628" cy="357970"/>
            </a:xfrm>
            <a:custGeom>
              <a:avLst/>
              <a:gdLst/>
              <a:ahLst/>
              <a:cxnLst/>
              <a:rect l="0" t="0" r="0" b="0"/>
              <a:pathLst>
                <a:path w="231628" h="357970">
                  <a:moveTo>
                    <a:pt x="0" y="357969"/>
                  </a:moveTo>
                  <a:lnTo>
                    <a:pt x="0" y="305919"/>
                  </a:lnTo>
                  <a:lnTo>
                    <a:pt x="5589" y="246432"/>
                  </a:lnTo>
                  <a:lnTo>
                    <a:pt x="26364" y="185246"/>
                  </a:lnTo>
                  <a:lnTo>
                    <a:pt x="47326" y="144705"/>
                  </a:lnTo>
                  <a:lnTo>
                    <a:pt x="65487" y="129433"/>
                  </a:lnTo>
                  <a:lnTo>
                    <a:pt x="74074" y="130743"/>
                  </a:lnTo>
                  <a:lnTo>
                    <a:pt x="82138" y="137465"/>
                  </a:lnTo>
                  <a:lnTo>
                    <a:pt x="106302" y="179102"/>
                  </a:lnTo>
                  <a:lnTo>
                    <a:pt x="118584" y="227372"/>
                  </a:lnTo>
                  <a:lnTo>
                    <a:pt x="133215" y="281350"/>
                  </a:lnTo>
                  <a:lnTo>
                    <a:pt x="156479" y="336528"/>
                  </a:lnTo>
                  <a:lnTo>
                    <a:pt x="161641" y="338995"/>
                  </a:lnTo>
                  <a:lnTo>
                    <a:pt x="166252" y="335961"/>
                  </a:lnTo>
                  <a:lnTo>
                    <a:pt x="170496" y="329259"/>
                  </a:lnTo>
                  <a:lnTo>
                    <a:pt x="177308" y="270409"/>
                  </a:lnTo>
                  <a:lnTo>
                    <a:pt x="178488" y="222191"/>
                  </a:lnTo>
                  <a:lnTo>
                    <a:pt x="180007" y="162281"/>
                  </a:lnTo>
                  <a:lnTo>
                    <a:pt x="190408" y="108225"/>
                  </a:lnTo>
                  <a:lnTo>
                    <a:pt x="208348" y="45794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121503" y="7031458"/>
              <a:ext cx="15990" cy="201350"/>
            </a:xfrm>
            <a:custGeom>
              <a:avLst/>
              <a:gdLst/>
              <a:ahLst/>
              <a:cxnLst/>
              <a:rect l="0" t="0" r="0" b="0"/>
              <a:pathLst>
                <a:path w="15990" h="201350">
                  <a:moveTo>
                    <a:pt x="15989" y="0"/>
                  </a:moveTo>
                  <a:lnTo>
                    <a:pt x="7656" y="48931"/>
                  </a:lnTo>
                  <a:lnTo>
                    <a:pt x="6111" y="99895"/>
                  </a:lnTo>
                  <a:lnTo>
                    <a:pt x="0" y="163232"/>
                  </a:lnTo>
                  <a:lnTo>
                    <a:pt x="2023" y="198493"/>
                  </a:lnTo>
                  <a:lnTo>
                    <a:pt x="4339" y="201349"/>
                  </a:lnTo>
                  <a:lnTo>
                    <a:pt x="7053" y="198573"/>
                  </a:lnTo>
                  <a:lnTo>
                    <a:pt x="15989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221720" y="6967479"/>
              <a:ext cx="161325" cy="250823"/>
            </a:xfrm>
            <a:custGeom>
              <a:avLst/>
              <a:gdLst/>
              <a:ahLst/>
              <a:cxnLst/>
              <a:rect l="0" t="0" r="0" b="0"/>
              <a:pathLst>
                <a:path w="161325" h="250823">
                  <a:moveTo>
                    <a:pt x="10529" y="807"/>
                  </a:moveTo>
                  <a:lnTo>
                    <a:pt x="17764" y="29533"/>
                  </a:lnTo>
                  <a:lnTo>
                    <a:pt x="17288" y="92919"/>
                  </a:lnTo>
                  <a:lnTo>
                    <a:pt x="14703" y="121295"/>
                  </a:lnTo>
                  <a:lnTo>
                    <a:pt x="22575" y="177466"/>
                  </a:lnTo>
                  <a:lnTo>
                    <a:pt x="35155" y="225505"/>
                  </a:lnTo>
                  <a:lnTo>
                    <a:pt x="40984" y="238343"/>
                  </a:lnTo>
                  <a:lnTo>
                    <a:pt x="49550" y="245732"/>
                  </a:lnTo>
                  <a:lnTo>
                    <a:pt x="59939" y="249488"/>
                  </a:lnTo>
                  <a:lnTo>
                    <a:pt x="71545" y="250822"/>
                  </a:lnTo>
                  <a:lnTo>
                    <a:pt x="82792" y="245863"/>
                  </a:lnTo>
                  <a:lnTo>
                    <a:pt x="104647" y="224754"/>
                  </a:lnTo>
                  <a:lnTo>
                    <a:pt x="130462" y="180354"/>
                  </a:lnTo>
                  <a:lnTo>
                    <a:pt x="150527" y="127223"/>
                  </a:lnTo>
                  <a:lnTo>
                    <a:pt x="161324" y="78818"/>
                  </a:lnTo>
                  <a:lnTo>
                    <a:pt x="160754" y="31201"/>
                  </a:lnTo>
                  <a:lnTo>
                    <a:pt x="156302" y="19900"/>
                  </a:lnTo>
                  <a:lnTo>
                    <a:pt x="141998" y="4223"/>
                  </a:lnTo>
                  <a:lnTo>
                    <a:pt x="132100" y="745"/>
                  </a:lnTo>
                  <a:lnTo>
                    <a:pt x="108624" y="0"/>
                  </a:lnTo>
                  <a:lnTo>
                    <a:pt x="88832" y="6688"/>
                  </a:lnTo>
                  <a:lnTo>
                    <a:pt x="42519" y="43438"/>
                  </a:lnTo>
                  <a:lnTo>
                    <a:pt x="0" y="85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495461" y="6884058"/>
              <a:ext cx="252685" cy="345021"/>
            </a:xfrm>
            <a:custGeom>
              <a:avLst/>
              <a:gdLst/>
              <a:ahLst/>
              <a:cxnLst/>
              <a:rect l="0" t="0" r="0" b="0"/>
              <a:pathLst>
                <a:path w="252685" h="345021">
                  <a:moveTo>
                    <a:pt x="0" y="126342"/>
                  </a:moveTo>
                  <a:lnTo>
                    <a:pt x="8334" y="163820"/>
                  </a:lnTo>
                  <a:lnTo>
                    <a:pt x="10095" y="226422"/>
                  </a:lnTo>
                  <a:lnTo>
                    <a:pt x="10401" y="285848"/>
                  </a:lnTo>
                  <a:lnTo>
                    <a:pt x="9334" y="343809"/>
                  </a:lnTo>
                  <a:lnTo>
                    <a:pt x="7393" y="345020"/>
                  </a:lnTo>
                  <a:lnTo>
                    <a:pt x="4928" y="342317"/>
                  </a:lnTo>
                  <a:lnTo>
                    <a:pt x="974" y="289886"/>
                  </a:lnTo>
                  <a:lnTo>
                    <a:pt x="3312" y="232043"/>
                  </a:lnTo>
                  <a:lnTo>
                    <a:pt x="9103" y="175558"/>
                  </a:lnTo>
                  <a:lnTo>
                    <a:pt x="10247" y="119339"/>
                  </a:lnTo>
                  <a:lnTo>
                    <a:pt x="12785" y="77214"/>
                  </a:lnTo>
                  <a:lnTo>
                    <a:pt x="21670" y="49135"/>
                  </a:lnTo>
                  <a:lnTo>
                    <a:pt x="29654" y="40946"/>
                  </a:lnTo>
                  <a:lnTo>
                    <a:pt x="39657" y="36656"/>
                  </a:lnTo>
                  <a:lnTo>
                    <a:pt x="51005" y="34966"/>
                  </a:lnTo>
                  <a:lnTo>
                    <a:pt x="60910" y="38519"/>
                  </a:lnTo>
                  <a:lnTo>
                    <a:pt x="78154" y="54944"/>
                  </a:lnTo>
                  <a:lnTo>
                    <a:pt x="104023" y="113922"/>
                  </a:lnTo>
                  <a:lnTo>
                    <a:pt x="122667" y="169377"/>
                  </a:lnTo>
                  <a:lnTo>
                    <a:pt x="140358" y="230131"/>
                  </a:lnTo>
                  <a:lnTo>
                    <a:pt x="170500" y="285601"/>
                  </a:lnTo>
                  <a:lnTo>
                    <a:pt x="187649" y="316250"/>
                  </a:lnTo>
                  <a:lnTo>
                    <a:pt x="192950" y="319627"/>
                  </a:lnTo>
                  <a:lnTo>
                    <a:pt x="197653" y="318370"/>
                  </a:lnTo>
                  <a:lnTo>
                    <a:pt x="201959" y="314022"/>
                  </a:lnTo>
                  <a:lnTo>
                    <a:pt x="208019" y="274368"/>
                  </a:lnTo>
                  <a:lnTo>
                    <a:pt x="210066" y="214897"/>
                  </a:lnTo>
                  <a:lnTo>
                    <a:pt x="213590" y="158089"/>
                  </a:lnTo>
                  <a:lnTo>
                    <a:pt x="225205" y="101808"/>
                  </a:lnTo>
                  <a:lnTo>
                    <a:pt x="242234" y="43043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927130" y="6873529"/>
              <a:ext cx="31586" cy="105286"/>
            </a:xfrm>
            <a:custGeom>
              <a:avLst/>
              <a:gdLst/>
              <a:ahLst/>
              <a:cxnLst/>
              <a:rect l="0" t="0" r="0" b="0"/>
              <a:pathLst>
                <a:path w="31586" h="105286">
                  <a:moveTo>
                    <a:pt x="31585" y="0"/>
                  </a:moveTo>
                  <a:lnTo>
                    <a:pt x="11799" y="48931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74529" y="6831416"/>
              <a:ext cx="31586" cy="84229"/>
            </a:xfrm>
            <a:custGeom>
              <a:avLst/>
              <a:gdLst/>
              <a:ahLst/>
              <a:cxnLst/>
              <a:rect l="0" t="0" r="0" b="0"/>
              <a:pathLst>
                <a:path w="31586" h="84229">
                  <a:moveTo>
                    <a:pt x="31585" y="0"/>
                  </a:moveTo>
                  <a:lnTo>
                    <a:pt x="13627" y="58770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732235" y="2630545"/>
            <a:ext cx="5164554" cy="1558219"/>
            <a:chOff x="4732235" y="2630545"/>
            <a:chExt cx="5164554" cy="1558219"/>
          </a:xfrm>
        </p:grpSpPr>
        <p:sp>
          <p:nvSpPr>
            <p:cNvPr id="118" name="Freeform 117"/>
            <p:cNvSpPr/>
            <p:nvPr/>
          </p:nvSpPr>
          <p:spPr>
            <a:xfrm>
              <a:off x="4732235" y="2788473"/>
              <a:ext cx="58233" cy="347441"/>
            </a:xfrm>
            <a:custGeom>
              <a:avLst/>
              <a:gdLst/>
              <a:ahLst/>
              <a:cxnLst/>
              <a:rect l="0" t="0" r="0" b="0"/>
              <a:pathLst>
                <a:path w="58233" h="347441">
                  <a:moveTo>
                    <a:pt x="5589" y="0"/>
                  </a:moveTo>
                  <a:lnTo>
                    <a:pt x="0" y="16767"/>
                  </a:lnTo>
                  <a:lnTo>
                    <a:pt x="3272" y="71855"/>
                  </a:lnTo>
                  <a:lnTo>
                    <a:pt x="6072" y="125405"/>
                  </a:lnTo>
                  <a:lnTo>
                    <a:pt x="16906" y="182959"/>
                  </a:lnTo>
                  <a:lnTo>
                    <a:pt x="26880" y="232804"/>
                  </a:lnTo>
                  <a:lnTo>
                    <a:pt x="40730" y="290871"/>
                  </a:lnTo>
                  <a:lnTo>
                    <a:pt x="58232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790467" y="2630545"/>
              <a:ext cx="220149" cy="663296"/>
            </a:xfrm>
            <a:custGeom>
              <a:avLst/>
              <a:gdLst/>
              <a:ahLst/>
              <a:cxnLst/>
              <a:rect l="0" t="0" r="0" b="0"/>
              <a:pathLst>
                <a:path w="220149" h="663296">
                  <a:moveTo>
                    <a:pt x="42114" y="0"/>
                  </a:moveTo>
                  <a:lnTo>
                    <a:pt x="75735" y="10745"/>
                  </a:lnTo>
                  <a:lnTo>
                    <a:pt x="129932" y="48468"/>
                  </a:lnTo>
                  <a:lnTo>
                    <a:pt x="175173" y="105843"/>
                  </a:lnTo>
                  <a:lnTo>
                    <a:pt x="195085" y="155915"/>
                  </a:lnTo>
                  <a:lnTo>
                    <a:pt x="210284" y="213985"/>
                  </a:lnTo>
                  <a:lnTo>
                    <a:pt x="217894" y="264224"/>
                  </a:lnTo>
                  <a:lnTo>
                    <a:pt x="220148" y="313035"/>
                  </a:lnTo>
                  <a:lnTo>
                    <a:pt x="217697" y="360253"/>
                  </a:lnTo>
                  <a:lnTo>
                    <a:pt x="209562" y="411288"/>
                  </a:lnTo>
                  <a:lnTo>
                    <a:pt x="196623" y="460335"/>
                  </a:lnTo>
                  <a:lnTo>
                    <a:pt x="171290" y="518829"/>
                  </a:lnTo>
                  <a:lnTo>
                    <a:pt x="136781" y="578067"/>
                  </a:lnTo>
                  <a:lnTo>
                    <a:pt x="103187" y="620984"/>
                  </a:lnTo>
                  <a:lnTo>
                    <a:pt x="67488" y="647119"/>
                  </a:lnTo>
                  <a:lnTo>
                    <a:pt x="12122" y="661165"/>
                  </a:lnTo>
                  <a:lnTo>
                    <a:pt x="0" y="6632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141106" y="2900912"/>
              <a:ext cx="206388" cy="481820"/>
            </a:xfrm>
            <a:custGeom>
              <a:avLst/>
              <a:gdLst/>
              <a:ahLst/>
              <a:cxnLst/>
              <a:rect l="0" t="0" r="0" b="0"/>
              <a:pathLst>
                <a:path w="206388" h="481820">
                  <a:moveTo>
                    <a:pt x="144200" y="66545"/>
                  </a:moveTo>
                  <a:lnTo>
                    <a:pt x="155378" y="49777"/>
                  </a:lnTo>
                  <a:lnTo>
                    <a:pt x="157747" y="29067"/>
                  </a:lnTo>
                  <a:lnTo>
                    <a:pt x="156741" y="16993"/>
                  </a:lnTo>
                  <a:lnTo>
                    <a:pt x="151391" y="8944"/>
                  </a:lnTo>
                  <a:lnTo>
                    <a:pt x="143144" y="3578"/>
                  </a:lnTo>
                  <a:lnTo>
                    <a:pt x="132968" y="0"/>
                  </a:lnTo>
                  <a:lnTo>
                    <a:pt x="109182" y="2264"/>
                  </a:lnTo>
                  <a:lnTo>
                    <a:pt x="55785" y="22782"/>
                  </a:lnTo>
                  <a:lnTo>
                    <a:pt x="25326" y="42530"/>
                  </a:lnTo>
                  <a:lnTo>
                    <a:pt x="12209" y="59381"/>
                  </a:lnTo>
                  <a:lnTo>
                    <a:pt x="3649" y="79739"/>
                  </a:lnTo>
                  <a:lnTo>
                    <a:pt x="0" y="117508"/>
                  </a:lnTo>
                  <a:lnTo>
                    <a:pt x="6977" y="155994"/>
                  </a:lnTo>
                  <a:lnTo>
                    <a:pt x="17311" y="174930"/>
                  </a:lnTo>
                  <a:lnTo>
                    <a:pt x="41873" y="198745"/>
                  </a:lnTo>
                  <a:lnTo>
                    <a:pt x="52585" y="201472"/>
                  </a:lnTo>
                  <a:lnTo>
                    <a:pt x="76966" y="198262"/>
                  </a:lnTo>
                  <a:lnTo>
                    <a:pt x="97161" y="185917"/>
                  </a:lnTo>
                  <a:lnTo>
                    <a:pt x="121684" y="156117"/>
                  </a:lnTo>
                  <a:lnTo>
                    <a:pt x="145341" y="104126"/>
                  </a:lnTo>
                  <a:lnTo>
                    <a:pt x="149640" y="99788"/>
                  </a:lnTo>
                  <a:lnTo>
                    <a:pt x="153676" y="101575"/>
                  </a:lnTo>
                  <a:lnTo>
                    <a:pt x="174147" y="143654"/>
                  </a:lnTo>
                  <a:lnTo>
                    <a:pt x="188298" y="197017"/>
                  </a:lnTo>
                  <a:lnTo>
                    <a:pt x="202390" y="253884"/>
                  </a:lnTo>
                  <a:lnTo>
                    <a:pt x="206387" y="315204"/>
                  </a:lnTo>
                  <a:lnTo>
                    <a:pt x="203960" y="373798"/>
                  </a:lnTo>
                  <a:lnTo>
                    <a:pt x="196496" y="411332"/>
                  </a:lnTo>
                  <a:lnTo>
                    <a:pt x="166228" y="460905"/>
                  </a:lnTo>
                  <a:lnTo>
                    <a:pt x="158886" y="469831"/>
                  </a:lnTo>
                  <a:lnTo>
                    <a:pt x="135129" y="479750"/>
                  </a:lnTo>
                  <a:lnTo>
                    <a:pt x="106243" y="481819"/>
                  </a:lnTo>
                  <a:lnTo>
                    <a:pt x="77807" y="474939"/>
                  </a:lnTo>
                  <a:lnTo>
                    <a:pt x="55811" y="460963"/>
                  </a:lnTo>
                  <a:lnTo>
                    <a:pt x="17858" y="424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455038" y="2913713"/>
              <a:ext cx="240880" cy="214511"/>
            </a:xfrm>
            <a:custGeom>
              <a:avLst/>
              <a:gdLst/>
              <a:ahLst/>
              <a:cxnLst/>
              <a:rect l="0" t="0" r="0" b="0"/>
              <a:pathLst>
                <a:path w="240880" h="214511">
                  <a:moveTo>
                    <a:pt x="125066" y="64273"/>
                  </a:moveTo>
                  <a:lnTo>
                    <a:pt x="110411" y="20310"/>
                  </a:lnTo>
                  <a:lnTo>
                    <a:pt x="97496" y="6519"/>
                  </a:lnTo>
                  <a:lnTo>
                    <a:pt x="89138" y="1204"/>
                  </a:lnTo>
                  <a:lnTo>
                    <a:pt x="80057" y="0"/>
                  </a:lnTo>
                  <a:lnTo>
                    <a:pt x="60608" y="4901"/>
                  </a:lnTo>
                  <a:lnTo>
                    <a:pt x="35518" y="20815"/>
                  </a:lnTo>
                  <a:lnTo>
                    <a:pt x="13265" y="51526"/>
                  </a:lnTo>
                  <a:lnTo>
                    <a:pt x="3032" y="90262"/>
                  </a:lnTo>
                  <a:lnTo>
                    <a:pt x="0" y="131375"/>
                  </a:lnTo>
                  <a:lnTo>
                    <a:pt x="5530" y="156097"/>
                  </a:lnTo>
                  <a:lnTo>
                    <a:pt x="10281" y="167603"/>
                  </a:lnTo>
                  <a:lnTo>
                    <a:pt x="18127" y="175273"/>
                  </a:lnTo>
                  <a:lnTo>
                    <a:pt x="39323" y="183796"/>
                  </a:lnTo>
                  <a:lnTo>
                    <a:pt x="61222" y="181345"/>
                  </a:lnTo>
                  <a:lnTo>
                    <a:pt x="81483" y="172457"/>
                  </a:lnTo>
                  <a:lnTo>
                    <a:pt x="98287" y="160707"/>
                  </a:lnTo>
                  <a:lnTo>
                    <a:pt x="120901" y="129761"/>
                  </a:lnTo>
                  <a:lnTo>
                    <a:pt x="136830" y="96545"/>
                  </a:lnTo>
                  <a:lnTo>
                    <a:pt x="143370" y="58887"/>
                  </a:lnTo>
                  <a:lnTo>
                    <a:pt x="143118" y="53663"/>
                  </a:lnTo>
                  <a:lnTo>
                    <a:pt x="141780" y="53690"/>
                  </a:lnTo>
                  <a:lnTo>
                    <a:pt x="139718" y="57217"/>
                  </a:lnTo>
                  <a:lnTo>
                    <a:pt x="142406" y="84539"/>
                  </a:lnTo>
                  <a:lnTo>
                    <a:pt x="154964" y="135693"/>
                  </a:lnTo>
                  <a:lnTo>
                    <a:pt x="178762" y="184618"/>
                  </a:lnTo>
                  <a:lnTo>
                    <a:pt x="193384" y="200818"/>
                  </a:lnTo>
                  <a:lnTo>
                    <a:pt x="211582" y="211917"/>
                  </a:lnTo>
                  <a:lnTo>
                    <a:pt x="219008" y="214175"/>
                  </a:lnTo>
                  <a:lnTo>
                    <a:pt x="225128" y="214510"/>
                  </a:lnTo>
                  <a:lnTo>
                    <a:pt x="240879" y="211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822259" y="2935872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0" y="0"/>
                  </a:moveTo>
                  <a:lnTo>
                    <a:pt x="8334" y="48931"/>
                  </a:lnTo>
                  <a:lnTo>
                    <a:pt x="9878" y="96776"/>
                  </a:lnTo>
                  <a:lnTo>
                    <a:pt x="10336" y="147997"/>
                  </a:lnTo>
                  <a:lnTo>
                    <a:pt x="1052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990715" y="2910073"/>
              <a:ext cx="202827" cy="225841"/>
            </a:xfrm>
            <a:custGeom>
              <a:avLst/>
              <a:gdLst/>
              <a:ahLst/>
              <a:cxnLst/>
              <a:rect l="0" t="0" r="0" b="0"/>
              <a:pathLst>
                <a:path w="202827" h="225841">
                  <a:moveTo>
                    <a:pt x="0" y="15270"/>
                  </a:moveTo>
                  <a:lnTo>
                    <a:pt x="8334" y="69415"/>
                  </a:lnTo>
                  <a:lnTo>
                    <a:pt x="4506" y="129951"/>
                  </a:lnTo>
                  <a:lnTo>
                    <a:pt x="890" y="179299"/>
                  </a:lnTo>
                  <a:lnTo>
                    <a:pt x="1434" y="156938"/>
                  </a:lnTo>
                  <a:lnTo>
                    <a:pt x="9654" y="116777"/>
                  </a:lnTo>
                  <a:lnTo>
                    <a:pt x="38927" y="58068"/>
                  </a:lnTo>
                  <a:lnTo>
                    <a:pt x="59628" y="32890"/>
                  </a:lnTo>
                  <a:lnTo>
                    <a:pt x="81874" y="13743"/>
                  </a:lnTo>
                  <a:lnTo>
                    <a:pt x="107358" y="2893"/>
                  </a:lnTo>
                  <a:lnTo>
                    <a:pt x="120705" y="0"/>
                  </a:lnTo>
                  <a:lnTo>
                    <a:pt x="133113" y="1580"/>
                  </a:lnTo>
                  <a:lnTo>
                    <a:pt x="156257" y="12695"/>
                  </a:lnTo>
                  <a:lnTo>
                    <a:pt x="183429" y="33094"/>
                  </a:lnTo>
                  <a:lnTo>
                    <a:pt x="195778" y="56337"/>
                  </a:lnTo>
                  <a:lnTo>
                    <a:pt x="202826" y="86164"/>
                  </a:lnTo>
                  <a:lnTo>
                    <a:pt x="201386" y="134672"/>
                  </a:lnTo>
                  <a:lnTo>
                    <a:pt x="197188" y="190457"/>
                  </a:lnTo>
                  <a:lnTo>
                    <a:pt x="189513" y="225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644622" y="2813920"/>
              <a:ext cx="198902" cy="303574"/>
            </a:xfrm>
            <a:custGeom>
              <a:avLst/>
              <a:gdLst/>
              <a:ahLst/>
              <a:cxnLst/>
              <a:rect l="0" t="0" r="0" b="0"/>
              <a:pathLst>
                <a:path w="198902" h="303574">
                  <a:moveTo>
                    <a:pt x="198901" y="27195"/>
                  </a:moveTo>
                  <a:lnTo>
                    <a:pt x="187723" y="10428"/>
                  </a:lnTo>
                  <a:lnTo>
                    <a:pt x="178581" y="5488"/>
                  </a:lnTo>
                  <a:lnTo>
                    <a:pt x="152826" y="0"/>
                  </a:lnTo>
                  <a:lnTo>
                    <a:pt x="99852" y="2500"/>
                  </a:lnTo>
                  <a:lnTo>
                    <a:pt x="45291" y="16238"/>
                  </a:lnTo>
                  <a:lnTo>
                    <a:pt x="19106" y="31684"/>
                  </a:lnTo>
                  <a:lnTo>
                    <a:pt x="8848" y="40716"/>
                  </a:lnTo>
                  <a:lnTo>
                    <a:pt x="3179" y="51417"/>
                  </a:lnTo>
                  <a:lnTo>
                    <a:pt x="0" y="75785"/>
                  </a:lnTo>
                  <a:lnTo>
                    <a:pt x="5469" y="87665"/>
                  </a:lnTo>
                  <a:lnTo>
                    <a:pt x="27144" y="110222"/>
                  </a:lnTo>
                  <a:lnTo>
                    <a:pt x="71908" y="136489"/>
                  </a:lnTo>
                  <a:lnTo>
                    <a:pt x="111426" y="156062"/>
                  </a:lnTo>
                  <a:lnTo>
                    <a:pt x="137888" y="172223"/>
                  </a:lnTo>
                  <a:lnTo>
                    <a:pt x="164836" y="187539"/>
                  </a:lnTo>
                  <a:lnTo>
                    <a:pt x="187638" y="210015"/>
                  </a:lnTo>
                  <a:lnTo>
                    <a:pt x="194902" y="219265"/>
                  </a:lnTo>
                  <a:lnTo>
                    <a:pt x="196236" y="230111"/>
                  </a:lnTo>
                  <a:lnTo>
                    <a:pt x="188358" y="254640"/>
                  </a:lnTo>
                  <a:lnTo>
                    <a:pt x="166920" y="274901"/>
                  </a:lnTo>
                  <a:lnTo>
                    <a:pt x="136725" y="290535"/>
                  </a:lnTo>
                  <a:lnTo>
                    <a:pt x="81433" y="303573"/>
                  </a:lnTo>
                  <a:lnTo>
                    <a:pt x="25353" y="301804"/>
                  </a:lnTo>
                  <a:lnTo>
                    <a:pt x="9389" y="3009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959337" y="2809530"/>
              <a:ext cx="154829" cy="261070"/>
            </a:xfrm>
            <a:custGeom>
              <a:avLst/>
              <a:gdLst/>
              <a:ahLst/>
              <a:cxnLst/>
              <a:rect l="0" t="0" r="0" b="0"/>
              <a:pathLst>
                <a:path w="154829" h="261070">
                  <a:moveTo>
                    <a:pt x="0" y="63171"/>
                  </a:moveTo>
                  <a:lnTo>
                    <a:pt x="14654" y="112722"/>
                  </a:lnTo>
                  <a:lnTo>
                    <a:pt x="19160" y="163250"/>
                  </a:lnTo>
                  <a:lnTo>
                    <a:pt x="30258" y="225226"/>
                  </a:lnTo>
                  <a:lnTo>
                    <a:pt x="41134" y="249839"/>
                  </a:lnTo>
                  <a:lnTo>
                    <a:pt x="49650" y="256636"/>
                  </a:lnTo>
                  <a:lnTo>
                    <a:pt x="71590" y="261069"/>
                  </a:lnTo>
                  <a:lnTo>
                    <a:pt x="82822" y="255934"/>
                  </a:lnTo>
                  <a:lnTo>
                    <a:pt x="104660" y="234631"/>
                  </a:lnTo>
                  <a:lnTo>
                    <a:pt x="137700" y="175635"/>
                  </a:lnTo>
                  <a:lnTo>
                    <a:pt x="151414" y="136657"/>
                  </a:lnTo>
                  <a:lnTo>
                    <a:pt x="154828" y="90274"/>
                  </a:lnTo>
                  <a:lnTo>
                    <a:pt x="146093" y="35206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243607" y="2814286"/>
              <a:ext cx="213784" cy="319628"/>
            </a:xfrm>
            <a:custGeom>
              <a:avLst/>
              <a:gdLst/>
              <a:ahLst/>
              <a:cxnLst/>
              <a:rect l="0" t="0" r="0" b="0"/>
              <a:pathLst>
                <a:path w="213784" h="319628">
                  <a:moveTo>
                    <a:pt x="0" y="216342"/>
                  </a:moveTo>
                  <a:lnTo>
                    <a:pt x="14653" y="269370"/>
                  </a:lnTo>
                  <a:lnTo>
                    <a:pt x="25858" y="318627"/>
                  </a:lnTo>
                  <a:lnTo>
                    <a:pt x="25428" y="319627"/>
                  </a:lnTo>
                  <a:lnTo>
                    <a:pt x="16330" y="296016"/>
                  </a:lnTo>
                  <a:lnTo>
                    <a:pt x="12247" y="250867"/>
                  </a:lnTo>
                  <a:lnTo>
                    <a:pt x="11038" y="193037"/>
                  </a:lnTo>
                  <a:lnTo>
                    <a:pt x="16268" y="131448"/>
                  </a:lnTo>
                  <a:lnTo>
                    <a:pt x="25227" y="74335"/>
                  </a:lnTo>
                  <a:lnTo>
                    <a:pt x="40879" y="37135"/>
                  </a:lnTo>
                  <a:lnTo>
                    <a:pt x="65924" y="11295"/>
                  </a:lnTo>
                  <a:lnTo>
                    <a:pt x="88571" y="2378"/>
                  </a:lnTo>
                  <a:lnTo>
                    <a:pt x="101161" y="0"/>
                  </a:lnTo>
                  <a:lnTo>
                    <a:pt x="127629" y="3597"/>
                  </a:lnTo>
                  <a:lnTo>
                    <a:pt x="152650" y="12994"/>
                  </a:lnTo>
                  <a:lnTo>
                    <a:pt x="195375" y="44865"/>
                  </a:lnTo>
                  <a:lnTo>
                    <a:pt x="211657" y="76757"/>
                  </a:lnTo>
                  <a:lnTo>
                    <a:pt x="213783" y="102442"/>
                  </a:lnTo>
                  <a:lnTo>
                    <a:pt x="209657" y="127115"/>
                  </a:lnTo>
                  <a:lnTo>
                    <a:pt x="200026" y="145880"/>
                  </a:lnTo>
                  <a:lnTo>
                    <a:pt x="184826" y="158899"/>
                  </a:lnTo>
                  <a:lnTo>
                    <a:pt x="135295" y="182379"/>
                  </a:lnTo>
                  <a:lnTo>
                    <a:pt x="103024" y="186429"/>
                  </a:lnTo>
                  <a:lnTo>
                    <a:pt x="64451" y="182133"/>
                  </a:lnTo>
                  <a:lnTo>
                    <a:pt x="42113" y="17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525520" y="2787277"/>
              <a:ext cx="235532" cy="346720"/>
            </a:xfrm>
            <a:custGeom>
              <a:avLst/>
              <a:gdLst/>
              <a:ahLst/>
              <a:cxnLst/>
              <a:rect l="0" t="0" r="0" b="0"/>
              <a:pathLst>
                <a:path w="235532" h="346720">
                  <a:moveTo>
                    <a:pt x="2356" y="74895"/>
                  </a:moveTo>
                  <a:lnTo>
                    <a:pt x="17010" y="124447"/>
                  </a:lnTo>
                  <a:lnTo>
                    <a:pt x="27105" y="174975"/>
                  </a:lnTo>
                  <a:lnTo>
                    <a:pt x="37505" y="234400"/>
                  </a:lnTo>
                  <a:lnTo>
                    <a:pt x="42406" y="290872"/>
                  </a:lnTo>
                  <a:lnTo>
                    <a:pt x="43858" y="339059"/>
                  </a:lnTo>
                  <a:lnTo>
                    <a:pt x="41723" y="345761"/>
                  </a:lnTo>
                  <a:lnTo>
                    <a:pt x="37959" y="346719"/>
                  </a:lnTo>
                  <a:lnTo>
                    <a:pt x="33110" y="343849"/>
                  </a:lnTo>
                  <a:lnTo>
                    <a:pt x="15108" y="311863"/>
                  </a:lnTo>
                  <a:lnTo>
                    <a:pt x="545" y="259751"/>
                  </a:lnTo>
                  <a:lnTo>
                    <a:pt x="0" y="211036"/>
                  </a:lnTo>
                  <a:lnTo>
                    <a:pt x="12836" y="150198"/>
                  </a:lnTo>
                  <a:lnTo>
                    <a:pt x="30899" y="89900"/>
                  </a:lnTo>
                  <a:lnTo>
                    <a:pt x="55784" y="47313"/>
                  </a:lnTo>
                  <a:lnTo>
                    <a:pt x="88819" y="16025"/>
                  </a:lnTo>
                  <a:lnTo>
                    <a:pt x="124421" y="0"/>
                  </a:lnTo>
                  <a:lnTo>
                    <a:pt x="150973" y="1054"/>
                  </a:lnTo>
                  <a:lnTo>
                    <a:pt x="178373" y="10491"/>
                  </a:lnTo>
                  <a:lnTo>
                    <a:pt x="206148" y="26384"/>
                  </a:lnTo>
                  <a:lnTo>
                    <a:pt x="224731" y="48265"/>
                  </a:lnTo>
                  <a:lnTo>
                    <a:pt x="231324" y="60651"/>
                  </a:lnTo>
                  <a:lnTo>
                    <a:pt x="235531" y="86892"/>
                  </a:lnTo>
                  <a:lnTo>
                    <a:pt x="232331" y="111813"/>
                  </a:lnTo>
                  <a:lnTo>
                    <a:pt x="223111" y="130687"/>
                  </a:lnTo>
                  <a:lnTo>
                    <a:pt x="199176" y="160056"/>
                  </a:lnTo>
                  <a:lnTo>
                    <a:pt x="164268" y="185396"/>
                  </a:lnTo>
                  <a:lnTo>
                    <a:pt x="137878" y="191077"/>
                  </a:lnTo>
                  <a:lnTo>
                    <a:pt x="114060" y="189703"/>
                  </a:lnTo>
                  <a:lnTo>
                    <a:pt x="86584" y="180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780560" y="2820058"/>
              <a:ext cx="200246" cy="170138"/>
            </a:xfrm>
            <a:custGeom>
              <a:avLst/>
              <a:gdLst/>
              <a:ahLst/>
              <a:cxnLst/>
              <a:rect l="0" t="0" r="0" b="0"/>
              <a:pathLst>
                <a:path w="200246" h="170138">
                  <a:moveTo>
                    <a:pt x="21057" y="0"/>
                  </a:moveTo>
                  <a:lnTo>
                    <a:pt x="29390" y="48931"/>
                  </a:lnTo>
                  <a:lnTo>
                    <a:pt x="36740" y="102472"/>
                  </a:lnTo>
                  <a:lnTo>
                    <a:pt x="46111" y="141626"/>
                  </a:lnTo>
                  <a:lnTo>
                    <a:pt x="51798" y="151739"/>
                  </a:lnTo>
                  <a:lnTo>
                    <a:pt x="67475" y="166096"/>
                  </a:lnTo>
                  <a:lnTo>
                    <a:pt x="89260" y="170137"/>
                  </a:lnTo>
                  <a:lnTo>
                    <a:pt x="113371" y="166863"/>
                  </a:lnTo>
                  <a:lnTo>
                    <a:pt x="146675" y="150697"/>
                  </a:lnTo>
                  <a:lnTo>
                    <a:pt x="177601" y="123030"/>
                  </a:lnTo>
                  <a:lnTo>
                    <a:pt x="194357" y="98743"/>
                  </a:lnTo>
                  <a:lnTo>
                    <a:pt x="200245" y="72352"/>
                  </a:lnTo>
                  <a:lnTo>
                    <a:pt x="200177" y="58763"/>
                  </a:lnTo>
                  <a:lnTo>
                    <a:pt x="196622" y="47364"/>
                  </a:lnTo>
                  <a:lnTo>
                    <a:pt x="183314" y="28460"/>
                  </a:lnTo>
                  <a:lnTo>
                    <a:pt x="159461" y="15378"/>
                  </a:lnTo>
                  <a:lnTo>
                    <a:pt x="116268" y="4556"/>
                  </a:lnTo>
                  <a:lnTo>
                    <a:pt x="54163" y="9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064829" y="2702459"/>
              <a:ext cx="315466" cy="275528"/>
            </a:xfrm>
            <a:custGeom>
              <a:avLst/>
              <a:gdLst/>
              <a:ahLst/>
              <a:cxnLst/>
              <a:rect l="0" t="0" r="0" b="0"/>
              <a:pathLst>
                <a:path w="315466" h="275528">
                  <a:moveTo>
                    <a:pt x="0" y="170242"/>
                  </a:moveTo>
                  <a:lnTo>
                    <a:pt x="14655" y="214204"/>
                  </a:lnTo>
                  <a:lnTo>
                    <a:pt x="15092" y="234234"/>
                  </a:lnTo>
                  <a:lnTo>
                    <a:pt x="13571" y="244489"/>
                  </a:lnTo>
                  <a:lnTo>
                    <a:pt x="12557" y="246646"/>
                  </a:lnTo>
                  <a:lnTo>
                    <a:pt x="11430" y="236565"/>
                  </a:lnTo>
                  <a:lnTo>
                    <a:pt x="22101" y="181994"/>
                  </a:lnTo>
                  <a:lnTo>
                    <a:pt x="46480" y="127719"/>
                  </a:lnTo>
                  <a:lnTo>
                    <a:pt x="83879" y="69409"/>
                  </a:lnTo>
                  <a:lnTo>
                    <a:pt x="112235" y="37760"/>
                  </a:lnTo>
                  <a:lnTo>
                    <a:pt x="174656" y="3909"/>
                  </a:lnTo>
                  <a:lnTo>
                    <a:pt x="204357" y="0"/>
                  </a:lnTo>
                  <a:lnTo>
                    <a:pt x="234715" y="3331"/>
                  </a:lnTo>
                  <a:lnTo>
                    <a:pt x="270367" y="18361"/>
                  </a:lnTo>
                  <a:lnTo>
                    <a:pt x="288229" y="30989"/>
                  </a:lnTo>
                  <a:lnTo>
                    <a:pt x="300847" y="53760"/>
                  </a:lnTo>
                  <a:lnTo>
                    <a:pt x="311409" y="99464"/>
                  </a:lnTo>
                  <a:lnTo>
                    <a:pt x="314539" y="150050"/>
                  </a:lnTo>
                  <a:lnTo>
                    <a:pt x="315465" y="198964"/>
                  </a:lnTo>
                  <a:lnTo>
                    <a:pt x="310189" y="251824"/>
                  </a:lnTo>
                  <a:lnTo>
                    <a:pt x="306228" y="259725"/>
                  </a:lnTo>
                  <a:lnTo>
                    <a:pt x="301249" y="264992"/>
                  </a:lnTo>
                  <a:lnTo>
                    <a:pt x="284270" y="2755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201700" y="2841115"/>
              <a:ext cx="136871" cy="31587"/>
            </a:xfrm>
            <a:custGeom>
              <a:avLst/>
              <a:gdLst/>
              <a:ahLst/>
              <a:cxnLst/>
              <a:rect l="0" t="0" r="0" b="0"/>
              <a:pathLst>
                <a:path w="136871" h="31587">
                  <a:moveTo>
                    <a:pt x="0" y="0"/>
                  </a:moveTo>
                  <a:lnTo>
                    <a:pt x="55141" y="14654"/>
                  </a:lnTo>
                  <a:lnTo>
                    <a:pt x="114660" y="27028"/>
                  </a:lnTo>
                  <a:lnTo>
                    <a:pt x="13687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633368" y="2654561"/>
              <a:ext cx="282807" cy="382460"/>
            </a:xfrm>
            <a:custGeom>
              <a:avLst/>
              <a:gdLst/>
              <a:ahLst/>
              <a:cxnLst/>
              <a:rect l="0" t="0" r="0" b="0"/>
              <a:pathLst>
                <a:path w="282807" h="382460">
                  <a:moveTo>
                    <a:pt x="273741" y="102326"/>
                  </a:moveTo>
                  <a:lnTo>
                    <a:pt x="282075" y="64848"/>
                  </a:lnTo>
                  <a:lnTo>
                    <a:pt x="282806" y="52774"/>
                  </a:lnTo>
                  <a:lnTo>
                    <a:pt x="277380" y="33120"/>
                  </a:lnTo>
                  <a:lnTo>
                    <a:pt x="272658" y="24603"/>
                  </a:lnTo>
                  <a:lnTo>
                    <a:pt x="251813" y="12021"/>
                  </a:lnTo>
                  <a:lnTo>
                    <a:pt x="207193" y="1479"/>
                  </a:lnTo>
                  <a:lnTo>
                    <a:pt x="190771" y="0"/>
                  </a:lnTo>
                  <a:lnTo>
                    <a:pt x="160046" y="7715"/>
                  </a:lnTo>
                  <a:lnTo>
                    <a:pt x="119561" y="31789"/>
                  </a:lnTo>
                  <a:lnTo>
                    <a:pt x="98762" y="51089"/>
                  </a:lnTo>
                  <a:lnTo>
                    <a:pt x="85618" y="71365"/>
                  </a:lnTo>
                  <a:lnTo>
                    <a:pt x="77231" y="113690"/>
                  </a:lnTo>
                  <a:lnTo>
                    <a:pt x="82803" y="167092"/>
                  </a:lnTo>
                  <a:lnTo>
                    <a:pt x="91865" y="221732"/>
                  </a:lnTo>
                  <a:lnTo>
                    <a:pt x="100789" y="281205"/>
                  </a:lnTo>
                  <a:lnTo>
                    <a:pt x="102783" y="335221"/>
                  </a:lnTo>
                  <a:lnTo>
                    <a:pt x="99104" y="366492"/>
                  </a:lnTo>
                  <a:lnTo>
                    <a:pt x="92975" y="375533"/>
                  </a:lnTo>
                  <a:lnTo>
                    <a:pt x="84211" y="380390"/>
                  </a:lnTo>
                  <a:lnTo>
                    <a:pt x="73688" y="382459"/>
                  </a:lnTo>
                  <a:lnTo>
                    <a:pt x="52637" y="378518"/>
                  </a:lnTo>
                  <a:lnTo>
                    <a:pt x="32753" y="367798"/>
                  </a:lnTo>
                  <a:lnTo>
                    <a:pt x="0" y="333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675482" y="2791675"/>
              <a:ext cx="1221307" cy="228426"/>
            </a:xfrm>
            <a:custGeom>
              <a:avLst/>
              <a:gdLst/>
              <a:ahLst/>
              <a:cxnLst/>
              <a:rect l="0" t="0" r="0" b="0"/>
              <a:pathLst>
                <a:path w="1221307" h="228426">
                  <a:moveTo>
                    <a:pt x="0" y="70497"/>
                  </a:moveTo>
                  <a:lnTo>
                    <a:pt x="43963" y="46778"/>
                  </a:lnTo>
                  <a:lnTo>
                    <a:pt x="85426" y="41242"/>
                  </a:lnTo>
                  <a:lnTo>
                    <a:pt x="129167" y="50781"/>
                  </a:lnTo>
                  <a:lnTo>
                    <a:pt x="160584" y="68425"/>
                  </a:lnTo>
                  <a:lnTo>
                    <a:pt x="202587" y="108511"/>
                  </a:lnTo>
                  <a:lnTo>
                    <a:pt x="219891" y="133015"/>
                  </a:lnTo>
                  <a:lnTo>
                    <a:pt x="244582" y="195136"/>
                  </a:lnTo>
                  <a:lnTo>
                    <a:pt x="246113" y="198043"/>
                  </a:lnTo>
                  <a:lnTo>
                    <a:pt x="246187" y="179778"/>
                  </a:lnTo>
                  <a:lnTo>
                    <a:pt x="266098" y="123897"/>
                  </a:lnTo>
                  <a:lnTo>
                    <a:pt x="289043" y="89581"/>
                  </a:lnTo>
                  <a:lnTo>
                    <a:pt x="302379" y="74689"/>
                  </a:lnTo>
                  <a:lnTo>
                    <a:pt x="339809" y="53152"/>
                  </a:lnTo>
                  <a:lnTo>
                    <a:pt x="382353" y="43131"/>
                  </a:lnTo>
                  <a:lnTo>
                    <a:pt x="404292" y="47026"/>
                  </a:lnTo>
                  <a:lnTo>
                    <a:pt x="421841" y="57726"/>
                  </a:lnTo>
                  <a:lnTo>
                    <a:pt x="437439" y="74180"/>
                  </a:lnTo>
                  <a:lnTo>
                    <a:pt x="453786" y="108763"/>
                  </a:lnTo>
                  <a:lnTo>
                    <a:pt x="461384" y="162370"/>
                  </a:lnTo>
                  <a:lnTo>
                    <a:pt x="462422" y="190098"/>
                  </a:lnTo>
                  <a:lnTo>
                    <a:pt x="468549" y="198194"/>
                  </a:lnTo>
                  <a:lnTo>
                    <a:pt x="478482" y="202422"/>
                  </a:lnTo>
                  <a:lnTo>
                    <a:pt x="490953" y="204070"/>
                  </a:lnTo>
                  <a:lnTo>
                    <a:pt x="502777" y="200490"/>
                  </a:lnTo>
                  <a:lnTo>
                    <a:pt x="557669" y="154051"/>
                  </a:lnTo>
                  <a:lnTo>
                    <a:pt x="578317" y="122940"/>
                  </a:lnTo>
                  <a:lnTo>
                    <a:pt x="581463" y="95755"/>
                  </a:lnTo>
                  <a:lnTo>
                    <a:pt x="580665" y="80316"/>
                  </a:lnTo>
                  <a:lnTo>
                    <a:pt x="575453" y="67685"/>
                  </a:lnTo>
                  <a:lnTo>
                    <a:pt x="557184" y="47410"/>
                  </a:lnTo>
                  <a:lnTo>
                    <a:pt x="515002" y="28432"/>
                  </a:lnTo>
                  <a:lnTo>
                    <a:pt x="471048" y="20989"/>
                  </a:lnTo>
                  <a:lnTo>
                    <a:pt x="467280" y="17604"/>
                  </a:lnTo>
                  <a:lnTo>
                    <a:pt x="470617" y="13008"/>
                  </a:lnTo>
                  <a:lnTo>
                    <a:pt x="478692" y="7605"/>
                  </a:lnTo>
                  <a:lnTo>
                    <a:pt x="523591" y="0"/>
                  </a:lnTo>
                  <a:lnTo>
                    <a:pt x="584833" y="4666"/>
                  </a:lnTo>
                  <a:lnTo>
                    <a:pt x="626660" y="8878"/>
                  </a:lnTo>
                  <a:lnTo>
                    <a:pt x="683688" y="30941"/>
                  </a:lnTo>
                  <a:lnTo>
                    <a:pt x="701995" y="44728"/>
                  </a:lnTo>
                  <a:lnTo>
                    <a:pt x="738884" y="86254"/>
                  </a:lnTo>
                  <a:lnTo>
                    <a:pt x="748754" y="109476"/>
                  </a:lnTo>
                  <a:lnTo>
                    <a:pt x="750799" y="135394"/>
                  </a:lnTo>
                  <a:lnTo>
                    <a:pt x="746640" y="161341"/>
                  </a:lnTo>
                  <a:lnTo>
                    <a:pt x="736992" y="184572"/>
                  </a:lnTo>
                  <a:lnTo>
                    <a:pt x="733484" y="187491"/>
                  </a:lnTo>
                  <a:lnTo>
                    <a:pt x="731145" y="184758"/>
                  </a:lnTo>
                  <a:lnTo>
                    <a:pt x="729585" y="178257"/>
                  </a:lnTo>
                  <a:lnTo>
                    <a:pt x="732980" y="141160"/>
                  </a:lnTo>
                  <a:lnTo>
                    <a:pt x="753013" y="86968"/>
                  </a:lnTo>
                  <a:lnTo>
                    <a:pt x="773847" y="59260"/>
                  </a:lnTo>
                  <a:lnTo>
                    <a:pt x="791978" y="43666"/>
                  </a:lnTo>
                  <a:lnTo>
                    <a:pt x="801726" y="39741"/>
                  </a:lnTo>
                  <a:lnTo>
                    <a:pt x="821917" y="38501"/>
                  </a:lnTo>
                  <a:lnTo>
                    <a:pt x="858603" y="55557"/>
                  </a:lnTo>
                  <a:lnTo>
                    <a:pt x="887931" y="82838"/>
                  </a:lnTo>
                  <a:lnTo>
                    <a:pt x="922930" y="142240"/>
                  </a:lnTo>
                  <a:lnTo>
                    <a:pt x="927632" y="153421"/>
                  </a:lnTo>
                  <a:lnTo>
                    <a:pt x="930767" y="156195"/>
                  </a:lnTo>
                  <a:lnTo>
                    <a:pt x="932857" y="153366"/>
                  </a:lnTo>
                  <a:lnTo>
                    <a:pt x="941800" y="120791"/>
                  </a:lnTo>
                  <a:lnTo>
                    <a:pt x="978044" y="73307"/>
                  </a:lnTo>
                  <a:lnTo>
                    <a:pt x="993867" y="58878"/>
                  </a:lnTo>
                  <a:lnTo>
                    <a:pt x="1012597" y="48565"/>
                  </a:lnTo>
                  <a:lnTo>
                    <a:pt x="1054051" y="41772"/>
                  </a:lnTo>
                  <a:lnTo>
                    <a:pt x="1103379" y="50937"/>
                  </a:lnTo>
                  <a:lnTo>
                    <a:pt x="1149450" y="74060"/>
                  </a:lnTo>
                  <a:lnTo>
                    <a:pt x="1181558" y="108728"/>
                  </a:lnTo>
                  <a:lnTo>
                    <a:pt x="1200300" y="148635"/>
                  </a:lnTo>
                  <a:lnTo>
                    <a:pt x="1212518" y="208660"/>
                  </a:lnTo>
                  <a:lnTo>
                    <a:pt x="1221306" y="228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734513" y="3471493"/>
              <a:ext cx="340224" cy="285603"/>
            </a:xfrm>
            <a:custGeom>
              <a:avLst/>
              <a:gdLst/>
              <a:ahLst/>
              <a:cxnLst/>
              <a:rect l="0" t="0" r="0" b="0"/>
              <a:pathLst>
                <a:path w="340224" h="285603">
                  <a:moveTo>
                    <a:pt x="192824" y="53974"/>
                  </a:moveTo>
                  <a:lnTo>
                    <a:pt x="138949" y="18058"/>
                  </a:lnTo>
                  <a:lnTo>
                    <a:pt x="118576" y="4476"/>
                  </a:lnTo>
                  <a:lnTo>
                    <a:pt x="97824" y="0"/>
                  </a:lnTo>
                  <a:lnTo>
                    <a:pt x="87376" y="444"/>
                  </a:lnTo>
                  <a:lnTo>
                    <a:pt x="69529" y="7176"/>
                  </a:lnTo>
                  <a:lnTo>
                    <a:pt x="53798" y="19137"/>
                  </a:lnTo>
                  <a:lnTo>
                    <a:pt x="32958" y="45602"/>
                  </a:lnTo>
                  <a:lnTo>
                    <a:pt x="7267" y="106806"/>
                  </a:lnTo>
                  <a:lnTo>
                    <a:pt x="0" y="127758"/>
                  </a:lnTo>
                  <a:lnTo>
                    <a:pt x="510" y="170463"/>
                  </a:lnTo>
                  <a:lnTo>
                    <a:pt x="8070" y="208983"/>
                  </a:lnTo>
                  <a:lnTo>
                    <a:pt x="13503" y="218145"/>
                  </a:lnTo>
                  <a:lnTo>
                    <a:pt x="28898" y="231444"/>
                  </a:lnTo>
                  <a:lnTo>
                    <a:pt x="37916" y="234289"/>
                  </a:lnTo>
                  <a:lnTo>
                    <a:pt x="57296" y="234330"/>
                  </a:lnTo>
                  <a:lnTo>
                    <a:pt x="74488" y="227329"/>
                  </a:lnTo>
                  <a:lnTo>
                    <a:pt x="82348" y="222187"/>
                  </a:lnTo>
                  <a:lnTo>
                    <a:pt x="117839" y="174246"/>
                  </a:lnTo>
                  <a:lnTo>
                    <a:pt x="148187" y="117732"/>
                  </a:lnTo>
                  <a:lnTo>
                    <a:pt x="170972" y="64580"/>
                  </a:lnTo>
                  <a:lnTo>
                    <a:pt x="186870" y="12824"/>
                  </a:lnTo>
                  <a:lnTo>
                    <a:pt x="176785" y="55753"/>
                  </a:lnTo>
                  <a:lnTo>
                    <a:pt x="183980" y="105798"/>
                  </a:lnTo>
                  <a:lnTo>
                    <a:pt x="196666" y="165467"/>
                  </a:lnTo>
                  <a:lnTo>
                    <a:pt x="218139" y="205683"/>
                  </a:lnTo>
                  <a:lnTo>
                    <a:pt x="252317" y="247234"/>
                  </a:lnTo>
                  <a:lnTo>
                    <a:pt x="284776" y="265820"/>
                  </a:lnTo>
                  <a:lnTo>
                    <a:pt x="340223" y="285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364566" y="3263170"/>
              <a:ext cx="141839" cy="409698"/>
            </a:xfrm>
            <a:custGeom>
              <a:avLst/>
              <a:gdLst/>
              <a:ahLst/>
              <a:cxnLst/>
              <a:rect l="0" t="0" r="0" b="0"/>
              <a:pathLst>
                <a:path w="141839" h="409698">
                  <a:moveTo>
                    <a:pt x="141838" y="30670"/>
                  </a:moveTo>
                  <a:lnTo>
                    <a:pt x="130660" y="8314"/>
                  </a:lnTo>
                  <a:lnTo>
                    <a:pt x="123858" y="2898"/>
                  </a:lnTo>
                  <a:lnTo>
                    <a:pt x="115813" y="457"/>
                  </a:lnTo>
                  <a:lnTo>
                    <a:pt x="106941" y="0"/>
                  </a:lnTo>
                  <a:lnTo>
                    <a:pt x="90843" y="5731"/>
                  </a:lnTo>
                  <a:lnTo>
                    <a:pt x="61445" y="28474"/>
                  </a:lnTo>
                  <a:lnTo>
                    <a:pt x="45749" y="54196"/>
                  </a:lnTo>
                  <a:lnTo>
                    <a:pt x="26312" y="107815"/>
                  </a:lnTo>
                  <a:lnTo>
                    <a:pt x="9685" y="167778"/>
                  </a:lnTo>
                  <a:lnTo>
                    <a:pt x="0" y="229125"/>
                  </a:lnTo>
                  <a:lnTo>
                    <a:pt x="1676" y="278595"/>
                  </a:lnTo>
                  <a:lnTo>
                    <a:pt x="3992" y="332117"/>
                  </a:lnTo>
                  <a:lnTo>
                    <a:pt x="4775" y="389520"/>
                  </a:lnTo>
                  <a:lnTo>
                    <a:pt x="4968" y="4096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74777" y="3464527"/>
              <a:ext cx="364138" cy="206591"/>
            </a:xfrm>
            <a:custGeom>
              <a:avLst/>
              <a:gdLst/>
              <a:ahLst/>
              <a:cxnLst/>
              <a:rect l="0" t="0" r="0" b="0"/>
              <a:pathLst>
                <a:path w="364138" h="206591">
                  <a:moveTo>
                    <a:pt x="0" y="60940"/>
                  </a:moveTo>
                  <a:lnTo>
                    <a:pt x="34898" y="31632"/>
                  </a:lnTo>
                  <a:lnTo>
                    <a:pt x="95048" y="5296"/>
                  </a:lnTo>
                  <a:lnTo>
                    <a:pt x="143196" y="0"/>
                  </a:lnTo>
                  <a:lnTo>
                    <a:pt x="190737" y="4019"/>
                  </a:lnTo>
                  <a:lnTo>
                    <a:pt x="213844" y="15755"/>
                  </a:lnTo>
                  <a:lnTo>
                    <a:pt x="231913" y="35009"/>
                  </a:lnTo>
                  <a:lnTo>
                    <a:pt x="247742" y="63063"/>
                  </a:lnTo>
                  <a:lnTo>
                    <a:pt x="258629" y="117331"/>
                  </a:lnTo>
                  <a:lnTo>
                    <a:pt x="270713" y="173335"/>
                  </a:lnTo>
                  <a:lnTo>
                    <a:pt x="277464" y="196291"/>
                  </a:lnTo>
                  <a:lnTo>
                    <a:pt x="284412" y="202647"/>
                  </a:lnTo>
                  <a:lnTo>
                    <a:pt x="293723" y="205714"/>
                  </a:lnTo>
                  <a:lnTo>
                    <a:pt x="304610" y="206590"/>
                  </a:lnTo>
                  <a:lnTo>
                    <a:pt x="314208" y="201324"/>
                  </a:lnTo>
                  <a:lnTo>
                    <a:pt x="331111" y="179875"/>
                  </a:lnTo>
                  <a:lnTo>
                    <a:pt x="358687" y="119615"/>
                  </a:lnTo>
                  <a:lnTo>
                    <a:pt x="364137" y="90138"/>
                  </a:lnTo>
                  <a:lnTo>
                    <a:pt x="360321" y="61439"/>
                  </a:lnTo>
                  <a:lnTo>
                    <a:pt x="356027" y="47235"/>
                  </a:lnTo>
                  <a:lnTo>
                    <a:pt x="348486" y="36595"/>
                  </a:lnTo>
                  <a:lnTo>
                    <a:pt x="327628" y="21654"/>
                  </a:lnTo>
                  <a:lnTo>
                    <a:pt x="283989" y="12256"/>
                  </a:lnTo>
                  <a:lnTo>
                    <a:pt x="233652" y="17485"/>
                  </a:lnTo>
                  <a:lnTo>
                    <a:pt x="189513" y="29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464290" y="34938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759088" y="3418816"/>
              <a:ext cx="431670" cy="222648"/>
            </a:xfrm>
            <a:custGeom>
              <a:avLst/>
              <a:gdLst/>
              <a:ahLst/>
              <a:cxnLst/>
              <a:rect l="0" t="0" r="0" b="0"/>
              <a:pathLst>
                <a:path w="431670" h="222648">
                  <a:moveTo>
                    <a:pt x="0" y="180351"/>
                  </a:moveTo>
                  <a:lnTo>
                    <a:pt x="3120" y="137660"/>
                  </a:lnTo>
                  <a:lnTo>
                    <a:pt x="10745" y="115754"/>
                  </a:lnTo>
                  <a:lnTo>
                    <a:pt x="48469" y="61028"/>
                  </a:lnTo>
                  <a:lnTo>
                    <a:pt x="75583" y="43091"/>
                  </a:lnTo>
                  <a:lnTo>
                    <a:pt x="98713" y="40577"/>
                  </a:lnTo>
                  <a:lnTo>
                    <a:pt x="111432" y="41545"/>
                  </a:lnTo>
                  <a:lnTo>
                    <a:pt x="134923" y="51979"/>
                  </a:lnTo>
                  <a:lnTo>
                    <a:pt x="164760" y="77584"/>
                  </a:lnTo>
                  <a:lnTo>
                    <a:pt x="201391" y="112088"/>
                  </a:lnTo>
                  <a:lnTo>
                    <a:pt x="232027" y="128670"/>
                  </a:lnTo>
                  <a:lnTo>
                    <a:pt x="255981" y="127746"/>
                  </a:lnTo>
                  <a:lnTo>
                    <a:pt x="313733" y="108996"/>
                  </a:lnTo>
                  <a:lnTo>
                    <a:pt x="353718" y="77960"/>
                  </a:lnTo>
                  <a:lnTo>
                    <a:pt x="375297" y="51747"/>
                  </a:lnTo>
                  <a:lnTo>
                    <a:pt x="380099" y="25707"/>
                  </a:lnTo>
                  <a:lnTo>
                    <a:pt x="379741" y="10575"/>
                  </a:lnTo>
                  <a:lnTo>
                    <a:pt x="373654" y="2826"/>
                  </a:lnTo>
                  <a:lnTo>
                    <a:pt x="363746" y="0"/>
                  </a:lnTo>
                  <a:lnTo>
                    <a:pt x="316997" y="6686"/>
                  </a:lnTo>
                  <a:lnTo>
                    <a:pt x="290197" y="21530"/>
                  </a:lnTo>
                  <a:lnTo>
                    <a:pt x="261850" y="46335"/>
                  </a:lnTo>
                  <a:lnTo>
                    <a:pt x="236813" y="87090"/>
                  </a:lnTo>
                  <a:lnTo>
                    <a:pt x="220165" y="130621"/>
                  </a:lnTo>
                  <a:lnTo>
                    <a:pt x="221073" y="159029"/>
                  </a:lnTo>
                  <a:lnTo>
                    <a:pt x="230446" y="184912"/>
                  </a:lnTo>
                  <a:lnTo>
                    <a:pt x="246310" y="204215"/>
                  </a:lnTo>
                  <a:lnTo>
                    <a:pt x="280561" y="222647"/>
                  </a:lnTo>
                  <a:lnTo>
                    <a:pt x="294665" y="222586"/>
                  </a:lnTo>
                  <a:lnTo>
                    <a:pt x="340122" y="206903"/>
                  </a:lnTo>
                  <a:lnTo>
                    <a:pt x="401564" y="167349"/>
                  </a:lnTo>
                  <a:lnTo>
                    <a:pt x="431669" y="148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317099" y="3399125"/>
              <a:ext cx="52643" cy="210571"/>
            </a:xfrm>
            <a:custGeom>
              <a:avLst/>
              <a:gdLst/>
              <a:ahLst/>
              <a:cxnLst/>
              <a:rect l="0" t="0" r="0" b="0"/>
              <a:pathLst>
                <a:path w="52643" h="210571">
                  <a:moveTo>
                    <a:pt x="0" y="0"/>
                  </a:moveTo>
                  <a:lnTo>
                    <a:pt x="8334" y="37478"/>
                  </a:lnTo>
                  <a:lnTo>
                    <a:pt x="18645" y="95316"/>
                  </a:lnTo>
                  <a:lnTo>
                    <a:pt x="35239" y="156384"/>
                  </a:lnTo>
                  <a:lnTo>
                    <a:pt x="5264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495578" y="3355408"/>
              <a:ext cx="579573" cy="570289"/>
            </a:xfrm>
            <a:custGeom>
              <a:avLst/>
              <a:gdLst/>
              <a:ahLst/>
              <a:cxnLst/>
              <a:rect l="0" t="0" r="0" b="0"/>
              <a:pathLst>
                <a:path w="579573" h="570289">
                  <a:moveTo>
                    <a:pt x="126847" y="12132"/>
                  </a:moveTo>
                  <a:lnTo>
                    <a:pt x="115669" y="954"/>
                  </a:lnTo>
                  <a:lnTo>
                    <a:pt x="108867" y="0"/>
                  </a:lnTo>
                  <a:lnTo>
                    <a:pt x="91949" y="5181"/>
                  </a:lnTo>
                  <a:lnTo>
                    <a:pt x="33850" y="45575"/>
                  </a:lnTo>
                  <a:lnTo>
                    <a:pt x="14156" y="66770"/>
                  </a:lnTo>
                  <a:lnTo>
                    <a:pt x="1503" y="91788"/>
                  </a:lnTo>
                  <a:lnTo>
                    <a:pt x="0" y="103840"/>
                  </a:lnTo>
                  <a:lnTo>
                    <a:pt x="4570" y="126591"/>
                  </a:lnTo>
                  <a:lnTo>
                    <a:pt x="17520" y="145281"/>
                  </a:lnTo>
                  <a:lnTo>
                    <a:pt x="25886" y="153540"/>
                  </a:lnTo>
                  <a:lnTo>
                    <a:pt x="34974" y="157877"/>
                  </a:lnTo>
                  <a:lnTo>
                    <a:pt x="54429" y="159576"/>
                  </a:lnTo>
                  <a:lnTo>
                    <a:pt x="62191" y="156051"/>
                  </a:lnTo>
                  <a:lnTo>
                    <a:pt x="73935" y="142777"/>
                  </a:lnTo>
                  <a:lnTo>
                    <a:pt x="94764" y="92420"/>
                  </a:lnTo>
                  <a:lnTo>
                    <a:pt x="109201" y="39430"/>
                  </a:lnTo>
                  <a:lnTo>
                    <a:pt x="113913" y="33840"/>
                  </a:lnTo>
                  <a:lnTo>
                    <a:pt x="119394" y="33623"/>
                  </a:lnTo>
                  <a:lnTo>
                    <a:pt x="125388" y="36988"/>
                  </a:lnTo>
                  <a:lnTo>
                    <a:pt x="135167" y="50085"/>
                  </a:lnTo>
                  <a:lnTo>
                    <a:pt x="156566" y="103857"/>
                  </a:lnTo>
                  <a:lnTo>
                    <a:pt x="174918" y="159192"/>
                  </a:lnTo>
                  <a:lnTo>
                    <a:pt x="189809" y="220902"/>
                  </a:lnTo>
                  <a:lnTo>
                    <a:pt x="198425" y="278498"/>
                  </a:lnTo>
                  <a:lnTo>
                    <a:pt x="199918" y="326451"/>
                  </a:lnTo>
                  <a:lnTo>
                    <a:pt x="192017" y="387822"/>
                  </a:lnTo>
                  <a:lnTo>
                    <a:pt x="182552" y="436703"/>
                  </a:lnTo>
                  <a:lnTo>
                    <a:pt x="168873" y="492615"/>
                  </a:lnTo>
                  <a:lnTo>
                    <a:pt x="154905" y="537801"/>
                  </a:lnTo>
                  <a:lnTo>
                    <a:pt x="138538" y="556158"/>
                  </a:lnTo>
                  <a:lnTo>
                    <a:pt x="127622" y="564329"/>
                  </a:lnTo>
                  <a:lnTo>
                    <a:pt x="106135" y="570288"/>
                  </a:lnTo>
                  <a:lnTo>
                    <a:pt x="95491" y="570240"/>
                  </a:lnTo>
                  <a:lnTo>
                    <a:pt x="86056" y="565528"/>
                  </a:lnTo>
                  <a:lnTo>
                    <a:pt x="69334" y="547815"/>
                  </a:lnTo>
                  <a:lnTo>
                    <a:pt x="52354" y="511534"/>
                  </a:lnTo>
                  <a:lnTo>
                    <a:pt x="44542" y="448948"/>
                  </a:lnTo>
                  <a:lnTo>
                    <a:pt x="44358" y="397623"/>
                  </a:lnTo>
                  <a:lnTo>
                    <a:pt x="52363" y="345370"/>
                  </a:lnTo>
                  <a:lnTo>
                    <a:pt x="69033" y="292843"/>
                  </a:lnTo>
                  <a:lnTo>
                    <a:pt x="88790" y="242575"/>
                  </a:lnTo>
                  <a:lnTo>
                    <a:pt x="123409" y="181818"/>
                  </a:lnTo>
                  <a:lnTo>
                    <a:pt x="174523" y="132179"/>
                  </a:lnTo>
                  <a:lnTo>
                    <a:pt x="213373" y="110613"/>
                  </a:lnTo>
                  <a:lnTo>
                    <a:pt x="245242" y="105814"/>
                  </a:lnTo>
                  <a:lnTo>
                    <a:pt x="277733" y="108751"/>
                  </a:lnTo>
                  <a:lnTo>
                    <a:pt x="307771" y="117854"/>
                  </a:lnTo>
                  <a:lnTo>
                    <a:pt x="330481" y="135939"/>
                  </a:lnTo>
                  <a:lnTo>
                    <a:pt x="347202" y="159574"/>
                  </a:lnTo>
                  <a:lnTo>
                    <a:pt x="358533" y="185677"/>
                  </a:lnTo>
                  <a:lnTo>
                    <a:pt x="361230" y="212875"/>
                  </a:lnTo>
                  <a:lnTo>
                    <a:pt x="359699" y="231203"/>
                  </a:lnTo>
                  <a:lnTo>
                    <a:pt x="359018" y="223750"/>
                  </a:lnTo>
                  <a:lnTo>
                    <a:pt x="368157" y="174773"/>
                  </a:lnTo>
                  <a:lnTo>
                    <a:pt x="392302" y="118038"/>
                  </a:lnTo>
                  <a:lnTo>
                    <a:pt x="409311" y="86016"/>
                  </a:lnTo>
                  <a:lnTo>
                    <a:pt x="440347" y="59890"/>
                  </a:lnTo>
                  <a:lnTo>
                    <a:pt x="473590" y="42920"/>
                  </a:lnTo>
                  <a:lnTo>
                    <a:pt x="484351" y="43186"/>
                  </a:lnTo>
                  <a:lnTo>
                    <a:pt x="505666" y="52840"/>
                  </a:lnTo>
                  <a:lnTo>
                    <a:pt x="537397" y="78006"/>
                  </a:lnTo>
                  <a:lnTo>
                    <a:pt x="557847" y="107689"/>
                  </a:lnTo>
                  <a:lnTo>
                    <a:pt x="565727" y="144300"/>
                  </a:lnTo>
                  <a:lnTo>
                    <a:pt x="569559" y="202319"/>
                  </a:lnTo>
                  <a:lnTo>
                    <a:pt x="579572" y="233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414001" y="3282433"/>
              <a:ext cx="197402" cy="295678"/>
            </a:xfrm>
            <a:custGeom>
              <a:avLst/>
              <a:gdLst/>
              <a:ahLst/>
              <a:cxnLst/>
              <a:rect l="0" t="0" r="0" b="0"/>
              <a:pathLst>
                <a:path w="197402" h="295678">
                  <a:moveTo>
                    <a:pt x="40176" y="64050"/>
                  </a:moveTo>
                  <a:lnTo>
                    <a:pt x="31842" y="101528"/>
                  </a:lnTo>
                  <a:lnTo>
                    <a:pt x="24491" y="158541"/>
                  </a:lnTo>
                  <a:lnTo>
                    <a:pt x="20710" y="208901"/>
                  </a:lnTo>
                  <a:lnTo>
                    <a:pt x="14001" y="249689"/>
                  </a:lnTo>
                  <a:lnTo>
                    <a:pt x="11028" y="254489"/>
                  </a:lnTo>
                  <a:lnTo>
                    <a:pt x="7875" y="254181"/>
                  </a:lnTo>
                  <a:lnTo>
                    <a:pt x="4604" y="250465"/>
                  </a:lnTo>
                  <a:lnTo>
                    <a:pt x="0" y="217290"/>
                  </a:lnTo>
                  <a:lnTo>
                    <a:pt x="4225" y="164826"/>
                  </a:lnTo>
                  <a:lnTo>
                    <a:pt x="16133" y="109433"/>
                  </a:lnTo>
                  <a:lnTo>
                    <a:pt x="32871" y="64696"/>
                  </a:lnTo>
                  <a:lnTo>
                    <a:pt x="58359" y="27653"/>
                  </a:lnTo>
                  <a:lnTo>
                    <a:pt x="84558" y="5042"/>
                  </a:lnTo>
                  <a:lnTo>
                    <a:pt x="110593" y="0"/>
                  </a:lnTo>
                  <a:lnTo>
                    <a:pt x="125725" y="293"/>
                  </a:lnTo>
                  <a:lnTo>
                    <a:pt x="151897" y="9977"/>
                  </a:lnTo>
                  <a:lnTo>
                    <a:pt x="172888" y="25980"/>
                  </a:lnTo>
                  <a:lnTo>
                    <a:pt x="186116" y="44790"/>
                  </a:lnTo>
                  <a:lnTo>
                    <a:pt x="194551" y="86290"/>
                  </a:lnTo>
                  <a:lnTo>
                    <a:pt x="197401" y="146649"/>
                  </a:lnTo>
                  <a:lnTo>
                    <a:pt x="196725" y="202387"/>
                  </a:lnTo>
                  <a:lnTo>
                    <a:pt x="189729" y="264858"/>
                  </a:lnTo>
                  <a:lnTo>
                    <a:pt x="187575" y="295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412062" y="3399125"/>
              <a:ext cx="263214" cy="9879"/>
            </a:xfrm>
            <a:custGeom>
              <a:avLst/>
              <a:gdLst/>
              <a:ahLst/>
              <a:cxnLst/>
              <a:rect l="0" t="0" r="0" b="0"/>
              <a:pathLst>
                <a:path w="263214" h="9879">
                  <a:moveTo>
                    <a:pt x="0" y="0"/>
                  </a:moveTo>
                  <a:lnTo>
                    <a:pt x="27557" y="7236"/>
                  </a:lnTo>
                  <a:lnTo>
                    <a:pt x="83780" y="9878"/>
                  </a:lnTo>
                  <a:lnTo>
                    <a:pt x="132448" y="7217"/>
                  </a:lnTo>
                  <a:lnTo>
                    <a:pt x="188203" y="2139"/>
                  </a:lnTo>
                  <a:lnTo>
                    <a:pt x="232409" y="634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801617" y="3241198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21057" y="0"/>
                  </a:moveTo>
                  <a:lnTo>
                    <a:pt x="21057" y="54144"/>
                  </a:lnTo>
                  <a:lnTo>
                    <a:pt x="15468" y="114680"/>
                  </a:lnTo>
                  <a:lnTo>
                    <a:pt x="10334" y="176898"/>
                  </a:lnTo>
                  <a:lnTo>
                    <a:pt x="3582" y="231788"/>
                  </a:lnTo>
                  <a:lnTo>
                    <a:pt x="708" y="28720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980601" y="3230669"/>
              <a:ext cx="31587" cy="336913"/>
            </a:xfrm>
            <a:custGeom>
              <a:avLst/>
              <a:gdLst/>
              <a:ahLst/>
              <a:cxnLst/>
              <a:rect l="0" t="0" r="0" b="0"/>
              <a:pathLst>
                <a:path w="31587" h="336913">
                  <a:moveTo>
                    <a:pt x="31586" y="0"/>
                  </a:moveTo>
                  <a:lnTo>
                    <a:pt x="31586" y="48931"/>
                  </a:lnTo>
                  <a:lnTo>
                    <a:pt x="28466" y="99896"/>
                  </a:lnTo>
                  <a:lnTo>
                    <a:pt x="20133" y="162570"/>
                  </a:lnTo>
                  <a:lnTo>
                    <a:pt x="13627" y="206784"/>
                  </a:lnTo>
                  <a:lnTo>
                    <a:pt x="4557" y="263391"/>
                  </a:lnTo>
                  <a:lnTo>
                    <a:pt x="900" y="315674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106943" y="3335955"/>
              <a:ext cx="200042" cy="200042"/>
            </a:xfrm>
            <a:custGeom>
              <a:avLst/>
              <a:gdLst/>
              <a:ahLst/>
              <a:cxnLst/>
              <a:rect l="0" t="0" r="0" b="0"/>
              <a:pathLst>
                <a:path w="200042" h="200042">
                  <a:moveTo>
                    <a:pt x="0" y="0"/>
                  </a:moveTo>
                  <a:lnTo>
                    <a:pt x="46640" y="55044"/>
                  </a:lnTo>
                  <a:lnTo>
                    <a:pt x="85122" y="106452"/>
                  </a:lnTo>
                  <a:lnTo>
                    <a:pt x="144358" y="166709"/>
                  </a:lnTo>
                  <a:lnTo>
                    <a:pt x="161255" y="180547"/>
                  </a:lnTo>
                  <a:lnTo>
                    <a:pt x="200041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233285" y="3314898"/>
              <a:ext cx="105286" cy="421140"/>
            </a:xfrm>
            <a:custGeom>
              <a:avLst/>
              <a:gdLst/>
              <a:ahLst/>
              <a:cxnLst/>
              <a:rect l="0" t="0" r="0" b="0"/>
              <a:pathLst>
                <a:path w="105286" h="421140">
                  <a:moveTo>
                    <a:pt x="105285" y="0"/>
                  </a:moveTo>
                  <a:lnTo>
                    <a:pt x="99696" y="62092"/>
                  </a:lnTo>
                  <a:lnTo>
                    <a:pt x="90631" y="116793"/>
                  </a:lnTo>
                  <a:lnTo>
                    <a:pt x="78257" y="177358"/>
                  </a:lnTo>
                  <a:lnTo>
                    <a:pt x="68361" y="236981"/>
                  </a:lnTo>
                  <a:lnTo>
                    <a:pt x="50158" y="288836"/>
                  </a:lnTo>
                  <a:lnTo>
                    <a:pt x="31721" y="346654"/>
                  </a:lnTo>
                  <a:lnTo>
                    <a:pt x="10540" y="404303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580726" y="3388597"/>
              <a:ext cx="389555" cy="19466"/>
            </a:xfrm>
            <a:custGeom>
              <a:avLst/>
              <a:gdLst/>
              <a:ahLst/>
              <a:cxnLst/>
              <a:rect l="0" t="0" r="0" b="0"/>
              <a:pathLst>
                <a:path w="389555" h="19466">
                  <a:moveTo>
                    <a:pt x="0" y="0"/>
                  </a:moveTo>
                  <a:lnTo>
                    <a:pt x="52050" y="0"/>
                  </a:lnTo>
                  <a:lnTo>
                    <a:pt x="111537" y="5589"/>
                  </a:lnTo>
                  <a:lnTo>
                    <a:pt x="168489" y="9065"/>
                  </a:lnTo>
                  <a:lnTo>
                    <a:pt x="231636" y="15684"/>
                  </a:lnTo>
                  <a:lnTo>
                    <a:pt x="294801" y="19465"/>
                  </a:lnTo>
                  <a:lnTo>
                    <a:pt x="352640" y="12337"/>
                  </a:lnTo>
                  <a:lnTo>
                    <a:pt x="3895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886052" y="3251726"/>
              <a:ext cx="198837" cy="263214"/>
            </a:xfrm>
            <a:custGeom>
              <a:avLst/>
              <a:gdLst/>
              <a:ahLst/>
              <a:cxnLst/>
              <a:rect l="0" t="0" r="0" b="0"/>
              <a:pathLst>
                <a:path w="198837" h="263214">
                  <a:moveTo>
                    <a:pt x="10529" y="0"/>
                  </a:moveTo>
                  <a:lnTo>
                    <a:pt x="71259" y="20244"/>
                  </a:lnTo>
                  <a:lnTo>
                    <a:pt x="126120" y="40091"/>
                  </a:lnTo>
                  <a:lnTo>
                    <a:pt x="170470" y="66861"/>
                  </a:lnTo>
                  <a:lnTo>
                    <a:pt x="191189" y="90938"/>
                  </a:lnTo>
                  <a:lnTo>
                    <a:pt x="198836" y="117236"/>
                  </a:lnTo>
                  <a:lnTo>
                    <a:pt x="197166" y="142182"/>
                  </a:lnTo>
                  <a:lnTo>
                    <a:pt x="188625" y="161068"/>
                  </a:lnTo>
                  <a:lnTo>
                    <a:pt x="170663" y="184855"/>
                  </a:lnTo>
                  <a:lnTo>
                    <a:pt x="125651" y="213853"/>
                  </a:lnTo>
                  <a:lnTo>
                    <a:pt x="77264" y="235070"/>
                  </a:lnTo>
                  <a:lnTo>
                    <a:pt x="17342" y="256961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180228" y="3851851"/>
              <a:ext cx="21058" cy="336913"/>
            </a:xfrm>
            <a:custGeom>
              <a:avLst/>
              <a:gdLst/>
              <a:ahLst/>
              <a:cxnLst/>
              <a:rect l="0" t="0" r="0" b="0"/>
              <a:pathLst>
                <a:path w="21058" h="336913">
                  <a:moveTo>
                    <a:pt x="0" y="0"/>
                  </a:moveTo>
                  <a:lnTo>
                    <a:pt x="3120" y="52050"/>
                  </a:lnTo>
                  <a:lnTo>
                    <a:pt x="8333" y="101990"/>
                  </a:lnTo>
                  <a:lnTo>
                    <a:pt x="10095" y="160786"/>
                  </a:lnTo>
                  <a:lnTo>
                    <a:pt x="10443" y="217460"/>
                  </a:lnTo>
                  <a:lnTo>
                    <a:pt x="10512" y="279954"/>
                  </a:lnTo>
                  <a:lnTo>
                    <a:pt x="11691" y="311597"/>
                  </a:lnTo>
                  <a:lnTo>
                    <a:pt x="2105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159171" y="3773561"/>
              <a:ext cx="284271" cy="99348"/>
            </a:xfrm>
            <a:custGeom>
              <a:avLst/>
              <a:gdLst/>
              <a:ahLst/>
              <a:cxnLst/>
              <a:rect l="0" t="0" r="0" b="0"/>
              <a:pathLst>
                <a:path w="284271" h="99348">
                  <a:moveTo>
                    <a:pt x="0" y="99347"/>
                  </a:moveTo>
                  <a:lnTo>
                    <a:pt x="53028" y="66563"/>
                  </a:lnTo>
                  <a:lnTo>
                    <a:pt x="115847" y="37809"/>
                  </a:lnTo>
                  <a:lnTo>
                    <a:pt x="176794" y="15796"/>
                  </a:lnTo>
                  <a:lnTo>
                    <a:pt x="238574" y="0"/>
                  </a:lnTo>
                  <a:lnTo>
                    <a:pt x="284270" y="4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264456" y="3978193"/>
              <a:ext cx="115815" cy="73700"/>
            </a:xfrm>
            <a:custGeom>
              <a:avLst/>
              <a:gdLst/>
              <a:ahLst/>
              <a:cxnLst/>
              <a:rect l="0" t="0" r="0" b="0"/>
              <a:pathLst>
                <a:path w="115815" h="73700">
                  <a:moveTo>
                    <a:pt x="0" y="73699"/>
                  </a:moveTo>
                  <a:lnTo>
                    <a:pt x="58779" y="31037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479965" y="3967664"/>
              <a:ext cx="89819" cy="167472"/>
            </a:xfrm>
            <a:custGeom>
              <a:avLst/>
              <a:gdLst/>
              <a:ahLst/>
              <a:cxnLst/>
              <a:rect l="0" t="0" r="0" b="0"/>
              <a:pathLst>
                <a:path w="89819" h="167472">
                  <a:moveTo>
                    <a:pt x="5590" y="84228"/>
                  </a:moveTo>
                  <a:lnTo>
                    <a:pt x="5590" y="146707"/>
                  </a:lnTo>
                  <a:lnTo>
                    <a:pt x="4420" y="166979"/>
                  </a:lnTo>
                  <a:lnTo>
                    <a:pt x="2470" y="167471"/>
                  </a:lnTo>
                  <a:lnTo>
                    <a:pt x="0" y="164290"/>
                  </a:lnTo>
                  <a:lnTo>
                    <a:pt x="376" y="148277"/>
                  </a:lnTo>
                  <a:lnTo>
                    <a:pt x="10284" y="112954"/>
                  </a:lnTo>
                  <a:lnTo>
                    <a:pt x="34593" y="59097"/>
                  </a:lnTo>
                  <a:lnTo>
                    <a:pt x="54997" y="28559"/>
                  </a:lnTo>
                  <a:lnTo>
                    <a:pt x="898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717181" y="41255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906695" y="3925550"/>
              <a:ext cx="200042" cy="34605"/>
            </a:xfrm>
            <a:custGeom>
              <a:avLst/>
              <a:gdLst/>
              <a:ahLst/>
              <a:cxnLst/>
              <a:rect l="0" t="0" r="0" b="0"/>
              <a:pathLst>
                <a:path w="200042" h="34605">
                  <a:moveTo>
                    <a:pt x="0" y="21057"/>
                  </a:moveTo>
                  <a:lnTo>
                    <a:pt x="11178" y="32236"/>
                  </a:lnTo>
                  <a:lnTo>
                    <a:pt x="32264" y="34604"/>
                  </a:lnTo>
                  <a:lnTo>
                    <a:pt x="87871" y="26593"/>
                  </a:lnTo>
                  <a:lnTo>
                    <a:pt x="142746" y="13745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980394" y="3820265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0" y="0"/>
                  </a:moveTo>
                  <a:lnTo>
                    <a:pt x="8334" y="48931"/>
                  </a:lnTo>
                  <a:lnTo>
                    <a:pt x="12998" y="96777"/>
                  </a:lnTo>
                  <a:lnTo>
                    <a:pt x="19465" y="159757"/>
                  </a:lnTo>
                  <a:lnTo>
                    <a:pt x="20848" y="222048"/>
                  </a:lnTo>
                  <a:lnTo>
                    <a:pt x="21057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914714" y="3872908"/>
              <a:ext cx="162722" cy="244339"/>
            </a:xfrm>
            <a:custGeom>
              <a:avLst/>
              <a:gdLst/>
              <a:ahLst/>
              <a:cxnLst/>
              <a:rect l="0" t="0" r="0" b="0"/>
              <a:pathLst>
                <a:path w="162722" h="244339">
                  <a:moveTo>
                    <a:pt x="107794" y="0"/>
                  </a:moveTo>
                  <a:lnTo>
                    <a:pt x="91027" y="5589"/>
                  </a:lnTo>
                  <a:lnTo>
                    <a:pt x="63831" y="25833"/>
                  </a:lnTo>
                  <a:lnTo>
                    <a:pt x="25541" y="78586"/>
                  </a:lnTo>
                  <a:lnTo>
                    <a:pt x="184" y="141716"/>
                  </a:lnTo>
                  <a:lnTo>
                    <a:pt x="0" y="182890"/>
                  </a:lnTo>
                  <a:lnTo>
                    <a:pt x="12944" y="219136"/>
                  </a:lnTo>
                  <a:lnTo>
                    <a:pt x="28203" y="235044"/>
                  </a:lnTo>
                  <a:lnTo>
                    <a:pt x="37186" y="240924"/>
                  </a:lnTo>
                  <a:lnTo>
                    <a:pt x="56526" y="244338"/>
                  </a:lnTo>
                  <a:lnTo>
                    <a:pt x="66596" y="243610"/>
                  </a:lnTo>
                  <a:lnTo>
                    <a:pt x="87144" y="233443"/>
                  </a:lnTo>
                  <a:lnTo>
                    <a:pt x="118443" y="204869"/>
                  </a:lnTo>
                  <a:lnTo>
                    <a:pt x="143705" y="169886"/>
                  </a:lnTo>
                  <a:lnTo>
                    <a:pt x="162721" y="115446"/>
                  </a:lnTo>
                  <a:lnTo>
                    <a:pt x="161062" y="85624"/>
                  </a:lnTo>
                  <a:lnTo>
                    <a:pt x="151356" y="59112"/>
                  </a:lnTo>
                  <a:lnTo>
                    <a:pt x="135344" y="39530"/>
                  </a:lnTo>
                  <a:lnTo>
                    <a:pt x="106599" y="20942"/>
                  </a:lnTo>
                  <a:lnTo>
                    <a:pt x="83086" y="18276"/>
                  </a:lnTo>
                  <a:lnTo>
                    <a:pt x="59378" y="22160"/>
                  </a:lnTo>
                  <a:lnTo>
                    <a:pt x="23566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178639" y="3851851"/>
              <a:ext cx="180782" cy="213362"/>
            </a:xfrm>
            <a:custGeom>
              <a:avLst/>
              <a:gdLst/>
              <a:ahLst/>
              <a:cxnLst/>
              <a:rect l="0" t="0" r="0" b="0"/>
              <a:pathLst>
                <a:path w="180782" h="213362">
                  <a:moveTo>
                    <a:pt x="22853" y="147399"/>
                  </a:moveTo>
                  <a:lnTo>
                    <a:pt x="17264" y="209491"/>
                  </a:lnTo>
                  <a:lnTo>
                    <a:pt x="13279" y="213361"/>
                  </a:lnTo>
                  <a:lnTo>
                    <a:pt x="8281" y="212430"/>
                  </a:lnTo>
                  <a:lnTo>
                    <a:pt x="2610" y="208300"/>
                  </a:lnTo>
                  <a:lnTo>
                    <a:pt x="0" y="199698"/>
                  </a:lnTo>
                  <a:lnTo>
                    <a:pt x="218" y="174542"/>
                  </a:lnTo>
                  <a:lnTo>
                    <a:pt x="12507" y="121906"/>
                  </a:lnTo>
                  <a:lnTo>
                    <a:pt x="30385" y="67624"/>
                  </a:lnTo>
                  <a:lnTo>
                    <a:pt x="42188" y="49162"/>
                  </a:lnTo>
                  <a:lnTo>
                    <a:pt x="73166" y="25615"/>
                  </a:lnTo>
                  <a:lnTo>
                    <a:pt x="131621" y="6273"/>
                  </a:lnTo>
                  <a:lnTo>
                    <a:pt x="1807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505446" y="3726661"/>
              <a:ext cx="201416" cy="345033"/>
            </a:xfrm>
            <a:custGeom>
              <a:avLst/>
              <a:gdLst/>
              <a:ahLst/>
              <a:cxnLst/>
              <a:rect l="0" t="0" r="0" b="0"/>
              <a:pathLst>
                <a:path w="201416" h="345033">
                  <a:moveTo>
                    <a:pt x="201415" y="51491"/>
                  </a:moveTo>
                  <a:lnTo>
                    <a:pt x="201415" y="23545"/>
                  </a:lnTo>
                  <a:lnTo>
                    <a:pt x="197905" y="14142"/>
                  </a:lnTo>
                  <a:lnTo>
                    <a:pt x="184647" y="576"/>
                  </a:lnTo>
                  <a:lnTo>
                    <a:pt x="175028" y="0"/>
                  </a:lnTo>
                  <a:lnTo>
                    <a:pt x="140304" y="14787"/>
                  </a:lnTo>
                  <a:lnTo>
                    <a:pt x="85873" y="53821"/>
                  </a:lnTo>
                  <a:lnTo>
                    <a:pt x="44447" y="112773"/>
                  </a:lnTo>
                  <a:lnTo>
                    <a:pt x="15601" y="161992"/>
                  </a:lnTo>
                  <a:lnTo>
                    <a:pt x="0" y="219672"/>
                  </a:lnTo>
                  <a:lnTo>
                    <a:pt x="1152" y="255699"/>
                  </a:lnTo>
                  <a:lnTo>
                    <a:pt x="15367" y="311367"/>
                  </a:lnTo>
                  <a:lnTo>
                    <a:pt x="28650" y="331158"/>
                  </a:lnTo>
                  <a:lnTo>
                    <a:pt x="37105" y="339711"/>
                  </a:lnTo>
                  <a:lnTo>
                    <a:pt x="48591" y="344243"/>
                  </a:lnTo>
                  <a:lnTo>
                    <a:pt x="91533" y="345032"/>
                  </a:lnTo>
                  <a:lnTo>
                    <a:pt x="134412" y="335518"/>
                  </a:lnTo>
                  <a:lnTo>
                    <a:pt x="162667" y="320444"/>
                  </a:lnTo>
                  <a:lnTo>
                    <a:pt x="181463" y="302047"/>
                  </a:lnTo>
                  <a:lnTo>
                    <a:pt x="188114" y="292227"/>
                  </a:lnTo>
                  <a:lnTo>
                    <a:pt x="192383" y="271958"/>
                  </a:lnTo>
                  <a:lnTo>
                    <a:pt x="191884" y="261640"/>
                  </a:lnTo>
                  <a:lnTo>
                    <a:pt x="188042" y="252421"/>
                  </a:lnTo>
                  <a:lnTo>
                    <a:pt x="174414" y="235939"/>
                  </a:lnTo>
                  <a:lnTo>
                    <a:pt x="117186" y="198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801617" y="3729861"/>
              <a:ext cx="263158" cy="340401"/>
            </a:xfrm>
            <a:custGeom>
              <a:avLst/>
              <a:gdLst/>
              <a:ahLst/>
              <a:cxnLst/>
              <a:rect l="0" t="0" r="0" b="0"/>
              <a:pathLst>
                <a:path w="263158" h="340401">
                  <a:moveTo>
                    <a:pt x="21057" y="290446"/>
                  </a:moveTo>
                  <a:lnTo>
                    <a:pt x="9878" y="268089"/>
                  </a:lnTo>
                  <a:lnTo>
                    <a:pt x="2927" y="220651"/>
                  </a:lnTo>
                  <a:lnTo>
                    <a:pt x="6456" y="167730"/>
                  </a:lnTo>
                  <a:lnTo>
                    <a:pt x="18130" y="114257"/>
                  </a:lnTo>
                  <a:lnTo>
                    <a:pt x="34820" y="69900"/>
                  </a:lnTo>
                  <a:lnTo>
                    <a:pt x="60300" y="32932"/>
                  </a:lnTo>
                  <a:lnTo>
                    <a:pt x="92086" y="10334"/>
                  </a:lnTo>
                  <a:lnTo>
                    <a:pt x="131140" y="0"/>
                  </a:lnTo>
                  <a:lnTo>
                    <a:pt x="155381" y="3821"/>
                  </a:lnTo>
                  <a:lnTo>
                    <a:pt x="176683" y="14488"/>
                  </a:lnTo>
                  <a:lnTo>
                    <a:pt x="193949" y="30928"/>
                  </a:lnTo>
                  <a:lnTo>
                    <a:pt x="203183" y="53052"/>
                  </a:lnTo>
                  <a:lnTo>
                    <a:pt x="205645" y="65503"/>
                  </a:lnTo>
                  <a:lnTo>
                    <a:pt x="197932" y="110972"/>
                  </a:lnTo>
                  <a:lnTo>
                    <a:pt x="180829" y="144721"/>
                  </a:lnTo>
                  <a:lnTo>
                    <a:pt x="135726" y="184457"/>
                  </a:lnTo>
                  <a:lnTo>
                    <a:pt x="94530" y="207508"/>
                  </a:lnTo>
                  <a:lnTo>
                    <a:pt x="73599" y="209521"/>
                  </a:lnTo>
                  <a:lnTo>
                    <a:pt x="63104" y="208420"/>
                  </a:lnTo>
                  <a:lnTo>
                    <a:pt x="59616" y="205346"/>
                  </a:lnTo>
                  <a:lnTo>
                    <a:pt x="60802" y="200958"/>
                  </a:lnTo>
                  <a:lnTo>
                    <a:pt x="65100" y="195692"/>
                  </a:lnTo>
                  <a:lnTo>
                    <a:pt x="99097" y="177102"/>
                  </a:lnTo>
                  <a:lnTo>
                    <a:pt x="146215" y="162366"/>
                  </a:lnTo>
                  <a:lnTo>
                    <a:pt x="191632" y="161769"/>
                  </a:lnTo>
                  <a:lnTo>
                    <a:pt x="229135" y="174591"/>
                  </a:lnTo>
                  <a:lnTo>
                    <a:pt x="256884" y="198796"/>
                  </a:lnTo>
                  <a:lnTo>
                    <a:pt x="261333" y="208289"/>
                  </a:lnTo>
                  <a:lnTo>
                    <a:pt x="263157" y="228195"/>
                  </a:lnTo>
                  <a:lnTo>
                    <a:pt x="252018" y="259133"/>
                  </a:lnTo>
                  <a:lnTo>
                    <a:pt x="233899" y="284937"/>
                  </a:lnTo>
                  <a:lnTo>
                    <a:pt x="198410" y="313448"/>
                  </a:lnTo>
                  <a:lnTo>
                    <a:pt x="147184" y="335401"/>
                  </a:lnTo>
                  <a:lnTo>
                    <a:pt x="88432" y="340400"/>
                  </a:lnTo>
                  <a:lnTo>
                    <a:pt x="41279" y="333063"/>
                  </a:lnTo>
                  <a:lnTo>
                    <a:pt x="0" y="311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271836" y="3704452"/>
              <a:ext cx="108850" cy="397281"/>
            </a:xfrm>
            <a:custGeom>
              <a:avLst/>
              <a:gdLst/>
              <a:ahLst/>
              <a:cxnLst/>
              <a:rect l="0" t="0" r="0" b="0"/>
              <a:pathLst>
                <a:path w="108850" h="397281">
                  <a:moveTo>
                    <a:pt x="108849" y="0"/>
                  </a:moveTo>
                  <a:lnTo>
                    <a:pt x="57854" y="54115"/>
                  </a:lnTo>
                  <a:lnTo>
                    <a:pt x="28564" y="106649"/>
                  </a:lnTo>
                  <a:lnTo>
                    <a:pt x="6075" y="165129"/>
                  </a:lnTo>
                  <a:lnTo>
                    <a:pt x="0" y="202072"/>
                  </a:lnTo>
                  <a:lnTo>
                    <a:pt x="4328" y="255755"/>
                  </a:lnTo>
                  <a:lnTo>
                    <a:pt x="19907" y="306366"/>
                  </a:lnTo>
                  <a:lnTo>
                    <a:pt x="49252" y="356095"/>
                  </a:lnTo>
                  <a:lnTo>
                    <a:pt x="88497" y="394123"/>
                  </a:lnTo>
                  <a:lnTo>
                    <a:pt x="94111" y="397280"/>
                  </a:lnTo>
                  <a:lnTo>
                    <a:pt x="96684" y="397045"/>
                  </a:lnTo>
                  <a:lnTo>
                    <a:pt x="9832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298872" y="3733810"/>
              <a:ext cx="168728" cy="381255"/>
            </a:xfrm>
            <a:custGeom>
              <a:avLst/>
              <a:gdLst/>
              <a:ahLst/>
              <a:cxnLst/>
              <a:rect l="0" t="0" r="0" b="0"/>
              <a:pathLst>
                <a:path w="168728" h="381255">
                  <a:moveTo>
                    <a:pt x="60755" y="360196"/>
                  </a:moveTo>
                  <a:lnTo>
                    <a:pt x="49577" y="349018"/>
                  </a:lnTo>
                  <a:lnTo>
                    <a:pt x="29547" y="289415"/>
                  </a:lnTo>
                  <a:lnTo>
                    <a:pt x="21872" y="252656"/>
                  </a:lnTo>
                  <a:lnTo>
                    <a:pt x="13690" y="198314"/>
                  </a:lnTo>
                  <a:lnTo>
                    <a:pt x="9765" y="145335"/>
                  </a:lnTo>
                  <a:lnTo>
                    <a:pt x="8602" y="96362"/>
                  </a:lnTo>
                  <a:lnTo>
                    <a:pt x="8209" y="37893"/>
                  </a:lnTo>
                  <a:lnTo>
                    <a:pt x="8156" y="9500"/>
                  </a:lnTo>
                  <a:lnTo>
                    <a:pt x="10481" y="2396"/>
                  </a:lnTo>
                  <a:lnTo>
                    <a:pt x="14371" y="0"/>
                  </a:lnTo>
                  <a:lnTo>
                    <a:pt x="19304" y="743"/>
                  </a:lnTo>
                  <a:lnTo>
                    <a:pt x="22593" y="5917"/>
                  </a:lnTo>
                  <a:lnTo>
                    <a:pt x="27871" y="50963"/>
                  </a:lnTo>
                  <a:lnTo>
                    <a:pt x="34502" y="110250"/>
                  </a:lnTo>
                  <a:lnTo>
                    <a:pt x="40914" y="117526"/>
                  </a:lnTo>
                  <a:lnTo>
                    <a:pt x="49867" y="120037"/>
                  </a:lnTo>
                  <a:lnTo>
                    <a:pt x="60515" y="119372"/>
                  </a:lnTo>
                  <a:lnTo>
                    <a:pt x="78586" y="112394"/>
                  </a:lnTo>
                  <a:lnTo>
                    <a:pt x="110633" y="88051"/>
                  </a:lnTo>
                  <a:lnTo>
                    <a:pt x="58362" y="135856"/>
                  </a:lnTo>
                  <a:lnTo>
                    <a:pt x="2963" y="177726"/>
                  </a:lnTo>
                  <a:lnTo>
                    <a:pt x="0" y="184737"/>
                  </a:lnTo>
                  <a:lnTo>
                    <a:pt x="364" y="191750"/>
                  </a:lnTo>
                  <a:lnTo>
                    <a:pt x="2947" y="198766"/>
                  </a:lnTo>
                  <a:lnTo>
                    <a:pt x="21415" y="209681"/>
                  </a:lnTo>
                  <a:lnTo>
                    <a:pt x="83130" y="231104"/>
                  </a:lnTo>
                  <a:lnTo>
                    <a:pt x="113594" y="242771"/>
                  </a:lnTo>
                  <a:lnTo>
                    <a:pt x="137271" y="261994"/>
                  </a:lnTo>
                  <a:lnTo>
                    <a:pt x="160635" y="296004"/>
                  </a:lnTo>
                  <a:lnTo>
                    <a:pt x="165946" y="306873"/>
                  </a:lnTo>
                  <a:lnTo>
                    <a:pt x="168727" y="328308"/>
                  </a:lnTo>
                  <a:lnTo>
                    <a:pt x="166040" y="381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895752" y="4283519"/>
            <a:ext cx="4369181" cy="646164"/>
            <a:chOff x="4895752" y="4283519"/>
            <a:chExt cx="4369181" cy="646164"/>
          </a:xfrm>
        </p:grpSpPr>
        <p:sp>
          <p:nvSpPr>
            <p:cNvPr id="162" name="Freeform 161"/>
            <p:cNvSpPr/>
            <p:nvPr/>
          </p:nvSpPr>
          <p:spPr>
            <a:xfrm>
              <a:off x="4895752" y="4353306"/>
              <a:ext cx="221099" cy="361883"/>
            </a:xfrm>
            <a:custGeom>
              <a:avLst/>
              <a:gdLst/>
              <a:ahLst/>
              <a:cxnLst/>
              <a:rect l="0" t="0" r="0" b="0"/>
              <a:pathLst>
                <a:path w="221099" h="361883">
                  <a:moveTo>
                    <a:pt x="0" y="24970"/>
                  </a:moveTo>
                  <a:lnTo>
                    <a:pt x="11178" y="13791"/>
                  </a:lnTo>
                  <a:lnTo>
                    <a:pt x="46075" y="1251"/>
                  </a:lnTo>
                  <a:lnTo>
                    <a:pt x="70781" y="0"/>
                  </a:lnTo>
                  <a:lnTo>
                    <a:pt x="107540" y="8993"/>
                  </a:lnTo>
                  <a:lnTo>
                    <a:pt x="120826" y="14318"/>
                  </a:lnTo>
                  <a:lnTo>
                    <a:pt x="141827" y="32714"/>
                  </a:lnTo>
                  <a:lnTo>
                    <a:pt x="150704" y="44171"/>
                  </a:lnTo>
                  <a:lnTo>
                    <a:pt x="157446" y="72498"/>
                  </a:lnTo>
                  <a:lnTo>
                    <a:pt x="154204" y="104585"/>
                  </a:lnTo>
                  <a:lnTo>
                    <a:pt x="132647" y="154365"/>
                  </a:lnTo>
                  <a:lnTo>
                    <a:pt x="89260" y="216820"/>
                  </a:lnTo>
                  <a:lnTo>
                    <a:pt x="37307" y="266851"/>
                  </a:lnTo>
                  <a:lnTo>
                    <a:pt x="38909" y="268113"/>
                  </a:lnTo>
                  <a:lnTo>
                    <a:pt x="64171" y="270537"/>
                  </a:lnTo>
                  <a:lnTo>
                    <a:pt x="89351" y="276830"/>
                  </a:lnTo>
                  <a:lnTo>
                    <a:pt x="143365" y="306546"/>
                  </a:lnTo>
                  <a:lnTo>
                    <a:pt x="201150" y="347916"/>
                  </a:lnTo>
                  <a:lnTo>
                    <a:pt x="221098" y="361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095793" y="4283519"/>
              <a:ext cx="125793" cy="589597"/>
            </a:xfrm>
            <a:custGeom>
              <a:avLst/>
              <a:gdLst/>
              <a:ahLst/>
              <a:cxnLst/>
              <a:rect l="0" t="0" r="0" b="0"/>
              <a:pathLst>
                <a:path w="125793" h="589597">
                  <a:moveTo>
                    <a:pt x="0" y="0"/>
                  </a:moveTo>
                  <a:lnTo>
                    <a:pt x="55022" y="46640"/>
                  </a:lnTo>
                  <a:lnTo>
                    <a:pt x="98167" y="108022"/>
                  </a:lnTo>
                  <a:lnTo>
                    <a:pt x="116954" y="153799"/>
                  </a:lnTo>
                  <a:lnTo>
                    <a:pt x="123560" y="203238"/>
                  </a:lnTo>
                  <a:lnTo>
                    <a:pt x="125792" y="265577"/>
                  </a:lnTo>
                  <a:lnTo>
                    <a:pt x="120644" y="328281"/>
                  </a:lnTo>
                  <a:lnTo>
                    <a:pt x="108362" y="385727"/>
                  </a:lnTo>
                  <a:lnTo>
                    <a:pt x="94671" y="439015"/>
                  </a:lnTo>
                  <a:lnTo>
                    <a:pt x="69962" y="501656"/>
                  </a:lnTo>
                  <a:lnTo>
                    <a:pt x="50171" y="543629"/>
                  </a:lnTo>
                  <a:lnTo>
                    <a:pt x="21057" y="589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295835" y="4641488"/>
              <a:ext cx="20917" cy="288195"/>
            </a:xfrm>
            <a:custGeom>
              <a:avLst/>
              <a:gdLst/>
              <a:ahLst/>
              <a:cxnLst/>
              <a:rect l="0" t="0" r="0" b="0"/>
              <a:pathLst>
                <a:path w="20917" h="288195">
                  <a:moveTo>
                    <a:pt x="0" y="0"/>
                  </a:moveTo>
                  <a:lnTo>
                    <a:pt x="9064" y="58617"/>
                  </a:lnTo>
                  <a:lnTo>
                    <a:pt x="17474" y="112791"/>
                  </a:lnTo>
                  <a:lnTo>
                    <a:pt x="20349" y="168552"/>
                  </a:lnTo>
                  <a:lnTo>
                    <a:pt x="20916" y="230216"/>
                  </a:lnTo>
                  <a:lnTo>
                    <a:pt x="19859" y="288194"/>
                  </a:lnTo>
                  <a:lnTo>
                    <a:pt x="17919" y="288055"/>
                  </a:lnTo>
                  <a:lnTo>
                    <a:pt x="15455" y="283284"/>
                  </a:lnTo>
                  <a:lnTo>
                    <a:pt x="11176" y="222948"/>
                  </a:lnTo>
                  <a:lnTo>
                    <a:pt x="10528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16891" y="4486488"/>
              <a:ext cx="175631" cy="233452"/>
            </a:xfrm>
            <a:custGeom>
              <a:avLst/>
              <a:gdLst/>
              <a:ahLst/>
              <a:cxnLst/>
              <a:rect l="0" t="0" r="0" b="0"/>
              <a:pathLst>
                <a:path w="175631" h="233452">
                  <a:moveTo>
                    <a:pt x="73700" y="18130"/>
                  </a:moveTo>
                  <a:lnTo>
                    <a:pt x="84878" y="6951"/>
                  </a:lnTo>
                  <a:lnTo>
                    <a:pt x="102845" y="1463"/>
                  </a:lnTo>
                  <a:lnTo>
                    <a:pt x="114187" y="0"/>
                  </a:lnTo>
                  <a:lnTo>
                    <a:pt x="136148" y="4613"/>
                  </a:lnTo>
                  <a:lnTo>
                    <a:pt x="146917" y="9119"/>
                  </a:lnTo>
                  <a:lnTo>
                    <a:pt x="155267" y="16801"/>
                  </a:lnTo>
                  <a:lnTo>
                    <a:pt x="167663" y="37816"/>
                  </a:lnTo>
                  <a:lnTo>
                    <a:pt x="175630" y="81545"/>
                  </a:lnTo>
                  <a:lnTo>
                    <a:pt x="166813" y="131546"/>
                  </a:lnTo>
                  <a:lnTo>
                    <a:pt x="149382" y="166638"/>
                  </a:lnTo>
                  <a:lnTo>
                    <a:pt x="120191" y="200626"/>
                  </a:lnTo>
                  <a:lnTo>
                    <a:pt x="97482" y="219732"/>
                  </a:lnTo>
                  <a:lnTo>
                    <a:pt x="71792" y="230563"/>
                  </a:lnTo>
                  <a:lnTo>
                    <a:pt x="58390" y="233451"/>
                  </a:lnTo>
                  <a:lnTo>
                    <a:pt x="37260" y="230422"/>
                  </a:lnTo>
                  <a:lnTo>
                    <a:pt x="0" y="207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516933" y="4485360"/>
              <a:ext cx="364287" cy="234273"/>
            </a:xfrm>
            <a:custGeom>
              <a:avLst/>
              <a:gdLst/>
              <a:ahLst/>
              <a:cxnLst/>
              <a:rect l="0" t="0" r="0" b="0"/>
              <a:pathLst>
                <a:path w="364287" h="234273">
                  <a:moveTo>
                    <a:pt x="0" y="92957"/>
                  </a:moveTo>
                  <a:lnTo>
                    <a:pt x="14654" y="148098"/>
                  </a:lnTo>
                  <a:lnTo>
                    <a:pt x="19792" y="195703"/>
                  </a:lnTo>
                  <a:lnTo>
                    <a:pt x="20214" y="194210"/>
                  </a:lnTo>
                  <a:lnTo>
                    <a:pt x="23927" y="172871"/>
                  </a:lnTo>
                  <a:lnTo>
                    <a:pt x="45485" y="113635"/>
                  </a:lnTo>
                  <a:lnTo>
                    <a:pt x="77653" y="69727"/>
                  </a:lnTo>
                  <a:lnTo>
                    <a:pt x="91444" y="54947"/>
                  </a:lnTo>
                  <a:lnTo>
                    <a:pt x="123541" y="39061"/>
                  </a:lnTo>
                  <a:lnTo>
                    <a:pt x="135003" y="38309"/>
                  </a:lnTo>
                  <a:lnTo>
                    <a:pt x="157097" y="43713"/>
                  </a:lnTo>
                  <a:lnTo>
                    <a:pt x="175496" y="57033"/>
                  </a:lnTo>
                  <a:lnTo>
                    <a:pt x="190302" y="74651"/>
                  </a:lnTo>
                  <a:lnTo>
                    <a:pt x="224437" y="124905"/>
                  </a:lnTo>
                  <a:lnTo>
                    <a:pt x="253673" y="145057"/>
                  </a:lnTo>
                  <a:lnTo>
                    <a:pt x="274181" y="148088"/>
                  </a:lnTo>
                  <a:lnTo>
                    <a:pt x="293824" y="144366"/>
                  </a:lnTo>
                  <a:lnTo>
                    <a:pt x="318036" y="129116"/>
                  </a:lnTo>
                  <a:lnTo>
                    <a:pt x="340028" y="107441"/>
                  </a:lnTo>
                  <a:lnTo>
                    <a:pt x="354284" y="84966"/>
                  </a:lnTo>
                  <a:lnTo>
                    <a:pt x="364286" y="46006"/>
                  </a:lnTo>
                  <a:lnTo>
                    <a:pt x="362180" y="33580"/>
                  </a:lnTo>
                  <a:lnTo>
                    <a:pt x="350482" y="10416"/>
                  </a:lnTo>
                  <a:lnTo>
                    <a:pt x="342449" y="4004"/>
                  </a:lnTo>
                  <a:lnTo>
                    <a:pt x="333585" y="900"/>
                  </a:lnTo>
                  <a:lnTo>
                    <a:pt x="324165" y="0"/>
                  </a:lnTo>
                  <a:lnTo>
                    <a:pt x="307460" y="5240"/>
                  </a:lnTo>
                  <a:lnTo>
                    <a:pt x="260280" y="44052"/>
                  </a:lnTo>
                  <a:lnTo>
                    <a:pt x="226108" y="83167"/>
                  </a:lnTo>
                  <a:lnTo>
                    <a:pt x="197280" y="145664"/>
                  </a:lnTo>
                  <a:lnTo>
                    <a:pt x="197403" y="182793"/>
                  </a:lnTo>
                  <a:lnTo>
                    <a:pt x="210438" y="217841"/>
                  </a:lnTo>
                  <a:lnTo>
                    <a:pt x="218671" y="225346"/>
                  </a:lnTo>
                  <a:lnTo>
                    <a:pt x="240297" y="233685"/>
                  </a:lnTo>
                  <a:lnTo>
                    <a:pt x="262386" y="234272"/>
                  </a:lnTo>
                  <a:lnTo>
                    <a:pt x="297672" y="224906"/>
                  </a:lnTo>
                  <a:lnTo>
                    <a:pt x="336912" y="2087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83010" y="4462504"/>
              <a:ext cx="176069" cy="243541"/>
            </a:xfrm>
            <a:custGeom>
              <a:avLst/>
              <a:gdLst/>
              <a:ahLst/>
              <a:cxnLst/>
              <a:rect l="0" t="0" r="0" b="0"/>
              <a:pathLst>
                <a:path w="176069" h="243541">
                  <a:moveTo>
                    <a:pt x="123519" y="0"/>
                  </a:moveTo>
                  <a:lnTo>
                    <a:pt x="64902" y="20243"/>
                  </a:lnTo>
                  <a:lnTo>
                    <a:pt x="11424" y="52998"/>
                  </a:lnTo>
                  <a:lnTo>
                    <a:pt x="3166" y="59898"/>
                  </a:lnTo>
                  <a:lnTo>
                    <a:pt x="0" y="66838"/>
                  </a:lnTo>
                  <a:lnTo>
                    <a:pt x="229" y="73804"/>
                  </a:lnTo>
                  <a:lnTo>
                    <a:pt x="2721" y="80788"/>
                  </a:lnTo>
                  <a:lnTo>
                    <a:pt x="9061" y="85444"/>
                  </a:lnTo>
                  <a:lnTo>
                    <a:pt x="60296" y="99119"/>
                  </a:lnTo>
                  <a:lnTo>
                    <a:pt x="116923" y="112472"/>
                  </a:lnTo>
                  <a:lnTo>
                    <a:pt x="151980" y="124052"/>
                  </a:lnTo>
                  <a:lnTo>
                    <a:pt x="169703" y="135463"/>
                  </a:lnTo>
                  <a:lnTo>
                    <a:pt x="174196" y="142951"/>
                  </a:lnTo>
                  <a:lnTo>
                    <a:pt x="176068" y="160630"/>
                  </a:lnTo>
                  <a:lnTo>
                    <a:pt x="159366" y="195903"/>
                  </a:lnTo>
                  <a:lnTo>
                    <a:pt x="141791" y="213020"/>
                  </a:lnTo>
                  <a:lnTo>
                    <a:pt x="96323" y="239130"/>
                  </a:lnTo>
                  <a:lnTo>
                    <a:pt x="72827" y="243540"/>
                  </a:lnTo>
                  <a:lnTo>
                    <a:pt x="39291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253928" y="4472125"/>
              <a:ext cx="168457" cy="213796"/>
            </a:xfrm>
            <a:custGeom>
              <a:avLst/>
              <a:gdLst/>
              <a:ahLst/>
              <a:cxnLst/>
              <a:rect l="0" t="0" r="0" b="0"/>
              <a:pathLst>
                <a:path w="168457" h="213796">
                  <a:moveTo>
                    <a:pt x="0" y="85135"/>
                  </a:moveTo>
                  <a:lnTo>
                    <a:pt x="27556" y="92371"/>
                  </a:lnTo>
                  <a:lnTo>
                    <a:pt x="83779" y="91894"/>
                  </a:lnTo>
                  <a:lnTo>
                    <a:pt x="110934" y="85800"/>
                  </a:lnTo>
                  <a:lnTo>
                    <a:pt x="134702" y="75292"/>
                  </a:lnTo>
                  <a:lnTo>
                    <a:pt x="150724" y="59703"/>
                  </a:lnTo>
                  <a:lnTo>
                    <a:pt x="156635" y="50633"/>
                  </a:lnTo>
                  <a:lnTo>
                    <a:pt x="160082" y="31197"/>
                  </a:lnTo>
                  <a:lnTo>
                    <a:pt x="159364" y="21100"/>
                  </a:lnTo>
                  <a:lnTo>
                    <a:pt x="154206" y="13199"/>
                  </a:lnTo>
                  <a:lnTo>
                    <a:pt x="135996" y="1301"/>
                  </a:lnTo>
                  <a:lnTo>
                    <a:pt x="124589" y="0"/>
                  </a:lnTo>
                  <a:lnTo>
                    <a:pt x="99437" y="4793"/>
                  </a:lnTo>
                  <a:lnTo>
                    <a:pt x="70146" y="20646"/>
                  </a:lnTo>
                  <a:lnTo>
                    <a:pt x="46650" y="40161"/>
                  </a:lnTo>
                  <a:lnTo>
                    <a:pt x="24871" y="71939"/>
                  </a:lnTo>
                  <a:lnTo>
                    <a:pt x="14778" y="116580"/>
                  </a:lnTo>
                  <a:lnTo>
                    <a:pt x="17377" y="155674"/>
                  </a:lnTo>
                  <a:lnTo>
                    <a:pt x="31145" y="189483"/>
                  </a:lnTo>
                  <a:lnTo>
                    <a:pt x="49717" y="204822"/>
                  </a:lnTo>
                  <a:lnTo>
                    <a:pt x="61221" y="210550"/>
                  </a:lnTo>
                  <a:lnTo>
                    <a:pt x="89600" y="213795"/>
                  </a:lnTo>
                  <a:lnTo>
                    <a:pt x="119371" y="210167"/>
                  </a:lnTo>
                  <a:lnTo>
                    <a:pt x="168456" y="190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48854" y="4451975"/>
              <a:ext cx="94629" cy="184681"/>
            </a:xfrm>
            <a:custGeom>
              <a:avLst/>
              <a:gdLst/>
              <a:ahLst/>
              <a:cxnLst/>
              <a:rect l="0" t="0" r="0" b="0"/>
              <a:pathLst>
                <a:path w="94629" h="184681">
                  <a:moveTo>
                    <a:pt x="10400" y="21057"/>
                  </a:moveTo>
                  <a:lnTo>
                    <a:pt x="3165" y="49783"/>
                  </a:lnTo>
                  <a:lnTo>
                    <a:pt x="847" y="98979"/>
                  </a:lnTo>
                  <a:lnTo>
                    <a:pt x="160" y="149950"/>
                  </a:lnTo>
                  <a:lnTo>
                    <a:pt x="0" y="180509"/>
                  </a:lnTo>
                  <a:lnTo>
                    <a:pt x="1127" y="184680"/>
                  </a:lnTo>
                  <a:lnTo>
                    <a:pt x="3048" y="181612"/>
                  </a:lnTo>
                  <a:lnTo>
                    <a:pt x="14537" y="123482"/>
                  </a:lnTo>
                  <a:lnTo>
                    <a:pt x="39873" y="63372"/>
                  </a:lnTo>
                  <a:lnTo>
                    <a:pt x="50406" y="43373"/>
                  </a:lnTo>
                  <a:lnTo>
                    <a:pt x="946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90881" y="4420390"/>
              <a:ext cx="178985" cy="228986"/>
            </a:xfrm>
            <a:custGeom>
              <a:avLst/>
              <a:gdLst/>
              <a:ahLst/>
              <a:cxnLst/>
              <a:rect l="0" t="0" r="0" b="0"/>
              <a:pathLst>
                <a:path w="178985" h="228986">
                  <a:moveTo>
                    <a:pt x="0" y="136870"/>
                  </a:moveTo>
                  <a:lnTo>
                    <a:pt x="37087" y="189576"/>
                  </a:lnTo>
                  <a:lnTo>
                    <a:pt x="79363" y="227663"/>
                  </a:lnTo>
                  <a:lnTo>
                    <a:pt x="85664" y="228985"/>
                  </a:lnTo>
                  <a:lnTo>
                    <a:pt x="91035" y="226356"/>
                  </a:lnTo>
                  <a:lnTo>
                    <a:pt x="95785" y="221094"/>
                  </a:lnTo>
                  <a:lnTo>
                    <a:pt x="101063" y="199649"/>
                  </a:lnTo>
                  <a:lnTo>
                    <a:pt x="115629" y="138222"/>
                  </a:lnTo>
                  <a:lnTo>
                    <a:pt x="133801" y="84235"/>
                  </a:lnTo>
                  <a:lnTo>
                    <a:pt x="158707" y="2903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066931" y="4422133"/>
              <a:ext cx="239847" cy="268448"/>
            </a:xfrm>
            <a:custGeom>
              <a:avLst/>
              <a:gdLst/>
              <a:ahLst/>
              <a:cxnLst/>
              <a:rect l="0" t="0" r="0" b="0"/>
              <a:pathLst>
                <a:path w="239847" h="268448">
                  <a:moveTo>
                    <a:pt x="18748" y="166713"/>
                  </a:moveTo>
                  <a:lnTo>
                    <a:pt x="35516" y="172302"/>
                  </a:lnTo>
                  <a:lnTo>
                    <a:pt x="73890" y="170189"/>
                  </a:lnTo>
                  <a:lnTo>
                    <a:pt x="111125" y="156564"/>
                  </a:lnTo>
                  <a:lnTo>
                    <a:pt x="138796" y="137710"/>
                  </a:lnTo>
                  <a:lnTo>
                    <a:pt x="161813" y="106127"/>
                  </a:lnTo>
                  <a:lnTo>
                    <a:pt x="177861" y="67133"/>
                  </a:lnTo>
                  <a:lnTo>
                    <a:pt x="178847" y="25943"/>
                  </a:lnTo>
                  <a:lnTo>
                    <a:pt x="173443" y="15545"/>
                  </a:lnTo>
                  <a:lnTo>
                    <a:pt x="154962" y="871"/>
                  </a:lnTo>
                  <a:lnTo>
                    <a:pt x="143482" y="0"/>
                  </a:lnTo>
                  <a:lnTo>
                    <a:pt x="118249" y="8390"/>
                  </a:lnTo>
                  <a:lnTo>
                    <a:pt x="79564" y="35136"/>
                  </a:lnTo>
                  <a:lnTo>
                    <a:pt x="50805" y="64166"/>
                  </a:lnTo>
                  <a:lnTo>
                    <a:pt x="17843" y="123342"/>
                  </a:lnTo>
                  <a:lnTo>
                    <a:pt x="2885" y="168804"/>
                  </a:lnTo>
                  <a:lnTo>
                    <a:pt x="0" y="198838"/>
                  </a:lnTo>
                  <a:lnTo>
                    <a:pt x="8076" y="225444"/>
                  </a:lnTo>
                  <a:lnTo>
                    <a:pt x="15142" y="237452"/>
                  </a:lnTo>
                  <a:lnTo>
                    <a:pt x="35473" y="253915"/>
                  </a:lnTo>
                  <a:lnTo>
                    <a:pt x="62446" y="263961"/>
                  </a:lnTo>
                  <a:lnTo>
                    <a:pt x="113584" y="268447"/>
                  </a:lnTo>
                  <a:lnTo>
                    <a:pt x="175299" y="257030"/>
                  </a:lnTo>
                  <a:lnTo>
                    <a:pt x="222898" y="243410"/>
                  </a:lnTo>
                  <a:lnTo>
                    <a:pt x="239846" y="240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593733" y="4398784"/>
              <a:ext cx="207885" cy="274291"/>
            </a:xfrm>
            <a:custGeom>
              <a:avLst/>
              <a:gdLst/>
              <a:ahLst/>
              <a:cxnLst/>
              <a:rect l="0" t="0" r="0" b="0"/>
              <a:pathLst>
                <a:path w="207885" h="274291">
                  <a:moveTo>
                    <a:pt x="144713" y="21606"/>
                  </a:moveTo>
                  <a:lnTo>
                    <a:pt x="150302" y="4838"/>
                  </a:lnTo>
                  <a:lnTo>
                    <a:pt x="146099" y="1069"/>
                  </a:lnTo>
                  <a:lnTo>
                    <a:pt x="125832" y="0"/>
                  </a:lnTo>
                  <a:lnTo>
                    <a:pt x="87126" y="17153"/>
                  </a:lnTo>
                  <a:lnTo>
                    <a:pt x="69206" y="34835"/>
                  </a:lnTo>
                  <a:lnTo>
                    <a:pt x="21774" y="96927"/>
                  </a:lnTo>
                  <a:lnTo>
                    <a:pt x="6381" y="132960"/>
                  </a:lnTo>
                  <a:lnTo>
                    <a:pt x="0" y="178862"/>
                  </a:lnTo>
                  <a:lnTo>
                    <a:pt x="4747" y="206141"/>
                  </a:lnTo>
                  <a:lnTo>
                    <a:pt x="9288" y="218329"/>
                  </a:lnTo>
                  <a:lnTo>
                    <a:pt x="16995" y="227624"/>
                  </a:lnTo>
                  <a:lnTo>
                    <a:pt x="38037" y="241071"/>
                  </a:lnTo>
                  <a:lnTo>
                    <a:pt x="49029" y="241616"/>
                  </a:lnTo>
                  <a:lnTo>
                    <a:pt x="70602" y="232862"/>
                  </a:lnTo>
                  <a:lnTo>
                    <a:pt x="96887" y="213792"/>
                  </a:lnTo>
                  <a:lnTo>
                    <a:pt x="132797" y="163510"/>
                  </a:lnTo>
                  <a:lnTo>
                    <a:pt x="148071" y="126043"/>
                  </a:lnTo>
                  <a:lnTo>
                    <a:pt x="153825" y="65285"/>
                  </a:lnTo>
                  <a:lnTo>
                    <a:pt x="153442" y="44529"/>
                  </a:lnTo>
                  <a:lnTo>
                    <a:pt x="151702" y="43907"/>
                  </a:lnTo>
                  <a:lnTo>
                    <a:pt x="149373" y="47002"/>
                  </a:lnTo>
                  <a:lnTo>
                    <a:pt x="145633" y="103571"/>
                  </a:lnTo>
                  <a:lnTo>
                    <a:pt x="146156" y="164305"/>
                  </a:lnTo>
                  <a:lnTo>
                    <a:pt x="156220" y="221759"/>
                  </a:lnTo>
                  <a:lnTo>
                    <a:pt x="163865" y="247433"/>
                  </a:lnTo>
                  <a:lnTo>
                    <a:pt x="175062" y="266643"/>
                  </a:lnTo>
                  <a:lnTo>
                    <a:pt x="181323" y="271531"/>
                  </a:lnTo>
                  <a:lnTo>
                    <a:pt x="187837" y="273621"/>
                  </a:lnTo>
                  <a:lnTo>
                    <a:pt x="207884" y="274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885845" y="4367747"/>
              <a:ext cx="126343" cy="248539"/>
            </a:xfrm>
            <a:custGeom>
              <a:avLst/>
              <a:gdLst/>
              <a:ahLst/>
              <a:cxnLst/>
              <a:rect l="0" t="0" r="0" b="0"/>
              <a:pathLst>
                <a:path w="126343" h="248539">
                  <a:moveTo>
                    <a:pt x="0" y="84228"/>
                  </a:moveTo>
                  <a:lnTo>
                    <a:pt x="5589" y="142845"/>
                  </a:lnTo>
                  <a:lnTo>
                    <a:pt x="9065" y="194403"/>
                  </a:lnTo>
                  <a:lnTo>
                    <a:pt x="16305" y="248538"/>
                  </a:lnTo>
                  <a:lnTo>
                    <a:pt x="15549" y="247580"/>
                  </a:lnTo>
                  <a:lnTo>
                    <a:pt x="13876" y="242263"/>
                  </a:lnTo>
                  <a:lnTo>
                    <a:pt x="19595" y="186805"/>
                  </a:lnTo>
                  <a:lnTo>
                    <a:pt x="35365" y="127372"/>
                  </a:lnTo>
                  <a:lnTo>
                    <a:pt x="51526" y="83262"/>
                  </a:lnTo>
                  <a:lnTo>
                    <a:pt x="77658" y="4546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149058" y="4399936"/>
              <a:ext cx="357969" cy="262610"/>
            </a:xfrm>
            <a:custGeom>
              <a:avLst/>
              <a:gdLst/>
              <a:ahLst/>
              <a:cxnLst/>
              <a:rect l="0" t="0" r="0" b="0"/>
              <a:pathLst>
                <a:path w="357969" h="262610">
                  <a:moveTo>
                    <a:pt x="0" y="262609"/>
                  </a:moveTo>
                  <a:lnTo>
                    <a:pt x="1169" y="218242"/>
                  </a:lnTo>
                  <a:lnTo>
                    <a:pt x="8405" y="157177"/>
                  </a:lnTo>
                  <a:lnTo>
                    <a:pt x="19127" y="97619"/>
                  </a:lnTo>
                  <a:lnTo>
                    <a:pt x="46239" y="41156"/>
                  </a:lnTo>
                  <a:lnTo>
                    <a:pt x="65003" y="16786"/>
                  </a:lnTo>
                  <a:lnTo>
                    <a:pt x="85043" y="2056"/>
                  </a:lnTo>
                  <a:lnTo>
                    <a:pt x="95299" y="0"/>
                  </a:lnTo>
                  <a:lnTo>
                    <a:pt x="116054" y="3954"/>
                  </a:lnTo>
                  <a:lnTo>
                    <a:pt x="133857" y="16630"/>
                  </a:lnTo>
                  <a:lnTo>
                    <a:pt x="149569" y="36302"/>
                  </a:lnTo>
                  <a:lnTo>
                    <a:pt x="170399" y="81432"/>
                  </a:lnTo>
                  <a:lnTo>
                    <a:pt x="183329" y="136397"/>
                  </a:lnTo>
                  <a:lnTo>
                    <a:pt x="187680" y="174000"/>
                  </a:lnTo>
                  <a:lnTo>
                    <a:pt x="188290" y="173121"/>
                  </a:lnTo>
                  <a:lnTo>
                    <a:pt x="197757" y="119717"/>
                  </a:lnTo>
                  <a:lnTo>
                    <a:pt x="208592" y="86130"/>
                  </a:lnTo>
                  <a:lnTo>
                    <a:pt x="239310" y="45812"/>
                  </a:lnTo>
                  <a:lnTo>
                    <a:pt x="259218" y="37573"/>
                  </a:lnTo>
                  <a:lnTo>
                    <a:pt x="271078" y="35376"/>
                  </a:lnTo>
                  <a:lnTo>
                    <a:pt x="282494" y="37421"/>
                  </a:lnTo>
                  <a:lnTo>
                    <a:pt x="304537" y="49052"/>
                  </a:lnTo>
                  <a:lnTo>
                    <a:pt x="322912" y="72158"/>
                  </a:lnTo>
                  <a:lnTo>
                    <a:pt x="348184" y="123474"/>
                  </a:lnTo>
                  <a:lnTo>
                    <a:pt x="356036" y="183046"/>
                  </a:lnTo>
                  <a:lnTo>
                    <a:pt x="357968" y="231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654425" y="4451975"/>
              <a:ext cx="1" cy="157929"/>
            </a:xfrm>
            <a:custGeom>
              <a:avLst/>
              <a:gdLst/>
              <a:ahLst/>
              <a:cxnLst/>
              <a:rect l="0" t="0" r="0" b="0"/>
              <a:pathLst>
                <a:path w="1" h="157929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780767" y="4388602"/>
              <a:ext cx="190076" cy="263416"/>
            </a:xfrm>
            <a:custGeom>
              <a:avLst/>
              <a:gdLst/>
              <a:ahLst/>
              <a:cxnLst/>
              <a:rect l="0" t="0" r="0" b="0"/>
              <a:pathLst>
                <a:path w="190076" h="263416">
                  <a:moveTo>
                    <a:pt x="0" y="73902"/>
                  </a:moveTo>
                  <a:lnTo>
                    <a:pt x="17981" y="89543"/>
                  </a:lnTo>
                  <a:lnTo>
                    <a:pt x="64153" y="108746"/>
                  </a:lnTo>
                  <a:lnTo>
                    <a:pt x="100637" y="113862"/>
                  </a:lnTo>
                  <a:lnTo>
                    <a:pt x="135493" y="109788"/>
                  </a:lnTo>
                  <a:lnTo>
                    <a:pt x="154195" y="98040"/>
                  </a:lnTo>
                  <a:lnTo>
                    <a:pt x="185266" y="61902"/>
                  </a:lnTo>
                  <a:lnTo>
                    <a:pt x="189022" y="51864"/>
                  </a:lnTo>
                  <a:lnTo>
                    <a:pt x="190075" y="31352"/>
                  </a:lnTo>
                  <a:lnTo>
                    <a:pt x="183524" y="13656"/>
                  </a:lnTo>
                  <a:lnTo>
                    <a:pt x="178501" y="5662"/>
                  </a:lnTo>
                  <a:lnTo>
                    <a:pt x="169304" y="1503"/>
                  </a:lnTo>
                  <a:lnTo>
                    <a:pt x="143487" y="0"/>
                  </a:lnTo>
                  <a:lnTo>
                    <a:pt x="121874" y="6351"/>
                  </a:lnTo>
                  <a:lnTo>
                    <a:pt x="88935" y="29493"/>
                  </a:lnTo>
                  <a:lnTo>
                    <a:pt x="45729" y="85153"/>
                  </a:lnTo>
                  <a:lnTo>
                    <a:pt x="21996" y="145501"/>
                  </a:lnTo>
                  <a:lnTo>
                    <a:pt x="18173" y="156730"/>
                  </a:lnTo>
                  <a:lnTo>
                    <a:pt x="18383" y="200479"/>
                  </a:lnTo>
                  <a:lnTo>
                    <a:pt x="26108" y="224135"/>
                  </a:lnTo>
                  <a:lnTo>
                    <a:pt x="31443" y="233719"/>
                  </a:lnTo>
                  <a:lnTo>
                    <a:pt x="49850" y="247487"/>
                  </a:lnTo>
                  <a:lnTo>
                    <a:pt x="94756" y="263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100183" y="4343672"/>
              <a:ext cx="164750" cy="276760"/>
            </a:xfrm>
            <a:custGeom>
              <a:avLst/>
              <a:gdLst/>
              <a:ahLst/>
              <a:cxnLst/>
              <a:rect l="0" t="0" r="0" b="0"/>
              <a:pathLst>
                <a:path w="164750" h="276760">
                  <a:moveTo>
                    <a:pt x="154367" y="13547"/>
                  </a:moveTo>
                  <a:lnTo>
                    <a:pt x="137599" y="2369"/>
                  </a:lnTo>
                  <a:lnTo>
                    <a:pt x="116889" y="0"/>
                  </a:lnTo>
                  <a:lnTo>
                    <a:pt x="71055" y="8011"/>
                  </a:lnTo>
                  <a:lnTo>
                    <a:pt x="33235" y="23085"/>
                  </a:lnTo>
                  <a:lnTo>
                    <a:pt x="3572" y="47958"/>
                  </a:lnTo>
                  <a:lnTo>
                    <a:pt x="24" y="57545"/>
                  </a:lnTo>
                  <a:lnTo>
                    <a:pt x="0" y="67446"/>
                  </a:lnTo>
                  <a:lnTo>
                    <a:pt x="2322" y="77555"/>
                  </a:lnTo>
                  <a:lnTo>
                    <a:pt x="22359" y="108552"/>
                  </a:lnTo>
                  <a:lnTo>
                    <a:pt x="84244" y="154506"/>
                  </a:lnTo>
                  <a:lnTo>
                    <a:pt x="139370" y="194687"/>
                  </a:lnTo>
                  <a:lnTo>
                    <a:pt x="156670" y="214547"/>
                  </a:lnTo>
                  <a:lnTo>
                    <a:pt x="162921" y="224756"/>
                  </a:lnTo>
                  <a:lnTo>
                    <a:pt x="164749" y="235071"/>
                  </a:lnTo>
                  <a:lnTo>
                    <a:pt x="160541" y="255891"/>
                  </a:lnTo>
                  <a:lnTo>
                    <a:pt x="153991" y="267485"/>
                  </a:lnTo>
                  <a:lnTo>
                    <a:pt x="143838" y="276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686011" y="42940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832581" y="5017852"/>
            <a:ext cx="407556" cy="592259"/>
            <a:chOff x="4832581" y="5017852"/>
            <a:chExt cx="407556" cy="592259"/>
          </a:xfrm>
        </p:grpSpPr>
        <p:sp>
          <p:nvSpPr>
            <p:cNvPr id="180" name="Freeform 179"/>
            <p:cNvSpPr/>
            <p:nvPr/>
          </p:nvSpPr>
          <p:spPr>
            <a:xfrm>
              <a:off x="4832581" y="5146856"/>
              <a:ext cx="210628" cy="355634"/>
            </a:xfrm>
            <a:custGeom>
              <a:avLst/>
              <a:gdLst/>
              <a:ahLst/>
              <a:cxnLst/>
              <a:rect l="0" t="0" r="0" b="0"/>
              <a:pathLst>
                <a:path w="210628" h="355634">
                  <a:moveTo>
                    <a:pt x="73699" y="0"/>
                  </a:moveTo>
                  <a:lnTo>
                    <a:pt x="122630" y="8334"/>
                  </a:lnTo>
                  <a:lnTo>
                    <a:pt x="150428" y="11893"/>
                  </a:lnTo>
                  <a:lnTo>
                    <a:pt x="170582" y="21274"/>
                  </a:lnTo>
                  <a:lnTo>
                    <a:pt x="176892" y="29390"/>
                  </a:lnTo>
                  <a:lnTo>
                    <a:pt x="183903" y="50887"/>
                  </a:lnTo>
                  <a:lnTo>
                    <a:pt x="182261" y="83708"/>
                  </a:lnTo>
                  <a:lnTo>
                    <a:pt x="171082" y="105054"/>
                  </a:lnTo>
                  <a:lnTo>
                    <a:pt x="153245" y="125069"/>
                  </a:lnTo>
                  <a:lnTo>
                    <a:pt x="95757" y="164317"/>
                  </a:lnTo>
                  <a:lnTo>
                    <a:pt x="94254" y="169206"/>
                  </a:lnTo>
                  <a:lnTo>
                    <a:pt x="99101" y="172465"/>
                  </a:lnTo>
                  <a:lnTo>
                    <a:pt x="155206" y="180465"/>
                  </a:lnTo>
                  <a:lnTo>
                    <a:pt x="177775" y="189781"/>
                  </a:lnTo>
                  <a:lnTo>
                    <a:pt x="204622" y="213769"/>
                  </a:lnTo>
                  <a:lnTo>
                    <a:pt x="208944" y="225571"/>
                  </a:lnTo>
                  <a:lnTo>
                    <a:pt x="210627" y="254282"/>
                  </a:lnTo>
                  <a:lnTo>
                    <a:pt x="201236" y="280300"/>
                  </a:lnTo>
                  <a:lnTo>
                    <a:pt x="172201" y="320010"/>
                  </a:lnTo>
                  <a:lnTo>
                    <a:pt x="151793" y="332520"/>
                  </a:lnTo>
                  <a:lnTo>
                    <a:pt x="100563" y="350083"/>
                  </a:lnTo>
                  <a:lnTo>
                    <a:pt x="59302" y="355633"/>
                  </a:lnTo>
                  <a:lnTo>
                    <a:pt x="34545" y="35069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916808" y="5017852"/>
              <a:ext cx="323329" cy="592259"/>
            </a:xfrm>
            <a:custGeom>
              <a:avLst/>
              <a:gdLst/>
              <a:ahLst/>
              <a:cxnLst/>
              <a:rect l="0" t="0" r="0" b="0"/>
              <a:pathLst>
                <a:path w="323329" h="592259">
                  <a:moveTo>
                    <a:pt x="0" y="23719"/>
                  </a:moveTo>
                  <a:lnTo>
                    <a:pt x="11179" y="12541"/>
                  </a:lnTo>
                  <a:lnTo>
                    <a:pt x="40487" y="0"/>
                  </a:lnTo>
                  <a:lnTo>
                    <a:pt x="84396" y="54"/>
                  </a:lnTo>
                  <a:lnTo>
                    <a:pt x="123273" y="7478"/>
                  </a:lnTo>
                  <a:lnTo>
                    <a:pt x="175085" y="36109"/>
                  </a:lnTo>
                  <a:lnTo>
                    <a:pt x="233408" y="79726"/>
                  </a:lnTo>
                  <a:lnTo>
                    <a:pt x="265991" y="117277"/>
                  </a:lnTo>
                  <a:lnTo>
                    <a:pt x="300286" y="179980"/>
                  </a:lnTo>
                  <a:lnTo>
                    <a:pt x="320016" y="234220"/>
                  </a:lnTo>
                  <a:lnTo>
                    <a:pt x="323328" y="281972"/>
                  </a:lnTo>
                  <a:lnTo>
                    <a:pt x="316250" y="333165"/>
                  </a:lnTo>
                  <a:lnTo>
                    <a:pt x="298685" y="385378"/>
                  </a:lnTo>
                  <a:lnTo>
                    <a:pt x="265020" y="446064"/>
                  </a:lnTo>
                  <a:lnTo>
                    <a:pt x="221258" y="505016"/>
                  </a:lnTo>
                  <a:lnTo>
                    <a:pt x="171975" y="566052"/>
                  </a:lnTo>
                  <a:lnTo>
                    <a:pt x="147400" y="592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285680" y="4862587"/>
            <a:ext cx="3695129" cy="1637729"/>
            <a:chOff x="5285680" y="4862587"/>
            <a:chExt cx="3695129" cy="1637729"/>
          </a:xfrm>
        </p:grpSpPr>
        <p:sp>
          <p:nvSpPr>
            <p:cNvPr id="183" name="Freeform 182"/>
            <p:cNvSpPr/>
            <p:nvPr/>
          </p:nvSpPr>
          <p:spPr>
            <a:xfrm>
              <a:off x="5559047" y="5167913"/>
              <a:ext cx="273742" cy="256567"/>
            </a:xfrm>
            <a:custGeom>
              <a:avLst/>
              <a:gdLst/>
              <a:ahLst/>
              <a:cxnLst/>
              <a:rect l="0" t="0" r="0" b="0"/>
              <a:pathLst>
                <a:path w="273742" h="256567">
                  <a:moveTo>
                    <a:pt x="0" y="31586"/>
                  </a:moveTo>
                  <a:lnTo>
                    <a:pt x="3119" y="88850"/>
                  </a:lnTo>
                  <a:lnTo>
                    <a:pt x="14654" y="144153"/>
                  </a:lnTo>
                  <a:lnTo>
                    <a:pt x="35433" y="203343"/>
                  </a:lnTo>
                  <a:lnTo>
                    <a:pt x="44214" y="228415"/>
                  </a:lnTo>
                  <a:lnTo>
                    <a:pt x="49363" y="231825"/>
                  </a:lnTo>
                  <a:lnTo>
                    <a:pt x="55136" y="229420"/>
                  </a:lnTo>
                  <a:lnTo>
                    <a:pt x="61324" y="223136"/>
                  </a:lnTo>
                  <a:lnTo>
                    <a:pt x="68199" y="203677"/>
                  </a:lnTo>
                  <a:lnTo>
                    <a:pt x="82551" y="140642"/>
                  </a:lnTo>
                  <a:lnTo>
                    <a:pt x="93621" y="117490"/>
                  </a:lnTo>
                  <a:lnTo>
                    <a:pt x="101018" y="112252"/>
                  </a:lnTo>
                  <a:lnTo>
                    <a:pt x="109459" y="111100"/>
                  </a:lnTo>
                  <a:lnTo>
                    <a:pt x="118596" y="112671"/>
                  </a:lnTo>
                  <a:lnTo>
                    <a:pt x="134988" y="123776"/>
                  </a:lnTo>
                  <a:lnTo>
                    <a:pt x="142634" y="131650"/>
                  </a:lnTo>
                  <a:lnTo>
                    <a:pt x="164482" y="192381"/>
                  </a:lnTo>
                  <a:lnTo>
                    <a:pt x="190114" y="245625"/>
                  </a:lnTo>
                  <a:lnTo>
                    <a:pt x="196933" y="254997"/>
                  </a:lnTo>
                  <a:lnTo>
                    <a:pt x="202648" y="256566"/>
                  </a:lnTo>
                  <a:lnTo>
                    <a:pt x="207629" y="252932"/>
                  </a:lnTo>
                  <a:lnTo>
                    <a:pt x="224027" y="219068"/>
                  </a:lnTo>
                  <a:lnTo>
                    <a:pt x="234964" y="172144"/>
                  </a:lnTo>
                  <a:lnTo>
                    <a:pt x="240025" y="113787"/>
                  </a:lnTo>
                  <a:lnTo>
                    <a:pt x="247113" y="63220"/>
                  </a:lnTo>
                  <a:lnTo>
                    <a:pt x="259989" y="16128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910730" y="5169293"/>
              <a:ext cx="153686" cy="235240"/>
            </a:xfrm>
            <a:custGeom>
              <a:avLst/>
              <a:gdLst/>
              <a:ahLst/>
              <a:cxnLst/>
              <a:rect l="0" t="0" r="0" b="0"/>
              <a:pathLst>
                <a:path w="153686" h="235240">
                  <a:moveTo>
                    <a:pt x="16814" y="156547"/>
                  </a:moveTo>
                  <a:lnTo>
                    <a:pt x="56502" y="145802"/>
                  </a:lnTo>
                  <a:lnTo>
                    <a:pt x="105662" y="108079"/>
                  </a:lnTo>
                  <a:lnTo>
                    <a:pt x="134494" y="63829"/>
                  </a:lnTo>
                  <a:lnTo>
                    <a:pt x="144376" y="41640"/>
                  </a:lnTo>
                  <a:lnTo>
                    <a:pt x="145139" y="30809"/>
                  </a:lnTo>
                  <a:lnTo>
                    <a:pt x="139748" y="9417"/>
                  </a:lnTo>
                  <a:lnTo>
                    <a:pt x="133865" y="3478"/>
                  </a:lnTo>
                  <a:lnTo>
                    <a:pt x="126433" y="689"/>
                  </a:lnTo>
                  <a:lnTo>
                    <a:pt x="117969" y="0"/>
                  </a:lnTo>
                  <a:lnTo>
                    <a:pt x="83701" y="10207"/>
                  </a:lnTo>
                  <a:lnTo>
                    <a:pt x="55090" y="28049"/>
                  </a:lnTo>
                  <a:lnTo>
                    <a:pt x="31794" y="53743"/>
                  </a:lnTo>
                  <a:lnTo>
                    <a:pt x="10075" y="94762"/>
                  </a:lnTo>
                  <a:lnTo>
                    <a:pt x="0" y="143960"/>
                  </a:lnTo>
                  <a:lnTo>
                    <a:pt x="3881" y="175130"/>
                  </a:lnTo>
                  <a:lnTo>
                    <a:pt x="14576" y="202241"/>
                  </a:lnTo>
                  <a:lnTo>
                    <a:pt x="31027" y="222089"/>
                  </a:lnTo>
                  <a:lnTo>
                    <a:pt x="53157" y="232471"/>
                  </a:lnTo>
                  <a:lnTo>
                    <a:pt x="65609" y="235239"/>
                  </a:lnTo>
                  <a:lnTo>
                    <a:pt x="91923" y="232076"/>
                  </a:lnTo>
                  <a:lnTo>
                    <a:pt x="153685" y="219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130054" y="5172852"/>
              <a:ext cx="197574" cy="237218"/>
            </a:xfrm>
            <a:custGeom>
              <a:avLst/>
              <a:gdLst/>
              <a:ahLst/>
              <a:cxnLst/>
              <a:rect l="0" t="0" r="0" b="0"/>
              <a:pathLst>
                <a:path w="197574" h="237218">
                  <a:moveTo>
                    <a:pt x="144931" y="5590"/>
                  </a:moveTo>
                  <a:lnTo>
                    <a:pt x="128163" y="0"/>
                  </a:lnTo>
                  <a:lnTo>
                    <a:pt x="120884" y="694"/>
                  </a:lnTo>
                  <a:lnTo>
                    <a:pt x="97121" y="14017"/>
                  </a:lnTo>
                  <a:lnTo>
                    <a:pt x="51476" y="52488"/>
                  </a:lnTo>
                  <a:lnTo>
                    <a:pt x="25214" y="88115"/>
                  </a:lnTo>
                  <a:lnTo>
                    <a:pt x="5859" y="131595"/>
                  </a:lnTo>
                  <a:lnTo>
                    <a:pt x="0" y="169006"/>
                  </a:lnTo>
                  <a:lnTo>
                    <a:pt x="4868" y="189743"/>
                  </a:lnTo>
                  <a:lnTo>
                    <a:pt x="9442" y="198549"/>
                  </a:lnTo>
                  <a:lnTo>
                    <a:pt x="16000" y="203249"/>
                  </a:lnTo>
                  <a:lnTo>
                    <a:pt x="23882" y="205213"/>
                  </a:lnTo>
                  <a:lnTo>
                    <a:pt x="32646" y="205352"/>
                  </a:lnTo>
                  <a:lnTo>
                    <a:pt x="48623" y="199268"/>
                  </a:lnTo>
                  <a:lnTo>
                    <a:pt x="64692" y="186425"/>
                  </a:lnTo>
                  <a:lnTo>
                    <a:pt x="108281" y="132407"/>
                  </a:lnTo>
                  <a:lnTo>
                    <a:pt x="137605" y="74270"/>
                  </a:lnTo>
                  <a:lnTo>
                    <a:pt x="155369" y="38938"/>
                  </a:lnTo>
                  <a:lnTo>
                    <a:pt x="156568" y="38350"/>
                  </a:lnTo>
                  <a:lnTo>
                    <a:pt x="155605" y="96905"/>
                  </a:lnTo>
                  <a:lnTo>
                    <a:pt x="155503" y="153919"/>
                  </a:lnTo>
                  <a:lnTo>
                    <a:pt x="157812" y="204867"/>
                  </a:lnTo>
                  <a:lnTo>
                    <a:pt x="166643" y="227128"/>
                  </a:lnTo>
                  <a:lnTo>
                    <a:pt x="172274" y="232831"/>
                  </a:lnTo>
                  <a:lnTo>
                    <a:pt x="178367" y="235462"/>
                  </a:lnTo>
                  <a:lnTo>
                    <a:pt x="197573" y="237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443441" y="5185690"/>
              <a:ext cx="178985" cy="230551"/>
            </a:xfrm>
            <a:custGeom>
              <a:avLst/>
              <a:gdLst/>
              <a:ahLst/>
              <a:cxnLst/>
              <a:rect l="0" t="0" r="0" b="0"/>
              <a:pathLst>
                <a:path w="178985" h="230551">
                  <a:moveTo>
                    <a:pt x="0" y="45394"/>
                  </a:moveTo>
                  <a:lnTo>
                    <a:pt x="3119" y="88086"/>
                  </a:lnTo>
                  <a:lnTo>
                    <a:pt x="9553" y="149802"/>
                  </a:lnTo>
                  <a:lnTo>
                    <a:pt x="10336" y="211944"/>
                  </a:lnTo>
                  <a:lnTo>
                    <a:pt x="10443" y="230550"/>
                  </a:lnTo>
                  <a:lnTo>
                    <a:pt x="10517" y="174527"/>
                  </a:lnTo>
                  <a:lnTo>
                    <a:pt x="18932" y="121725"/>
                  </a:lnTo>
                  <a:lnTo>
                    <a:pt x="35277" y="66798"/>
                  </a:lnTo>
                  <a:lnTo>
                    <a:pt x="51266" y="40557"/>
                  </a:lnTo>
                  <a:lnTo>
                    <a:pt x="76411" y="17965"/>
                  </a:lnTo>
                  <a:lnTo>
                    <a:pt x="111677" y="2042"/>
                  </a:lnTo>
                  <a:lnTo>
                    <a:pt x="138152" y="0"/>
                  </a:lnTo>
                  <a:lnTo>
                    <a:pt x="178984" y="3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887928" y="5135616"/>
              <a:ext cx="250395" cy="211014"/>
            </a:xfrm>
            <a:custGeom>
              <a:avLst/>
              <a:gdLst/>
              <a:ahLst/>
              <a:cxnLst/>
              <a:rect l="0" t="0" r="0" b="0"/>
              <a:pathLst>
                <a:path w="250395" h="211014">
                  <a:moveTo>
                    <a:pt x="176694" y="42826"/>
                  </a:moveTo>
                  <a:lnTo>
                    <a:pt x="167119" y="18779"/>
                  </a:lnTo>
                  <a:lnTo>
                    <a:pt x="156451" y="4452"/>
                  </a:lnTo>
                  <a:lnTo>
                    <a:pt x="147991" y="866"/>
                  </a:lnTo>
                  <a:lnTo>
                    <a:pt x="126112" y="0"/>
                  </a:lnTo>
                  <a:lnTo>
                    <a:pt x="87487" y="17268"/>
                  </a:lnTo>
                  <a:lnTo>
                    <a:pt x="57585" y="44612"/>
                  </a:lnTo>
                  <a:lnTo>
                    <a:pt x="22376" y="95703"/>
                  </a:lnTo>
                  <a:lnTo>
                    <a:pt x="2865" y="149311"/>
                  </a:lnTo>
                  <a:lnTo>
                    <a:pt x="0" y="174771"/>
                  </a:lnTo>
                  <a:lnTo>
                    <a:pt x="4967" y="195445"/>
                  </a:lnTo>
                  <a:lnTo>
                    <a:pt x="9566" y="204233"/>
                  </a:lnTo>
                  <a:lnTo>
                    <a:pt x="16143" y="208922"/>
                  </a:lnTo>
                  <a:lnTo>
                    <a:pt x="24037" y="210879"/>
                  </a:lnTo>
                  <a:lnTo>
                    <a:pt x="32808" y="211013"/>
                  </a:lnTo>
                  <a:lnTo>
                    <a:pt x="67510" y="194434"/>
                  </a:lnTo>
                  <a:lnTo>
                    <a:pt x="96250" y="167296"/>
                  </a:lnTo>
                  <a:lnTo>
                    <a:pt x="134157" y="112213"/>
                  </a:lnTo>
                  <a:lnTo>
                    <a:pt x="167078" y="54173"/>
                  </a:lnTo>
                  <a:lnTo>
                    <a:pt x="185023" y="22011"/>
                  </a:lnTo>
                  <a:lnTo>
                    <a:pt x="189266" y="20761"/>
                  </a:lnTo>
                  <a:lnTo>
                    <a:pt x="192095" y="25776"/>
                  </a:lnTo>
                  <a:lnTo>
                    <a:pt x="194068" y="45776"/>
                  </a:lnTo>
                  <a:lnTo>
                    <a:pt x="182766" y="104768"/>
                  </a:lnTo>
                  <a:lnTo>
                    <a:pt x="177893" y="157443"/>
                  </a:lnTo>
                  <a:lnTo>
                    <a:pt x="177228" y="189303"/>
                  </a:lnTo>
                  <a:lnTo>
                    <a:pt x="182899" y="197799"/>
                  </a:lnTo>
                  <a:lnTo>
                    <a:pt x="192529" y="201123"/>
                  </a:lnTo>
                  <a:lnTo>
                    <a:pt x="204798" y="201000"/>
                  </a:lnTo>
                  <a:lnTo>
                    <a:pt x="215317" y="196238"/>
                  </a:lnTo>
                  <a:lnTo>
                    <a:pt x="250394" y="158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244041" y="5073157"/>
              <a:ext cx="301644" cy="245544"/>
            </a:xfrm>
            <a:custGeom>
              <a:avLst/>
              <a:gdLst/>
              <a:ahLst/>
              <a:cxnLst/>
              <a:rect l="0" t="0" r="0" b="0"/>
              <a:pathLst>
                <a:path w="301644" h="245544">
                  <a:moveTo>
                    <a:pt x="10094" y="94756"/>
                  </a:moveTo>
                  <a:lnTo>
                    <a:pt x="1761" y="132234"/>
                  </a:lnTo>
                  <a:lnTo>
                    <a:pt x="0" y="194836"/>
                  </a:lnTo>
                  <a:lnTo>
                    <a:pt x="5283" y="237493"/>
                  </a:lnTo>
                  <a:lnTo>
                    <a:pt x="10396" y="243727"/>
                  </a:lnTo>
                  <a:lnTo>
                    <a:pt x="17314" y="245543"/>
                  </a:lnTo>
                  <a:lnTo>
                    <a:pt x="25436" y="244413"/>
                  </a:lnTo>
                  <a:lnTo>
                    <a:pt x="33190" y="237811"/>
                  </a:lnTo>
                  <a:lnTo>
                    <a:pt x="69561" y="180261"/>
                  </a:lnTo>
                  <a:lnTo>
                    <a:pt x="93372" y="126510"/>
                  </a:lnTo>
                  <a:lnTo>
                    <a:pt x="102089" y="106529"/>
                  </a:lnTo>
                  <a:lnTo>
                    <a:pt x="113762" y="89850"/>
                  </a:lnTo>
                  <a:lnTo>
                    <a:pt x="121320" y="86806"/>
                  </a:lnTo>
                  <a:lnTo>
                    <a:pt x="129869" y="87116"/>
                  </a:lnTo>
                  <a:lnTo>
                    <a:pt x="139077" y="89663"/>
                  </a:lnTo>
                  <a:lnTo>
                    <a:pt x="145216" y="98380"/>
                  </a:lnTo>
                  <a:lnTo>
                    <a:pt x="158188" y="153443"/>
                  </a:lnTo>
                  <a:lnTo>
                    <a:pt x="176302" y="208809"/>
                  </a:lnTo>
                  <a:lnTo>
                    <a:pt x="187690" y="225775"/>
                  </a:lnTo>
                  <a:lnTo>
                    <a:pt x="197511" y="230065"/>
                  </a:lnTo>
                  <a:lnTo>
                    <a:pt x="224022" y="231713"/>
                  </a:lnTo>
                  <a:lnTo>
                    <a:pt x="235771" y="227004"/>
                  </a:lnTo>
                  <a:lnTo>
                    <a:pt x="255064" y="209295"/>
                  </a:lnTo>
                  <a:lnTo>
                    <a:pt x="278108" y="168204"/>
                  </a:lnTo>
                  <a:lnTo>
                    <a:pt x="293926" y="120053"/>
                  </a:lnTo>
                  <a:lnTo>
                    <a:pt x="301643" y="71836"/>
                  </a:lnTo>
                  <a:lnTo>
                    <a:pt x="301109" y="41285"/>
                  </a:lnTo>
                  <a:lnTo>
                    <a:pt x="2838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639424" y="5019966"/>
              <a:ext cx="214836" cy="222479"/>
            </a:xfrm>
            <a:custGeom>
              <a:avLst/>
              <a:gdLst/>
              <a:ahLst/>
              <a:cxnLst/>
              <a:rect l="0" t="0" r="0" b="0"/>
              <a:pathLst>
                <a:path w="214836" h="222479">
                  <a:moveTo>
                    <a:pt x="151664" y="21605"/>
                  </a:moveTo>
                  <a:lnTo>
                    <a:pt x="146075" y="4838"/>
                  </a:lnTo>
                  <a:lnTo>
                    <a:pt x="139750" y="1068"/>
                  </a:lnTo>
                  <a:lnTo>
                    <a:pt x="120243" y="0"/>
                  </a:lnTo>
                  <a:lnTo>
                    <a:pt x="102215" y="6543"/>
                  </a:lnTo>
                  <a:lnTo>
                    <a:pt x="71577" y="29808"/>
                  </a:lnTo>
                  <a:lnTo>
                    <a:pt x="28887" y="85496"/>
                  </a:lnTo>
                  <a:lnTo>
                    <a:pt x="5197" y="145847"/>
                  </a:lnTo>
                  <a:lnTo>
                    <a:pt x="0" y="169241"/>
                  </a:lnTo>
                  <a:lnTo>
                    <a:pt x="1589" y="195235"/>
                  </a:lnTo>
                  <a:lnTo>
                    <a:pt x="7160" y="204039"/>
                  </a:lnTo>
                  <a:lnTo>
                    <a:pt x="15554" y="209909"/>
                  </a:lnTo>
                  <a:lnTo>
                    <a:pt x="25830" y="213821"/>
                  </a:lnTo>
                  <a:lnTo>
                    <a:pt x="36190" y="212920"/>
                  </a:lnTo>
                  <a:lnTo>
                    <a:pt x="57058" y="202560"/>
                  </a:lnTo>
                  <a:lnTo>
                    <a:pt x="88538" y="171408"/>
                  </a:lnTo>
                  <a:lnTo>
                    <a:pt x="121356" y="110439"/>
                  </a:lnTo>
                  <a:lnTo>
                    <a:pt x="142818" y="56180"/>
                  </a:lnTo>
                  <a:lnTo>
                    <a:pt x="145767" y="52844"/>
                  </a:lnTo>
                  <a:lnTo>
                    <a:pt x="147732" y="55299"/>
                  </a:lnTo>
                  <a:lnTo>
                    <a:pt x="149043" y="61615"/>
                  </a:lnTo>
                  <a:lnTo>
                    <a:pt x="143911" y="122185"/>
                  </a:lnTo>
                  <a:lnTo>
                    <a:pt x="144298" y="178919"/>
                  </a:lnTo>
                  <a:lnTo>
                    <a:pt x="152680" y="211235"/>
                  </a:lnTo>
                  <a:lnTo>
                    <a:pt x="160530" y="219385"/>
                  </a:lnTo>
                  <a:lnTo>
                    <a:pt x="170443" y="222478"/>
                  </a:lnTo>
                  <a:lnTo>
                    <a:pt x="181731" y="222201"/>
                  </a:lnTo>
                  <a:lnTo>
                    <a:pt x="190426" y="218506"/>
                  </a:lnTo>
                  <a:lnTo>
                    <a:pt x="214835" y="190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917431" y="5031043"/>
              <a:ext cx="94757" cy="252685"/>
            </a:xfrm>
            <a:custGeom>
              <a:avLst/>
              <a:gdLst/>
              <a:ahLst/>
              <a:cxnLst/>
              <a:rect l="0" t="0" r="0" b="0"/>
              <a:pathLst>
                <a:path w="94757" h="252685">
                  <a:moveTo>
                    <a:pt x="0" y="0"/>
                  </a:moveTo>
                  <a:lnTo>
                    <a:pt x="8405" y="49262"/>
                  </a:lnTo>
                  <a:lnTo>
                    <a:pt x="21330" y="110293"/>
                  </a:lnTo>
                  <a:lnTo>
                    <a:pt x="35149" y="173604"/>
                  </a:lnTo>
                  <a:lnTo>
                    <a:pt x="56817" y="221974"/>
                  </a:lnTo>
                  <a:lnTo>
                    <a:pt x="72435" y="239035"/>
                  </a:lnTo>
                  <a:lnTo>
                    <a:pt x="9475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970073" y="5020514"/>
              <a:ext cx="136871" cy="389556"/>
            </a:xfrm>
            <a:custGeom>
              <a:avLst/>
              <a:gdLst/>
              <a:ahLst/>
              <a:cxnLst/>
              <a:rect l="0" t="0" r="0" b="0"/>
              <a:pathLst>
                <a:path w="136871" h="389556">
                  <a:moveTo>
                    <a:pt x="136870" y="0"/>
                  </a:moveTo>
                  <a:lnTo>
                    <a:pt x="131281" y="62093"/>
                  </a:lnTo>
                  <a:lnTo>
                    <a:pt x="115539" y="118791"/>
                  </a:lnTo>
                  <a:lnTo>
                    <a:pt x="96132" y="172554"/>
                  </a:lnTo>
                  <a:lnTo>
                    <a:pt x="77004" y="228233"/>
                  </a:lnTo>
                  <a:lnTo>
                    <a:pt x="51909" y="284292"/>
                  </a:lnTo>
                  <a:lnTo>
                    <a:pt x="24421" y="340426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330967" y="5030331"/>
              <a:ext cx="281346" cy="188879"/>
            </a:xfrm>
            <a:custGeom>
              <a:avLst/>
              <a:gdLst/>
              <a:ahLst/>
              <a:cxnLst/>
              <a:rect l="0" t="0" r="0" b="0"/>
              <a:pathLst>
                <a:path w="281346" h="188879">
                  <a:moveTo>
                    <a:pt x="123417" y="42826"/>
                  </a:moveTo>
                  <a:lnTo>
                    <a:pt x="129006" y="26058"/>
                  </a:lnTo>
                  <a:lnTo>
                    <a:pt x="128313" y="18779"/>
                  </a:lnTo>
                  <a:lnTo>
                    <a:pt x="121303" y="4452"/>
                  </a:lnTo>
                  <a:lnTo>
                    <a:pt x="112649" y="866"/>
                  </a:lnTo>
                  <a:lnTo>
                    <a:pt x="87435" y="0"/>
                  </a:lnTo>
                  <a:lnTo>
                    <a:pt x="62972" y="12874"/>
                  </a:lnTo>
                  <a:lnTo>
                    <a:pt x="32588" y="46429"/>
                  </a:lnTo>
                  <a:lnTo>
                    <a:pt x="6950" y="94100"/>
                  </a:lnTo>
                  <a:lnTo>
                    <a:pt x="0" y="137827"/>
                  </a:lnTo>
                  <a:lnTo>
                    <a:pt x="4614" y="161478"/>
                  </a:lnTo>
                  <a:lnTo>
                    <a:pt x="9120" y="171060"/>
                  </a:lnTo>
                  <a:lnTo>
                    <a:pt x="15634" y="176278"/>
                  </a:lnTo>
                  <a:lnTo>
                    <a:pt x="23485" y="178587"/>
                  </a:lnTo>
                  <a:lnTo>
                    <a:pt x="32229" y="178957"/>
                  </a:lnTo>
                  <a:lnTo>
                    <a:pt x="48184" y="173129"/>
                  </a:lnTo>
                  <a:lnTo>
                    <a:pt x="64244" y="160399"/>
                  </a:lnTo>
                  <a:lnTo>
                    <a:pt x="107826" y="100871"/>
                  </a:lnTo>
                  <a:lnTo>
                    <a:pt x="135936" y="43537"/>
                  </a:lnTo>
                  <a:lnTo>
                    <a:pt x="142292" y="32772"/>
                  </a:lnTo>
                  <a:lnTo>
                    <a:pt x="146529" y="30274"/>
                  </a:lnTo>
                  <a:lnTo>
                    <a:pt x="149353" y="33288"/>
                  </a:lnTo>
                  <a:lnTo>
                    <a:pt x="153329" y="63006"/>
                  </a:lnTo>
                  <a:lnTo>
                    <a:pt x="160261" y="114272"/>
                  </a:lnTo>
                  <a:lnTo>
                    <a:pt x="169559" y="158622"/>
                  </a:lnTo>
                  <a:lnTo>
                    <a:pt x="175235" y="170326"/>
                  </a:lnTo>
                  <a:lnTo>
                    <a:pt x="190900" y="186450"/>
                  </a:lnTo>
                  <a:lnTo>
                    <a:pt x="201161" y="188878"/>
                  </a:lnTo>
                  <a:lnTo>
                    <a:pt x="225040" y="185337"/>
                  </a:lnTo>
                  <a:lnTo>
                    <a:pt x="281345" y="158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801824" y="4862587"/>
              <a:ext cx="21058" cy="326384"/>
            </a:xfrm>
            <a:custGeom>
              <a:avLst/>
              <a:gdLst/>
              <a:ahLst/>
              <a:cxnLst/>
              <a:rect l="0" t="0" r="0" b="0"/>
              <a:pathLst>
                <a:path w="21058" h="326384">
                  <a:moveTo>
                    <a:pt x="0" y="0"/>
                  </a:moveTo>
                  <a:lnTo>
                    <a:pt x="8334" y="48930"/>
                  </a:lnTo>
                  <a:lnTo>
                    <a:pt x="15684" y="102472"/>
                  </a:lnTo>
                  <a:lnTo>
                    <a:pt x="19465" y="152805"/>
                  </a:lnTo>
                  <a:lnTo>
                    <a:pt x="14996" y="212171"/>
                  </a:lnTo>
                  <a:lnTo>
                    <a:pt x="18647" y="271067"/>
                  </a:lnTo>
                  <a:lnTo>
                    <a:pt x="21057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833410" y="4925758"/>
              <a:ext cx="147399" cy="42115"/>
            </a:xfrm>
            <a:custGeom>
              <a:avLst/>
              <a:gdLst/>
              <a:ahLst/>
              <a:cxnLst/>
              <a:rect l="0" t="0" r="0" b="0"/>
              <a:pathLst>
                <a:path w="147399" h="42115">
                  <a:moveTo>
                    <a:pt x="147398" y="0"/>
                  </a:moveTo>
                  <a:lnTo>
                    <a:pt x="112607" y="2340"/>
                  </a:lnTo>
                  <a:lnTo>
                    <a:pt x="56861" y="19786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285680" y="5589053"/>
              <a:ext cx="228667" cy="526558"/>
            </a:xfrm>
            <a:custGeom>
              <a:avLst/>
              <a:gdLst/>
              <a:ahLst/>
              <a:cxnLst/>
              <a:rect l="0" t="0" r="0" b="0"/>
              <a:pathLst>
                <a:path w="228667" h="526558">
                  <a:moveTo>
                    <a:pt x="20683" y="63171"/>
                  </a:moveTo>
                  <a:lnTo>
                    <a:pt x="6029" y="123901"/>
                  </a:lnTo>
                  <a:lnTo>
                    <a:pt x="891" y="185998"/>
                  </a:lnTo>
                  <a:lnTo>
                    <a:pt x="0" y="236174"/>
                  </a:lnTo>
                  <a:lnTo>
                    <a:pt x="907" y="289256"/>
                  </a:lnTo>
                  <a:lnTo>
                    <a:pt x="8064" y="347748"/>
                  </a:lnTo>
                  <a:lnTo>
                    <a:pt x="17594" y="401474"/>
                  </a:lnTo>
                  <a:lnTo>
                    <a:pt x="31294" y="462142"/>
                  </a:lnTo>
                  <a:lnTo>
                    <a:pt x="39437" y="488496"/>
                  </a:lnTo>
                  <a:lnTo>
                    <a:pt x="50855" y="508008"/>
                  </a:lnTo>
                  <a:lnTo>
                    <a:pt x="69968" y="521359"/>
                  </a:lnTo>
                  <a:lnTo>
                    <a:pt x="81615" y="526557"/>
                  </a:lnTo>
                  <a:lnTo>
                    <a:pt x="107035" y="526094"/>
                  </a:lnTo>
                  <a:lnTo>
                    <a:pt x="131591" y="518089"/>
                  </a:lnTo>
                  <a:lnTo>
                    <a:pt x="150304" y="506733"/>
                  </a:lnTo>
                  <a:lnTo>
                    <a:pt x="163300" y="490767"/>
                  </a:lnTo>
                  <a:lnTo>
                    <a:pt x="192235" y="433255"/>
                  </a:lnTo>
                  <a:lnTo>
                    <a:pt x="209421" y="378647"/>
                  </a:lnTo>
                  <a:lnTo>
                    <a:pt x="224081" y="317210"/>
                  </a:lnTo>
                  <a:lnTo>
                    <a:pt x="228666" y="255984"/>
                  </a:lnTo>
                  <a:lnTo>
                    <a:pt x="223598" y="207128"/>
                  </a:lnTo>
                  <a:lnTo>
                    <a:pt x="218172" y="148106"/>
                  </a:lnTo>
                  <a:lnTo>
                    <a:pt x="202841" y="85708"/>
                  </a:lnTo>
                  <a:lnTo>
                    <a:pt x="183260" y="23527"/>
                  </a:lnTo>
                  <a:lnTo>
                    <a:pt x="1786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601161" y="5809780"/>
              <a:ext cx="176240" cy="242528"/>
            </a:xfrm>
            <a:custGeom>
              <a:avLst/>
              <a:gdLst/>
              <a:ahLst/>
              <a:cxnLst/>
              <a:rect l="0" t="0" r="0" b="0"/>
              <a:pathLst>
                <a:path w="176240" h="242528">
                  <a:moveTo>
                    <a:pt x="0" y="221470"/>
                  </a:moveTo>
                  <a:lnTo>
                    <a:pt x="3119" y="172539"/>
                  </a:lnTo>
                  <a:lnTo>
                    <a:pt x="11453" y="124694"/>
                  </a:lnTo>
                  <a:lnTo>
                    <a:pt x="30338" y="61714"/>
                  </a:lnTo>
                  <a:lnTo>
                    <a:pt x="49803" y="29595"/>
                  </a:lnTo>
                  <a:lnTo>
                    <a:pt x="75978" y="5261"/>
                  </a:lnTo>
                  <a:lnTo>
                    <a:pt x="85747" y="1291"/>
                  </a:lnTo>
                  <a:lnTo>
                    <a:pt x="105960" y="0"/>
                  </a:lnTo>
                  <a:lnTo>
                    <a:pt x="123522" y="6446"/>
                  </a:lnTo>
                  <a:lnTo>
                    <a:pt x="131481" y="11440"/>
                  </a:lnTo>
                  <a:lnTo>
                    <a:pt x="153861" y="46415"/>
                  </a:lnTo>
                  <a:lnTo>
                    <a:pt x="169721" y="82644"/>
                  </a:lnTo>
                  <a:lnTo>
                    <a:pt x="176239" y="137962"/>
                  </a:lnTo>
                  <a:lnTo>
                    <a:pt x="172582" y="189448"/>
                  </a:lnTo>
                  <a:lnTo>
                    <a:pt x="168456" y="2425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885430" y="5841737"/>
              <a:ext cx="1" cy="221099"/>
            </a:xfrm>
            <a:custGeom>
              <a:avLst/>
              <a:gdLst/>
              <a:ahLst/>
              <a:cxnLst/>
              <a:rect l="0" t="0" r="0" b="0"/>
              <a:pathLst>
                <a:path w="1" h="221099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49542"/>
                  </a:lnTo>
                  <a:lnTo>
                    <a:pt x="0" y="19131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001244" y="5810679"/>
              <a:ext cx="130819" cy="224563"/>
            </a:xfrm>
            <a:custGeom>
              <a:avLst/>
              <a:gdLst/>
              <a:ahLst/>
              <a:cxnLst/>
              <a:rect l="0" t="0" r="0" b="0"/>
              <a:pathLst>
                <a:path w="130819" h="224563">
                  <a:moveTo>
                    <a:pt x="31585" y="31058"/>
                  </a:moveTo>
                  <a:lnTo>
                    <a:pt x="28465" y="73749"/>
                  </a:lnTo>
                  <a:lnTo>
                    <a:pt x="22520" y="132168"/>
                  </a:lnTo>
                  <a:lnTo>
                    <a:pt x="27080" y="185279"/>
                  </a:lnTo>
                  <a:lnTo>
                    <a:pt x="35822" y="211125"/>
                  </a:lnTo>
                  <a:lnTo>
                    <a:pt x="41429" y="221292"/>
                  </a:lnTo>
                  <a:lnTo>
                    <a:pt x="47506" y="224562"/>
                  </a:lnTo>
                  <a:lnTo>
                    <a:pt x="53898" y="223231"/>
                  </a:lnTo>
                  <a:lnTo>
                    <a:pt x="68408" y="211225"/>
                  </a:lnTo>
                  <a:lnTo>
                    <a:pt x="100080" y="168509"/>
                  </a:lnTo>
                  <a:lnTo>
                    <a:pt x="122147" y="113023"/>
                  </a:lnTo>
                  <a:lnTo>
                    <a:pt x="130818" y="68082"/>
                  </a:lnTo>
                  <a:lnTo>
                    <a:pt x="129111" y="38934"/>
                  </a:lnTo>
                  <a:lnTo>
                    <a:pt x="121333" y="16621"/>
                  </a:lnTo>
                  <a:lnTo>
                    <a:pt x="115984" y="7395"/>
                  </a:lnTo>
                  <a:lnTo>
                    <a:pt x="107738" y="2415"/>
                  </a:lnTo>
                  <a:lnTo>
                    <a:pt x="86098" y="0"/>
                  </a:lnTo>
                  <a:lnTo>
                    <a:pt x="64002" y="5947"/>
                  </a:lnTo>
                  <a:lnTo>
                    <a:pt x="34951" y="22448"/>
                  </a:lnTo>
                  <a:lnTo>
                    <a:pt x="0" y="5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253928" y="5756433"/>
              <a:ext cx="176830" cy="211647"/>
            </a:xfrm>
            <a:custGeom>
              <a:avLst/>
              <a:gdLst/>
              <a:ahLst/>
              <a:cxnLst/>
              <a:rect l="0" t="0" r="0" b="0"/>
              <a:pathLst>
                <a:path w="176830" h="211647">
                  <a:moveTo>
                    <a:pt x="0" y="106361"/>
                  </a:moveTo>
                  <a:lnTo>
                    <a:pt x="14654" y="161502"/>
                  </a:lnTo>
                  <a:lnTo>
                    <a:pt x="13570" y="198738"/>
                  </a:lnTo>
                  <a:lnTo>
                    <a:pt x="12557" y="201871"/>
                  </a:lnTo>
                  <a:lnTo>
                    <a:pt x="11429" y="192874"/>
                  </a:lnTo>
                  <a:lnTo>
                    <a:pt x="11876" y="135668"/>
                  </a:lnTo>
                  <a:lnTo>
                    <a:pt x="20156" y="98277"/>
                  </a:lnTo>
                  <a:lnTo>
                    <a:pt x="43322" y="57321"/>
                  </a:lnTo>
                  <a:lnTo>
                    <a:pt x="70429" y="26354"/>
                  </a:lnTo>
                  <a:lnTo>
                    <a:pt x="102496" y="4796"/>
                  </a:lnTo>
                  <a:lnTo>
                    <a:pt x="125102" y="0"/>
                  </a:lnTo>
                  <a:lnTo>
                    <a:pt x="136044" y="359"/>
                  </a:lnTo>
                  <a:lnTo>
                    <a:pt x="145678" y="5277"/>
                  </a:lnTo>
                  <a:lnTo>
                    <a:pt x="162621" y="23220"/>
                  </a:lnTo>
                  <a:lnTo>
                    <a:pt x="171712" y="53032"/>
                  </a:lnTo>
                  <a:lnTo>
                    <a:pt x="176829" y="109278"/>
                  </a:lnTo>
                  <a:lnTo>
                    <a:pt x="175687" y="146262"/>
                  </a:lnTo>
                  <a:lnTo>
                    <a:pt x="167380" y="174397"/>
                  </a:lnTo>
                  <a:lnTo>
                    <a:pt x="155889" y="192362"/>
                  </a:lnTo>
                  <a:lnTo>
                    <a:pt x="136870" y="21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938073" y="56416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569783" y="5557467"/>
              <a:ext cx="1" cy="52644"/>
            </a:xfrm>
            <a:custGeom>
              <a:avLst/>
              <a:gdLst/>
              <a:ahLst/>
              <a:cxnLst/>
              <a:rect l="0" t="0" r="0" b="0"/>
              <a:pathLst>
                <a:path w="1" h="52644">
                  <a:moveTo>
                    <a:pt x="0" y="0"/>
                  </a:move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685596" y="5652224"/>
              <a:ext cx="172168" cy="336913"/>
            </a:xfrm>
            <a:custGeom>
              <a:avLst/>
              <a:gdLst/>
              <a:ahLst/>
              <a:cxnLst/>
              <a:rect l="0" t="0" r="0" b="0"/>
              <a:pathLst>
                <a:path w="172168" h="336913">
                  <a:moveTo>
                    <a:pt x="105285" y="0"/>
                  </a:moveTo>
                  <a:lnTo>
                    <a:pt x="44175" y="44322"/>
                  </a:lnTo>
                  <a:lnTo>
                    <a:pt x="13479" y="74354"/>
                  </a:lnTo>
                  <a:lnTo>
                    <a:pt x="921" y="95047"/>
                  </a:lnTo>
                  <a:lnTo>
                    <a:pt x="614" y="103139"/>
                  </a:lnTo>
                  <a:lnTo>
                    <a:pt x="3919" y="109704"/>
                  </a:lnTo>
                  <a:lnTo>
                    <a:pt x="9632" y="115250"/>
                  </a:lnTo>
                  <a:lnTo>
                    <a:pt x="52422" y="132556"/>
                  </a:lnTo>
                  <a:lnTo>
                    <a:pt x="105934" y="153479"/>
                  </a:lnTo>
                  <a:lnTo>
                    <a:pt x="155976" y="185125"/>
                  </a:lnTo>
                  <a:lnTo>
                    <a:pt x="163646" y="194776"/>
                  </a:lnTo>
                  <a:lnTo>
                    <a:pt x="172167" y="217979"/>
                  </a:lnTo>
                  <a:lnTo>
                    <a:pt x="170930" y="229547"/>
                  </a:lnTo>
                  <a:lnTo>
                    <a:pt x="160197" y="251760"/>
                  </a:lnTo>
                  <a:lnTo>
                    <a:pt x="119214" y="301120"/>
                  </a:lnTo>
                  <a:lnTo>
                    <a:pt x="92645" y="317078"/>
                  </a:lnTo>
                  <a:lnTo>
                    <a:pt x="38925" y="33178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096207" y="5610110"/>
              <a:ext cx="326385" cy="265192"/>
            </a:xfrm>
            <a:custGeom>
              <a:avLst/>
              <a:gdLst/>
              <a:ahLst/>
              <a:cxnLst/>
              <a:rect l="0" t="0" r="0" b="0"/>
              <a:pathLst>
                <a:path w="326385" h="265192">
                  <a:moveTo>
                    <a:pt x="0" y="115813"/>
                  </a:moveTo>
                  <a:lnTo>
                    <a:pt x="14655" y="168841"/>
                  </a:lnTo>
                  <a:lnTo>
                    <a:pt x="28198" y="226287"/>
                  </a:lnTo>
                  <a:lnTo>
                    <a:pt x="35150" y="255380"/>
                  </a:lnTo>
                  <a:lnTo>
                    <a:pt x="40981" y="262670"/>
                  </a:lnTo>
                  <a:lnTo>
                    <a:pt x="48378" y="265191"/>
                  </a:lnTo>
                  <a:lnTo>
                    <a:pt x="56819" y="264531"/>
                  </a:lnTo>
                  <a:lnTo>
                    <a:pt x="64785" y="258243"/>
                  </a:lnTo>
                  <a:lnTo>
                    <a:pt x="91264" y="212361"/>
                  </a:lnTo>
                  <a:lnTo>
                    <a:pt x="119284" y="157631"/>
                  </a:lnTo>
                  <a:lnTo>
                    <a:pt x="142839" y="118845"/>
                  </a:lnTo>
                  <a:lnTo>
                    <a:pt x="150208" y="113155"/>
                  </a:lnTo>
                  <a:lnTo>
                    <a:pt x="157461" y="111702"/>
                  </a:lnTo>
                  <a:lnTo>
                    <a:pt x="164636" y="113072"/>
                  </a:lnTo>
                  <a:lnTo>
                    <a:pt x="178847" y="127073"/>
                  </a:lnTo>
                  <a:lnTo>
                    <a:pt x="191792" y="150064"/>
                  </a:lnTo>
                  <a:lnTo>
                    <a:pt x="209634" y="209363"/>
                  </a:lnTo>
                  <a:lnTo>
                    <a:pt x="213456" y="223803"/>
                  </a:lnTo>
                  <a:lnTo>
                    <a:pt x="227061" y="242968"/>
                  </a:lnTo>
                  <a:lnTo>
                    <a:pt x="235602" y="249716"/>
                  </a:lnTo>
                  <a:lnTo>
                    <a:pt x="242466" y="249536"/>
                  </a:lnTo>
                  <a:lnTo>
                    <a:pt x="248211" y="244736"/>
                  </a:lnTo>
                  <a:lnTo>
                    <a:pt x="257715" y="224585"/>
                  </a:lnTo>
                  <a:lnTo>
                    <a:pt x="273349" y="163815"/>
                  </a:lnTo>
                  <a:lnTo>
                    <a:pt x="291237" y="106060"/>
                  </a:lnTo>
                  <a:lnTo>
                    <a:pt x="308829" y="52745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538404" y="5694338"/>
              <a:ext cx="10530" cy="144518"/>
            </a:xfrm>
            <a:custGeom>
              <a:avLst/>
              <a:gdLst/>
              <a:ahLst/>
              <a:cxnLst/>
              <a:rect l="0" t="0" r="0" b="0"/>
              <a:pathLst>
                <a:path w="10530" h="144518">
                  <a:moveTo>
                    <a:pt x="10529" y="0"/>
                  </a:moveTo>
                  <a:lnTo>
                    <a:pt x="4463" y="32452"/>
                  </a:lnTo>
                  <a:lnTo>
                    <a:pt x="3910" y="95521"/>
                  </a:lnTo>
                  <a:lnTo>
                    <a:pt x="772" y="144517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685804" y="5494296"/>
              <a:ext cx="10529" cy="327252"/>
            </a:xfrm>
            <a:custGeom>
              <a:avLst/>
              <a:gdLst/>
              <a:ahLst/>
              <a:cxnLst/>
              <a:rect l="0" t="0" r="0" b="0"/>
              <a:pathLst>
                <a:path w="10529" h="327252">
                  <a:moveTo>
                    <a:pt x="0" y="0"/>
                  </a:moveTo>
                  <a:lnTo>
                    <a:pt x="7235" y="27556"/>
                  </a:lnTo>
                  <a:lnTo>
                    <a:pt x="9877" y="83779"/>
                  </a:lnTo>
                  <a:lnTo>
                    <a:pt x="7216" y="135568"/>
                  </a:lnTo>
                  <a:lnTo>
                    <a:pt x="2138" y="193417"/>
                  </a:lnTo>
                  <a:lnTo>
                    <a:pt x="633" y="246432"/>
                  </a:lnTo>
                  <a:lnTo>
                    <a:pt x="187" y="300355"/>
                  </a:lnTo>
                  <a:lnTo>
                    <a:pt x="1253" y="324174"/>
                  </a:lnTo>
                  <a:lnTo>
                    <a:pt x="3175" y="327251"/>
                  </a:lnTo>
                  <a:lnTo>
                    <a:pt x="1052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833202" y="5462711"/>
              <a:ext cx="31383" cy="389556"/>
            </a:xfrm>
            <a:custGeom>
              <a:avLst/>
              <a:gdLst/>
              <a:ahLst/>
              <a:cxnLst/>
              <a:rect l="0" t="0" r="0" b="0"/>
              <a:pathLst>
                <a:path w="31383" h="389556">
                  <a:moveTo>
                    <a:pt x="0" y="0"/>
                  </a:moveTo>
                  <a:lnTo>
                    <a:pt x="19786" y="52050"/>
                  </a:lnTo>
                  <a:lnTo>
                    <a:pt x="28089" y="101990"/>
                  </a:lnTo>
                  <a:lnTo>
                    <a:pt x="30551" y="149542"/>
                  </a:lnTo>
                  <a:lnTo>
                    <a:pt x="31382" y="212423"/>
                  </a:lnTo>
                  <a:lnTo>
                    <a:pt x="30375" y="269904"/>
                  </a:lnTo>
                  <a:lnTo>
                    <a:pt x="23245" y="326319"/>
                  </a:lnTo>
                  <a:lnTo>
                    <a:pt x="21057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527876" y="553641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306984" y="5399540"/>
              <a:ext cx="31587" cy="421141"/>
            </a:xfrm>
            <a:custGeom>
              <a:avLst/>
              <a:gdLst/>
              <a:ahLst/>
              <a:cxnLst/>
              <a:rect l="0" t="0" r="0" b="0"/>
              <a:pathLst>
                <a:path w="31587" h="421141">
                  <a:moveTo>
                    <a:pt x="31586" y="0"/>
                  </a:moveTo>
                  <a:lnTo>
                    <a:pt x="24351" y="27556"/>
                  </a:lnTo>
                  <a:lnTo>
                    <a:pt x="22034" y="73026"/>
                  </a:lnTo>
                  <a:lnTo>
                    <a:pt x="21347" y="133811"/>
                  </a:lnTo>
                  <a:lnTo>
                    <a:pt x="21144" y="186527"/>
                  </a:lnTo>
                  <a:lnTo>
                    <a:pt x="21084" y="248940"/>
                  </a:lnTo>
                  <a:lnTo>
                    <a:pt x="21066" y="298628"/>
                  </a:lnTo>
                  <a:lnTo>
                    <a:pt x="17940" y="357339"/>
                  </a:lnTo>
                  <a:lnTo>
                    <a:pt x="9605" y="393658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222757" y="5578525"/>
              <a:ext cx="445208" cy="205513"/>
            </a:xfrm>
            <a:custGeom>
              <a:avLst/>
              <a:gdLst/>
              <a:ahLst/>
              <a:cxnLst/>
              <a:rect l="0" t="0" r="0" b="0"/>
              <a:pathLst>
                <a:path w="445208" h="205513">
                  <a:moveTo>
                    <a:pt x="0" y="42114"/>
                  </a:moveTo>
                  <a:lnTo>
                    <a:pt x="48930" y="33780"/>
                  </a:lnTo>
                  <a:lnTo>
                    <a:pt x="99895" y="32235"/>
                  </a:lnTo>
                  <a:lnTo>
                    <a:pt x="163232" y="26124"/>
                  </a:lnTo>
                  <a:lnTo>
                    <a:pt x="225179" y="29293"/>
                  </a:lnTo>
                  <a:lnTo>
                    <a:pt x="254888" y="30566"/>
                  </a:lnTo>
                  <a:lnTo>
                    <a:pt x="277450" y="40491"/>
                  </a:lnTo>
                  <a:lnTo>
                    <a:pt x="286742" y="48051"/>
                  </a:lnTo>
                  <a:lnTo>
                    <a:pt x="297066" y="68929"/>
                  </a:lnTo>
                  <a:lnTo>
                    <a:pt x="303695" y="126049"/>
                  </a:lnTo>
                  <a:lnTo>
                    <a:pt x="310431" y="165250"/>
                  </a:lnTo>
                  <a:lnTo>
                    <a:pt x="325427" y="193502"/>
                  </a:lnTo>
                  <a:lnTo>
                    <a:pt x="335104" y="199191"/>
                  </a:lnTo>
                  <a:lnTo>
                    <a:pt x="361455" y="205512"/>
                  </a:lnTo>
                  <a:lnTo>
                    <a:pt x="386424" y="202083"/>
                  </a:lnTo>
                  <a:lnTo>
                    <a:pt x="417092" y="186998"/>
                  </a:lnTo>
                  <a:lnTo>
                    <a:pt x="425461" y="180817"/>
                  </a:lnTo>
                  <a:lnTo>
                    <a:pt x="437878" y="161471"/>
                  </a:lnTo>
                  <a:lnTo>
                    <a:pt x="442827" y="149761"/>
                  </a:lnTo>
                  <a:lnTo>
                    <a:pt x="445207" y="124272"/>
                  </a:lnTo>
                  <a:lnTo>
                    <a:pt x="441195" y="97346"/>
                  </a:lnTo>
                  <a:lnTo>
                    <a:pt x="425782" y="58219"/>
                  </a:lnTo>
                  <a:lnTo>
                    <a:pt x="413064" y="39133"/>
                  </a:lnTo>
                  <a:lnTo>
                    <a:pt x="375983" y="15234"/>
                  </a:lnTo>
                  <a:lnTo>
                    <a:pt x="316773" y="4514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559461" y="5979258"/>
              <a:ext cx="168457" cy="378376"/>
            </a:xfrm>
            <a:custGeom>
              <a:avLst/>
              <a:gdLst/>
              <a:ahLst/>
              <a:cxnLst/>
              <a:rect l="0" t="0" r="0" b="0"/>
              <a:pathLst>
                <a:path w="168457" h="378376">
                  <a:moveTo>
                    <a:pt x="168456" y="9878"/>
                  </a:moveTo>
                  <a:lnTo>
                    <a:pt x="140900" y="2643"/>
                  </a:lnTo>
                  <a:lnTo>
                    <a:pt x="84677" y="0"/>
                  </a:lnTo>
                  <a:lnTo>
                    <a:pt x="58692" y="1978"/>
                  </a:lnTo>
                  <a:lnTo>
                    <a:pt x="39343" y="10657"/>
                  </a:lnTo>
                  <a:lnTo>
                    <a:pt x="26065" y="28551"/>
                  </a:lnTo>
                  <a:lnTo>
                    <a:pt x="8009" y="72578"/>
                  </a:lnTo>
                  <a:lnTo>
                    <a:pt x="2374" y="126852"/>
                  </a:lnTo>
                  <a:lnTo>
                    <a:pt x="1055" y="171441"/>
                  </a:lnTo>
                  <a:lnTo>
                    <a:pt x="3432" y="230104"/>
                  </a:lnTo>
                  <a:lnTo>
                    <a:pt x="9127" y="292545"/>
                  </a:lnTo>
                  <a:lnTo>
                    <a:pt x="9082" y="349289"/>
                  </a:lnTo>
                  <a:lnTo>
                    <a:pt x="0" y="3783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464705" y="6179684"/>
              <a:ext cx="305327" cy="188479"/>
            </a:xfrm>
            <a:custGeom>
              <a:avLst/>
              <a:gdLst/>
              <a:ahLst/>
              <a:cxnLst/>
              <a:rect l="0" t="0" r="0" b="0"/>
              <a:pathLst>
                <a:path w="305327" h="188479">
                  <a:moveTo>
                    <a:pt x="0" y="30551"/>
                  </a:moveTo>
                  <a:lnTo>
                    <a:pt x="22357" y="30551"/>
                  </a:lnTo>
                  <a:lnTo>
                    <a:pt x="80109" y="10764"/>
                  </a:lnTo>
                  <a:lnTo>
                    <a:pt x="128241" y="2461"/>
                  </a:lnTo>
                  <a:lnTo>
                    <a:pt x="179547" y="0"/>
                  </a:lnTo>
                  <a:lnTo>
                    <a:pt x="211990" y="1765"/>
                  </a:lnTo>
                  <a:lnTo>
                    <a:pt x="238107" y="10348"/>
                  </a:lnTo>
                  <a:lnTo>
                    <a:pt x="258293" y="25081"/>
                  </a:lnTo>
                  <a:lnTo>
                    <a:pt x="273894" y="44497"/>
                  </a:lnTo>
                  <a:lnTo>
                    <a:pt x="284727" y="68725"/>
                  </a:lnTo>
                  <a:lnTo>
                    <a:pt x="293979" y="129641"/>
                  </a:lnTo>
                  <a:lnTo>
                    <a:pt x="305326" y="188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891824" y="6104949"/>
              <a:ext cx="128953" cy="395367"/>
            </a:xfrm>
            <a:custGeom>
              <a:avLst/>
              <a:gdLst/>
              <a:ahLst/>
              <a:cxnLst/>
              <a:rect l="0" t="0" r="0" b="0"/>
              <a:pathLst>
                <a:path w="128953" h="395367">
                  <a:moveTo>
                    <a:pt x="109834" y="0"/>
                  </a:moveTo>
                  <a:lnTo>
                    <a:pt x="87477" y="5590"/>
                  </a:lnTo>
                  <a:lnTo>
                    <a:pt x="70262" y="20812"/>
                  </a:lnTo>
                  <a:lnTo>
                    <a:pt x="28949" y="75873"/>
                  </a:lnTo>
                  <a:lnTo>
                    <a:pt x="8499" y="127798"/>
                  </a:lnTo>
                  <a:lnTo>
                    <a:pt x="0" y="165249"/>
                  </a:lnTo>
                  <a:lnTo>
                    <a:pt x="1748" y="188088"/>
                  </a:lnTo>
                  <a:lnTo>
                    <a:pt x="6191" y="194412"/>
                  </a:lnTo>
                  <a:lnTo>
                    <a:pt x="12663" y="197459"/>
                  </a:lnTo>
                  <a:lnTo>
                    <a:pt x="20486" y="198319"/>
                  </a:lnTo>
                  <a:lnTo>
                    <a:pt x="28042" y="195384"/>
                  </a:lnTo>
                  <a:lnTo>
                    <a:pt x="42676" y="182764"/>
                  </a:lnTo>
                  <a:lnTo>
                    <a:pt x="64069" y="150339"/>
                  </a:lnTo>
                  <a:lnTo>
                    <a:pt x="83853" y="90225"/>
                  </a:lnTo>
                  <a:lnTo>
                    <a:pt x="94207" y="55720"/>
                  </a:lnTo>
                  <a:lnTo>
                    <a:pt x="95907" y="57033"/>
                  </a:lnTo>
                  <a:lnTo>
                    <a:pt x="107340" y="112834"/>
                  </a:lnTo>
                  <a:lnTo>
                    <a:pt x="114931" y="165788"/>
                  </a:lnTo>
                  <a:lnTo>
                    <a:pt x="124343" y="216019"/>
                  </a:lnTo>
                  <a:lnTo>
                    <a:pt x="128952" y="269766"/>
                  </a:lnTo>
                  <a:lnTo>
                    <a:pt x="122103" y="324689"/>
                  </a:lnTo>
                  <a:lnTo>
                    <a:pt x="116067" y="351757"/>
                  </a:lnTo>
                  <a:lnTo>
                    <a:pt x="103245" y="373146"/>
                  </a:lnTo>
                  <a:lnTo>
                    <a:pt x="94913" y="382125"/>
                  </a:lnTo>
                  <a:lnTo>
                    <a:pt x="73177" y="392101"/>
                  </a:lnTo>
                  <a:lnTo>
                    <a:pt x="52598" y="395366"/>
                  </a:lnTo>
                  <a:lnTo>
                    <a:pt x="47110" y="394598"/>
                  </a:lnTo>
                  <a:lnTo>
                    <a:pt x="36135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106943" y="5989136"/>
              <a:ext cx="229604" cy="284270"/>
            </a:xfrm>
            <a:custGeom>
              <a:avLst/>
              <a:gdLst/>
              <a:ahLst/>
              <a:cxnLst/>
              <a:rect l="0" t="0" r="0" b="0"/>
              <a:pathLst>
                <a:path w="229604" h="284270">
                  <a:moveTo>
                    <a:pt x="0" y="0"/>
                  </a:moveTo>
                  <a:lnTo>
                    <a:pt x="27512" y="53875"/>
                  </a:lnTo>
                  <a:lnTo>
                    <a:pt x="42003" y="107478"/>
                  </a:lnTo>
                  <a:lnTo>
                    <a:pt x="49491" y="169106"/>
                  </a:lnTo>
                  <a:lnTo>
                    <a:pt x="51709" y="228700"/>
                  </a:lnTo>
                  <a:lnTo>
                    <a:pt x="53398" y="254893"/>
                  </a:lnTo>
                  <a:lnTo>
                    <a:pt x="55486" y="255326"/>
                  </a:lnTo>
                  <a:lnTo>
                    <a:pt x="60925" y="242160"/>
                  </a:lnTo>
                  <a:lnTo>
                    <a:pt x="77376" y="180834"/>
                  </a:lnTo>
                  <a:lnTo>
                    <a:pt x="98965" y="136768"/>
                  </a:lnTo>
                  <a:lnTo>
                    <a:pt x="133178" y="97846"/>
                  </a:lnTo>
                  <a:lnTo>
                    <a:pt x="146108" y="90967"/>
                  </a:lnTo>
                  <a:lnTo>
                    <a:pt x="172951" y="86443"/>
                  </a:lnTo>
                  <a:lnTo>
                    <a:pt x="184321" y="89214"/>
                  </a:lnTo>
                  <a:lnTo>
                    <a:pt x="203193" y="101652"/>
                  </a:lnTo>
                  <a:lnTo>
                    <a:pt x="216261" y="121998"/>
                  </a:lnTo>
                  <a:lnTo>
                    <a:pt x="224797" y="148978"/>
                  </a:lnTo>
                  <a:lnTo>
                    <a:pt x="229603" y="201289"/>
                  </a:lnTo>
                  <a:lnTo>
                    <a:pt x="228108" y="255833"/>
                  </a:lnTo>
                  <a:lnTo>
                    <a:pt x="221099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475441" y="5957550"/>
              <a:ext cx="20807" cy="315856"/>
            </a:xfrm>
            <a:custGeom>
              <a:avLst/>
              <a:gdLst/>
              <a:ahLst/>
              <a:cxnLst/>
              <a:rect l="0" t="0" r="0" b="0"/>
              <a:pathLst>
                <a:path w="20807" h="315856">
                  <a:moveTo>
                    <a:pt x="0" y="0"/>
                  </a:moveTo>
                  <a:lnTo>
                    <a:pt x="11453" y="48931"/>
                  </a:lnTo>
                  <a:lnTo>
                    <a:pt x="19160" y="108062"/>
                  </a:lnTo>
                  <a:lnTo>
                    <a:pt x="20495" y="167459"/>
                  </a:lnTo>
                  <a:lnTo>
                    <a:pt x="20806" y="210127"/>
                  </a:lnTo>
                  <a:lnTo>
                    <a:pt x="17863" y="264252"/>
                  </a:lnTo>
                  <a:lnTo>
                    <a:pt x="10529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433327" y="6052307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189513" y="0"/>
                  </a:moveTo>
                  <a:lnTo>
                    <a:pt x="147486" y="2340"/>
                  </a:lnTo>
                  <a:lnTo>
                    <a:pt x="85978" y="19786"/>
                  </a:lnTo>
                  <a:lnTo>
                    <a:pt x="28422" y="29255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770031" y="597860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309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952500"/>
            <a:ext cx="513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 - Early BAttles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2120" y="1642110"/>
            <a:ext cx="9137651" cy="990601"/>
            <a:chOff x="452120" y="1642110"/>
            <a:chExt cx="9137651" cy="990601"/>
          </a:xfrm>
        </p:grpSpPr>
        <p:sp>
          <p:nvSpPr>
            <p:cNvPr id="3" name="Freeform 2"/>
            <p:cNvSpPr/>
            <p:nvPr/>
          </p:nvSpPr>
          <p:spPr>
            <a:xfrm>
              <a:off x="452120" y="1779270"/>
              <a:ext cx="21591" cy="473711"/>
            </a:xfrm>
            <a:custGeom>
              <a:avLst/>
              <a:gdLst/>
              <a:ahLst/>
              <a:cxnLst/>
              <a:rect l="0" t="0" r="0" b="0"/>
              <a:pathLst>
                <a:path w="21591" h="473711">
                  <a:moveTo>
                    <a:pt x="21590" y="0"/>
                  </a:moveTo>
                  <a:lnTo>
                    <a:pt x="16510" y="16510"/>
                  </a:lnTo>
                  <a:lnTo>
                    <a:pt x="12700" y="27940"/>
                  </a:lnTo>
                  <a:lnTo>
                    <a:pt x="7620" y="54610"/>
                  </a:lnTo>
                  <a:lnTo>
                    <a:pt x="5080" y="69850"/>
                  </a:lnTo>
                  <a:lnTo>
                    <a:pt x="3810" y="83820"/>
                  </a:lnTo>
                  <a:lnTo>
                    <a:pt x="2540" y="97790"/>
                  </a:lnTo>
                  <a:lnTo>
                    <a:pt x="1270" y="116840"/>
                  </a:lnTo>
                  <a:lnTo>
                    <a:pt x="1270" y="20193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10870" y="233680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94740" y="1894840"/>
              <a:ext cx="41911" cy="421641"/>
            </a:xfrm>
            <a:custGeom>
              <a:avLst/>
              <a:gdLst/>
              <a:ahLst/>
              <a:cxnLst/>
              <a:rect l="0" t="0" r="0" b="0"/>
              <a:pathLst>
                <a:path w="41911" h="421641">
                  <a:moveTo>
                    <a:pt x="41910" y="0"/>
                  </a:moveTo>
                  <a:lnTo>
                    <a:pt x="36830" y="22860"/>
                  </a:lnTo>
                  <a:lnTo>
                    <a:pt x="34290" y="33020"/>
                  </a:lnTo>
                  <a:lnTo>
                    <a:pt x="27940" y="53340"/>
                  </a:lnTo>
                  <a:lnTo>
                    <a:pt x="25400" y="64770"/>
                  </a:lnTo>
                  <a:lnTo>
                    <a:pt x="24130" y="77470"/>
                  </a:lnTo>
                  <a:lnTo>
                    <a:pt x="22860" y="90170"/>
                  </a:lnTo>
                  <a:lnTo>
                    <a:pt x="22860" y="104140"/>
                  </a:lnTo>
                  <a:lnTo>
                    <a:pt x="21590" y="130810"/>
                  </a:lnTo>
                  <a:lnTo>
                    <a:pt x="20320" y="144780"/>
                  </a:lnTo>
                  <a:lnTo>
                    <a:pt x="17780" y="158750"/>
                  </a:lnTo>
                  <a:lnTo>
                    <a:pt x="15240" y="172720"/>
                  </a:lnTo>
                  <a:lnTo>
                    <a:pt x="13970" y="187960"/>
                  </a:lnTo>
                  <a:lnTo>
                    <a:pt x="12700" y="203200"/>
                  </a:lnTo>
                  <a:lnTo>
                    <a:pt x="11430" y="236220"/>
                  </a:lnTo>
                  <a:lnTo>
                    <a:pt x="11430" y="265430"/>
                  </a:lnTo>
                  <a:lnTo>
                    <a:pt x="10160" y="280670"/>
                  </a:lnTo>
                  <a:lnTo>
                    <a:pt x="7620" y="294640"/>
                  </a:lnTo>
                  <a:lnTo>
                    <a:pt x="5080" y="308610"/>
                  </a:lnTo>
                  <a:lnTo>
                    <a:pt x="3810" y="325120"/>
                  </a:lnTo>
                  <a:lnTo>
                    <a:pt x="2540" y="34290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26160" y="1803400"/>
              <a:ext cx="361951" cy="464821"/>
            </a:xfrm>
            <a:custGeom>
              <a:avLst/>
              <a:gdLst/>
              <a:ahLst/>
              <a:cxnLst/>
              <a:rect l="0" t="0" r="0" b="0"/>
              <a:pathLst>
                <a:path w="361951" h="464821">
                  <a:moveTo>
                    <a:pt x="5080" y="196850"/>
                  </a:moveTo>
                  <a:lnTo>
                    <a:pt x="0" y="180340"/>
                  </a:lnTo>
                  <a:lnTo>
                    <a:pt x="0" y="170180"/>
                  </a:lnTo>
                  <a:lnTo>
                    <a:pt x="0" y="160020"/>
                  </a:lnTo>
                  <a:lnTo>
                    <a:pt x="2540" y="147320"/>
                  </a:lnTo>
                  <a:lnTo>
                    <a:pt x="6350" y="137160"/>
                  </a:lnTo>
                  <a:lnTo>
                    <a:pt x="13970" y="128270"/>
                  </a:lnTo>
                  <a:lnTo>
                    <a:pt x="21590" y="119380"/>
                  </a:lnTo>
                  <a:lnTo>
                    <a:pt x="30480" y="111760"/>
                  </a:lnTo>
                  <a:lnTo>
                    <a:pt x="39370" y="104140"/>
                  </a:lnTo>
                  <a:lnTo>
                    <a:pt x="49530" y="96520"/>
                  </a:lnTo>
                  <a:lnTo>
                    <a:pt x="62230" y="88900"/>
                  </a:lnTo>
                  <a:lnTo>
                    <a:pt x="76200" y="81280"/>
                  </a:lnTo>
                  <a:lnTo>
                    <a:pt x="91440" y="74930"/>
                  </a:lnTo>
                  <a:lnTo>
                    <a:pt x="106680" y="66040"/>
                  </a:lnTo>
                  <a:lnTo>
                    <a:pt x="123190" y="57150"/>
                  </a:lnTo>
                  <a:lnTo>
                    <a:pt x="140970" y="46990"/>
                  </a:lnTo>
                  <a:lnTo>
                    <a:pt x="157480" y="39370"/>
                  </a:lnTo>
                  <a:lnTo>
                    <a:pt x="175260" y="30480"/>
                  </a:lnTo>
                  <a:lnTo>
                    <a:pt x="191770" y="22860"/>
                  </a:lnTo>
                  <a:lnTo>
                    <a:pt x="210820" y="16510"/>
                  </a:lnTo>
                  <a:lnTo>
                    <a:pt x="229870" y="11430"/>
                  </a:lnTo>
                  <a:lnTo>
                    <a:pt x="250190" y="6350"/>
                  </a:lnTo>
                  <a:lnTo>
                    <a:pt x="267970" y="3810"/>
                  </a:lnTo>
                  <a:lnTo>
                    <a:pt x="284480" y="1270"/>
                  </a:lnTo>
                  <a:lnTo>
                    <a:pt x="300990" y="0"/>
                  </a:lnTo>
                  <a:lnTo>
                    <a:pt x="314960" y="0"/>
                  </a:lnTo>
                  <a:lnTo>
                    <a:pt x="327660" y="1270"/>
                  </a:lnTo>
                  <a:lnTo>
                    <a:pt x="339090" y="3810"/>
                  </a:lnTo>
                  <a:lnTo>
                    <a:pt x="349250" y="10160"/>
                  </a:lnTo>
                  <a:lnTo>
                    <a:pt x="355600" y="21590"/>
                  </a:lnTo>
                  <a:lnTo>
                    <a:pt x="361950" y="34290"/>
                  </a:lnTo>
                  <a:lnTo>
                    <a:pt x="361950" y="46990"/>
                  </a:lnTo>
                  <a:lnTo>
                    <a:pt x="359410" y="60960"/>
                  </a:lnTo>
                  <a:lnTo>
                    <a:pt x="354330" y="74930"/>
                  </a:lnTo>
                  <a:lnTo>
                    <a:pt x="345440" y="88900"/>
                  </a:lnTo>
                  <a:lnTo>
                    <a:pt x="335280" y="102870"/>
                  </a:lnTo>
                  <a:lnTo>
                    <a:pt x="323850" y="116840"/>
                  </a:lnTo>
                  <a:lnTo>
                    <a:pt x="309880" y="130810"/>
                  </a:lnTo>
                  <a:lnTo>
                    <a:pt x="294640" y="144780"/>
                  </a:lnTo>
                  <a:lnTo>
                    <a:pt x="279400" y="158750"/>
                  </a:lnTo>
                  <a:lnTo>
                    <a:pt x="261620" y="172720"/>
                  </a:lnTo>
                  <a:lnTo>
                    <a:pt x="242570" y="186690"/>
                  </a:lnTo>
                  <a:lnTo>
                    <a:pt x="223520" y="200660"/>
                  </a:lnTo>
                  <a:lnTo>
                    <a:pt x="204470" y="213360"/>
                  </a:lnTo>
                  <a:lnTo>
                    <a:pt x="167640" y="237490"/>
                  </a:lnTo>
                  <a:lnTo>
                    <a:pt x="151130" y="247650"/>
                  </a:lnTo>
                  <a:lnTo>
                    <a:pt x="135890" y="256540"/>
                  </a:lnTo>
                  <a:lnTo>
                    <a:pt x="120650" y="264160"/>
                  </a:lnTo>
                  <a:lnTo>
                    <a:pt x="105410" y="271780"/>
                  </a:lnTo>
                  <a:lnTo>
                    <a:pt x="91440" y="276860"/>
                  </a:lnTo>
                  <a:lnTo>
                    <a:pt x="76200" y="281940"/>
                  </a:lnTo>
                  <a:lnTo>
                    <a:pt x="71120" y="279400"/>
                  </a:lnTo>
                  <a:lnTo>
                    <a:pt x="72390" y="271780"/>
                  </a:lnTo>
                  <a:lnTo>
                    <a:pt x="78740" y="260350"/>
                  </a:lnTo>
                  <a:lnTo>
                    <a:pt x="87630" y="252730"/>
                  </a:lnTo>
                  <a:lnTo>
                    <a:pt x="97790" y="245110"/>
                  </a:lnTo>
                  <a:lnTo>
                    <a:pt x="109220" y="240030"/>
                  </a:lnTo>
                  <a:lnTo>
                    <a:pt x="121920" y="234950"/>
                  </a:lnTo>
                  <a:lnTo>
                    <a:pt x="137160" y="231140"/>
                  </a:lnTo>
                  <a:lnTo>
                    <a:pt x="153670" y="226060"/>
                  </a:lnTo>
                  <a:lnTo>
                    <a:pt x="168910" y="223520"/>
                  </a:lnTo>
                  <a:lnTo>
                    <a:pt x="186690" y="222250"/>
                  </a:lnTo>
                  <a:lnTo>
                    <a:pt x="203200" y="220980"/>
                  </a:lnTo>
                  <a:lnTo>
                    <a:pt x="220980" y="220980"/>
                  </a:lnTo>
                  <a:lnTo>
                    <a:pt x="237490" y="222250"/>
                  </a:lnTo>
                  <a:lnTo>
                    <a:pt x="255270" y="224790"/>
                  </a:lnTo>
                  <a:lnTo>
                    <a:pt x="270510" y="228600"/>
                  </a:lnTo>
                  <a:lnTo>
                    <a:pt x="283210" y="232410"/>
                  </a:lnTo>
                  <a:lnTo>
                    <a:pt x="295910" y="238760"/>
                  </a:lnTo>
                  <a:lnTo>
                    <a:pt x="308610" y="246380"/>
                  </a:lnTo>
                  <a:lnTo>
                    <a:pt x="320040" y="254000"/>
                  </a:lnTo>
                  <a:lnTo>
                    <a:pt x="330200" y="262890"/>
                  </a:lnTo>
                  <a:lnTo>
                    <a:pt x="336550" y="275590"/>
                  </a:lnTo>
                  <a:lnTo>
                    <a:pt x="340360" y="292100"/>
                  </a:lnTo>
                  <a:lnTo>
                    <a:pt x="340360" y="309880"/>
                  </a:lnTo>
                  <a:lnTo>
                    <a:pt x="339090" y="326390"/>
                  </a:lnTo>
                  <a:lnTo>
                    <a:pt x="335280" y="341630"/>
                  </a:lnTo>
                  <a:lnTo>
                    <a:pt x="331470" y="356870"/>
                  </a:lnTo>
                  <a:lnTo>
                    <a:pt x="325120" y="368300"/>
                  </a:lnTo>
                  <a:lnTo>
                    <a:pt x="320040" y="379730"/>
                  </a:lnTo>
                  <a:lnTo>
                    <a:pt x="313690" y="388620"/>
                  </a:lnTo>
                  <a:lnTo>
                    <a:pt x="304800" y="397510"/>
                  </a:lnTo>
                  <a:lnTo>
                    <a:pt x="293370" y="405130"/>
                  </a:lnTo>
                  <a:lnTo>
                    <a:pt x="248920" y="435610"/>
                  </a:lnTo>
                  <a:lnTo>
                    <a:pt x="234950" y="440690"/>
                  </a:lnTo>
                  <a:lnTo>
                    <a:pt x="220980" y="445770"/>
                  </a:lnTo>
                  <a:lnTo>
                    <a:pt x="191770" y="454660"/>
                  </a:lnTo>
                  <a:lnTo>
                    <a:pt x="166370" y="463550"/>
                  </a:lnTo>
                  <a:lnTo>
                    <a:pt x="152400" y="464820"/>
                  </a:lnTo>
                  <a:lnTo>
                    <a:pt x="137160" y="464820"/>
                  </a:lnTo>
                  <a:lnTo>
                    <a:pt x="90170" y="459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10970" y="2042160"/>
              <a:ext cx="199391" cy="228601"/>
            </a:xfrm>
            <a:custGeom>
              <a:avLst/>
              <a:gdLst/>
              <a:ahLst/>
              <a:cxnLst/>
              <a:rect l="0" t="0" r="0" b="0"/>
              <a:pathLst>
                <a:path w="199391" h="228601">
                  <a:moveTo>
                    <a:pt x="0" y="0"/>
                  </a:moveTo>
                  <a:lnTo>
                    <a:pt x="16510" y="11430"/>
                  </a:lnTo>
                  <a:lnTo>
                    <a:pt x="20320" y="20320"/>
                  </a:lnTo>
                  <a:lnTo>
                    <a:pt x="21590" y="33020"/>
                  </a:lnTo>
                  <a:lnTo>
                    <a:pt x="21590" y="87630"/>
                  </a:lnTo>
                  <a:lnTo>
                    <a:pt x="20320" y="101600"/>
                  </a:lnTo>
                  <a:lnTo>
                    <a:pt x="17780" y="113030"/>
                  </a:lnTo>
                  <a:lnTo>
                    <a:pt x="15240" y="124460"/>
                  </a:lnTo>
                  <a:lnTo>
                    <a:pt x="13970" y="138430"/>
                  </a:lnTo>
                  <a:lnTo>
                    <a:pt x="12700" y="153670"/>
                  </a:lnTo>
                  <a:lnTo>
                    <a:pt x="11430" y="168910"/>
                  </a:lnTo>
                  <a:lnTo>
                    <a:pt x="12700" y="184150"/>
                  </a:lnTo>
                  <a:lnTo>
                    <a:pt x="13970" y="199390"/>
                  </a:lnTo>
                  <a:lnTo>
                    <a:pt x="16510" y="213360"/>
                  </a:lnTo>
                  <a:lnTo>
                    <a:pt x="22860" y="222250"/>
                  </a:lnTo>
                  <a:lnTo>
                    <a:pt x="31750" y="226060"/>
                  </a:lnTo>
                  <a:lnTo>
                    <a:pt x="41910" y="228600"/>
                  </a:lnTo>
                  <a:lnTo>
                    <a:pt x="50800" y="227330"/>
                  </a:lnTo>
                  <a:lnTo>
                    <a:pt x="59690" y="223520"/>
                  </a:lnTo>
                  <a:lnTo>
                    <a:pt x="68580" y="219710"/>
                  </a:lnTo>
                  <a:lnTo>
                    <a:pt x="76200" y="214630"/>
                  </a:lnTo>
                  <a:lnTo>
                    <a:pt x="82550" y="208280"/>
                  </a:lnTo>
                  <a:lnTo>
                    <a:pt x="90170" y="201930"/>
                  </a:lnTo>
                  <a:lnTo>
                    <a:pt x="97790" y="194310"/>
                  </a:lnTo>
                  <a:lnTo>
                    <a:pt x="105410" y="186690"/>
                  </a:lnTo>
                  <a:lnTo>
                    <a:pt x="111760" y="176530"/>
                  </a:lnTo>
                  <a:lnTo>
                    <a:pt x="119380" y="166370"/>
                  </a:lnTo>
                  <a:lnTo>
                    <a:pt x="125730" y="153670"/>
                  </a:lnTo>
                  <a:lnTo>
                    <a:pt x="133350" y="140970"/>
                  </a:lnTo>
                  <a:lnTo>
                    <a:pt x="139700" y="129540"/>
                  </a:lnTo>
                  <a:lnTo>
                    <a:pt x="153670" y="106680"/>
                  </a:lnTo>
                  <a:lnTo>
                    <a:pt x="160020" y="96520"/>
                  </a:lnTo>
                  <a:lnTo>
                    <a:pt x="165100" y="85090"/>
                  </a:lnTo>
                  <a:lnTo>
                    <a:pt x="170180" y="74930"/>
                  </a:lnTo>
                  <a:lnTo>
                    <a:pt x="173990" y="63500"/>
                  </a:lnTo>
                  <a:lnTo>
                    <a:pt x="181610" y="43180"/>
                  </a:lnTo>
                  <a:lnTo>
                    <a:pt x="181610" y="40640"/>
                  </a:lnTo>
                  <a:lnTo>
                    <a:pt x="180340" y="43180"/>
                  </a:lnTo>
                  <a:lnTo>
                    <a:pt x="176530" y="49530"/>
                  </a:lnTo>
                  <a:lnTo>
                    <a:pt x="172720" y="60960"/>
                  </a:lnTo>
                  <a:lnTo>
                    <a:pt x="168910" y="73660"/>
                  </a:lnTo>
                  <a:lnTo>
                    <a:pt x="165100" y="87630"/>
                  </a:lnTo>
                  <a:lnTo>
                    <a:pt x="162560" y="102870"/>
                  </a:lnTo>
                  <a:lnTo>
                    <a:pt x="161290" y="119380"/>
                  </a:lnTo>
                  <a:lnTo>
                    <a:pt x="160020" y="135890"/>
                  </a:lnTo>
                  <a:lnTo>
                    <a:pt x="160020" y="149860"/>
                  </a:lnTo>
                  <a:lnTo>
                    <a:pt x="161290" y="163830"/>
                  </a:lnTo>
                  <a:lnTo>
                    <a:pt x="163830" y="175260"/>
                  </a:lnTo>
                  <a:lnTo>
                    <a:pt x="168910" y="185420"/>
                  </a:lnTo>
                  <a:lnTo>
                    <a:pt x="175260" y="193040"/>
                  </a:lnTo>
                  <a:lnTo>
                    <a:pt x="1993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81480" y="2063750"/>
              <a:ext cx="149861" cy="210821"/>
            </a:xfrm>
            <a:custGeom>
              <a:avLst/>
              <a:gdLst/>
              <a:ahLst/>
              <a:cxnLst/>
              <a:rect l="0" t="0" r="0" b="0"/>
              <a:pathLst>
                <a:path w="149861" h="210821">
                  <a:moveTo>
                    <a:pt x="45720" y="0"/>
                  </a:moveTo>
                  <a:lnTo>
                    <a:pt x="39370" y="16510"/>
                  </a:lnTo>
                  <a:lnTo>
                    <a:pt x="36830" y="27940"/>
                  </a:lnTo>
                  <a:lnTo>
                    <a:pt x="30480" y="54610"/>
                  </a:lnTo>
                  <a:lnTo>
                    <a:pt x="10160" y="154940"/>
                  </a:lnTo>
                  <a:lnTo>
                    <a:pt x="6350" y="170180"/>
                  </a:lnTo>
                  <a:lnTo>
                    <a:pt x="2540" y="182880"/>
                  </a:lnTo>
                  <a:lnTo>
                    <a:pt x="0" y="195580"/>
                  </a:lnTo>
                  <a:lnTo>
                    <a:pt x="1270" y="203200"/>
                  </a:lnTo>
                  <a:lnTo>
                    <a:pt x="5080" y="207010"/>
                  </a:lnTo>
                  <a:lnTo>
                    <a:pt x="11430" y="208280"/>
                  </a:lnTo>
                  <a:lnTo>
                    <a:pt x="19050" y="207010"/>
                  </a:lnTo>
                  <a:lnTo>
                    <a:pt x="27940" y="205740"/>
                  </a:lnTo>
                  <a:lnTo>
                    <a:pt x="36830" y="204470"/>
                  </a:lnTo>
                  <a:lnTo>
                    <a:pt x="48260" y="204470"/>
                  </a:lnTo>
                  <a:lnTo>
                    <a:pt x="59690" y="204470"/>
                  </a:lnTo>
                  <a:lnTo>
                    <a:pt x="72390" y="207010"/>
                  </a:lnTo>
                  <a:lnTo>
                    <a:pt x="85090" y="208280"/>
                  </a:lnTo>
                  <a:lnTo>
                    <a:pt x="99060" y="208280"/>
                  </a:lnTo>
                  <a:lnTo>
                    <a:pt x="14986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12620" y="2032000"/>
              <a:ext cx="182881" cy="252731"/>
            </a:xfrm>
            <a:custGeom>
              <a:avLst/>
              <a:gdLst/>
              <a:ahLst/>
              <a:cxnLst/>
              <a:rect l="0" t="0" r="0" b="0"/>
              <a:pathLst>
                <a:path w="182881" h="252731">
                  <a:moveTo>
                    <a:pt x="45720" y="0"/>
                  </a:moveTo>
                  <a:lnTo>
                    <a:pt x="50800" y="22860"/>
                  </a:lnTo>
                  <a:lnTo>
                    <a:pt x="52070" y="33020"/>
                  </a:lnTo>
                  <a:lnTo>
                    <a:pt x="50800" y="43180"/>
                  </a:lnTo>
                  <a:lnTo>
                    <a:pt x="49530" y="53340"/>
                  </a:lnTo>
                  <a:lnTo>
                    <a:pt x="46990" y="64770"/>
                  </a:lnTo>
                  <a:lnTo>
                    <a:pt x="40640" y="90170"/>
                  </a:lnTo>
                  <a:lnTo>
                    <a:pt x="38100" y="101600"/>
                  </a:lnTo>
                  <a:lnTo>
                    <a:pt x="34290" y="114300"/>
                  </a:lnTo>
                  <a:lnTo>
                    <a:pt x="27940" y="135890"/>
                  </a:lnTo>
                  <a:lnTo>
                    <a:pt x="0" y="220980"/>
                  </a:lnTo>
                  <a:lnTo>
                    <a:pt x="0" y="229870"/>
                  </a:lnTo>
                  <a:lnTo>
                    <a:pt x="2540" y="238760"/>
                  </a:lnTo>
                  <a:lnTo>
                    <a:pt x="6350" y="247650"/>
                  </a:lnTo>
                  <a:lnTo>
                    <a:pt x="13970" y="251460"/>
                  </a:lnTo>
                  <a:lnTo>
                    <a:pt x="22860" y="252730"/>
                  </a:lnTo>
                  <a:lnTo>
                    <a:pt x="34290" y="252730"/>
                  </a:lnTo>
                  <a:lnTo>
                    <a:pt x="46990" y="251460"/>
                  </a:lnTo>
                  <a:lnTo>
                    <a:pt x="62230" y="250190"/>
                  </a:lnTo>
                  <a:lnTo>
                    <a:pt x="77470" y="247650"/>
                  </a:lnTo>
                  <a:lnTo>
                    <a:pt x="91440" y="243840"/>
                  </a:lnTo>
                  <a:lnTo>
                    <a:pt x="104140" y="241300"/>
                  </a:lnTo>
                  <a:lnTo>
                    <a:pt x="116840" y="237490"/>
                  </a:lnTo>
                  <a:lnTo>
                    <a:pt x="139700" y="231140"/>
                  </a:lnTo>
                  <a:lnTo>
                    <a:pt x="18288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00300" y="1894840"/>
              <a:ext cx="73661" cy="389891"/>
            </a:xfrm>
            <a:custGeom>
              <a:avLst/>
              <a:gdLst/>
              <a:ahLst/>
              <a:cxnLst/>
              <a:rect l="0" t="0" r="0" b="0"/>
              <a:pathLst>
                <a:path w="73661" h="389891">
                  <a:moveTo>
                    <a:pt x="73660" y="0"/>
                  </a:moveTo>
                  <a:lnTo>
                    <a:pt x="73660" y="22860"/>
                  </a:lnTo>
                  <a:lnTo>
                    <a:pt x="72390" y="35560"/>
                  </a:lnTo>
                  <a:lnTo>
                    <a:pt x="71120" y="49530"/>
                  </a:lnTo>
                  <a:lnTo>
                    <a:pt x="66040" y="80010"/>
                  </a:lnTo>
                  <a:lnTo>
                    <a:pt x="39370" y="227330"/>
                  </a:lnTo>
                  <a:lnTo>
                    <a:pt x="31750" y="260350"/>
                  </a:lnTo>
                  <a:lnTo>
                    <a:pt x="17780" y="31877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10460" y="1845310"/>
              <a:ext cx="302261" cy="439421"/>
            </a:xfrm>
            <a:custGeom>
              <a:avLst/>
              <a:gdLst/>
              <a:ahLst/>
              <a:cxnLst/>
              <a:rect l="0" t="0" r="0" b="0"/>
              <a:pathLst>
                <a:path w="302261" h="439421">
                  <a:moveTo>
                    <a:pt x="0" y="60960"/>
                  </a:moveTo>
                  <a:lnTo>
                    <a:pt x="11430" y="49530"/>
                  </a:lnTo>
                  <a:lnTo>
                    <a:pt x="20320" y="43180"/>
                  </a:lnTo>
                  <a:lnTo>
                    <a:pt x="33020" y="36830"/>
                  </a:lnTo>
                  <a:lnTo>
                    <a:pt x="46990" y="30480"/>
                  </a:lnTo>
                  <a:lnTo>
                    <a:pt x="62230" y="25400"/>
                  </a:lnTo>
                  <a:lnTo>
                    <a:pt x="77470" y="20320"/>
                  </a:lnTo>
                  <a:lnTo>
                    <a:pt x="139700" y="5080"/>
                  </a:lnTo>
                  <a:lnTo>
                    <a:pt x="154940" y="2540"/>
                  </a:lnTo>
                  <a:lnTo>
                    <a:pt x="171450" y="0"/>
                  </a:lnTo>
                  <a:lnTo>
                    <a:pt x="187960" y="0"/>
                  </a:lnTo>
                  <a:lnTo>
                    <a:pt x="204470" y="0"/>
                  </a:lnTo>
                  <a:lnTo>
                    <a:pt x="219710" y="1270"/>
                  </a:lnTo>
                  <a:lnTo>
                    <a:pt x="233680" y="3810"/>
                  </a:lnTo>
                  <a:lnTo>
                    <a:pt x="247650" y="6350"/>
                  </a:lnTo>
                  <a:lnTo>
                    <a:pt x="260350" y="8890"/>
                  </a:lnTo>
                  <a:lnTo>
                    <a:pt x="271780" y="11430"/>
                  </a:lnTo>
                  <a:lnTo>
                    <a:pt x="281940" y="16510"/>
                  </a:lnTo>
                  <a:lnTo>
                    <a:pt x="290830" y="21590"/>
                  </a:lnTo>
                  <a:lnTo>
                    <a:pt x="299720" y="27940"/>
                  </a:lnTo>
                  <a:lnTo>
                    <a:pt x="302260" y="36830"/>
                  </a:lnTo>
                  <a:lnTo>
                    <a:pt x="302260" y="49530"/>
                  </a:lnTo>
                  <a:lnTo>
                    <a:pt x="299720" y="63500"/>
                  </a:lnTo>
                  <a:lnTo>
                    <a:pt x="294640" y="76200"/>
                  </a:lnTo>
                  <a:lnTo>
                    <a:pt x="288290" y="88900"/>
                  </a:lnTo>
                  <a:lnTo>
                    <a:pt x="280670" y="100330"/>
                  </a:lnTo>
                  <a:lnTo>
                    <a:pt x="270510" y="113030"/>
                  </a:lnTo>
                  <a:lnTo>
                    <a:pt x="259080" y="125730"/>
                  </a:lnTo>
                  <a:lnTo>
                    <a:pt x="246380" y="138430"/>
                  </a:lnTo>
                  <a:lnTo>
                    <a:pt x="231140" y="151130"/>
                  </a:lnTo>
                  <a:lnTo>
                    <a:pt x="213360" y="162560"/>
                  </a:lnTo>
                  <a:lnTo>
                    <a:pt x="195580" y="173990"/>
                  </a:lnTo>
                  <a:lnTo>
                    <a:pt x="177800" y="184150"/>
                  </a:lnTo>
                  <a:lnTo>
                    <a:pt x="158750" y="193040"/>
                  </a:lnTo>
                  <a:lnTo>
                    <a:pt x="140970" y="201930"/>
                  </a:lnTo>
                  <a:lnTo>
                    <a:pt x="123190" y="208280"/>
                  </a:lnTo>
                  <a:lnTo>
                    <a:pt x="106680" y="214630"/>
                  </a:lnTo>
                  <a:lnTo>
                    <a:pt x="55880" y="227330"/>
                  </a:lnTo>
                  <a:lnTo>
                    <a:pt x="41910" y="231140"/>
                  </a:lnTo>
                  <a:lnTo>
                    <a:pt x="27940" y="232410"/>
                  </a:lnTo>
                  <a:lnTo>
                    <a:pt x="15240" y="232410"/>
                  </a:lnTo>
                  <a:lnTo>
                    <a:pt x="3810" y="231140"/>
                  </a:lnTo>
                  <a:lnTo>
                    <a:pt x="2540" y="231140"/>
                  </a:lnTo>
                  <a:lnTo>
                    <a:pt x="8890" y="229870"/>
                  </a:lnTo>
                  <a:lnTo>
                    <a:pt x="31750" y="229870"/>
                  </a:lnTo>
                  <a:lnTo>
                    <a:pt x="58420" y="228600"/>
                  </a:lnTo>
                  <a:lnTo>
                    <a:pt x="71120" y="231140"/>
                  </a:lnTo>
                  <a:lnTo>
                    <a:pt x="82550" y="234950"/>
                  </a:lnTo>
                  <a:lnTo>
                    <a:pt x="93980" y="240030"/>
                  </a:lnTo>
                  <a:lnTo>
                    <a:pt x="119380" y="251460"/>
                  </a:lnTo>
                  <a:lnTo>
                    <a:pt x="132080" y="257810"/>
                  </a:lnTo>
                  <a:lnTo>
                    <a:pt x="144780" y="264160"/>
                  </a:lnTo>
                  <a:lnTo>
                    <a:pt x="156210" y="271780"/>
                  </a:lnTo>
                  <a:lnTo>
                    <a:pt x="167640" y="278130"/>
                  </a:lnTo>
                  <a:lnTo>
                    <a:pt x="177800" y="285750"/>
                  </a:lnTo>
                  <a:lnTo>
                    <a:pt x="186690" y="294640"/>
                  </a:lnTo>
                  <a:lnTo>
                    <a:pt x="194310" y="304800"/>
                  </a:lnTo>
                  <a:lnTo>
                    <a:pt x="200660" y="314960"/>
                  </a:lnTo>
                  <a:lnTo>
                    <a:pt x="207010" y="325120"/>
                  </a:lnTo>
                  <a:lnTo>
                    <a:pt x="212090" y="335280"/>
                  </a:lnTo>
                  <a:lnTo>
                    <a:pt x="215900" y="347980"/>
                  </a:lnTo>
                  <a:lnTo>
                    <a:pt x="220980" y="361950"/>
                  </a:lnTo>
                  <a:lnTo>
                    <a:pt x="224790" y="377190"/>
                  </a:lnTo>
                  <a:lnTo>
                    <a:pt x="226060" y="391160"/>
                  </a:lnTo>
                  <a:lnTo>
                    <a:pt x="226060" y="403860"/>
                  </a:lnTo>
                  <a:lnTo>
                    <a:pt x="222250" y="439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38120" y="2018030"/>
              <a:ext cx="177801" cy="246381"/>
            </a:xfrm>
            <a:custGeom>
              <a:avLst/>
              <a:gdLst/>
              <a:ahLst/>
              <a:cxnLst/>
              <a:rect l="0" t="0" r="0" b="0"/>
              <a:pathLst>
                <a:path w="177801" h="246381">
                  <a:moveTo>
                    <a:pt x="30480" y="45720"/>
                  </a:moveTo>
                  <a:lnTo>
                    <a:pt x="20320" y="67310"/>
                  </a:lnTo>
                  <a:lnTo>
                    <a:pt x="15240" y="77470"/>
                  </a:lnTo>
                  <a:lnTo>
                    <a:pt x="11430" y="87630"/>
                  </a:lnTo>
                  <a:lnTo>
                    <a:pt x="7620" y="99060"/>
                  </a:lnTo>
                  <a:lnTo>
                    <a:pt x="5080" y="111760"/>
                  </a:lnTo>
                  <a:lnTo>
                    <a:pt x="2540" y="125730"/>
                  </a:lnTo>
                  <a:lnTo>
                    <a:pt x="1270" y="140970"/>
                  </a:lnTo>
                  <a:lnTo>
                    <a:pt x="1270" y="156210"/>
                  </a:lnTo>
                  <a:lnTo>
                    <a:pt x="0" y="185420"/>
                  </a:lnTo>
                  <a:lnTo>
                    <a:pt x="1270" y="198120"/>
                  </a:lnTo>
                  <a:lnTo>
                    <a:pt x="2540" y="210820"/>
                  </a:lnTo>
                  <a:lnTo>
                    <a:pt x="5080" y="222250"/>
                  </a:lnTo>
                  <a:lnTo>
                    <a:pt x="10160" y="231140"/>
                  </a:lnTo>
                  <a:lnTo>
                    <a:pt x="16510" y="238760"/>
                  </a:lnTo>
                  <a:lnTo>
                    <a:pt x="25400" y="243840"/>
                  </a:lnTo>
                  <a:lnTo>
                    <a:pt x="33020" y="246380"/>
                  </a:lnTo>
                  <a:lnTo>
                    <a:pt x="40640" y="245110"/>
                  </a:lnTo>
                  <a:lnTo>
                    <a:pt x="48260" y="241300"/>
                  </a:lnTo>
                  <a:lnTo>
                    <a:pt x="54610" y="237490"/>
                  </a:lnTo>
                  <a:lnTo>
                    <a:pt x="62230" y="231140"/>
                  </a:lnTo>
                  <a:lnTo>
                    <a:pt x="69850" y="226060"/>
                  </a:lnTo>
                  <a:lnTo>
                    <a:pt x="76200" y="215900"/>
                  </a:lnTo>
                  <a:lnTo>
                    <a:pt x="83820" y="203200"/>
                  </a:lnTo>
                  <a:lnTo>
                    <a:pt x="111760" y="147320"/>
                  </a:lnTo>
                  <a:lnTo>
                    <a:pt x="116840" y="134620"/>
                  </a:lnTo>
                  <a:lnTo>
                    <a:pt x="121920" y="121920"/>
                  </a:lnTo>
                  <a:lnTo>
                    <a:pt x="127000" y="110490"/>
                  </a:lnTo>
                  <a:lnTo>
                    <a:pt x="130810" y="97790"/>
                  </a:lnTo>
                  <a:lnTo>
                    <a:pt x="134620" y="85090"/>
                  </a:lnTo>
                  <a:lnTo>
                    <a:pt x="142240" y="59690"/>
                  </a:lnTo>
                  <a:lnTo>
                    <a:pt x="153670" y="25400"/>
                  </a:lnTo>
                  <a:lnTo>
                    <a:pt x="161290" y="0"/>
                  </a:lnTo>
                  <a:lnTo>
                    <a:pt x="160020" y="5080"/>
                  </a:lnTo>
                  <a:lnTo>
                    <a:pt x="142240" y="57150"/>
                  </a:lnTo>
                  <a:lnTo>
                    <a:pt x="140970" y="72390"/>
                  </a:lnTo>
                  <a:lnTo>
                    <a:pt x="139700" y="90170"/>
                  </a:lnTo>
                  <a:lnTo>
                    <a:pt x="138430" y="110490"/>
                  </a:lnTo>
                  <a:lnTo>
                    <a:pt x="137160" y="148590"/>
                  </a:lnTo>
                  <a:lnTo>
                    <a:pt x="137160" y="166370"/>
                  </a:lnTo>
                  <a:lnTo>
                    <a:pt x="138430" y="182880"/>
                  </a:lnTo>
                  <a:lnTo>
                    <a:pt x="142240" y="196850"/>
                  </a:lnTo>
                  <a:lnTo>
                    <a:pt x="17780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79420" y="2032000"/>
              <a:ext cx="53341" cy="210821"/>
            </a:xfrm>
            <a:custGeom>
              <a:avLst/>
              <a:gdLst/>
              <a:ahLst/>
              <a:cxnLst/>
              <a:rect l="0" t="0" r="0" b="0"/>
              <a:pathLst>
                <a:path w="53341" h="210821">
                  <a:moveTo>
                    <a:pt x="53340" y="0"/>
                  </a:moveTo>
                  <a:lnTo>
                    <a:pt x="46990" y="16510"/>
                  </a:lnTo>
                  <a:lnTo>
                    <a:pt x="38100" y="40640"/>
                  </a:lnTo>
                  <a:lnTo>
                    <a:pt x="33020" y="54610"/>
                  </a:lnTo>
                  <a:lnTo>
                    <a:pt x="29210" y="69850"/>
                  </a:lnTo>
                  <a:lnTo>
                    <a:pt x="26670" y="83820"/>
                  </a:lnTo>
                  <a:lnTo>
                    <a:pt x="24130" y="97790"/>
                  </a:lnTo>
                  <a:lnTo>
                    <a:pt x="22860" y="110490"/>
                  </a:lnTo>
                  <a:lnTo>
                    <a:pt x="19050" y="123190"/>
                  </a:lnTo>
                  <a:lnTo>
                    <a:pt x="16510" y="134620"/>
                  </a:lnTo>
                  <a:lnTo>
                    <a:pt x="13970" y="146050"/>
                  </a:lnTo>
                  <a:lnTo>
                    <a:pt x="6350" y="167640"/>
                  </a:lnTo>
                  <a:lnTo>
                    <a:pt x="0" y="18923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26410" y="2000250"/>
              <a:ext cx="153671" cy="252731"/>
            </a:xfrm>
            <a:custGeom>
              <a:avLst/>
              <a:gdLst/>
              <a:ahLst/>
              <a:cxnLst/>
              <a:rect l="0" t="0" r="0" b="0"/>
              <a:pathLst>
                <a:path w="153671" h="252731">
                  <a:moveTo>
                    <a:pt x="6350" y="0"/>
                  </a:moveTo>
                  <a:lnTo>
                    <a:pt x="0" y="16510"/>
                  </a:lnTo>
                  <a:lnTo>
                    <a:pt x="0" y="27940"/>
                  </a:lnTo>
                  <a:lnTo>
                    <a:pt x="0" y="40640"/>
                  </a:lnTo>
                  <a:lnTo>
                    <a:pt x="2540" y="55880"/>
                  </a:lnTo>
                  <a:lnTo>
                    <a:pt x="6350" y="71120"/>
                  </a:lnTo>
                  <a:lnTo>
                    <a:pt x="10160" y="87630"/>
                  </a:lnTo>
                  <a:lnTo>
                    <a:pt x="16510" y="104140"/>
                  </a:lnTo>
                  <a:lnTo>
                    <a:pt x="21590" y="118110"/>
                  </a:lnTo>
                  <a:lnTo>
                    <a:pt x="27940" y="132080"/>
                  </a:lnTo>
                  <a:lnTo>
                    <a:pt x="34290" y="143510"/>
                  </a:lnTo>
                  <a:lnTo>
                    <a:pt x="41910" y="154940"/>
                  </a:lnTo>
                  <a:lnTo>
                    <a:pt x="48260" y="163830"/>
                  </a:lnTo>
                  <a:lnTo>
                    <a:pt x="54610" y="172720"/>
                  </a:lnTo>
                  <a:lnTo>
                    <a:pt x="62230" y="180340"/>
                  </a:lnTo>
                  <a:lnTo>
                    <a:pt x="68580" y="187960"/>
                  </a:lnTo>
                  <a:lnTo>
                    <a:pt x="82550" y="203200"/>
                  </a:lnTo>
                  <a:lnTo>
                    <a:pt x="96520" y="217170"/>
                  </a:lnTo>
                  <a:lnTo>
                    <a:pt x="105410" y="224790"/>
                  </a:lnTo>
                  <a:lnTo>
                    <a:pt x="114300" y="231140"/>
                  </a:lnTo>
                  <a:lnTo>
                    <a:pt x="15367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80080" y="1968500"/>
              <a:ext cx="83821" cy="264161"/>
            </a:xfrm>
            <a:custGeom>
              <a:avLst/>
              <a:gdLst/>
              <a:ahLst/>
              <a:cxnLst/>
              <a:rect l="0" t="0" r="0" b="0"/>
              <a:pathLst>
                <a:path w="83821" h="264161">
                  <a:moveTo>
                    <a:pt x="83820" y="0"/>
                  </a:moveTo>
                  <a:lnTo>
                    <a:pt x="72390" y="16510"/>
                  </a:lnTo>
                  <a:lnTo>
                    <a:pt x="67310" y="24130"/>
                  </a:lnTo>
                  <a:lnTo>
                    <a:pt x="60960" y="31750"/>
                  </a:lnTo>
                  <a:lnTo>
                    <a:pt x="54610" y="38100"/>
                  </a:lnTo>
                  <a:lnTo>
                    <a:pt x="49530" y="46990"/>
                  </a:lnTo>
                  <a:lnTo>
                    <a:pt x="44450" y="55880"/>
                  </a:lnTo>
                  <a:lnTo>
                    <a:pt x="39370" y="66040"/>
                  </a:lnTo>
                  <a:lnTo>
                    <a:pt x="35560" y="76200"/>
                  </a:lnTo>
                  <a:lnTo>
                    <a:pt x="31750" y="88900"/>
                  </a:lnTo>
                  <a:lnTo>
                    <a:pt x="24130" y="113030"/>
                  </a:lnTo>
                  <a:lnTo>
                    <a:pt x="17780" y="135890"/>
                  </a:lnTo>
                  <a:lnTo>
                    <a:pt x="13970" y="148590"/>
                  </a:lnTo>
                  <a:lnTo>
                    <a:pt x="6350" y="173990"/>
                  </a:lnTo>
                  <a:lnTo>
                    <a:pt x="3810" y="187960"/>
                  </a:lnTo>
                  <a:lnTo>
                    <a:pt x="2540" y="200660"/>
                  </a:lnTo>
                  <a:lnTo>
                    <a:pt x="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07410" y="1852930"/>
              <a:ext cx="234951" cy="505461"/>
            </a:xfrm>
            <a:custGeom>
              <a:avLst/>
              <a:gdLst/>
              <a:ahLst/>
              <a:cxnLst/>
              <a:rect l="0" t="0" r="0" b="0"/>
              <a:pathLst>
                <a:path w="234951" h="505461">
                  <a:moveTo>
                    <a:pt x="234950" y="0"/>
                  </a:moveTo>
                  <a:lnTo>
                    <a:pt x="218440" y="5080"/>
                  </a:lnTo>
                  <a:lnTo>
                    <a:pt x="209550" y="11430"/>
                  </a:lnTo>
                  <a:lnTo>
                    <a:pt x="198120" y="17780"/>
                  </a:lnTo>
                  <a:lnTo>
                    <a:pt x="152400" y="48260"/>
                  </a:lnTo>
                  <a:lnTo>
                    <a:pt x="140970" y="57150"/>
                  </a:lnTo>
                  <a:lnTo>
                    <a:pt x="130810" y="66040"/>
                  </a:lnTo>
                  <a:lnTo>
                    <a:pt x="119380" y="76200"/>
                  </a:lnTo>
                  <a:lnTo>
                    <a:pt x="110490" y="85090"/>
                  </a:lnTo>
                  <a:lnTo>
                    <a:pt x="101600" y="95250"/>
                  </a:lnTo>
                  <a:lnTo>
                    <a:pt x="93980" y="105410"/>
                  </a:lnTo>
                  <a:lnTo>
                    <a:pt x="85090" y="118110"/>
                  </a:lnTo>
                  <a:lnTo>
                    <a:pt x="74930" y="133350"/>
                  </a:lnTo>
                  <a:lnTo>
                    <a:pt x="66040" y="148590"/>
                  </a:lnTo>
                  <a:lnTo>
                    <a:pt x="58420" y="163830"/>
                  </a:lnTo>
                  <a:lnTo>
                    <a:pt x="52070" y="177800"/>
                  </a:lnTo>
                  <a:lnTo>
                    <a:pt x="40640" y="208280"/>
                  </a:lnTo>
                  <a:lnTo>
                    <a:pt x="27940" y="240030"/>
                  </a:lnTo>
                  <a:lnTo>
                    <a:pt x="21590" y="257810"/>
                  </a:lnTo>
                  <a:lnTo>
                    <a:pt x="16510" y="274320"/>
                  </a:lnTo>
                  <a:lnTo>
                    <a:pt x="12700" y="292100"/>
                  </a:lnTo>
                  <a:lnTo>
                    <a:pt x="5080" y="326390"/>
                  </a:lnTo>
                  <a:lnTo>
                    <a:pt x="1270" y="344170"/>
                  </a:lnTo>
                  <a:lnTo>
                    <a:pt x="0" y="364490"/>
                  </a:lnTo>
                  <a:lnTo>
                    <a:pt x="0" y="384810"/>
                  </a:lnTo>
                  <a:lnTo>
                    <a:pt x="1270" y="407670"/>
                  </a:lnTo>
                  <a:lnTo>
                    <a:pt x="5080" y="427990"/>
                  </a:lnTo>
                  <a:lnTo>
                    <a:pt x="11430" y="445770"/>
                  </a:lnTo>
                  <a:lnTo>
                    <a:pt x="20320" y="462280"/>
                  </a:lnTo>
                  <a:lnTo>
                    <a:pt x="29210" y="474980"/>
                  </a:lnTo>
                  <a:lnTo>
                    <a:pt x="40640" y="486410"/>
                  </a:lnTo>
                  <a:lnTo>
                    <a:pt x="53340" y="496570"/>
                  </a:lnTo>
                  <a:lnTo>
                    <a:pt x="64770" y="501650"/>
                  </a:lnTo>
                  <a:lnTo>
                    <a:pt x="76200" y="504190"/>
                  </a:lnTo>
                  <a:lnTo>
                    <a:pt x="109220" y="505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52520" y="2019300"/>
              <a:ext cx="200661" cy="243841"/>
            </a:xfrm>
            <a:custGeom>
              <a:avLst/>
              <a:gdLst/>
              <a:ahLst/>
              <a:cxnLst/>
              <a:rect l="0" t="0" r="0" b="0"/>
              <a:pathLst>
                <a:path w="200661" h="243841">
                  <a:moveTo>
                    <a:pt x="53340" y="12700"/>
                  </a:moveTo>
                  <a:lnTo>
                    <a:pt x="41910" y="35560"/>
                  </a:lnTo>
                  <a:lnTo>
                    <a:pt x="38100" y="48260"/>
                  </a:lnTo>
                  <a:lnTo>
                    <a:pt x="34290" y="64770"/>
                  </a:lnTo>
                  <a:lnTo>
                    <a:pt x="29210" y="82550"/>
                  </a:lnTo>
                  <a:lnTo>
                    <a:pt x="25400" y="97790"/>
                  </a:lnTo>
                  <a:lnTo>
                    <a:pt x="22860" y="111760"/>
                  </a:lnTo>
                  <a:lnTo>
                    <a:pt x="19050" y="124460"/>
                  </a:lnTo>
                  <a:lnTo>
                    <a:pt x="16510" y="138430"/>
                  </a:lnTo>
                  <a:lnTo>
                    <a:pt x="15240" y="153670"/>
                  </a:lnTo>
                  <a:lnTo>
                    <a:pt x="13970" y="170180"/>
                  </a:lnTo>
                  <a:lnTo>
                    <a:pt x="10160" y="182880"/>
                  </a:lnTo>
                  <a:lnTo>
                    <a:pt x="6350" y="194310"/>
                  </a:lnTo>
                  <a:lnTo>
                    <a:pt x="1270" y="204470"/>
                  </a:lnTo>
                  <a:lnTo>
                    <a:pt x="0" y="208280"/>
                  </a:lnTo>
                  <a:lnTo>
                    <a:pt x="1270" y="208280"/>
                  </a:lnTo>
                  <a:lnTo>
                    <a:pt x="5080" y="205740"/>
                  </a:lnTo>
                  <a:lnTo>
                    <a:pt x="8890" y="196850"/>
                  </a:lnTo>
                  <a:lnTo>
                    <a:pt x="15240" y="181610"/>
                  </a:lnTo>
                  <a:lnTo>
                    <a:pt x="20320" y="163830"/>
                  </a:lnTo>
                  <a:lnTo>
                    <a:pt x="25400" y="147320"/>
                  </a:lnTo>
                  <a:lnTo>
                    <a:pt x="34290" y="116840"/>
                  </a:lnTo>
                  <a:lnTo>
                    <a:pt x="49530" y="59690"/>
                  </a:lnTo>
                  <a:lnTo>
                    <a:pt x="57150" y="35560"/>
                  </a:lnTo>
                  <a:lnTo>
                    <a:pt x="67310" y="2540"/>
                  </a:lnTo>
                  <a:lnTo>
                    <a:pt x="68580" y="0"/>
                  </a:lnTo>
                  <a:lnTo>
                    <a:pt x="68580" y="3810"/>
                  </a:lnTo>
                  <a:lnTo>
                    <a:pt x="67310" y="10160"/>
                  </a:lnTo>
                  <a:lnTo>
                    <a:pt x="67310" y="21590"/>
                  </a:lnTo>
                  <a:lnTo>
                    <a:pt x="68580" y="35560"/>
                  </a:lnTo>
                  <a:lnTo>
                    <a:pt x="69850" y="53340"/>
                  </a:lnTo>
                  <a:lnTo>
                    <a:pt x="72390" y="68580"/>
                  </a:lnTo>
                  <a:lnTo>
                    <a:pt x="76200" y="83820"/>
                  </a:lnTo>
                  <a:lnTo>
                    <a:pt x="78740" y="99060"/>
                  </a:lnTo>
                  <a:lnTo>
                    <a:pt x="82550" y="111760"/>
                  </a:lnTo>
                  <a:lnTo>
                    <a:pt x="85090" y="124460"/>
                  </a:lnTo>
                  <a:lnTo>
                    <a:pt x="88900" y="135890"/>
                  </a:lnTo>
                  <a:lnTo>
                    <a:pt x="93980" y="147320"/>
                  </a:lnTo>
                  <a:lnTo>
                    <a:pt x="99060" y="156210"/>
                  </a:lnTo>
                  <a:lnTo>
                    <a:pt x="105410" y="163830"/>
                  </a:lnTo>
                  <a:lnTo>
                    <a:pt x="110490" y="172720"/>
                  </a:lnTo>
                  <a:lnTo>
                    <a:pt x="118110" y="180340"/>
                  </a:lnTo>
                  <a:lnTo>
                    <a:pt x="124460" y="187960"/>
                  </a:lnTo>
                  <a:lnTo>
                    <a:pt x="138430" y="201930"/>
                  </a:lnTo>
                  <a:lnTo>
                    <a:pt x="158750" y="223520"/>
                  </a:lnTo>
                  <a:lnTo>
                    <a:pt x="20066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884930" y="1926590"/>
              <a:ext cx="83821" cy="316231"/>
            </a:xfrm>
            <a:custGeom>
              <a:avLst/>
              <a:gdLst/>
              <a:ahLst/>
              <a:cxnLst/>
              <a:rect l="0" t="0" r="0" b="0"/>
              <a:pathLst>
                <a:path w="83821" h="316231">
                  <a:moveTo>
                    <a:pt x="83820" y="0"/>
                  </a:moveTo>
                  <a:lnTo>
                    <a:pt x="73660" y="16510"/>
                  </a:lnTo>
                  <a:lnTo>
                    <a:pt x="67310" y="29210"/>
                  </a:lnTo>
                  <a:lnTo>
                    <a:pt x="60960" y="44450"/>
                  </a:lnTo>
                  <a:lnTo>
                    <a:pt x="54610" y="60960"/>
                  </a:lnTo>
                  <a:lnTo>
                    <a:pt x="49530" y="77470"/>
                  </a:lnTo>
                  <a:lnTo>
                    <a:pt x="44450" y="92710"/>
                  </a:lnTo>
                  <a:lnTo>
                    <a:pt x="36830" y="121920"/>
                  </a:lnTo>
                  <a:lnTo>
                    <a:pt x="25400" y="163830"/>
                  </a:lnTo>
                  <a:lnTo>
                    <a:pt x="17780" y="187960"/>
                  </a:lnTo>
                  <a:lnTo>
                    <a:pt x="15240" y="199390"/>
                  </a:lnTo>
                  <a:lnTo>
                    <a:pt x="13970" y="213360"/>
                  </a:lnTo>
                  <a:lnTo>
                    <a:pt x="12700" y="226060"/>
                  </a:lnTo>
                  <a:lnTo>
                    <a:pt x="11430" y="240030"/>
                  </a:lnTo>
                  <a:lnTo>
                    <a:pt x="8890" y="25400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68750" y="1757680"/>
              <a:ext cx="219711" cy="642621"/>
            </a:xfrm>
            <a:custGeom>
              <a:avLst/>
              <a:gdLst/>
              <a:ahLst/>
              <a:cxnLst/>
              <a:rect l="0" t="0" r="0" b="0"/>
              <a:pathLst>
                <a:path w="219711" h="642621">
                  <a:moveTo>
                    <a:pt x="95250" y="0"/>
                  </a:moveTo>
                  <a:lnTo>
                    <a:pt x="106680" y="11430"/>
                  </a:lnTo>
                  <a:lnTo>
                    <a:pt x="114300" y="19050"/>
                  </a:lnTo>
                  <a:lnTo>
                    <a:pt x="135890" y="35560"/>
                  </a:lnTo>
                  <a:lnTo>
                    <a:pt x="146050" y="44450"/>
                  </a:lnTo>
                  <a:lnTo>
                    <a:pt x="154940" y="54610"/>
                  </a:lnTo>
                  <a:lnTo>
                    <a:pt x="162560" y="64770"/>
                  </a:lnTo>
                  <a:lnTo>
                    <a:pt x="170180" y="76200"/>
                  </a:lnTo>
                  <a:lnTo>
                    <a:pt x="177800" y="88900"/>
                  </a:lnTo>
                  <a:lnTo>
                    <a:pt x="185420" y="101600"/>
                  </a:lnTo>
                  <a:lnTo>
                    <a:pt x="191770" y="115570"/>
                  </a:lnTo>
                  <a:lnTo>
                    <a:pt x="196850" y="130810"/>
                  </a:lnTo>
                  <a:lnTo>
                    <a:pt x="201930" y="147320"/>
                  </a:lnTo>
                  <a:lnTo>
                    <a:pt x="205740" y="165100"/>
                  </a:lnTo>
                  <a:lnTo>
                    <a:pt x="209550" y="184150"/>
                  </a:lnTo>
                  <a:lnTo>
                    <a:pt x="213360" y="203200"/>
                  </a:lnTo>
                  <a:lnTo>
                    <a:pt x="215900" y="223520"/>
                  </a:lnTo>
                  <a:lnTo>
                    <a:pt x="218440" y="243840"/>
                  </a:lnTo>
                  <a:lnTo>
                    <a:pt x="219710" y="264160"/>
                  </a:lnTo>
                  <a:lnTo>
                    <a:pt x="218440" y="285750"/>
                  </a:lnTo>
                  <a:lnTo>
                    <a:pt x="217170" y="306070"/>
                  </a:lnTo>
                  <a:lnTo>
                    <a:pt x="215900" y="327660"/>
                  </a:lnTo>
                  <a:lnTo>
                    <a:pt x="212090" y="346710"/>
                  </a:lnTo>
                  <a:lnTo>
                    <a:pt x="207010" y="365760"/>
                  </a:lnTo>
                  <a:lnTo>
                    <a:pt x="200660" y="384810"/>
                  </a:lnTo>
                  <a:lnTo>
                    <a:pt x="195580" y="402590"/>
                  </a:lnTo>
                  <a:lnTo>
                    <a:pt x="181610" y="438150"/>
                  </a:lnTo>
                  <a:lnTo>
                    <a:pt x="173990" y="455930"/>
                  </a:lnTo>
                  <a:lnTo>
                    <a:pt x="165100" y="473710"/>
                  </a:lnTo>
                  <a:lnTo>
                    <a:pt x="156210" y="491490"/>
                  </a:lnTo>
                  <a:lnTo>
                    <a:pt x="144780" y="506730"/>
                  </a:lnTo>
                  <a:lnTo>
                    <a:pt x="133350" y="520700"/>
                  </a:lnTo>
                  <a:lnTo>
                    <a:pt x="120650" y="533400"/>
                  </a:lnTo>
                  <a:lnTo>
                    <a:pt x="109220" y="546100"/>
                  </a:lnTo>
                  <a:lnTo>
                    <a:pt x="96520" y="560070"/>
                  </a:lnTo>
                  <a:lnTo>
                    <a:pt x="86360" y="574040"/>
                  </a:lnTo>
                  <a:lnTo>
                    <a:pt x="74930" y="585470"/>
                  </a:lnTo>
                  <a:lnTo>
                    <a:pt x="64770" y="594360"/>
                  </a:lnTo>
                  <a:lnTo>
                    <a:pt x="53340" y="603250"/>
                  </a:lnTo>
                  <a:lnTo>
                    <a:pt x="43180" y="612140"/>
                  </a:lnTo>
                  <a:lnTo>
                    <a:pt x="31750" y="619760"/>
                  </a:lnTo>
                  <a:lnTo>
                    <a:pt x="0" y="642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59250" y="1747520"/>
              <a:ext cx="473711" cy="885191"/>
            </a:xfrm>
            <a:custGeom>
              <a:avLst/>
              <a:gdLst/>
              <a:ahLst/>
              <a:cxnLst/>
              <a:rect l="0" t="0" r="0" b="0"/>
              <a:pathLst>
                <a:path w="473711" h="885191">
                  <a:moveTo>
                    <a:pt x="473710" y="0"/>
                  </a:moveTo>
                  <a:lnTo>
                    <a:pt x="433070" y="60960"/>
                  </a:lnTo>
                  <a:lnTo>
                    <a:pt x="410210" y="95250"/>
                  </a:lnTo>
                  <a:lnTo>
                    <a:pt x="400050" y="113030"/>
                  </a:lnTo>
                  <a:lnTo>
                    <a:pt x="389890" y="130810"/>
                  </a:lnTo>
                  <a:lnTo>
                    <a:pt x="368300" y="171450"/>
                  </a:lnTo>
                  <a:lnTo>
                    <a:pt x="356870" y="191770"/>
                  </a:lnTo>
                  <a:lnTo>
                    <a:pt x="344170" y="212090"/>
                  </a:lnTo>
                  <a:lnTo>
                    <a:pt x="331470" y="232410"/>
                  </a:lnTo>
                  <a:lnTo>
                    <a:pt x="318770" y="254000"/>
                  </a:lnTo>
                  <a:lnTo>
                    <a:pt x="307340" y="276860"/>
                  </a:lnTo>
                  <a:lnTo>
                    <a:pt x="295910" y="300990"/>
                  </a:lnTo>
                  <a:lnTo>
                    <a:pt x="283210" y="323850"/>
                  </a:lnTo>
                  <a:lnTo>
                    <a:pt x="270510" y="345440"/>
                  </a:lnTo>
                  <a:lnTo>
                    <a:pt x="257810" y="367030"/>
                  </a:lnTo>
                  <a:lnTo>
                    <a:pt x="245110" y="389890"/>
                  </a:lnTo>
                  <a:lnTo>
                    <a:pt x="233680" y="412750"/>
                  </a:lnTo>
                  <a:lnTo>
                    <a:pt x="189230" y="504190"/>
                  </a:lnTo>
                  <a:lnTo>
                    <a:pt x="157480" y="567690"/>
                  </a:lnTo>
                  <a:lnTo>
                    <a:pt x="147320" y="588010"/>
                  </a:lnTo>
                  <a:lnTo>
                    <a:pt x="115570" y="645160"/>
                  </a:lnTo>
                  <a:lnTo>
                    <a:pt x="76200" y="721360"/>
                  </a:lnTo>
                  <a:lnTo>
                    <a:pt x="45720" y="782320"/>
                  </a:lnTo>
                  <a:lnTo>
                    <a:pt x="34290" y="807720"/>
                  </a:lnTo>
                  <a:lnTo>
                    <a:pt x="24130" y="830580"/>
                  </a:lnTo>
                  <a:lnTo>
                    <a:pt x="19050" y="842010"/>
                  </a:lnTo>
                  <a:lnTo>
                    <a:pt x="0" y="885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85030" y="1812290"/>
              <a:ext cx="372111" cy="430531"/>
            </a:xfrm>
            <a:custGeom>
              <a:avLst/>
              <a:gdLst/>
              <a:ahLst/>
              <a:cxnLst/>
              <a:rect l="0" t="0" r="0" b="0"/>
              <a:pathLst>
                <a:path w="372111" h="430531">
                  <a:moveTo>
                    <a:pt x="0" y="388620"/>
                  </a:moveTo>
                  <a:lnTo>
                    <a:pt x="11430" y="377190"/>
                  </a:lnTo>
                  <a:lnTo>
                    <a:pt x="16510" y="369570"/>
                  </a:lnTo>
                  <a:lnTo>
                    <a:pt x="22860" y="359410"/>
                  </a:lnTo>
                  <a:lnTo>
                    <a:pt x="29210" y="347980"/>
                  </a:lnTo>
                  <a:lnTo>
                    <a:pt x="36830" y="335280"/>
                  </a:lnTo>
                  <a:lnTo>
                    <a:pt x="45720" y="322580"/>
                  </a:lnTo>
                  <a:lnTo>
                    <a:pt x="54610" y="309880"/>
                  </a:lnTo>
                  <a:lnTo>
                    <a:pt x="63500" y="294640"/>
                  </a:lnTo>
                  <a:lnTo>
                    <a:pt x="72390" y="279400"/>
                  </a:lnTo>
                  <a:lnTo>
                    <a:pt x="80010" y="262890"/>
                  </a:lnTo>
                  <a:lnTo>
                    <a:pt x="87630" y="246380"/>
                  </a:lnTo>
                  <a:lnTo>
                    <a:pt x="106680" y="212090"/>
                  </a:lnTo>
                  <a:lnTo>
                    <a:pt x="158750" y="124460"/>
                  </a:lnTo>
                  <a:lnTo>
                    <a:pt x="168910" y="107950"/>
                  </a:lnTo>
                  <a:lnTo>
                    <a:pt x="177800" y="91440"/>
                  </a:lnTo>
                  <a:lnTo>
                    <a:pt x="194310" y="60960"/>
                  </a:lnTo>
                  <a:lnTo>
                    <a:pt x="201930" y="48260"/>
                  </a:lnTo>
                  <a:lnTo>
                    <a:pt x="209550" y="36830"/>
                  </a:lnTo>
                  <a:lnTo>
                    <a:pt x="217170" y="27940"/>
                  </a:lnTo>
                  <a:lnTo>
                    <a:pt x="220980" y="29210"/>
                  </a:lnTo>
                  <a:lnTo>
                    <a:pt x="222250" y="36830"/>
                  </a:lnTo>
                  <a:lnTo>
                    <a:pt x="222250" y="48260"/>
                  </a:lnTo>
                  <a:lnTo>
                    <a:pt x="220980" y="62230"/>
                  </a:lnTo>
                  <a:lnTo>
                    <a:pt x="218440" y="77470"/>
                  </a:lnTo>
                  <a:lnTo>
                    <a:pt x="213360" y="109220"/>
                  </a:lnTo>
                  <a:lnTo>
                    <a:pt x="196850" y="195580"/>
                  </a:lnTo>
                  <a:lnTo>
                    <a:pt x="194310" y="213360"/>
                  </a:lnTo>
                  <a:lnTo>
                    <a:pt x="193040" y="229870"/>
                  </a:lnTo>
                  <a:lnTo>
                    <a:pt x="191770" y="247650"/>
                  </a:lnTo>
                  <a:lnTo>
                    <a:pt x="190500" y="283210"/>
                  </a:lnTo>
                  <a:lnTo>
                    <a:pt x="190500" y="300990"/>
                  </a:lnTo>
                  <a:lnTo>
                    <a:pt x="193040" y="309880"/>
                  </a:lnTo>
                  <a:lnTo>
                    <a:pt x="199390" y="313690"/>
                  </a:lnTo>
                  <a:lnTo>
                    <a:pt x="207010" y="313690"/>
                  </a:lnTo>
                  <a:lnTo>
                    <a:pt x="213360" y="311150"/>
                  </a:lnTo>
                  <a:lnTo>
                    <a:pt x="220980" y="304800"/>
                  </a:lnTo>
                  <a:lnTo>
                    <a:pt x="228600" y="297180"/>
                  </a:lnTo>
                  <a:lnTo>
                    <a:pt x="236220" y="287020"/>
                  </a:lnTo>
                  <a:lnTo>
                    <a:pt x="245110" y="274320"/>
                  </a:lnTo>
                  <a:lnTo>
                    <a:pt x="255270" y="259080"/>
                  </a:lnTo>
                  <a:lnTo>
                    <a:pt x="274320" y="227330"/>
                  </a:lnTo>
                  <a:lnTo>
                    <a:pt x="284480" y="210820"/>
                  </a:lnTo>
                  <a:lnTo>
                    <a:pt x="294640" y="193040"/>
                  </a:lnTo>
                  <a:lnTo>
                    <a:pt x="302260" y="173990"/>
                  </a:lnTo>
                  <a:lnTo>
                    <a:pt x="311150" y="153670"/>
                  </a:lnTo>
                  <a:lnTo>
                    <a:pt x="325120" y="113030"/>
                  </a:lnTo>
                  <a:lnTo>
                    <a:pt x="332740" y="92710"/>
                  </a:lnTo>
                  <a:lnTo>
                    <a:pt x="340360" y="73660"/>
                  </a:lnTo>
                  <a:lnTo>
                    <a:pt x="346710" y="57150"/>
                  </a:lnTo>
                  <a:lnTo>
                    <a:pt x="354330" y="40640"/>
                  </a:lnTo>
                  <a:lnTo>
                    <a:pt x="360680" y="26670"/>
                  </a:lnTo>
                  <a:lnTo>
                    <a:pt x="365760" y="13970"/>
                  </a:lnTo>
                  <a:lnTo>
                    <a:pt x="369570" y="1270"/>
                  </a:lnTo>
                  <a:lnTo>
                    <a:pt x="372110" y="0"/>
                  </a:lnTo>
                  <a:lnTo>
                    <a:pt x="370840" y="12700"/>
                  </a:lnTo>
                  <a:lnTo>
                    <a:pt x="369570" y="24130"/>
                  </a:lnTo>
                  <a:lnTo>
                    <a:pt x="369570" y="38100"/>
                  </a:lnTo>
                  <a:lnTo>
                    <a:pt x="369570" y="53340"/>
                  </a:lnTo>
                  <a:lnTo>
                    <a:pt x="368300" y="68580"/>
                  </a:lnTo>
                  <a:lnTo>
                    <a:pt x="365760" y="85090"/>
                  </a:lnTo>
                  <a:lnTo>
                    <a:pt x="344170" y="220980"/>
                  </a:lnTo>
                  <a:lnTo>
                    <a:pt x="341630" y="240030"/>
                  </a:lnTo>
                  <a:lnTo>
                    <a:pt x="340360" y="259080"/>
                  </a:lnTo>
                  <a:lnTo>
                    <a:pt x="339090" y="278130"/>
                  </a:lnTo>
                  <a:lnTo>
                    <a:pt x="337820" y="294640"/>
                  </a:lnTo>
                  <a:lnTo>
                    <a:pt x="335280" y="311150"/>
                  </a:lnTo>
                  <a:lnTo>
                    <a:pt x="331470" y="326390"/>
                  </a:lnTo>
                  <a:lnTo>
                    <a:pt x="330200" y="342900"/>
                  </a:lnTo>
                  <a:lnTo>
                    <a:pt x="328930" y="361950"/>
                  </a:lnTo>
                  <a:lnTo>
                    <a:pt x="326390" y="43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13020" y="1990090"/>
              <a:ext cx="204471" cy="252731"/>
            </a:xfrm>
            <a:custGeom>
              <a:avLst/>
              <a:gdLst/>
              <a:ahLst/>
              <a:cxnLst/>
              <a:rect l="0" t="0" r="0" b="0"/>
              <a:pathLst>
                <a:path w="204471" h="252731">
                  <a:moveTo>
                    <a:pt x="172720" y="52070"/>
                  </a:moveTo>
                  <a:lnTo>
                    <a:pt x="166370" y="30480"/>
                  </a:lnTo>
                  <a:lnTo>
                    <a:pt x="162560" y="21590"/>
                  </a:lnTo>
                  <a:lnTo>
                    <a:pt x="157480" y="12700"/>
                  </a:lnTo>
                  <a:lnTo>
                    <a:pt x="152400" y="5080"/>
                  </a:lnTo>
                  <a:lnTo>
                    <a:pt x="144780" y="1270"/>
                  </a:lnTo>
                  <a:lnTo>
                    <a:pt x="135890" y="0"/>
                  </a:lnTo>
                  <a:lnTo>
                    <a:pt x="127000" y="0"/>
                  </a:lnTo>
                  <a:lnTo>
                    <a:pt x="115570" y="2540"/>
                  </a:lnTo>
                  <a:lnTo>
                    <a:pt x="101600" y="8890"/>
                  </a:lnTo>
                  <a:lnTo>
                    <a:pt x="86360" y="16510"/>
                  </a:lnTo>
                  <a:lnTo>
                    <a:pt x="73660" y="26670"/>
                  </a:lnTo>
                  <a:lnTo>
                    <a:pt x="63500" y="36830"/>
                  </a:lnTo>
                  <a:lnTo>
                    <a:pt x="54610" y="49530"/>
                  </a:lnTo>
                  <a:lnTo>
                    <a:pt x="45720" y="60960"/>
                  </a:lnTo>
                  <a:lnTo>
                    <a:pt x="29210" y="82550"/>
                  </a:lnTo>
                  <a:lnTo>
                    <a:pt x="22860" y="95250"/>
                  </a:lnTo>
                  <a:lnTo>
                    <a:pt x="17780" y="107950"/>
                  </a:lnTo>
                  <a:lnTo>
                    <a:pt x="13970" y="120650"/>
                  </a:lnTo>
                  <a:lnTo>
                    <a:pt x="8890" y="134620"/>
                  </a:lnTo>
                  <a:lnTo>
                    <a:pt x="5080" y="148590"/>
                  </a:lnTo>
                  <a:lnTo>
                    <a:pt x="1270" y="161290"/>
                  </a:lnTo>
                  <a:lnTo>
                    <a:pt x="0" y="176530"/>
                  </a:lnTo>
                  <a:lnTo>
                    <a:pt x="0" y="193040"/>
                  </a:lnTo>
                  <a:lnTo>
                    <a:pt x="1270" y="209550"/>
                  </a:lnTo>
                  <a:lnTo>
                    <a:pt x="5080" y="220980"/>
                  </a:lnTo>
                  <a:lnTo>
                    <a:pt x="11430" y="229870"/>
                  </a:lnTo>
                  <a:lnTo>
                    <a:pt x="20320" y="237490"/>
                  </a:lnTo>
                  <a:lnTo>
                    <a:pt x="30480" y="238760"/>
                  </a:lnTo>
                  <a:lnTo>
                    <a:pt x="44450" y="236220"/>
                  </a:lnTo>
                  <a:lnTo>
                    <a:pt x="58420" y="231140"/>
                  </a:lnTo>
                  <a:lnTo>
                    <a:pt x="71120" y="223520"/>
                  </a:lnTo>
                  <a:lnTo>
                    <a:pt x="81280" y="213360"/>
                  </a:lnTo>
                  <a:lnTo>
                    <a:pt x="90170" y="201930"/>
                  </a:lnTo>
                  <a:lnTo>
                    <a:pt x="100330" y="190500"/>
                  </a:lnTo>
                  <a:lnTo>
                    <a:pt x="110490" y="179070"/>
                  </a:lnTo>
                  <a:lnTo>
                    <a:pt x="120650" y="168910"/>
                  </a:lnTo>
                  <a:lnTo>
                    <a:pt x="129540" y="157480"/>
                  </a:lnTo>
                  <a:lnTo>
                    <a:pt x="138430" y="144780"/>
                  </a:lnTo>
                  <a:lnTo>
                    <a:pt x="146050" y="130810"/>
                  </a:lnTo>
                  <a:lnTo>
                    <a:pt x="152400" y="118110"/>
                  </a:lnTo>
                  <a:lnTo>
                    <a:pt x="157480" y="104140"/>
                  </a:lnTo>
                  <a:lnTo>
                    <a:pt x="162560" y="90170"/>
                  </a:lnTo>
                  <a:lnTo>
                    <a:pt x="165100" y="88900"/>
                  </a:lnTo>
                  <a:lnTo>
                    <a:pt x="165100" y="93980"/>
                  </a:lnTo>
                  <a:lnTo>
                    <a:pt x="163830" y="104140"/>
                  </a:lnTo>
                  <a:lnTo>
                    <a:pt x="162560" y="119380"/>
                  </a:lnTo>
                  <a:lnTo>
                    <a:pt x="162560" y="153670"/>
                  </a:lnTo>
                  <a:lnTo>
                    <a:pt x="162560" y="207010"/>
                  </a:lnTo>
                  <a:lnTo>
                    <a:pt x="163830" y="220980"/>
                  </a:lnTo>
                  <a:lnTo>
                    <a:pt x="167640" y="232410"/>
                  </a:lnTo>
                  <a:lnTo>
                    <a:pt x="20447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87340" y="2042160"/>
              <a:ext cx="135891" cy="190501"/>
            </a:xfrm>
            <a:custGeom>
              <a:avLst/>
              <a:gdLst/>
              <a:ahLst/>
              <a:cxnLst/>
              <a:rect l="0" t="0" r="0" b="0"/>
              <a:pathLst>
                <a:path w="135891" h="190501">
                  <a:moveTo>
                    <a:pt x="87630" y="0"/>
                  </a:moveTo>
                  <a:lnTo>
                    <a:pt x="71120" y="11430"/>
                  </a:lnTo>
                  <a:lnTo>
                    <a:pt x="63500" y="19050"/>
                  </a:lnTo>
                  <a:lnTo>
                    <a:pt x="55880" y="29210"/>
                  </a:lnTo>
                  <a:lnTo>
                    <a:pt x="49530" y="40640"/>
                  </a:lnTo>
                  <a:lnTo>
                    <a:pt x="43180" y="52070"/>
                  </a:lnTo>
                  <a:lnTo>
                    <a:pt x="38100" y="62230"/>
                  </a:lnTo>
                  <a:lnTo>
                    <a:pt x="33020" y="73660"/>
                  </a:lnTo>
                  <a:lnTo>
                    <a:pt x="29210" y="83820"/>
                  </a:lnTo>
                  <a:lnTo>
                    <a:pt x="21590" y="105410"/>
                  </a:lnTo>
                  <a:lnTo>
                    <a:pt x="10160" y="137160"/>
                  </a:lnTo>
                  <a:lnTo>
                    <a:pt x="6350" y="148590"/>
                  </a:lnTo>
                  <a:lnTo>
                    <a:pt x="0" y="173990"/>
                  </a:lnTo>
                  <a:lnTo>
                    <a:pt x="0" y="177800"/>
                  </a:lnTo>
                  <a:lnTo>
                    <a:pt x="2540" y="176530"/>
                  </a:lnTo>
                  <a:lnTo>
                    <a:pt x="22860" y="144780"/>
                  </a:lnTo>
                  <a:lnTo>
                    <a:pt x="29210" y="134620"/>
                  </a:lnTo>
                  <a:lnTo>
                    <a:pt x="35560" y="121920"/>
                  </a:lnTo>
                  <a:lnTo>
                    <a:pt x="49530" y="96520"/>
                  </a:lnTo>
                  <a:lnTo>
                    <a:pt x="63500" y="69850"/>
                  </a:lnTo>
                  <a:lnTo>
                    <a:pt x="68580" y="57150"/>
                  </a:lnTo>
                  <a:lnTo>
                    <a:pt x="73660" y="45720"/>
                  </a:lnTo>
                  <a:lnTo>
                    <a:pt x="78740" y="34290"/>
                  </a:lnTo>
                  <a:lnTo>
                    <a:pt x="83820" y="24130"/>
                  </a:lnTo>
                  <a:lnTo>
                    <a:pt x="90170" y="15240"/>
                  </a:lnTo>
                  <a:lnTo>
                    <a:pt x="96520" y="6350"/>
                  </a:lnTo>
                  <a:lnTo>
                    <a:pt x="104140" y="2540"/>
                  </a:lnTo>
                  <a:lnTo>
                    <a:pt x="111760" y="0"/>
                  </a:lnTo>
                  <a:lnTo>
                    <a:pt x="121920" y="0"/>
                  </a:lnTo>
                  <a:lnTo>
                    <a:pt x="128270" y="7620"/>
                  </a:lnTo>
                  <a:lnTo>
                    <a:pt x="132080" y="19050"/>
                  </a:lnTo>
                  <a:lnTo>
                    <a:pt x="134620" y="34290"/>
                  </a:lnTo>
                  <a:lnTo>
                    <a:pt x="135890" y="46990"/>
                  </a:lnTo>
                  <a:lnTo>
                    <a:pt x="134620" y="59690"/>
                  </a:lnTo>
                  <a:lnTo>
                    <a:pt x="133350" y="71120"/>
                  </a:lnTo>
                  <a:lnTo>
                    <a:pt x="130810" y="82550"/>
                  </a:lnTo>
                  <a:lnTo>
                    <a:pt x="128270" y="93980"/>
                  </a:lnTo>
                  <a:lnTo>
                    <a:pt x="124460" y="105410"/>
                  </a:lnTo>
                  <a:lnTo>
                    <a:pt x="121920" y="118110"/>
                  </a:lnTo>
                  <a:lnTo>
                    <a:pt x="118110" y="132080"/>
                  </a:lnTo>
                  <a:lnTo>
                    <a:pt x="1193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14670" y="1990090"/>
              <a:ext cx="238761" cy="242571"/>
            </a:xfrm>
            <a:custGeom>
              <a:avLst/>
              <a:gdLst/>
              <a:ahLst/>
              <a:cxnLst/>
              <a:rect l="0" t="0" r="0" b="0"/>
              <a:pathLst>
                <a:path w="238761" h="242571">
                  <a:moveTo>
                    <a:pt x="207010" y="93980"/>
                  </a:moveTo>
                  <a:lnTo>
                    <a:pt x="193040" y="35560"/>
                  </a:lnTo>
                  <a:lnTo>
                    <a:pt x="186690" y="25400"/>
                  </a:lnTo>
                  <a:lnTo>
                    <a:pt x="180340" y="15240"/>
                  </a:lnTo>
                  <a:lnTo>
                    <a:pt x="171450" y="6350"/>
                  </a:lnTo>
                  <a:lnTo>
                    <a:pt x="161290" y="2540"/>
                  </a:lnTo>
                  <a:lnTo>
                    <a:pt x="149860" y="0"/>
                  </a:lnTo>
                  <a:lnTo>
                    <a:pt x="137160" y="0"/>
                  </a:lnTo>
                  <a:lnTo>
                    <a:pt x="124460" y="3810"/>
                  </a:lnTo>
                  <a:lnTo>
                    <a:pt x="111760" y="8890"/>
                  </a:lnTo>
                  <a:lnTo>
                    <a:pt x="97790" y="16510"/>
                  </a:lnTo>
                  <a:lnTo>
                    <a:pt x="86360" y="24130"/>
                  </a:lnTo>
                  <a:lnTo>
                    <a:pt x="76200" y="30480"/>
                  </a:lnTo>
                  <a:lnTo>
                    <a:pt x="67310" y="38100"/>
                  </a:lnTo>
                  <a:lnTo>
                    <a:pt x="59690" y="46990"/>
                  </a:lnTo>
                  <a:lnTo>
                    <a:pt x="50800" y="55880"/>
                  </a:lnTo>
                  <a:lnTo>
                    <a:pt x="43180" y="64770"/>
                  </a:lnTo>
                  <a:lnTo>
                    <a:pt x="36830" y="74930"/>
                  </a:lnTo>
                  <a:lnTo>
                    <a:pt x="21590" y="95250"/>
                  </a:lnTo>
                  <a:lnTo>
                    <a:pt x="16510" y="105410"/>
                  </a:lnTo>
                  <a:lnTo>
                    <a:pt x="11430" y="115570"/>
                  </a:lnTo>
                  <a:lnTo>
                    <a:pt x="6350" y="125730"/>
                  </a:lnTo>
                  <a:lnTo>
                    <a:pt x="2540" y="138430"/>
                  </a:lnTo>
                  <a:lnTo>
                    <a:pt x="1270" y="149860"/>
                  </a:lnTo>
                  <a:lnTo>
                    <a:pt x="0" y="163830"/>
                  </a:lnTo>
                  <a:lnTo>
                    <a:pt x="0" y="176530"/>
                  </a:lnTo>
                  <a:lnTo>
                    <a:pt x="1270" y="190500"/>
                  </a:lnTo>
                  <a:lnTo>
                    <a:pt x="3810" y="204470"/>
                  </a:lnTo>
                  <a:lnTo>
                    <a:pt x="8890" y="214630"/>
                  </a:lnTo>
                  <a:lnTo>
                    <a:pt x="15240" y="222250"/>
                  </a:lnTo>
                  <a:lnTo>
                    <a:pt x="22860" y="228600"/>
                  </a:lnTo>
                  <a:lnTo>
                    <a:pt x="34290" y="229870"/>
                  </a:lnTo>
                  <a:lnTo>
                    <a:pt x="46990" y="227330"/>
                  </a:lnTo>
                  <a:lnTo>
                    <a:pt x="62230" y="220980"/>
                  </a:lnTo>
                  <a:lnTo>
                    <a:pt x="76200" y="215900"/>
                  </a:lnTo>
                  <a:lnTo>
                    <a:pt x="87630" y="209550"/>
                  </a:lnTo>
                  <a:lnTo>
                    <a:pt x="100330" y="201930"/>
                  </a:lnTo>
                  <a:lnTo>
                    <a:pt x="111760" y="193040"/>
                  </a:lnTo>
                  <a:lnTo>
                    <a:pt x="125730" y="182880"/>
                  </a:lnTo>
                  <a:lnTo>
                    <a:pt x="138430" y="171450"/>
                  </a:lnTo>
                  <a:lnTo>
                    <a:pt x="151130" y="158750"/>
                  </a:lnTo>
                  <a:lnTo>
                    <a:pt x="162560" y="144780"/>
                  </a:lnTo>
                  <a:lnTo>
                    <a:pt x="173990" y="132080"/>
                  </a:lnTo>
                  <a:lnTo>
                    <a:pt x="185420" y="119380"/>
                  </a:lnTo>
                  <a:lnTo>
                    <a:pt x="207010" y="96520"/>
                  </a:lnTo>
                  <a:lnTo>
                    <a:pt x="215900" y="85090"/>
                  </a:lnTo>
                  <a:lnTo>
                    <a:pt x="222250" y="73660"/>
                  </a:lnTo>
                  <a:lnTo>
                    <a:pt x="227330" y="63500"/>
                  </a:lnTo>
                  <a:lnTo>
                    <a:pt x="228600" y="60960"/>
                  </a:lnTo>
                  <a:lnTo>
                    <a:pt x="224790" y="63500"/>
                  </a:lnTo>
                  <a:lnTo>
                    <a:pt x="218440" y="71120"/>
                  </a:lnTo>
                  <a:lnTo>
                    <a:pt x="214630" y="80010"/>
                  </a:lnTo>
                  <a:lnTo>
                    <a:pt x="209550" y="90170"/>
                  </a:lnTo>
                  <a:lnTo>
                    <a:pt x="205740" y="102870"/>
                  </a:lnTo>
                  <a:lnTo>
                    <a:pt x="201930" y="115570"/>
                  </a:lnTo>
                  <a:lnTo>
                    <a:pt x="194310" y="140970"/>
                  </a:lnTo>
                  <a:lnTo>
                    <a:pt x="191770" y="156210"/>
                  </a:lnTo>
                  <a:lnTo>
                    <a:pt x="189230" y="171450"/>
                  </a:lnTo>
                  <a:lnTo>
                    <a:pt x="189230" y="187960"/>
                  </a:lnTo>
                  <a:lnTo>
                    <a:pt x="189230" y="203200"/>
                  </a:lnTo>
                  <a:lnTo>
                    <a:pt x="190500" y="215900"/>
                  </a:lnTo>
                  <a:lnTo>
                    <a:pt x="193040" y="228600"/>
                  </a:lnTo>
                  <a:lnTo>
                    <a:pt x="199390" y="234950"/>
                  </a:lnTo>
                  <a:lnTo>
                    <a:pt x="207010" y="238760"/>
                  </a:lnTo>
                  <a:lnTo>
                    <a:pt x="23876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927090" y="1960880"/>
              <a:ext cx="168911" cy="254001"/>
            </a:xfrm>
            <a:custGeom>
              <a:avLst/>
              <a:gdLst/>
              <a:ahLst/>
              <a:cxnLst/>
              <a:rect l="0" t="0" r="0" b="0"/>
              <a:pathLst>
                <a:path w="168911" h="254001">
                  <a:moveTo>
                    <a:pt x="168910" y="19050"/>
                  </a:moveTo>
                  <a:lnTo>
                    <a:pt x="146050" y="7620"/>
                  </a:lnTo>
                  <a:lnTo>
                    <a:pt x="135890" y="3810"/>
                  </a:lnTo>
                  <a:lnTo>
                    <a:pt x="123190" y="1270"/>
                  </a:lnTo>
                  <a:lnTo>
                    <a:pt x="110490" y="0"/>
                  </a:lnTo>
                  <a:lnTo>
                    <a:pt x="96520" y="1270"/>
                  </a:lnTo>
                  <a:lnTo>
                    <a:pt x="80010" y="5080"/>
                  </a:lnTo>
                  <a:lnTo>
                    <a:pt x="64770" y="8890"/>
                  </a:lnTo>
                  <a:lnTo>
                    <a:pt x="49530" y="16510"/>
                  </a:lnTo>
                  <a:lnTo>
                    <a:pt x="36830" y="24130"/>
                  </a:lnTo>
                  <a:lnTo>
                    <a:pt x="25400" y="33020"/>
                  </a:lnTo>
                  <a:lnTo>
                    <a:pt x="15240" y="43180"/>
                  </a:lnTo>
                  <a:lnTo>
                    <a:pt x="7620" y="54610"/>
                  </a:lnTo>
                  <a:lnTo>
                    <a:pt x="2540" y="67310"/>
                  </a:lnTo>
                  <a:lnTo>
                    <a:pt x="0" y="78740"/>
                  </a:lnTo>
                  <a:lnTo>
                    <a:pt x="1270" y="90170"/>
                  </a:lnTo>
                  <a:lnTo>
                    <a:pt x="5080" y="101600"/>
                  </a:lnTo>
                  <a:lnTo>
                    <a:pt x="11430" y="111760"/>
                  </a:lnTo>
                  <a:lnTo>
                    <a:pt x="20320" y="120650"/>
                  </a:lnTo>
                  <a:lnTo>
                    <a:pt x="31750" y="128270"/>
                  </a:lnTo>
                  <a:lnTo>
                    <a:pt x="41910" y="134620"/>
                  </a:lnTo>
                  <a:lnTo>
                    <a:pt x="53340" y="140970"/>
                  </a:lnTo>
                  <a:lnTo>
                    <a:pt x="74930" y="151130"/>
                  </a:lnTo>
                  <a:lnTo>
                    <a:pt x="100330" y="163830"/>
                  </a:lnTo>
                  <a:lnTo>
                    <a:pt x="110490" y="171450"/>
                  </a:lnTo>
                  <a:lnTo>
                    <a:pt x="118110" y="180340"/>
                  </a:lnTo>
                  <a:lnTo>
                    <a:pt x="124460" y="189230"/>
                  </a:lnTo>
                  <a:lnTo>
                    <a:pt x="127000" y="199390"/>
                  </a:lnTo>
                  <a:lnTo>
                    <a:pt x="125730" y="209550"/>
                  </a:lnTo>
                  <a:lnTo>
                    <a:pt x="121920" y="219710"/>
                  </a:lnTo>
                  <a:lnTo>
                    <a:pt x="116840" y="228600"/>
                  </a:lnTo>
                  <a:lnTo>
                    <a:pt x="109220" y="236220"/>
                  </a:lnTo>
                  <a:lnTo>
                    <a:pt x="101600" y="245110"/>
                  </a:lnTo>
                  <a:lnTo>
                    <a:pt x="91440" y="250190"/>
                  </a:lnTo>
                  <a:lnTo>
                    <a:pt x="80010" y="254000"/>
                  </a:lnTo>
                  <a:lnTo>
                    <a:pt x="2159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64580" y="1926590"/>
              <a:ext cx="173991" cy="247651"/>
            </a:xfrm>
            <a:custGeom>
              <a:avLst/>
              <a:gdLst/>
              <a:ahLst/>
              <a:cxnLst/>
              <a:rect l="0" t="0" r="0" b="0"/>
              <a:pathLst>
                <a:path w="173991" h="247651">
                  <a:moveTo>
                    <a:pt x="173990" y="0"/>
                  </a:moveTo>
                  <a:lnTo>
                    <a:pt x="139700" y="0"/>
                  </a:lnTo>
                  <a:lnTo>
                    <a:pt x="127000" y="1270"/>
                  </a:lnTo>
                  <a:lnTo>
                    <a:pt x="114300" y="3810"/>
                  </a:lnTo>
                  <a:lnTo>
                    <a:pt x="102870" y="5080"/>
                  </a:lnTo>
                  <a:lnTo>
                    <a:pt x="91440" y="8890"/>
                  </a:lnTo>
                  <a:lnTo>
                    <a:pt x="80010" y="11430"/>
                  </a:lnTo>
                  <a:lnTo>
                    <a:pt x="58420" y="17780"/>
                  </a:lnTo>
                  <a:lnTo>
                    <a:pt x="36830" y="25400"/>
                  </a:lnTo>
                  <a:lnTo>
                    <a:pt x="26670" y="30480"/>
                  </a:lnTo>
                  <a:lnTo>
                    <a:pt x="15240" y="38100"/>
                  </a:lnTo>
                  <a:lnTo>
                    <a:pt x="5080" y="46990"/>
                  </a:lnTo>
                  <a:lnTo>
                    <a:pt x="0" y="57150"/>
                  </a:lnTo>
                  <a:lnTo>
                    <a:pt x="0" y="68580"/>
                  </a:lnTo>
                  <a:lnTo>
                    <a:pt x="1270" y="81280"/>
                  </a:lnTo>
                  <a:lnTo>
                    <a:pt x="7620" y="92710"/>
                  </a:lnTo>
                  <a:lnTo>
                    <a:pt x="16510" y="104140"/>
                  </a:lnTo>
                  <a:lnTo>
                    <a:pt x="26670" y="114300"/>
                  </a:lnTo>
                  <a:lnTo>
                    <a:pt x="36830" y="123190"/>
                  </a:lnTo>
                  <a:lnTo>
                    <a:pt x="46990" y="130810"/>
                  </a:lnTo>
                  <a:lnTo>
                    <a:pt x="58420" y="135890"/>
                  </a:lnTo>
                  <a:lnTo>
                    <a:pt x="68580" y="140970"/>
                  </a:lnTo>
                  <a:lnTo>
                    <a:pt x="78740" y="146050"/>
                  </a:lnTo>
                  <a:lnTo>
                    <a:pt x="88900" y="149860"/>
                  </a:lnTo>
                  <a:lnTo>
                    <a:pt x="100330" y="156210"/>
                  </a:lnTo>
                  <a:lnTo>
                    <a:pt x="110490" y="163830"/>
                  </a:lnTo>
                  <a:lnTo>
                    <a:pt x="120650" y="172720"/>
                  </a:lnTo>
                  <a:lnTo>
                    <a:pt x="127000" y="182880"/>
                  </a:lnTo>
                  <a:lnTo>
                    <a:pt x="129540" y="194310"/>
                  </a:lnTo>
                  <a:lnTo>
                    <a:pt x="129540" y="207010"/>
                  </a:lnTo>
                  <a:lnTo>
                    <a:pt x="125730" y="217170"/>
                  </a:lnTo>
                  <a:lnTo>
                    <a:pt x="118110" y="227330"/>
                  </a:lnTo>
                  <a:lnTo>
                    <a:pt x="109220" y="234950"/>
                  </a:lnTo>
                  <a:lnTo>
                    <a:pt x="97790" y="241300"/>
                  </a:lnTo>
                  <a:lnTo>
                    <a:pt x="85090" y="245110"/>
                  </a:lnTo>
                  <a:lnTo>
                    <a:pt x="72390" y="247650"/>
                  </a:lnTo>
                  <a:lnTo>
                    <a:pt x="60960" y="247650"/>
                  </a:lnTo>
                  <a:lnTo>
                    <a:pt x="49530" y="247650"/>
                  </a:lnTo>
                  <a:lnTo>
                    <a:pt x="1524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65240" y="1941830"/>
              <a:ext cx="237491" cy="259081"/>
            </a:xfrm>
            <a:custGeom>
              <a:avLst/>
              <a:gdLst/>
              <a:ahLst/>
              <a:cxnLst/>
              <a:rect l="0" t="0" r="0" b="0"/>
              <a:pathLst>
                <a:path w="237491" h="259081">
                  <a:moveTo>
                    <a:pt x="204470" y="58420"/>
                  </a:moveTo>
                  <a:lnTo>
                    <a:pt x="215900" y="41910"/>
                  </a:lnTo>
                  <a:lnTo>
                    <a:pt x="217170" y="33020"/>
                  </a:lnTo>
                  <a:lnTo>
                    <a:pt x="214630" y="24130"/>
                  </a:lnTo>
                  <a:lnTo>
                    <a:pt x="212090" y="15240"/>
                  </a:lnTo>
                  <a:lnTo>
                    <a:pt x="204470" y="7620"/>
                  </a:lnTo>
                  <a:lnTo>
                    <a:pt x="195580" y="3810"/>
                  </a:lnTo>
                  <a:lnTo>
                    <a:pt x="184150" y="1270"/>
                  </a:lnTo>
                  <a:lnTo>
                    <a:pt x="171450" y="0"/>
                  </a:lnTo>
                  <a:lnTo>
                    <a:pt x="156210" y="1270"/>
                  </a:lnTo>
                  <a:lnTo>
                    <a:pt x="140970" y="2540"/>
                  </a:lnTo>
                  <a:lnTo>
                    <a:pt x="127000" y="6350"/>
                  </a:lnTo>
                  <a:lnTo>
                    <a:pt x="114300" y="10160"/>
                  </a:lnTo>
                  <a:lnTo>
                    <a:pt x="102870" y="16510"/>
                  </a:lnTo>
                  <a:lnTo>
                    <a:pt x="91440" y="22860"/>
                  </a:lnTo>
                  <a:lnTo>
                    <a:pt x="82550" y="31750"/>
                  </a:lnTo>
                  <a:lnTo>
                    <a:pt x="73660" y="40640"/>
                  </a:lnTo>
                  <a:lnTo>
                    <a:pt x="66040" y="50800"/>
                  </a:lnTo>
                  <a:lnTo>
                    <a:pt x="58420" y="63500"/>
                  </a:lnTo>
                  <a:lnTo>
                    <a:pt x="50800" y="76200"/>
                  </a:lnTo>
                  <a:lnTo>
                    <a:pt x="43180" y="88900"/>
                  </a:lnTo>
                  <a:lnTo>
                    <a:pt x="29210" y="115570"/>
                  </a:lnTo>
                  <a:lnTo>
                    <a:pt x="22860" y="129540"/>
                  </a:lnTo>
                  <a:lnTo>
                    <a:pt x="17780" y="143510"/>
                  </a:lnTo>
                  <a:lnTo>
                    <a:pt x="1270" y="193040"/>
                  </a:lnTo>
                  <a:lnTo>
                    <a:pt x="0" y="205740"/>
                  </a:lnTo>
                  <a:lnTo>
                    <a:pt x="0" y="218440"/>
                  </a:lnTo>
                  <a:lnTo>
                    <a:pt x="1270" y="232410"/>
                  </a:lnTo>
                  <a:lnTo>
                    <a:pt x="7620" y="241300"/>
                  </a:lnTo>
                  <a:lnTo>
                    <a:pt x="15240" y="246380"/>
                  </a:lnTo>
                  <a:lnTo>
                    <a:pt x="26670" y="250190"/>
                  </a:lnTo>
                  <a:lnTo>
                    <a:pt x="39370" y="251460"/>
                  </a:lnTo>
                  <a:lnTo>
                    <a:pt x="55880" y="248920"/>
                  </a:lnTo>
                  <a:lnTo>
                    <a:pt x="73660" y="245110"/>
                  </a:lnTo>
                  <a:lnTo>
                    <a:pt x="90170" y="238760"/>
                  </a:lnTo>
                  <a:lnTo>
                    <a:pt x="106680" y="231140"/>
                  </a:lnTo>
                  <a:lnTo>
                    <a:pt x="121920" y="223520"/>
                  </a:lnTo>
                  <a:lnTo>
                    <a:pt x="134620" y="213360"/>
                  </a:lnTo>
                  <a:lnTo>
                    <a:pt x="147320" y="204470"/>
                  </a:lnTo>
                  <a:lnTo>
                    <a:pt x="160020" y="194310"/>
                  </a:lnTo>
                  <a:lnTo>
                    <a:pt x="171450" y="182880"/>
                  </a:lnTo>
                  <a:lnTo>
                    <a:pt x="182880" y="170180"/>
                  </a:lnTo>
                  <a:lnTo>
                    <a:pt x="193040" y="157480"/>
                  </a:lnTo>
                  <a:lnTo>
                    <a:pt x="203200" y="144780"/>
                  </a:lnTo>
                  <a:lnTo>
                    <a:pt x="212090" y="130810"/>
                  </a:lnTo>
                  <a:lnTo>
                    <a:pt x="219710" y="118110"/>
                  </a:lnTo>
                  <a:lnTo>
                    <a:pt x="226060" y="105410"/>
                  </a:lnTo>
                  <a:lnTo>
                    <a:pt x="232410" y="92710"/>
                  </a:lnTo>
                  <a:lnTo>
                    <a:pt x="237490" y="81280"/>
                  </a:lnTo>
                  <a:lnTo>
                    <a:pt x="237490" y="76200"/>
                  </a:lnTo>
                  <a:lnTo>
                    <a:pt x="236220" y="74930"/>
                  </a:lnTo>
                  <a:lnTo>
                    <a:pt x="232410" y="76200"/>
                  </a:lnTo>
                  <a:lnTo>
                    <a:pt x="228600" y="81280"/>
                  </a:lnTo>
                  <a:lnTo>
                    <a:pt x="226060" y="87630"/>
                  </a:lnTo>
                  <a:lnTo>
                    <a:pt x="222250" y="95250"/>
                  </a:lnTo>
                  <a:lnTo>
                    <a:pt x="218440" y="104140"/>
                  </a:lnTo>
                  <a:lnTo>
                    <a:pt x="212090" y="123190"/>
                  </a:lnTo>
                  <a:lnTo>
                    <a:pt x="200660" y="153670"/>
                  </a:lnTo>
                  <a:lnTo>
                    <a:pt x="198120" y="165100"/>
                  </a:lnTo>
                  <a:lnTo>
                    <a:pt x="196850" y="177800"/>
                  </a:lnTo>
                  <a:lnTo>
                    <a:pt x="195580" y="190500"/>
                  </a:lnTo>
                  <a:lnTo>
                    <a:pt x="198120" y="203200"/>
                  </a:lnTo>
                  <a:lnTo>
                    <a:pt x="200660" y="214630"/>
                  </a:lnTo>
                  <a:lnTo>
                    <a:pt x="23622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685280" y="1918970"/>
              <a:ext cx="179071" cy="256541"/>
            </a:xfrm>
            <a:custGeom>
              <a:avLst/>
              <a:gdLst/>
              <a:ahLst/>
              <a:cxnLst/>
              <a:rect l="0" t="0" r="0" b="0"/>
              <a:pathLst>
                <a:path w="179071" h="256541">
                  <a:moveTo>
                    <a:pt x="179070" y="29210"/>
                  </a:moveTo>
                  <a:lnTo>
                    <a:pt x="167640" y="17780"/>
                  </a:lnTo>
                  <a:lnTo>
                    <a:pt x="161290" y="12700"/>
                  </a:lnTo>
                  <a:lnTo>
                    <a:pt x="153670" y="8890"/>
                  </a:lnTo>
                  <a:lnTo>
                    <a:pt x="144780" y="5080"/>
                  </a:lnTo>
                  <a:lnTo>
                    <a:pt x="132080" y="2540"/>
                  </a:lnTo>
                  <a:lnTo>
                    <a:pt x="115570" y="1270"/>
                  </a:lnTo>
                  <a:lnTo>
                    <a:pt x="97790" y="0"/>
                  </a:lnTo>
                  <a:lnTo>
                    <a:pt x="82550" y="2540"/>
                  </a:lnTo>
                  <a:lnTo>
                    <a:pt x="66040" y="7620"/>
                  </a:lnTo>
                  <a:lnTo>
                    <a:pt x="52070" y="15240"/>
                  </a:lnTo>
                  <a:lnTo>
                    <a:pt x="39370" y="22860"/>
                  </a:lnTo>
                  <a:lnTo>
                    <a:pt x="27940" y="31750"/>
                  </a:lnTo>
                  <a:lnTo>
                    <a:pt x="19050" y="41910"/>
                  </a:lnTo>
                  <a:lnTo>
                    <a:pt x="12700" y="52070"/>
                  </a:lnTo>
                  <a:lnTo>
                    <a:pt x="8890" y="64770"/>
                  </a:lnTo>
                  <a:lnTo>
                    <a:pt x="6350" y="77470"/>
                  </a:lnTo>
                  <a:lnTo>
                    <a:pt x="7620" y="90170"/>
                  </a:lnTo>
                  <a:lnTo>
                    <a:pt x="12700" y="104140"/>
                  </a:lnTo>
                  <a:lnTo>
                    <a:pt x="19050" y="116840"/>
                  </a:lnTo>
                  <a:lnTo>
                    <a:pt x="29210" y="129540"/>
                  </a:lnTo>
                  <a:lnTo>
                    <a:pt x="41910" y="142240"/>
                  </a:lnTo>
                  <a:lnTo>
                    <a:pt x="55880" y="153670"/>
                  </a:lnTo>
                  <a:lnTo>
                    <a:pt x="68580" y="162560"/>
                  </a:lnTo>
                  <a:lnTo>
                    <a:pt x="81280" y="168910"/>
                  </a:lnTo>
                  <a:lnTo>
                    <a:pt x="132080" y="194310"/>
                  </a:lnTo>
                  <a:lnTo>
                    <a:pt x="138430" y="203200"/>
                  </a:lnTo>
                  <a:lnTo>
                    <a:pt x="139700" y="214630"/>
                  </a:lnTo>
                  <a:lnTo>
                    <a:pt x="139700" y="226060"/>
                  </a:lnTo>
                  <a:lnTo>
                    <a:pt x="134620" y="234950"/>
                  </a:lnTo>
                  <a:lnTo>
                    <a:pt x="128270" y="242570"/>
                  </a:lnTo>
                  <a:lnTo>
                    <a:pt x="120650" y="248920"/>
                  </a:lnTo>
                  <a:lnTo>
                    <a:pt x="109220" y="252730"/>
                  </a:lnTo>
                  <a:lnTo>
                    <a:pt x="93980" y="255270"/>
                  </a:lnTo>
                  <a:lnTo>
                    <a:pt x="76200" y="256540"/>
                  </a:lnTo>
                  <a:lnTo>
                    <a:pt x="60960" y="256540"/>
                  </a:lnTo>
                  <a:lnTo>
                    <a:pt x="45720" y="255270"/>
                  </a:lnTo>
                  <a:lnTo>
                    <a:pt x="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068820" y="1715770"/>
              <a:ext cx="300991" cy="561341"/>
            </a:xfrm>
            <a:custGeom>
              <a:avLst/>
              <a:gdLst/>
              <a:ahLst/>
              <a:cxnLst/>
              <a:rect l="0" t="0" r="0" b="0"/>
              <a:pathLst>
                <a:path w="300991" h="561341">
                  <a:moveTo>
                    <a:pt x="300990" y="0"/>
                  </a:moveTo>
                  <a:lnTo>
                    <a:pt x="284480" y="6350"/>
                  </a:lnTo>
                  <a:lnTo>
                    <a:pt x="276860" y="10160"/>
                  </a:lnTo>
                  <a:lnTo>
                    <a:pt x="270510" y="15240"/>
                  </a:lnTo>
                  <a:lnTo>
                    <a:pt x="262890" y="20320"/>
                  </a:lnTo>
                  <a:lnTo>
                    <a:pt x="255270" y="26670"/>
                  </a:lnTo>
                  <a:lnTo>
                    <a:pt x="248920" y="33020"/>
                  </a:lnTo>
                  <a:lnTo>
                    <a:pt x="241300" y="39370"/>
                  </a:lnTo>
                  <a:lnTo>
                    <a:pt x="233680" y="48260"/>
                  </a:lnTo>
                  <a:lnTo>
                    <a:pt x="224790" y="59690"/>
                  </a:lnTo>
                  <a:lnTo>
                    <a:pt x="214630" y="71120"/>
                  </a:lnTo>
                  <a:lnTo>
                    <a:pt x="203200" y="83820"/>
                  </a:lnTo>
                  <a:lnTo>
                    <a:pt x="191770" y="96520"/>
                  </a:lnTo>
                  <a:lnTo>
                    <a:pt x="179070" y="110490"/>
                  </a:lnTo>
                  <a:lnTo>
                    <a:pt x="166370" y="125730"/>
                  </a:lnTo>
                  <a:lnTo>
                    <a:pt x="138430" y="157480"/>
                  </a:lnTo>
                  <a:lnTo>
                    <a:pt x="97790" y="208280"/>
                  </a:lnTo>
                  <a:lnTo>
                    <a:pt x="85090" y="226060"/>
                  </a:lnTo>
                  <a:lnTo>
                    <a:pt x="72390" y="246380"/>
                  </a:lnTo>
                  <a:lnTo>
                    <a:pt x="60960" y="265430"/>
                  </a:lnTo>
                  <a:lnTo>
                    <a:pt x="50800" y="284480"/>
                  </a:lnTo>
                  <a:lnTo>
                    <a:pt x="41910" y="303530"/>
                  </a:lnTo>
                  <a:lnTo>
                    <a:pt x="33020" y="321310"/>
                  </a:lnTo>
                  <a:lnTo>
                    <a:pt x="17780" y="358140"/>
                  </a:lnTo>
                  <a:lnTo>
                    <a:pt x="10160" y="375920"/>
                  </a:lnTo>
                  <a:lnTo>
                    <a:pt x="5080" y="392430"/>
                  </a:lnTo>
                  <a:lnTo>
                    <a:pt x="2540" y="407670"/>
                  </a:lnTo>
                  <a:lnTo>
                    <a:pt x="0" y="422910"/>
                  </a:lnTo>
                  <a:lnTo>
                    <a:pt x="0" y="438150"/>
                  </a:lnTo>
                  <a:lnTo>
                    <a:pt x="1270" y="452120"/>
                  </a:lnTo>
                  <a:lnTo>
                    <a:pt x="2540" y="466090"/>
                  </a:lnTo>
                  <a:lnTo>
                    <a:pt x="8890" y="481330"/>
                  </a:lnTo>
                  <a:lnTo>
                    <a:pt x="17780" y="497840"/>
                  </a:lnTo>
                  <a:lnTo>
                    <a:pt x="27940" y="514350"/>
                  </a:lnTo>
                  <a:lnTo>
                    <a:pt x="38100" y="527050"/>
                  </a:lnTo>
                  <a:lnTo>
                    <a:pt x="48260" y="535940"/>
                  </a:lnTo>
                  <a:lnTo>
                    <a:pt x="58420" y="543560"/>
                  </a:lnTo>
                  <a:lnTo>
                    <a:pt x="71120" y="549910"/>
                  </a:lnTo>
                  <a:lnTo>
                    <a:pt x="82550" y="554990"/>
                  </a:lnTo>
                  <a:lnTo>
                    <a:pt x="96520" y="560070"/>
                  </a:lnTo>
                  <a:lnTo>
                    <a:pt x="109220" y="561340"/>
                  </a:lnTo>
                  <a:lnTo>
                    <a:pt x="123190" y="561340"/>
                  </a:lnTo>
                  <a:lnTo>
                    <a:pt x="16383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310120" y="1821180"/>
              <a:ext cx="217171" cy="369571"/>
            </a:xfrm>
            <a:custGeom>
              <a:avLst/>
              <a:gdLst/>
              <a:ahLst/>
              <a:cxnLst/>
              <a:rect l="0" t="0" r="0" b="0"/>
              <a:pathLst>
                <a:path w="217171" h="369571">
                  <a:moveTo>
                    <a:pt x="196850" y="0"/>
                  </a:moveTo>
                  <a:lnTo>
                    <a:pt x="201930" y="22860"/>
                  </a:lnTo>
                  <a:lnTo>
                    <a:pt x="204470" y="38100"/>
                  </a:lnTo>
                  <a:lnTo>
                    <a:pt x="210820" y="81280"/>
                  </a:lnTo>
                  <a:lnTo>
                    <a:pt x="213360" y="101600"/>
                  </a:lnTo>
                  <a:lnTo>
                    <a:pt x="214630" y="119380"/>
                  </a:lnTo>
                  <a:lnTo>
                    <a:pt x="215900" y="135890"/>
                  </a:lnTo>
                  <a:lnTo>
                    <a:pt x="217170" y="170180"/>
                  </a:lnTo>
                  <a:lnTo>
                    <a:pt x="217170" y="186690"/>
                  </a:lnTo>
                  <a:lnTo>
                    <a:pt x="215900" y="207010"/>
                  </a:lnTo>
                  <a:lnTo>
                    <a:pt x="214630" y="227330"/>
                  </a:lnTo>
                  <a:lnTo>
                    <a:pt x="212090" y="250190"/>
                  </a:lnTo>
                  <a:lnTo>
                    <a:pt x="208280" y="269240"/>
                  </a:lnTo>
                  <a:lnTo>
                    <a:pt x="203200" y="287020"/>
                  </a:lnTo>
                  <a:lnTo>
                    <a:pt x="196850" y="303530"/>
                  </a:lnTo>
                  <a:lnTo>
                    <a:pt x="191770" y="317500"/>
                  </a:lnTo>
                  <a:lnTo>
                    <a:pt x="185420" y="328930"/>
                  </a:lnTo>
                  <a:lnTo>
                    <a:pt x="177800" y="339090"/>
                  </a:lnTo>
                  <a:lnTo>
                    <a:pt x="168910" y="347980"/>
                  </a:lnTo>
                  <a:lnTo>
                    <a:pt x="158750" y="355600"/>
                  </a:lnTo>
                  <a:lnTo>
                    <a:pt x="146050" y="363220"/>
                  </a:lnTo>
                  <a:lnTo>
                    <a:pt x="135890" y="367030"/>
                  </a:lnTo>
                  <a:lnTo>
                    <a:pt x="124460" y="369570"/>
                  </a:lnTo>
                  <a:lnTo>
                    <a:pt x="113030" y="369570"/>
                  </a:lnTo>
                  <a:lnTo>
                    <a:pt x="102870" y="368300"/>
                  </a:lnTo>
                  <a:lnTo>
                    <a:pt x="91440" y="365760"/>
                  </a:lnTo>
                  <a:lnTo>
                    <a:pt x="81280" y="363220"/>
                  </a:lnTo>
                  <a:lnTo>
                    <a:pt x="71120" y="359410"/>
                  </a:lnTo>
                  <a:lnTo>
                    <a:pt x="59690" y="354330"/>
                  </a:lnTo>
                  <a:lnTo>
                    <a:pt x="49530" y="347980"/>
                  </a:lnTo>
                  <a:lnTo>
                    <a:pt x="39370" y="342900"/>
                  </a:lnTo>
                  <a:lnTo>
                    <a:pt x="31750" y="336550"/>
                  </a:lnTo>
                  <a:lnTo>
                    <a:pt x="22860" y="328930"/>
                  </a:lnTo>
                  <a:lnTo>
                    <a:pt x="15240" y="321310"/>
                  </a:lnTo>
                  <a:lnTo>
                    <a:pt x="7620" y="312420"/>
                  </a:lnTo>
                  <a:lnTo>
                    <a:pt x="1270" y="303530"/>
                  </a:lnTo>
                  <a:lnTo>
                    <a:pt x="0" y="299720"/>
                  </a:lnTo>
                  <a:lnTo>
                    <a:pt x="2540" y="299720"/>
                  </a:lnTo>
                  <a:lnTo>
                    <a:pt x="7620" y="300990"/>
                  </a:lnTo>
                  <a:lnTo>
                    <a:pt x="12700" y="304800"/>
                  </a:lnTo>
                  <a:lnTo>
                    <a:pt x="19050" y="309880"/>
                  </a:lnTo>
                  <a:lnTo>
                    <a:pt x="25400" y="314960"/>
                  </a:lnTo>
                  <a:lnTo>
                    <a:pt x="33020" y="320040"/>
                  </a:lnTo>
                  <a:lnTo>
                    <a:pt x="41910" y="325120"/>
                  </a:lnTo>
                  <a:lnTo>
                    <a:pt x="6985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14920" y="2000250"/>
              <a:ext cx="176531" cy="189231"/>
            </a:xfrm>
            <a:custGeom>
              <a:avLst/>
              <a:gdLst/>
              <a:ahLst/>
              <a:cxnLst/>
              <a:rect l="0" t="0" r="0" b="0"/>
              <a:pathLst>
                <a:path w="176531" h="189231">
                  <a:moveTo>
                    <a:pt x="49530" y="0"/>
                  </a:moveTo>
                  <a:lnTo>
                    <a:pt x="38100" y="11430"/>
                  </a:lnTo>
                  <a:lnTo>
                    <a:pt x="33020" y="19050"/>
                  </a:lnTo>
                  <a:lnTo>
                    <a:pt x="26670" y="29210"/>
                  </a:lnTo>
                  <a:lnTo>
                    <a:pt x="20320" y="40640"/>
                  </a:lnTo>
                  <a:lnTo>
                    <a:pt x="15240" y="54610"/>
                  </a:lnTo>
                  <a:lnTo>
                    <a:pt x="10160" y="72390"/>
                  </a:lnTo>
                  <a:lnTo>
                    <a:pt x="6350" y="90170"/>
                  </a:lnTo>
                  <a:lnTo>
                    <a:pt x="2540" y="109220"/>
                  </a:lnTo>
                  <a:lnTo>
                    <a:pt x="1270" y="129540"/>
                  </a:lnTo>
                  <a:lnTo>
                    <a:pt x="0" y="149860"/>
                  </a:lnTo>
                  <a:lnTo>
                    <a:pt x="2540" y="163830"/>
                  </a:lnTo>
                  <a:lnTo>
                    <a:pt x="7620" y="175260"/>
                  </a:lnTo>
                  <a:lnTo>
                    <a:pt x="15240" y="182880"/>
                  </a:lnTo>
                  <a:lnTo>
                    <a:pt x="24130" y="185420"/>
                  </a:lnTo>
                  <a:lnTo>
                    <a:pt x="35560" y="182880"/>
                  </a:lnTo>
                  <a:lnTo>
                    <a:pt x="46990" y="177800"/>
                  </a:lnTo>
                  <a:lnTo>
                    <a:pt x="58420" y="170180"/>
                  </a:lnTo>
                  <a:lnTo>
                    <a:pt x="69850" y="160020"/>
                  </a:lnTo>
                  <a:lnTo>
                    <a:pt x="113030" y="116840"/>
                  </a:lnTo>
                  <a:lnTo>
                    <a:pt x="120650" y="104140"/>
                  </a:lnTo>
                  <a:lnTo>
                    <a:pt x="128270" y="91440"/>
                  </a:lnTo>
                  <a:lnTo>
                    <a:pt x="133350" y="78740"/>
                  </a:lnTo>
                  <a:lnTo>
                    <a:pt x="138430" y="66040"/>
                  </a:lnTo>
                  <a:lnTo>
                    <a:pt x="142240" y="52070"/>
                  </a:lnTo>
                  <a:lnTo>
                    <a:pt x="151130" y="25400"/>
                  </a:lnTo>
                  <a:lnTo>
                    <a:pt x="158750" y="2540"/>
                  </a:lnTo>
                  <a:lnTo>
                    <a:pt x="160020" y="0"/>
                  </a:lnTo>
                  <a:lnTo>
                    <a:pt x="158750" y="5080"/>
                  </a:lnTo>
                  <a:lnTo>
                    <a:pt x="157480" y="13970"/>
                  </a:lnTo>
                  <a:lnTo>
                    <a:pt x="156210" y="22860"/>
                  </a:lnTo>
                  <a:lnTo>
                    <a:pt x="153670" y="33020"/>
                  </a:lnTo>
                  <a:lnTo>
                    <a:pt x="149860" y="43180"/>
                  </a:lnTo>
                  <a:lnTo>
                    <a:pt x="143510" y="63500"/>
                  </a:lnTo>
                  <a:lnTo>
                    <a:pt x="140970" y="73660"/>
                  </a:lnTo>
                  <a:lnTo>
                    <a:pt x="138430" y="87630"/>
                  </a:lnTo>
                  <a:lnTo>
                    <a:pt x="137160" y="104140"/>
                  </a:lnTo>
                  <a:lnTo>
                    <a:pt x="135890" y="121920"/>
                  </a:lnTo>
                  <a:lnTo>
                    <a:pt x="137160" y="137160"/>
                  </a:lnTo>
                  <a:lnTo>
                    <a:pt x="140970" y="151130"/>
                  </a:lnTo>
                  <a:lnTo>
                    <a:pt x="17653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887970" y="1821180"/>
              <a:ext cx="144781" cy="400051"/>
            </a:xfrm>
            <a:custGeom>
              <a:avLst/>
              <a:gdLst/>
              <a:ahLst/>
              <a:cxnLst/>
              <a:rect l="0" t="0" r="0" b="0"/>
              <a:pathLst>
                <a:path w="144781" h="400051">
                  <a:moveTo>
                    <a:pt x="144780" y="0"/>
                  </a:moveTo>
                  <a:lnTo>
                    <a:pt x="134620" y="11430"/>
                  </a:lnTo>
                  <a:lnTo>
                    <a:pt x="128270" y="17780"/>
                  </a:lnTo>
                  <a:lnTo>
                    <a:pt x="121920" y="26670"/>
                  </a:lnTo>
                  <a:lnTo>
                    <a:pt x="109220" y="44450"/>
                  </a:lnTo>
                  <a:lnTo>
                    <a:pt x="95250" y="64770"/>
                  </a:lnTo>
                  <a:lnTo>
                    <a:pt x="78740" y="91440"/>
                  </a:lnTo>
                  <a:lnTo>
                    <a:pt x="69850" y="106680"/>
                  </a:lnTo>
                  <a:lnTo>
                    <a:pt x="60960" y="123190"/>
                  </a:lnTo>
                  <a:lnTo>
                    <a:pt x="52070" y="142240"/>
                  </a:lnTo>
                  <a:lnTo>
                    <a:pt x="44450" y="161290"/>
                  </a:lnTo>
                  <a:lnTo>
                    <a:pt x="38100" y="180340"/>
                  </a:lnTo>
                  <a:lnTo>
                    <a:pt x="33020" y="198120"/>
                  </a:lnTo>
                  <a:lnTo>
                    <a:pt x="27940" y="217170"/>
                  </a:lnTo>
                  <a:lnTo>
                    <a:pt x="22860" y="234950"/>
                  </a:lnTo>
                  <a:lnTo>
                    <a:pt x="16510" y="252730"/>
                  </a:lnTo>
                  <a:lnTo>
                    <a:pt x="10160" y="270510"/>
                  </a:lnTo>
                  <a:lnTo>
                    <a:pt x="6350" y="287020"/>
                  </a:lnTo>
                  <a:lnTo>
                    <a:pt x="3810" y="302260"/>
                  </a:lnTo>
                  <a:lnTo>
                    <a:pt x="1270" y="317500"/>
                  </a:lnTo>
                  <a:lnTo>
                    <a:pt x="0" y="332740"/>
                  </a:lnTo>
                  <a:lnTo>
                    <a:pt x="0" y="346710"/>
                  </a:lnTo>
                  <a:lnTo>
                    <a:pt x="889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55610" y="2010410"/>
              <a:ext cx="82551" cy="190501"/>
            </a:xfrm>
            <a:custGeom>
              <a:avLst/>
              <a:gdLst/>
              <a:ahLst/>
              <a:cxnLst/>
              <a:rect l="0" t="0" r="0" b="0"/>
              <a:pathLst>
                <a:path w="82551" h="190501">
                  <a:moveTo>
                    <a:pt x="8890" y="0"/>
                  </a:moveTo>
                  <a:lnTo>
                    <a:pt x="3810" y="22860"/>
                  </a:lnTo>
                  <a:lnTo>
                    <a:pt x="2540" y="35560"/>
                  </a:lnTo>
                  <a:lnTo>
                    <a:pt x="1270" y="49530"/>
                  </a:lnTo>
                  <a:lnTo>
                    <a:pt x="0" y="64770"/>
                  </a:lnTo>
                  <a:lnTo>
                    <a:pt x="3810" y="81280"/>
                  </a:lnTo>
                  <a:lnTo>
                    <a:pt x="8890" y="97790"/>
                  </a:lnTo>
                  <a:lnTo>
                    <a:pt x="16510" y="114300"/>
                  </a:lnTo>
                  <a:lnTo>
                    <a:pt x="24130" y="129540"/>
                  </a:lnTo>
                  <a:lnTo>
                    <a:pt x="33020" y="142240"/>
                  </a:lnTo>
                  <a:lnTo>
                    <a:pt x="8255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32750" y="2000250"/>
              <a:ext cx="200661" cy="431801"/>
            </a:xfrm>
            <a:custGeom>
              <a:avLst/>
              <a:gdLst/>
              <a:ahLst/>
              <a:cxnLst/>
              <a:rect l="0" t="0" r="0" b="0"/>
              <a:pathLst>
                <a:path w="200661" h="431801">
                  <a:moveTo>
                    <a:pt x="200660" y="0"/>
                  </a:moveTo>
                  <a:lnTo>
                    <a:pt x="184150" y="22860"/>
                  </a:lnTo>
                  <a:lnTo>
                    <a:pt x="176530" y="34290"/>
                  </a:lnTo>
                  <a:lnTo>
                    <a:pt x="168910" y="45720"/>
                  </a:lnTo>
                  <a:lnTo>
                    <a:pt x="162560" y="58420"/>
                  </a:lnTo>
                  <a:lnTo>
                    <a:pt x="154940" y="73660"/>
                  </a:lnTo>
                  <a:lnTo>
                    <a:pt x="148590" y="88900"/>
                  </a:lnTo>
                  <a:lnTo>
                    <a:pt x="140970" y="104140"/>
                  </a:lnTo>
                  <a:lnTo>
                    <a:pt x="123190" y="140970"/>
                  </a:lnTo>
                  <a:lnTo>
                    <a:pt x="114300" y="161290"/>
                  </a:lnTo>
                  <a:lnTo>
                    <a:pt x="105410" y="180340"/>
                  </a:lnTo>
                  <a:lnTo>
                    <a:pt x="90170" y="217170"/>
                  </a:lnTo>
                  <a:lnTo>
                    <a:pt x="60960" y="287020"/>
                  </a:lnTo>
                  <a:lnTo>
                    <a:pt x="45720" y="317500"/>
                  </a:lnTo>
                  <a:lnTo>
                    <a:pt x="39370" y="331470"/>
                  </a:lnTo>
                  <a:lnTo>
                    <a:pt x="31750" y="342900"/>
                  </a:lnTo>
                  <a:lnTo>
                    <a:pt x="25400" y="355600"/>
                  </a:lnTo>
                  <a:lnTo>
                    <a:pt x="19050" y="368300"/>
                  </a:lnTo>
                  <a:lnTo>
                    <a:pt x="13970" y="3810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486140" y="1789430"/>
              <a:ext cx="125731" cy="431801"/>
            </a:xfrm>
            <a:custGeom>
              <a:avLst/>
              <a:gdLst/>
              <a:ahLst/>
              <a:cxnLst/>
              <a:rect l="0" t="0" r="0" b="0"/>
              <a:pathLst>
                <a:path w="125731" h="431801">
                  <a:moveTo>
                    <a:pt x="125730" y="0"/>
                  </a:moveTo>
                  <a:lnTo>
                    <a:pt x="115570" y="11430"/>
                  </a:lnTo>
                  <a:lnTo>
                    <a:pt x="109220" y="17780"/>
                  </a:lnTo>
                  <a:lnTo>
                    <a:pt x="102870" y="26670"/>
                  </a:lnTo>
                  <a:lnTo>
                    <a:pt x="96520" y="35560"/>
                  </a:lnTo>
                  <a:lnTo>
                    <a:pt x="91440" y="44450"/>
                  </a:lnTo>
                  <a:lnTo>
                    <a:pt x="86360" y="54610"/>
                  </a:lnTo>
                  <a:lnTo>
                    <a:pt x="82550" y="64770"/>
                  </a:lnTo>
                  <a:lnTo>
                    <a:pt x="77470" y="78740"/>
                  </a:lnTo>
                  <a:lnTo>
                    <a:pt x="64770" y="111760"/>
                  </a:lnTo>
                  <a:lnTo>
                    <a:pt x="44450" y="170180"/>
                  </a:lnTo>
                  <a:lnTo>
                    <a:pt x="39370" y="191770"/>
                  </a:lnTo>
                  <a:lnTo>
                    <a:pt x="34290" y="212090"/>
                  </a:lnTo>
                  <a:lnTo>
                    <a:pt x="17780" y="289560"/>
                  </a:lnTo>
                  <a:lnTo>
                    <a:pt x="15240" y="307340"/>
                  </a:lnTo>
                  <a:lnTo>
                    <a:pt x="13970" y="322580"/>
                  </a:lnTo>
                  <a:lnTo>
                    <a:pt x="12700" y="337820"/>
                  </a:lnTo>
                  <a:lnTo>
                    <a:pt x="10160" y="35433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655050" y="1776730"/>
              <a:ext cx="466091" cy="433071"/>
            </a:xfrm>
            <a:custGeom>
              <a:avLst/>
              <a:gdLst/>
              <a:ahLst/>
              <a:cxnLst/>
              <a:rect l="0" t="0" r="0" b="0"/>
              <a:pathLst>
                <a:path w="466091" h="433071">
                  <a:moveTo>
                    <a:pt x="147320" y="76200"/>
                  </a:moveTo>
                  <a:lnTo>
                    <a:pt x="147320" y="53340"/>
                  </a:lnTo>
                  <a:lnTo>
                    <a:pt x="146050" y="44450"/>
                  </a:lnTo>
                  <a:lnTo>
                    <a:pt x="143510" y="33020"/>
                  </a:lnTo>
                  <a:lnTo>
                    <a:pt x="140970" y="22860"/>
                  </a:lnTo>
                  <a:lnTo>
                    <a:pt x="134620" y="15240"/>
                  </a:lnTo>
                  <a:lnTo>
                    <a:pt x="125730" y="8890"/>
                  </a:lnTo>
                  <a:lnTo>
                    <a:pt x="115570" y="2540"/>
                  </a:lnTo>
                  <a:lnTo>
                    <a:pt x="104140" y="0"/>
                  </a:lnTo>
                  <a:lnTo>
                    <a:pt x="91440" y="0"/>
                  </a:lnTo>
                  <a:lnTo>
                    <a:pt x="77470" y="1270"/>
                  </a:lnTo>
                  <a:lnTo>
                    <a:pt x="64770" y="3810"/>
                  </a:lnTo>
                  <a:lnTo>
                    <a:pt x="50800" y="7620"/>
                  </a:lnTo>
                  <a:lnTo>
                    <a:pt x="36830" y="12700"/>
                  </a:lnTo>
                  <a:lnTo>
                    <a:pt x="25400" y="22860"/>
                  </a:lnTo>
                  <a:lnTo>
                    <a:pt x="16510" y="34290"/>
                  </a:lnTo>
                  <a:lnTo>
                    <a:pt x="6350" y="48260"/>
                  </a:lnTo>
                  <a:lnTo>
                    <a:pt x="2540" y="66040"/>
                  </a:lnTo>
                  <a:lnTo>
                    <a:pt x="0" y="86360"/>
                  </a:lnTo>
                  <a:lnTo>
                    <a:pt x="0" y="106680"/>
                  </a:lnTo>
                  <a:lnTo>
                    <a:pt x="2540" y="125730"/>
                  </a:lnTo>
                  <a:lnTo>
                    <a:pt x="6350" y="143510"/>
                  </a:lnTo>
                  <a:lnTo>
                    <a:pt x="10160" y="160020"/>
                  </a:lnTo>
                  <a:lnTo>
                    <a:pt x="16510" y="173990"/>
                  </a:lnTo>
                  <a:lnTo>
                    <a:pt x="22860" y="186690"/>
                  </a:lnTo>
                  <a:lnTo>
                    <a:pt x="29210" y="199390"/>
                  </a:lnTo>
                  <a:lnTo>
                    <a:pt x="36830" y="210820"/>
                  </a:lnTo>
                  <a:lnTo>
                    <a:pt x="45720" y="222250"/>
                  </a:lnTo>
                  <a:lnTo>
                    <a:pt x="54610" y="233680"/>
                  </a:lnTo>
                  <a:lnTo>
                    <a:pt x="63500" y="245110"/>
                  </a:lnTo>
                  <a:lnTo>
                    <a:pt x="71120" y="257810"/>
                  </a:lnTo>
                  <a:lnTo>
                    <a:pt x="78740" y="270510"/>
                  </a:lnTo>
                  <a:lnTo>
                    <a:pt x="87630" y="283210"/>
                  </a:lnTo>
                  <a:lnTo>
                    <a:pt x="96520" y="294640"/>
                  </a:lnTo>
                  <a:lnTo>
                    <a:pt x="106680" y="306070"/>
                  </a:lnTo>
                  <a:lnTo>
                    <a:pt x="114300" y="317500"/>
                  </a:lnTo>
                  <a:lnTo>
                    <a:pt x="120650" y="327660"/>
                  </a:lnTo>
                  <a:lnTo>
                    <a:pt x="125730" y="339090"/>
                  </a:lnTo>
                  <a:lnTo>
                    <a:pt x="129540" y="350520"/>
                  </a:lnTo>
                  <a:lnTo>
                    <a:pt x="132080" y="363220"/>
                  </a:lnTo>
                  <a:lnTo>
                    <a:pt x="133350" y="375920"/>
                  </a:lnTo>
                  <a:lnTo>
                    <a:pt x="130810" y="388620"/>
                  </a:lnTo>
                  <a:lnTo>
                    <a:pt x="125730" y="400050"/>
                  </a:lnTo>
                  <a:lnTo>
                    <a:pt x="118110" y="411480"/>
                  </a:lnTo>
                  <a:lnTo>
                    <a:pt x="110490" y="420370"/>
                  </a:lnTo>
                  <a:lnTo>
                    <a:pt x="101600" y="426720"/>
                  </a:lnTo>
                  <a:lnTo>
                    <a:pt x="91440" y="433070"/>
                  </a:lnTo>
                  <a:lnTo>
                    <a:pt x="85090" y="433070"/>
                  </a:lnTo>
                  <a:lnTo>
                    <a:pt x="78740" y="430530"/>
                  </a:lnTo>
                  <a:lnTo>
                    <a:pt x="73660" y="424180"/>
                  </a:lnTo>
                  <a:lnTo>
                    <a:pt x="71120" y="414020"/>
                  </a:lnTo>
                  <a:lnTo>
                    <a:pt x="69850" y="400050"/>
                  </a:lnTo>
                  <a:lnTo>
                    <a:pt x="71120" y="383540"/>
                  </a:lnTo>
                  <a:lnTo>
                    <a:pt x="73660" y="368300"/>
                  </a:lnTo>
                  <a:lnTo>
                    <a:pt x="74930" y="355600"/>
                  </a:lnTo>
                  <a:lnTo>
                    <a:pt x="78740" y="342900"/>
                  </a:lnTo>
                  <a:lnTo>
                    <a:pt x="83820" y="328930"/>
                  </a:lnTo>
                  <a:lnTo>
                    <a:pt x="90170" y="313690"/>
                  </a:lnTo>
                  <a:lnTo>
                    <a:pt x="121920" y="252730"/>
                  </a:lnTo>
                  <a:lnTo>
                    <a:pt x="130810" y="238760"/>
                  </a:lnTo>
                  <a:lnTo>
                    <a:pt x="142240" y="224790"/>
                  </a:lnTo>
                  <a:lnTo>
                    <a:pt x="153670" y="209550"/>
                  </a:lnTo>
                  <a:lnTo>
                    <a:pt x="166370" y="196850"/>
                  </a:lnTo>
                  <a:lnTo>
                    <a:pt x="187960" y="172720"/>
                  </a:lnTo>
                  <a:lnTo>
                    <a:pt x="199390" y="162560"/>
                  </a:lnTo>
                  <a:lnTo>
                    <a:pt x="212090" y="151130"/>
                  </a:lnTo>
                  <a:lnTo>
                    <a:pt x="226060" y="139700"/>
                  </a:lnTo>
                  <a:lnTo>
                    <a:pt x="237490" y="129540"/>
                  </a:lnTo>
                  <a:lnTo>
                    <a:pt x="246380" y="118110"/>
                  </a:lnTo>
                  <a:lnTo>
                    <a:pt x="255270" y="107950"/>
                  </a:lnTo>
                  <a:lnTo>
                    <a:pt x="265430" y="99060"/>
                  </a:lnTo>
                  <a:lnTo>
                    <a:pt x="278130" y="90170"/>
                  </a:lnTo>
                  <a:lnTo>
                    <a:pt x="290830" y="82550"/>
                  </a:lnTo>
                  <a:lnTo>
                    <a:pt x="295910" y="82550"/>
                  </a:lnTo>
                  <a:lnTo>
                    <a:pt x="298450" y="88900"/>
                  </a:lnTo>
                  <a:lnTo>
                    <a:pt x="297180" y="99060"/>
                  </a:lnTo>
                  <a:lnTo>
                    <a:pt x="293370" y="109220"/>
                  </a:lnTo>
                  <a:lnTo>
                    <a:pt x="289560" y="119380"/>
                  </a:lnTo>
                  <a:lnTo>
                    <a:pt x="283210" y="129540"/>
                  </a:lnTo>
                  <a:lnTo>
                    <a:pt x="279400" y="142240"/>
                  </a:lnTo>
                  <a:lnTo>
                    <a:pt x="274320" y="156210"/>
                  </a:lnTo>
                  <a:lnTo>
                    <a:pt x="270510" y="171450"/>
                  </a:lnTo>
                  <a:lnTo>
                    <a:pt x="265430" y="186690"/>
                  </a:lnTo>
                  <a:lnTo>
                    <a:pt x="260350" y="201930"/>
                  </a:lnTo>
                  <a:lnTo>
                    <a:pt x="254000" y="215900"/>
                  </a:lnTo>
                  <a:lnTo>
                    <a:pt x="248920" y="231140"/>
                  </a:lnTo>
                  <a:lnTo>
                    <a:pt x="243840" y="247650"/>
                  </a:lnTo>
                  <a:lnTo>
                    <a:pt x="240030" y="264160"/>
                  </a:lnTo>
                  <a:lnTo>
                    <a:pt x="236220" y="279400"/>
                  </a:lnTo>
                  <a:lnTo>
                    <a:pt x="234950" y="294640"/>
                  </a:lnTo>
                  <a:lnTo>
                    <a:pt x="233680" y="309880"/>
                  </a:lnTo>
                  <a:lnTo>
                    <a:pt x="233680" y="326390"/>
                  </a:lnTo>
                  <a:lnTo>
                    <a:pt x="234950" y="345440"/>
                  </a:lnTo>
                  <a:lnTo>
                    <a:pt x="237490" y="364490"/>
                  </a:lnTo>
                  <a:lnTo>
                    <a:pt x="241300" y="379730"/>
                  </a:lnTo>
                  <a:lnTo>
                    <a:pt x="246380" y="392430"/>
                  </a:lnTo>
                  <a:lnTo>
                    <a:pt x="251460" y="402590"/>
                  </a:lnTo>
                  <a:lnTo>
                    <a:pt x="261620" y="410210"/>
                  </a:lnTo>
                  <a:lnTo>
                    <a:pt x="273050" y="417830"/>
                  </a:lnTo>
                  <a:lnTo>
                    <a:pt x="287020" y="422910"/>
                  </a:lnTo>
                  <a:lnTo>
                    <a:pt x="299720" y="424180"/>
                  </a:lnTo>
                  <a:lnTo>
                    <a:pt x="312420" y="422910"/>
                  </a:lnTo>
                  <a:lnTo>
                    <a:pt x="323850" y="420370"/>
                  </a:lnTo>
                  <a:lnTo>
                    <a:pt x="335280" y="415290"/>
                  </a:lnTo>
                  <a:lnTo>
                    <a:pt x="345440" y="410210"/>
                  </a:lnTo>
                  <a:lnTo>
                    <a:pt x="356870" y="403860"/>
                  </a:lnTo>
                  <a:lnTo>
                    <a:pt x="367030" y="396240"/>
                  </a:lnTo>
                  <a:lnTo>
                    <a:pt x="378460" y="388620"/>
                  </a:lnTo>
                  <a:lnTo>
                    <a:pt x="388620" y="378460"/>
                  </a:lnTo>
                  <a:lnTo>
                    <a:pt x="398780" y="368300"/>
                  </a:lnTo>
                  <a:lnTo>
                    <a:pt x="410210" y="355600"/>
                  </a:lnTo>
                  <a:lnTo>
                    <a:pt x="420370" y="344170"/>
                  </a:lnTo>
                  <a:lnTo>
                    <a:pt x="429260" y="330200"/>
                  </a:lnTo>
                  <a:lnTo>
                    <a:pt x="438150" y="317500"/>
                  </a:lnTo>
                  <a:lnTo>
                    <a:pt x="447040" y="303530"/>
                  </a:lnTo>
                  <a:lnTo>
                    <a:pt x="453390" y="290830"/>
                  </a:lnTo>
                  <a:lnTo>
                    <a:pt x="458470" y="279400"/>
                  </a:lnTo>
                  <a:lnTo>
                    <a:pt x="463550" y="267970"/>
                  </a:lnTo>
                  <a:lnTo>
                    <a:pt x="466090" y="256540"/>
                  </a:lnTo>
                  <a:lnTo>
                    <a:pt x="466090" y="245110"/>
                  </a:lnTo>
                  <a:lnTo>
                    <a:pt x="464820" y="234950"/>
                  </a:lnTo>
                  <a:lnTo>
                    <a:pt x="458470" y="227330"/>
                  </a:lnTo>
                  <a:lnTo>
                    <a:pt x="448310" y="222250"/>
                  </a:lnTo>
                  <a:lnTo>
                    <a:pt x="435610" y="219710"/>
                  </a:lnTo>
                  <a:lnTo>
                    <a:pt x="421640" y="222250"/>
                  </a:lnTo>
                  <a:lnTo>
                    <a:pt x="405130" y="228600"/>
                  </a:lnTo>
                  <a:lnTo>
                    <a:pt x="389890" y="237490"/>
                  </a:lnTo>
                  <a:lnTo>
                    <a:pt x="375920" y="246380"/>
                  </a:lnTo>
                  <a:lnTo>
                    <a:pt x="361950" y="256540"/>
                  </a:lnTo>
                  <a:lnTo>
                    <a:pt x="350520" y="266700"/>
                  </a:lnTo>
                  <a:lnTo>
                    <a:pt x="340360" y="278130"/>
                  </a:lnTo>
                  <a:lnTo>
                    <a:pt x="334010" y="290830"/>
                  </a:lnTo>
                  <a:lnTo>
                    <a:pt x="327660" y="303530"/>
                  </a:lnTo>
                  <a:lnTo>
                    <a:pt x="321310" y="314960"/>
                  </a:lnTo>
                  <a:lnTo>
                    <a:pt x="314960" y="326390"/>
                  </a:lnTo>
                  <a:lnTo>
                    <a:pt x="307340" y="337820"/>
                  </a:lnTo>
                  <a:lnTo>
                    <a:pt x="304800" y="351790"/>
                  </a:lnTo>
                  <a:lnTo>
                    <a:pt x="303530" y="365760"/>
                  </a:lnTo>
                  <a:lnTo>
                    <a:pt x="303530" y="382270"/>
                  </a:lnTo>
                  <a:lnTo>
                    <a:pt x="307340" y="393700"/>
                  </a:lnTo>
                  <a:lnTo>
                    <a:pt x="313690" y="402590"/>
                  </a:lnTo>
                  <a:lnTo>
                    <a:pt x="336550" y="424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244330" y="1789430"/>
              <a:ext cx="41911" cy="358141"/>
            </a:xfrm>
            <a:custGeom>
              <a:avLst/>
              <a:gdLst/>
              <a:ahLst/>
              <a:cxnLst/>
              <a:rect l="0" t="0" r="0" b="0"/>
              <a:pathLst>
                <a:path w="41911" h="358141">
                  <a:moveTo>
                    <a:pt x="41910" y="0"/>
                  </a:moveTo>
                  <a:lnTo>
                    <a:pt x="30480" y="17780"/>
                  </a:lnTo>
                  <a:lnTo>
                    <a:pt x="26670" y="31750"/>
                  </a:lnTo>
                  <a:lnTo>
                    <a:pt x="21590" y="50800"/>
                  </a:lnTo>
                  <a:lnTo>
                    <a:pt x="6350" y="130810"/>
                  </a:lnTo>
                  <a:lnTo>
                    <a:pt x="5080" y="149860"/>
                  </a:lnTo>
                  <a:lnTo>
                    <a:pt x="2540" y="167640"/>
                  </a:lnTo>
                  <a:lnTo>
                    <a:pt x="1270" y="185420"/>
                  </a:lnTo>
                  <a:lnTo>
                    <a:pt x="1270" y="220980"/>
                  </a:lnTo>
                  <a:lnTo>
                    <a:pt x="0" y="27686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370060" y="1642110"/>
              <a:ext cx="219711" cy="737871"/>
            </a:xfrm>
            <a:custGeom>
              <a:avLst/>
              <a:gdLst/>
              <a:ahLst/>
              <a:cxnLst/>
              <a:rect l="0" t="0" r="0" b="0"/>
              <a:pathLst>
                <a:path w="219711" h="737871">
                  <a:moveTo>
                    <a:pt x="115570" y="0"/>
                  </a:moveTo>
                  <a:lnTo>
                    <a:pt x="133350" y="6350"/>
                  </a:lnTo>
                  <a:lnTo>
                    <a:pt x="140970" y="13970"/>
                  </a:lnTo>
                  <a:lnTo>
                    <a:pt x="149860" y="24130"/>
                  </a:lnTo>
                  <a:lnTo>
                    <a:pt x="160020" y="36830"/>
                  </a:lnTo>
                  <a:lnTo>
                    <a:pt x="168910" y="52070"/>
                  </a:lnTo>
                  <a:lnTo>
                    <a:pt x="176530" y="67310"/>
                  </a:lnTo>
                  <a:lnTo>
                    <a:pt x="184150" y="83820"/>
                  </a:lnTo>
                  <a:lnTo>
                    <a:pt x="190500" y="101600"/>
                  </a:lnTo>
                  <a:lnTo>
                    <a:pt x="196850" y="120650"/>
                  </a:lnTo>
                  <a:lnTo>
                    <a:pt x="201930" y="139700"/>
                  </a:lnTo>
                  <a:lnTo>
                    <a:pt x="205740" y="161290"/>
                  </a:lnTo>
                  <a:lnTo>
                    <a:pt x="213360" y="207010"/>
                  </a:lnTo>
                  <a:lnTo>
                    <a:pt x="215900" y="231140"/>
                  </a:lnTo>
                  <a:lnTo>
                    <a:pt x="218440" y="257810"/>
                  </a:lnTo>
                  <a:lnTo>
                    <a:pt x="219710" y="284480"/>
                  </a:lnTo>
                  <a:lnTo>
                    <a:pt x="218440" y="311150"/>
                  </a:lnTo>
                  <a:lnTo>
                    <a:pt x="217170" y="339090"/>
                  </a:lnTo>
                  <a:lnTo>
                    <a:pt x="214630" y="365760"/>
                  </a:lnTo>
                  <a:lnTo>
                    <a:pt x="210820" y="393700"/>
                  </a:lnTo>
                  <a:lnTo>
                    <a:pt x="203200" y="421640"/>
                  </a:lnTo>
                  <a:lnTo>
                    <a:pt x="195580" y="449580"/>
                  </a:lnTo>
                  <a:lnTo>
                    <a:pt x="186690" y="474980"/>
                  </a:lnTo>
                  <a:lnTo>
                    <a:pt x="176530" y="499110"/>
                  </a:lnTo>
                  <a:lnTo>
                    <a:pt x="167640" y="523240"/>
                  </a:lnTo>
                  <a:lnTo>
                    <a:pt x="147320" y="567690"/>
                  </a:lnTo>
                  <a:lnTo>
                    <a:pt x="137160" y="589280"/>
                  </a:lnTo>
                  <a:lnTo>
                    <a:pt x="125730" y="608330"/>
                  </a:lnTo>
                  <a:lnTo>
                    <a:pt x="115570" y="624840"/>
                  </a:lnTo>
                  <a:lnTo>
                    <a:pt x="105410" y="641350"/>
                  </a:lnTo>
                  <a:lnTo>
                    <a:pt x="95250" y="655320"/>
                  </a:lnTo>
                  <a:lnTo>
                    <a:pt x="85090" y="665480"/>
                  </a:lnTo>
                  <a:lnTo>
                    <a:pt x="73660" y="675640"/>
                  </a:lnTo>
                  <a:lnTo>
                    <a:pt x="63500" y="684530"/>
                  </a:lnTo>
                  <a:lnTo>
                    <a:pt x="53340" y="692150"/>
                  </a:lnTo>
                  <a:lnTo>
                    <a:pt x="41910" y="701040"/>
                  </a:lnTo>
                  <a:lnTo>
                    <a:pt x="33020" y="708660"/>
                  </a:lnTo>
                  <a:lnTo>
                    <a:pt x="24130" y="715010"/>
                  </a:lnTo>
                  <a:lnTo>
                    <a:pt x="0" y="737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44210" y="2358390"/>
            <a:ext cx="538481" cy="389891"/>
            <a:chOff x="5744210" y="2358390"/>
            <a:chExt cx="538481" cy="389891"/>
          </a:xfrm>
        </p:grpSpPr>
        <p:sp>
          <p:nvSpPr>
            <p:cNvPr id="40" name="Freeform 39"/>
            <p:cNvSpPr/>
            <p:nvPr/>
          </p:nvSpPr>
          <p:spPr>
            <a:xfrm>
              <a:off x="5744210" y="2442210"/>
              <a:ext cx="120651" cy="294641"/>
            </a:xfrm>
            <a:custGeom>
              <a:avLst/>
              <a:gdLst/>
              <a:ahLst/>
              <a:cxnLst/>
              <a:rect l="0" t="0" r="0" b="0"/>
              <a:pathLst>
                <a:path w="120651" h="294641">
                  <a:moveTo>
                    <a:pt x="120650" y="0"/>
                  </a:moveTo>
                  <a:lnTo>
                    <a:pt x="102870" y="6350"/>
                  </a:lnTo>
                  <a:lnTo>
                    <a:pt x="96520" y="10160"/>
                  </a:lnTo>
                  <a:lnTo>
                    <a:pt x="88900" y="15240"/>
                  </a:lnTo>
                  <a:lnTo>
                    <a:pt x="81280" y="20320"/>
                  </a:lnTo>
                  <a:lnTo>
                    <a:pt x="74930" y="27940"/>
                  </a:lnTo>
                  <a:lnTo>
                    <a:pt x="67310" y="36830"/>
                  </a:lnTo>
                  <a:lnTo>
                    <a:pt x="60960" y="45720"/>
                  </a:lnTo>
                  <a:lnTo>
                    <a:pt x="53340" y="57150"/>
                  </a:lnTo>
                  <a:lnTo>
                    <a:pt x="46990" y="71120"/>
                  </a:lnTo>
                  <a:lnTo>
                    <a:pt x="39370" y="86360"/>
                  </a:lnTo>
                  <a:lnTo>
                    <a:pt x="33020" y="99060"/>
                  </a:lnTo>
                  <a:lnTo>
                    <a:pt x="27940" y="111760"/>
                  </a:lnTo>
                  <a:lnTo>
                    <a:pt x="20320" y="135890"/>
                  </a:lnTo>
                  <a:lnTo>
                    <a:pt x="8890" y="168910"/>
                  </a:lnTo>
                  <a:lnTo>
                    <a:pt x="1270" y="189230"/>
                  </a:lnTo>
                  <a:lnTo>
                    <a:pt x="0" y="203200"/>
                  </a:lnTo>
                  <a:lnTo>
                    <a:pt x="0" y="217170"/>
                  </a:lnTo>
                  <a:lnTo>
                    <a:pt x="1270" y="232410"/>
                  </a:lnTo>
                  <a:lnTo>
                    <a:pt x="5080" y="246380"/>
                  </a:lnTo>
                  <a:lnTo>
                    <a:pt x="8890" y="259080"/>
                  </a:lnTo>
                  <a:lnTo>
                    <a:pt x="2540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942330" y="2479040"/>
              <a:ext cx="175261" cy="237491"/>
            </a:xfrm>
            <a:custGeom>
              <a:avLst/>
              <a:gdLst/>
              <a:ahLst/>
              <a:cxnLst/>
              <a:rect l="0" t="0" r="0" b="0"/>
              <a:pathLst>
                <a:path w="175261" h="237491">
                  <a:moveTo>
                    <a:pt x="175260" y="5080"/>
                  </a:moveTo>
                  <a:lnTo>
                    <a:pt x="140970" y="0"/>
                  </a:lnTo>
                  <a:lnTo>
                    <a:pt x="124460" y="0"/>
                  </a:lnTo>
                  <a:lnTo>
                    <a:pt x="105410" y="0"/>
                  </a:lnTo>
                  <a:lnTo>
                    <a:pt x="86360" y="2540"/>
                  </a:lnTo>
                  <a:lnTo>
                    <a:pt x="69850" y="5080"/>
                  </a:lnTo>
                  <a:lnTo>
                    <a:pt x="53340" y="7620"/>
                  </a:lnTo>
                  <a:lnTo>
                    <a:pt x="36830" y="10160"/>
                  </a:lnTo>
                  <a:lnTo>
                    <a:pt x="24130" y="16510"/>
                  </a:lnTo>
                  <a:lnTo>
                    <a:pt x="13970" y="26670"/>
                  </a:lnTo>
                  <a:lnTo>
                    <a:pt x="3810" y="36830"/>
                  </a:lnTo>
                  <a:lnTo>
                    <a:pt x="0" y="45720"/>
                  </a:lnTo>
                  <a:lnTo>
                    <a:pt x="0" y="54610"/>
                  </a:lnTo>
                  <a:lnTo>
                    <a:pt x="2540" y="63500"/>
                  </a:lnTo>
                  <a:lnTo>
                    <a:pt x="6350" y="72390"/>
                  </a:lnTo>
                  <a:lnTo>
                    <a:pt x="13970" y="81280"/>
                  </a:lnTo>
                  <a:lnTo>
                    <a:pt x="21590" y="91440"/>
                  </a:lnTo>
                  <a:lnTo>
                    <a:pt x="31750" y="101600"/>
                  </a:lnTo>
                  <a:lnTo>
                    <a:pt x="43180" y="111760"/>
                  </a:lnTo>
                  <a:lnTo>
                    <a:pt x="55880" y="121920"/>
                  </a:lnTo>
                  <a:lnTo>
                    <a:pt x="67310" y="132080"/>
                  </a:lnTo>
                  <a:lnTo>
                    <a:pt x="88900" y="153670"/>
                  </a:lnTo>
                  <a:lnTo>
                    <a:pt x="115570" y="179070"/>
                  </a:lnTo>
                  <a:lnTo>
                    <a:pt x="119380" y="187960"/>
                  </a:lnTo>
                  <a:lnTo>
                    <a:pt x="119380" y="196850"/>
                  </a:lnTo>
                  <a:lnTo>
                    <a:pt x="116840" y="207010"/>
                  </a:lnTo>
                  <a:lnTo>
                    <a:pt x="111760" y="215900"/>
                  </a:lnTo>
                  <a:lnTo>
                    <a:pt x="104140" y="224790"/>
                  </a:lnTo>
                  <a:lnTo>
                    <a:pt x="96520" y="232410"/>
                  </a:lnTo>
                  <a:lnTo>
                    <a:pt x="86360" y="236220"/>
                  </a:lnTo>
                  <a:lnTo>
                    <a:pt x="74930" y="237490"/>
                  </a:lnTo>
                  <a:lnTo>
                    <a:pt x="1651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159500" y="2358390"/>
              <a:ext cx="123191" cy="389891"/>
            </a:xfrm>
            <a:custGeom>
              <a:avLst/>
              <a:gdLst/>
              <a:ahLst/>
              <a:cxnLst/>
              <a:rect l="0" t="0" r="0" b="0"/>
              <a:pathLst>
                <a:path w="123191" h="389891">
                  <a:moveTo>
                    <a:pt x="41910" y="0"/>
                  </a:moveTo>
                  <a:lnTo>
                    <a:pt x="64770" y="11430"/>
                  </a:lnTo>
                  <a:lnTo>
                    <a:pt x="73660" y="20320"/>
                  </a:lnTo>
                  <a:lnTo>
                    <a:pt x="85090" y="31750"/>
                  </a:lnTo>
                  <a:lnTo>
                    <a:pt x="95250" y="45720"/>
                  </a:lnTo>
                  <a:lnTo>
                    <a:pt x="102870" y="59690"/>
                  </a:lnTo>
                  <a:lnTo>
                    <a:pt x="109220" y="73660"/>
                  </a:lnTo>
                  <a:lnTo>
                    <a:pt x="115570" y="87630"/>
                  </a:lnTo>
                  <a:lnTo>
                    <a:pt x="118110" y="105410"/>
                  </a:lnTo>
                  <a:lnTo>
                    <a:pt x="120650" y="125730"/>
                  </a:lnTo>
                  <a:lnTo>
                    <a:pt x="123190" y="146050"/>
                  </a:lnTo>
                  <a:lnTo>
                    <a:pt x="123190" y="168910"/>
                  </a:lnTo>
                  <a:lnTo>
                    <a:pt x="121920" y="191770"/>
                  </a:lnTo>
                  <a:lnTo>
                    <a:pt x="119380" y="215900"/>
                  </a:lnTo>
                  <a:lnTo>
                    <a:pt x="115570" y="236220"/>
                  </a:lnTo>
                  <a:lnTo>
                    <a:pt x="110490" y="255270"/>
                  </a:lnTo>
                  <a:lnTo>
                    <a:pt x="105410" y="271780"/>
                  </a:lnTo>
                  <a:lnTo>
                    <a:pt x="99060" y="285750"/>
                  </a:lnTo>
                  <a:lnTo>
                    <a:pt x="92710" y="299720"/>
                  </a:lnTo>
                  <a:lnTo>
                    <a:pt x="86360" y="312420"/>
                  </a:lnTo>
                  <a:lnTo>
                    <a:pt x="80010" y="322580"/>
                  </a:lnTo>
                  <a:lnTo>
                    <a:pt x="72390" y="332740"/>
                  </a:lnTo>
                  <a:lnTo>
                    <a:pt x="66040" y="340360"/>
                  </a:lnTo>
                  <a:lnTo>
                    <a:pt x="58420" y="349250"/>
                  </a:lnTo>
                  <a:lnTo>
                    <a:pt x="49530" y="35687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789430" y="2790190"/>
            <a:ext cx="7338061" cy="694691"/>
            <a:chOff x="1789430" y="2790190"/>
            <a:chExt cx="7338061" cy="694691"/>
          </a:xfrm>
        </p:grpSpPr>
        <p:sp>
          <p:nvSpPr>
            <p:cNvPr id="44" name="Freeform 43"/>
            <p:cNvSpPr/>
            <p:nvPr/>
          </p:nvSpPr>
          <p:spPr>
            <a:xfrm>
              <a:off x="1874520" y="3011170"/>
              <a:ext cx="147321" cy="473711"/>
            </a:xfrm>
            <a:custGeom>
              <a:avLst/>
              <a:gdLst/>
              <a:ahLst/>
              <a:cxnLst/>
              <a:rect l="0" t="0" r="0" b="0"/>
              <a:pathLst>
                <a:path w="147321" h="473711">
                  <a:moveTo>
                    <a:pt x="147320" y="0"/>
                  </a:moveTo>
                  <a:lnTo>
                    <a:pt x="135890" y="16510"/>
                  </a:lnTo>
                  <a:lnTo>
                    <a:pt x="130810" y="25400"/>
                  </a:lnTo>
                  <a:lnTo>
                    <a:pt x="127000" y="34290"/>
                  </a:lnTo>
                  <a:lnTo>
                    <a:pt x="123190" y="44450"/>
                  </a:lnTo>
                  <a:lnTo>
                    <a:pt x="119380" y="54610"/>
                  </a:lnTo>
                  <a:lnTo>
                    <a:pt x="115570" y="67310"/>
                  </a:lnTo>
                  <a:lnTo>
                    <a:pt x="111760" y="80010"/>
                  </a:lnTo>
                  <a:lnTo>
                    <a:pt x="101600" y="113030"/>
                  </a:lnTo>
                  <a:lnTo>
                    <a:pt x="95250" y="130810"/>
                  </a:lnTo>
                  <a:lnTo>
                    <a:pt x="90170" y="151130"/>
                  </a:lnTo>
                  <a:lnTo>
                    <a:pt x="86360" y="170180"/>
                  </a:lnTo>
                  <a:lnTo>
                    <a:pt x="77470" y="212090"/>
                  </a:lnTo>
                  <a:lnTo>
                    <a:pt x="69850" y="252730"/>
                  </a:lnTo>
                  <a:lnTo>
                    <a:pt x="64770" y="273050"/>
                  </a:lnTo>
                  <a:lnTo>
                    <a:pt x="59690" y="292100"/>
                  </a:lnTo>
                  <a:lnTo>
                    <a:pt x="53340" y="309880"/>
                  </a:lnTo>
                  <a:lnTo>
                    <a:pt x="48260" y="328930"/>
                  </a:lnTo>
                  <a:lnTo>
                    <a:pt x="44450" y="346710"/>
                  </a:lnTo>
                  <a:lnTo>
                    <a:pt x="27940" y="411480"/>
                  </a:lnTo>
                  <a:lnTo>
                    <a:pt x="22860" y="425450"/>
                  </a:lnTo>
                  <a:lnTo>
                    <a:pt x="17780" y="43815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89430" y="3003550"/>
              <a:ext cx="346711" cy="176531"/>
            </a:xfrm>
            <a:custGeom>
              <a:avLst/>
              <a:gdLst/>
              <a:ahLst/>
              <a:cxnLst/>
              <a:rect l="0" t="0" r="0" b="0"/>
              <a:pathLst>
                <a:path w="346711" h="176531">
                  <a:moveTo>
                    <a:pt x="326390" y="49530"/>
                  </a:moveTo>
                  <a:lnTo>
                    <a:pt x="344170" y="27940"/>
                  </a:lnTo>
                  <a:lnTo>
                    <a:pt x="346710" y="19050"/>
                  </a:lnTo>
                  <a:lnTo>
                    <a:pt x="345440" y="10160"/>
                  </a:lnTo>
                  <a:lnTo>
                    <a:pt x="342900" y="2540"/>
                  </a:lnTo>
                  <a:lnTo>
                    <a:pt x="337820" y="0"/>
                  </a:lnTo>
                  <a:lnTo>
                    <a:pt x="330200" y="0"/>
                  </a:lnTo>
                  <a:lnTo>
                    <a:pt x="322580" y="2540"/>
                  </a:lnTo>
                  <a:lnTo>
                    <a:pt x="312420" y="6350"/>
                  </a:lnTo>
                  <a:lnTo>
                    <a:pt x="300990" y="11430"/>
                  </a:lnTo>
                  <a:lnTo>
                    <a:pt x="288290" y="17780"/>
                  </a:lnTo>
                  <a:lnTo>
                    <a:pt x="274320" y="24130"/>
                  </a:lnTo>
                  <a:lnTo>
                    <a:pt x="242570" y="41910"/>
                  </a:lnTo>
                  <a:lnTo>
                    <a:pt x="140970" y="102870"/>
                  </a:lnTo>
                  <a:lnTo>
                    <a:pt x="123190" y="111760"/>
                  </a:lnTo>
                  <a:lnTo>
                    <a:pt x="105410" y="120650"/>
                  </a:lnTo>
                  <a:lnTo>
                    <a:pt x="87630" y="128270"/>
                  </a:lnTo>
                  <a:lnTo>
                    <a:pt x="72390" y="135890"/>
                  </a:lnTo>
                  <a:lnTo>
                    <a:pt x="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48510" y="3032760"/>
              <a:ext cx="167641" cy="434341"/>
            </a:xfrm>
            <a:custGeom>
              <a:avLst/>
              <a:gdLst/>
              <a:ahLst/>
              <a:cxnLst/>
              <a:rect l="0" t="0" r="0" b="0"/>
              <a:pathLst>
                <a:path w="167641" h="434341">
                  <a:moveTo>
                    <a:pt x="15240" y="0"/>
                  </a:moveTo>
                  <a:lnTo>
                    <a:pt x="20320" y="21590"/>
                  </a:lnTo>
                  <a:lnTo>
                    <a:pt x="22860" y="38100"/>
                  </a:lnTo>
                  <a:lnTo>
                    <a:pt x="22860" y="57150"/>
                  </a:lnTo>
                  <a:lnTo>
                    <a:pt x="24130" y="80010"/>
                  </a:lnTo>
                  <a:lnTo>
                    <a:pt x="22860" y="102870"/>
                  </a:lnTo>
                  <a:lnTo>
                    <a:pt x="21590" y="124460"/>
                  </a:lnTo>
                  <a:lnTo>
                    <a:pt x="19050" y="146050"/>
                  </a:lnTo>
                  <a:lnTo>
                    <a:pt x="17780" y="167640"/>
                  </a:lnTo>
                  <a:lnTo>
                    <a:pt x="16510" y="187960"/>
                  </a:lnTo>
                  <a:lnTo>
                    <a:pt x="16510" y="231140"/>
                  </a:lnTo>
                  <a:lnTo>
                    <a:pt x="15240" y="273050"/>
                  </a:lnTo>
                  <a:lnTo>
                    <a:pt x="13970" y="293370"/>
                  </a:lnTo>
                  <a:lnTo>
                    <a:pt x="12700" y="312420"/>
                  </a:lnTo>
                  <a:lnTo>
                    <a:pt x="10160" y="330200"/>
                  </a:lnTo>
                  <a:lnTo>
                    <a:pt x="7620" y="349250"/>
                  </a:lnTo>
                  <a:lnTo>
                    <a:pt x="6350" y="367030"/>
                  </a:lnTo>
                  <a:lnTo>
                    <a:pt x="6350" y="384810"/>
                  </a:lnTo>
                  <a:lnTo>
                    <a:pt x="3810" y="400050"/>
                  </a:lnTo>
                  <a:lnTo>
                    <a:pt x="2540" y="414020"/>
                  </a:lnTo>
                  <a:lnTo>
                    <a:pt x="0" y="426720"/>
                  </a:lnTo>
                  <a:lnTo>
                    <a:pt x="1270" y="433070"/>
                  </a:lnTo>
                  <a:lnTo>
                    <a:pt x="6350" y="434340"/>
                  </a:lnTo>
                  <a:lnTo>
                    <a:pt x="12700" y="433070"/>
                  </a:lnTo>
                  <a:lnTo>
                    <a:pt x="17780" y="426720"/>
                  </a:lnTo>
                  <a:lnTo>
                    <a:pt x="22860" y="416560"/>
                  </a:lnTo>
                  <a:lnTo>
                    <a:pt x="26670" y="403860"/>
                  </a:lnTo>
                  <a:lnTo>
                    <a:pt x="34290" y="391160"/>
                  </a:lnTo>
                  <a:lnTo>
                    <a:pt x="41910" y="377190"/>
                  </a:lnTo>
                  <a:lnTo>
                    <a:pt x="50800" y="363220"/>
                  </a:lnTo>
                  <a:lnTo>
                    <a:pt x="58420" y="349250"/>
                  </a:lnTo>
                  <a:lnTo>
                    <a:pt x="66040" y="332740"/>
                  </a:lnTo>
                  <a:lnTo>
                    <a:pt x="73660" y="316230"/>
                  </a:lnTo>
                  <a:lnTo>
                    <a:pt x="81280" y="302260"/>
                  </a:lnTo>
                  <a:lnTo>
                    <a:pt x="88900" y="289560"/>
                  </a:lnTo>
                  <a:lnTo>
                    <a:pt x="95250" y="276860"/>
                  </a:lnTo>
                  <a:lnTo>
                    <a:pt x="102870" y="266700"/>
                  </a:lnTo>
                  <a:lnTo>
                    <a:pt x="109220" y="256540"/>
                  </a:lnTo>
                  <a:lnTo>
                    <a:pt x="116840" y="247650"/>
                  </a:lnTo>
                  <a:lnTo>
                    <a:pt x="125730" y="246380"/>
                  </a:lnTo>
                  <a:lnTo>
                    <a:pt x="137160" y="247650"/>
                  </a:lnTo>
                  <a:lnTo>
                    <a:pt x="148590" y="252730"/>
                  </a:lnTo>
                  <a:lnTo>
                    <a:pt x="157480" y="262890"/>
                  </a:lnTo>
                  <a:lnTo>
                    <a:pt x="162560" y="276860"/>
                  </a:lnTo>
                  <a:lnTo>
                    <a:pt x="166370" y="293370"/>
                  </a:lnTo>
                  <a:lnTo>
                    <a:pt x="167640" y="311150"/>
                  </a:lnTo>
                  <a:lnTo>
                    <a:pt x="166370" y="330200"/>
                  </a:lnTo>
                  <a:lnTo>
                    <a:pt x="16256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265680" y="3242310"/>
              <a:ext cx="127001" cy="189231"/>
            </a:xfrm>
            <a:custGeom>
              <a:avLst/>
              <a:gdLst/>
              <a:ahLst/>
              <a:cxnLst/>
              <a:rect l="0" t="0" r="0" b="0"/>
              <a:pathLst>
                <a:path w="127001" h="189231">
                  <a:moveTo>
                    <a:pt x="60960" y="0"/>
                  </a:moveTo>
                  <a:lnTo>
                    <a:pt x="49530" y="11430"/>
                  </a:lnTo>
                  <a:lnTo>
                    <a:pt x="44450" y="20320"/>
                  </a:lnTo>
                  <a:lnTo>
                    <a:pt x="38100" y="33020"/>
                  </a:lnTo>
                  <a:lnTo>
                    <a:pt x="31750" y="46990"/>
                  </a:lnTo>
                  <a:lnTo>
                    <a:pt x="26670" y="59690"/>
                  </a:lnTo>
                  <a:lnTo>
                    <a:pt x="21590" y="71120"/>
                  </a:lnTo>
                  <a:lnTo>
                    <a:pt x="12700" y="93980"/>
                  </a:lnTo>
                  <a:lnTo>
                    <a:pt x="5080" y="115570"/>
                  </a:lnTo>
                  <a:lnTo>
                    <a:pt x="2540" y="127000"/>
                  </a:lnTo>
                  <a:lnTo>
                    <a:pt x="1270" y="139700"/>
                  </a:lnTo>
                  <a:lnTo>
                    <a:pt x="0" y="153670"/>
                  </a:lnTo>
                  <a:lnTo>
                    <a:pt x="1270" y="163830"/>
                  </a:lnTo>
                  <a:lnTo>
                    <a:pt x="5080" y="173990"/>
                  </a:lnTo>
                  <a:lnTo>
                    <a:pt x="10160" y="182880"/>
                  </a:lnTo>
                  <a:lnTo>
                    <a:pt x="16510" y="187960"/>
                  </a:lnTo>
                  <a:lnTo>
                    <a:pt x="24130" y="189230"/>
                  </a:lnTo>
                  <a:lnTo>
                    <a:pt x="33020" y="189230"/>
                  </a:lnTo>
                  <a:lnTo>
                    <a:pt x="41910" y="189230"/>
                  </a:lnTo>
                  <a:lnTo>
                    <a:pt x="52070" y="186690"/>
                  </a:lnTo>
                  <a:lnTo>
                    <a:pt x="62230" y="184150"/>
                  </a:lnTo>
                  <a:lnTo>
                    <a:pt x="71120" y="180340"/>
                  </a:lnTo>
                  <a:lnTo>
                    <a:pt x="80010" y="175260"/>
                  </a:lnTo>
                  <a:lnTo>
                    <a:pt x="87630" y="170180"/>
                  </a:lnTo>
                  <a:lnTo>
                    <a:pt x="95250" y="162560"/>
                  </a:lnTo>
                  <a:lnTo>
                    <a:pt x="102870" y="153670"/>
                  </a:lnTo>
                  <a:lnTo>
                    <a:pt x="109220" y="144780"/>
                  </a:lnTo>
                  <a:lnTo>
                    <a:pt x="115570" y="135890"/>
                  </a:lnTo>
                  <a:lnTo>
                    <a:pt x="120650" y="125730"/>
                  </a:lnTo>
                  <a:lnTo>
                    <a:pt x="125730" y="115570"/>
                  </a:lnTo>
                  <a:lnTo>
                    <a:pt x="127000" y="104140"/>
                  </a:lnTo>
                  <a:lnTo>
                    <a:pt x="127000" y="91440"/>
                  </a:lnTo>
                  <a:lnTo>
                    <a:pt x="127000" y="78740"/>
                  </a:lnTo>
                  <a:lnTo>
                    <a:pt x="120650" y="67310"/>
                  </a:lnTo>
                  <a:lnTo>
                    <a:pt x="113030" y="54610"/>
                  </a:lnTo>
                  <a:lnTo>
                    <a:pt x="102870" y="44450"/>
                  </a:lnTo>
                  <a:lnTo>
                    <a:pt x="90170" y="36830"/>
                  </a:lnTo>
                  <a:lnTo>
                    <a:pt x="76200" y="31750"/>
                  </a:lnTo>
                  <a:lnTo>
                    <a:pt x="2921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425700" y="3263900"/>
              <a:ext cx="300991" cy="220981"/>
            </a:xfrm>
            <a:custGeom>
              <a:avLst/>
              <a:gdLst/>
              <a:ahLst/>
              <a:cxnLst/>
              <a:rect l="0" t="0" r="0" b="0"/>
              <a:pathLst>
                <a:path w="300991" h="220981">
                  <a:moveTo>
                    <a:pt x="58420" y="0"/>
                  </a:moveTo>
                  <a:lnTo>
                    <a:pt x="48260" y="22860"/>
                  </a:lnTo>
                  <a:lnTo>
                    <a:pt x="43180" y="33020"/>
                  </a:lnTo>
                  <a:lnTo>
                    <a:pt x="39370" y="43180"/>
                  </a:lnTo>
                  <a:lnTo>
                    <a:pt x="31750" y="63500"/>
                  </a:lnTo>
                  <a:lnTo>
                    <a:pt x="19050" y="97790"/>
                  </a:lnTo>
                  <a:lnTo>
                    <a:pt x="7620" y="132080"/>
                  </a:lnTo>
                  <a:lnTo>
                    <a:pt x="3810" y="148590"/>
                  </a:lnTo>
                  <a:lnTo>
                    <a:pt x="1270" y="165100"/>
                  </a:lnTo>
                  <a:lnTo>
                    <a:pt x="0" y="180340"/>
                  </a:lnTo>
                  <a:lnTo>
                    <a:pt x="0" y="186690"/>
                  </a:lnTo>
                  <a:lnTo>
                    <a:pt x="0" y="187960"/>
                  </a:lnTo>
                  <a:lnTo>
                    <a:pt x="2540" y="184150"/>
                  </a:lnTo>
                  <a:lnTo>
                    <a:pt x="5080" y="179070"/>
                  </a:lnTo>
                  <a:lnTo>
                    <a:pt x="7620" y="172720"/>
                  </a:lnTo>
                  <a:lnTo>
                    <a:pt x="11430" y="163830"/>
                  </a:lnTo>
                  <a:lnTo>
                    <a:pt x="16510" y="152400"/>
                  </a:lnTo>
                  <a:lnTo>
                    <a:pt x="24130" y="139700"/>
                  </a:lnTo>
                  <a:lnTo>
                    <a:pt x="31750" y="124460"/>
                  </a:lnTo>
                  <a:lnTo>
                    <a:pt x="38100" y="110490"/>
                  </a:lnTo>
                  <a:lnTo>
                    <a:pt x="44450" y="99060"/>
                  </a:lnTo>
                  <a:lnTo>
                    <a:pt x="49530" y="86360"/>
                  </a:lnTo>
                  <a:lnTo>
                    <a:pt x="54610" y="74930"/>
                  </a:lnTo>
                  <a:lnTo>
                    <a:pt x="60960" y="64770"/>
                  </a:lnTo>
                  <a:lnTo>
                    <a:pt x="67310" y="53340"/>
                  </a:lnTo>
                  <a:lnTo>
                    <a:pt x="74930" y="48260"/>
                  </a:lnTo>
                  <a:lnTo>
                    <a:pt x="83820" y="46990"/>
                  </a:lnTo>
                  <a:lnTo>
                    <a:pt x="92710" y="49530"/>
                  </a:lnTo>
                  <a:lnTo>
                    <a:pt x="100330" y="55880"/>
                  </a:lnTo>
                  <a:lnTo>
                    <a:pt x="106680" y="66040"/>
                  </a:lnTo>
                  <a:lnTo>
                    <a:pt x="111760" y="80010"/>
                  </a:lnTo>
                  <a:lnTo>
                    <a:pt x="115570" y="92710"/>
                  </a:lnTo>
                  <a:lnTo>
                    <a:pt x="118110" y="106680"/>
                  </a:lnTo>
                  <a:lnTo>
                    <a:pt x="119380" y="119380"/>
                  </a:lnTo>
                  <a:lnTo>
                    <a:pt x="120650" y="134620"/>
                  </a:lnTo>
                  <a:lnTo>
                    <a:pt x="120650" y="151130"/>
                  </a:lnTo>
                  <a:lnTo>
                    <a:pt x="120650" y="167640"/>
                  </a:lnTo>
                  <a:lnTo>
                    <a:pt x="124460" y="171450"/>
                  </a:lnTo>
                  <a:lnTo>
                    <a:pt x="130810" y="166370"/>
                  </a:lnTo>
                  <a:lnTo>
                    <a:pt x="138430" y="156210"/>
                  </a:lnTo>
                  <a:lnTo>
                    <a:pt x="144780" y="144780"/>
                  </a:lnTo>
                  <a:lnTo>
                    <a:pt x="149860" y="133350"/>
                  </a:lnTo>
                  <a:lnTo>
                    <a:pt x="154940" y="120650"/>
                  </a:lnTo>
                  <a:lnTo>
                    <a:pt x="160020" y="106680"/>
                  </a:lnTo>
                  <a:lnTo>
                    <a:pt x="166370" y="93980"/>
                  </a:lnTo>
                  <a:lnTo>
                    <a:pt x="179070" y="66040"/>
                  </a:lnTo>
                  <a:lnTo>
                    <a:pt x="193040" y="38100"/>
                  </a:lnTo>
                  <a:lnTo>
                    <a:pt x="201930" y="26670"/>
                  </a:lnTo>
                  <a:lnTo>
                    <a:pt x="213360" y="16510"/>
                  </a:lnTo>
                  <a:lnTo>
                    <a:pt x="224790" y="7620"/>
                  </a:lnTo>
                  <a:lnTo>
                    <a:pt x="234950" y="3810"/>
                  </a:lnTo>
                  <a:lnTo>
                    <a:pt x="243840" y="3810"/>
                  </a:lnTo>
                  <a:lnTo>
                    <a:pt x="252730" y="6350"/>
                  </a:lnTo>
                  <a:lnTo>
                    <a:pt x="260350" y="10160"/>
                  </a:lnTo>
                  <a:lnTo>
                    <a:pt x="267970" y="15240"/>
                  </a:lnTo>
                  <a:lnTo>
                    <a:pt x="275590" y="20320"/>
                  </a:lnTo>
                  <a:lnTo>
                    <a:pt x="281940" y="27940"/>
                  </a:lnTo>
                  <a:lnTo>
                    <a:pt x="287020" y="35560"/>
                  </a:lnTo>
                  <a:lnTo>
                    <a:pt x="292100" y="44450"/>
                  </a:lnTo>
                  <a:lnTo>
                    <a:pt x="294640" y="55880"/>
                  </a:lnTo>
                  <a:lnTo>
                    <a:pt x="297180" y="67310"/>
                  </a:lnTo>
                  <a:lnTo>
                    <a:pt x="298450" y="80010"/>
                  </a:lnTo>
                  <a:lnTo>
                    <a:pt x="299720" y="92710"/>
                  </a:lnTo>
                  <a:lnTo>
                    <a:pt x="299720" y="106680"/>
                  </a:lnTo>
                  <a:lnTo>
                    <a:pt x="300990" y="120650"/>
                  </a:lnTo>
                  <a:lnTo>
                    <a:pt x="299720" y="134620"/>
                  </a:lnTo>
                  <a:lnTo>
                    <a:pt x="297180" y="151130"/>
                  </a:lnTo>
                  <a:lnTo>
                    <a:pt x="28067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773680" y="3262630"/>
              <a:ext cx="247651" cy="213361"/>
            </a:xfrm>
            <a:custGeom>
              <a:avLst/>
              <a:gdLst/>
              <a:ahLst/>
              <a:cxnLst/>
              <a:rect l="0" t="0" r="0" b="0"/>
              <a:pathLst>
                <a:path w="247651" h="213361">
                  <a:moveTo>
                    <a:pt x="111760" y="22860"/>
                  </a:moveTo>
                  <a:lnTo>
                    <a:pt x="121920" y="5080"/>
                  </a:lnTo>
                  <a:lnTo>
                    <a:pt x="120650" y="1270"/>
                  </a:lnTo>
                  <a:lnTo>
                    <a:pt x="115570" y="0"/>
                  </a:lnTo>
                  <a:lnTo>
                    <a:pt x="106680" y="1270"/>
                  </a:lnTo>
                  <a:lnTo>
                    <a:pt x="97790" y="3810"/>
                  </a:lnTo>
                  <a:lnTo>
                    <a:pt x="87630" y="10160"/>
                  </a:lnTo>
                  <a:lnTo>
                    <a:pt x="78740" y="17780"/>
                  </a:lnTo>
                  <a:lnTo>
                    <a:pt x="69850" y="25400"/>
                  </a:lnTo>
                  <a:lnTo>
                    <a:pt x="60960" y="31750"/>
                  </a:lnTo>
                  <a:lnTo>
                    <a:pt x="53340" y="39370"/>
                  </a:lnTo>
                  <a:lnTo>
                    <a:pt x="45720" y="48260"/>
                  </a:lnTo>
                  <a:lnTo>
                    <a:pt x="38100" y="57150"/>
                  </a:lnTo>
                  <a:lnTo>
                    <a:pt x="30480" y="66040"/>
                  </a:lnTo>
                  <a:lnTo>
                    <a:pt x="24130" y="77470"/>
                  </a:lnTo>
                  <a:lnTo>
                    <a:pt x="16510" y="88900"/>
                  </a:lnTo>
                  <a:lnTo>
                    <a:pt x="8890" y="101600"/>
                  </a:lnTo>
                  <a:lnTo>
                    <a:pt x="5080" y="118110"/>
                  </a:lnTo>
                  <a:lnTo>
                    <a:pt x="1270" y="134620"/>
                  </a:lnTo>
                  <a:lnTo>
                    <a:pt x="0" y="153670"/>
                  </a:lnTo>
                  <a:lnTo>
                    <a:pt x="0" y="168910"/>
                  </a:lnTo>
                  <a:lnTo>
                    <a:pt x="3810" y="184150"/>
                  </a:lnTo>
                  <a:lnTo>
                    <a:pt x="7620" y="196850"/>
                  </a:lnTo>
                  <a:lnTo>
                    <a:pt x="15240" y="204470"/>
                  </a:lnTo>
                  <a:lnTo>
                    <a:pt x="25400" y="208280"/>
                  </a:lnTo>
                  <a:lnTo>
                    <a:pt x="35560" y="209550"/>
                  </a:lnTo>
                  <a:lnTo>
                    <a:pt x="48260" y="205740"/>
                  </a:lnTo>
                  <a:lnTo>
                    <a:pt x="60960" y="198120"/>
                  </a:lnTo>
                  <a:lnTo>
                    <a:pt x="73660" y="189230"/>
                  </a:lnTo>
                  <a:lnTo>
                    <a:pt x="85090" y="177800"/>
                  </a:lnTo>
                  <a:lnTo>
                    <a:pt x="95250" y="165100"/>
                  </a:lnTo>
                  <a:lnTo>
                    <a:pt x="127000" y="118110"/>
                  </a:lnTo>
                  <a:lnTo>
                    <a:pt x="133350" y="106680"/>
                  </a:lnTo>
                  <a:lnTo>
                    <a:pt x="139700" y="93980"/>
                  </a:lnTo>
                  <a:lnTo>
                    <a:pt x="143510" y="80010"/>
                  </a:lnTo>
                  <a:lnTo>
                    <a:pt x="143510" y="74930"/>
                  </a:lnTo>
                  <a:lnTo>
                    <a:pt x="139700" y="74930"/>
                  </a:lnTo>
                  <a:lnTo>
                    <a:pt x="133350" y="78740"/>
                  </a:lnTo>
                  <a:lnTo>
                    <a:pt x="128270" y="83820"/>
                  </a:lnTo>
                  <a:lnTo>
                    <a:pt x="124460" y="91440"/>
                  </a:lnTo>
                  <a:lnTo>
                    <a:pt x="119380" y="100330"/>
                  </a:lnTo>
                  <a:lnTo>
                    <a:pt x="118110" y="111760"/>
                  </a:lnTo>
                  <a:lnTo>
                    <a:pt x="118110" y="125730"/>
                  </a:lnTo>
                  <a:lnTo>
                    <a:pt x="119380" y="139700"/>
                  </a:lnTo>
                  <a:lnTo>
                    <a:pt x="123190" y="154940"/>
                  </a:lnTo>
                  <a:lnTo>
                    <a:pt x="129540" y="168910"/>
                  </a:lnTo>
                  <a:lnTo>
                    <a:pt x="137160" y="182880"/>
                  </a:lnTo>
                  <a:lnTo>
                    <a:pt x="146050" y="194310"/>
                  </a:lnTo>
                  <a:lnTo>
                    <a:pt x="156210" y="201930"/>
                  </a:lnTo>
                  <a:lnTo>
                    <a:pt x="165100" y="208280"/>
                  </a:lnTo>
                  <a:lnTo>
                    <a:pt x="179070" y="212090"/>
                  </a:lnTo>
                  <a:lnTo>
                    <a:pt x="194310" y="213360"/>
                  </a:lnTo>
                  <a:lnTo>
                    <a:pt x="247650" y="21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032760" y="3190240"/>
              <a:ext cx="157481" cy="233681"/>
            </a:xfrm>
            <a:custGeom>
              <a:avLst/>
              <a:gdLst/>
              <a:ahLst/>
              <a:cxnLst/>
              <a:rect l="0" t="0" r="0" b="0"/>
              <a:pathLst>
                <a:path w="157481" h="233681">
                  <a:moveTo>
                    <a:pt x="157480" y="0"/>
                  </a:moveTo>
                  <a:lnTo>
                    <a:pt x="134620" y="0"/>
                  </a:lnTo>
                  <a:lnTo>
                    <a:pt x="124460" y="1270"/>
                  </a:lnTo>
                  <a:lnTo>
                    <a:pt x="114300" y="2540"/>
                  </a:lnTo>
                  <a:lnTo>
                    <a:pt x="67310" y="13970"/>
                  </a:lnTo>
                  <a:lnTo>
                    <a:pt x="55880" y="20320"/>
                  </a:lnTo>
                  <a:lnTo>
                    <a:pt x="46990" y="27940"/>
                  </a:lnTo>
                  <a:lnTo>
                    <a:pt x="38100" y="35560"/>
                  </a:lnTo>
                  <a:lnTo>
                    <a:pt x="31750" y="45720"/>
                  </a:lnTo>
                  <a:lnTo>
                    <a:pt x="27940" y="57150"/>
                  </a:lnTo>
                  <a:lnTo>
                    <a:pt x="25400" y="69850"/>
                  </a:lnTo>
                  <a:lnTo>
                    <a:pt x="27940" y="82550"/>
                  </a:lnTo>
                  <a:lnTo>
                    <a:pt x="31750" y="96520"/>
                  </a:lnTo>
                  <a:lnTo>
                    <a:pt x="39370" y="109220"/>
                  </a:lnTo>
                  <a:lnTo>
                    <a:pt x="45720" y="120650"/>
                  </a:lnTo>
                  <a:lnTo>
                    <a:pt x="52070" y="130810"/>
                  </a:lnTo>
                  <a:lnTo>
                    <a:pt x="59690" y="139700"/>
                  </a:lnTo>
                  <a:lnTo>
                    <a:pt x="68580" y="148590"/>
                  </a:lnTo>
                  <a:lnTo>
                    <a:pt x="80010" y="156210"/>
                  </a:lnTo>
                  <a:lnTo>
                    <a:pt x="91440" y="163830"/>
                  </a:lnTo>
                  <a:lnTo>
                    <a:pt x="101600" y="171450"/>
                  </a:lnTo>
                  <a:lnTo>
                    <a:pt x="110490" y="177800"/>
                  </a:lnTo>
                  <a:lnTo>
                    <a:pt x="119380" y="185420"/>
                  </a:lnTo>
                  <a:lnTo>
                    <a:pt x="123190" y="194310"/>
                  </a:lnTo>
                  <a:lnTo>
                    <a:pt x="121920" y="203200"/>
                  </a:lnTo>
                  <a:lnTo>
                    <a:pt x="120650" y="212090"/>
                  </a:lnTo>
                  <a:lnTo>
                    <a:pt x="113030" y="219710"/>
                  </a:lnTo>
                  <a:lnTo>
                    <a:pt x="101600" y="226060"/>
                  </a:lnTo>
                  <a:lnTo>
                    <a:pt x="88900" y="231140"/>
                  </a:lnTo>
                  <a:lnTo>
                    <a:pt x="72390" y="233680"/>
                  </a:lnTo>
                  <a:lnTo>
                    <a:pt x="55880" y="23368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674110" y="3032760"/>
              <a:ext cx="31751" cy="135891"/>
            </a:xfrm>
            <a:custGeom>
              <a:avLst/>
              <a:gdLst/>
              <a:ahLst/>
              <a:cxnLst/>
              <a:rect l="0" t="0" r="0" b="0"/>
              <a:pathLst>
                <a:path w="31751" h="135891">
                  <a:moveTo>
                    <a:pt x="31750" y="0"/>
                  </a:moveTo>
                  <a:lnTo>
                    <a:pt x="17780" y="43180"/>
                  </a:lnTo>
                  <a:lnTo>
                    <a:pt x="13970" y="54610"/>
                  </a:lnTo>
                  <a:lnTo>
                    <a:pt x="10160" y="66040"/>
                  </a:lnTo>
                  <a:lnTo>
                    <a:pt x="0" y="135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769360" y="3053080"/>
              <a:ext cx="31751" cy="137161"/>
            </a:xfrm>
            <a:custGeom>
              <a:avLst/>
              <a:gdLst/>
              <a:ahLst/>
              <a:cxnLst/>
              <a:rect l="0" t="0" r="0" b="0"/>
              <a:pathLst>
                <a:path w="31751" h="137161">
                  <a:moveTo>
                    <a:pt x="31750" y="0"/>
                  </a:moveTo>
                  <a:lnTo>
                    <a:pt x="25400" y="27940"/>
                  </a:lnTo>
                  <a:lnTo>
                    <a:pt x="20320" y="5461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968750" y="3046730"/>
              <a:ext cx="213361" cy="426721"/>
            </a:xfrm>
            <a:custGeom>
              <a:avLst/>
              <a:gdLst/>
              <a:ahLst/>
              <a:cxnLst/>
              <a:rect l="0" t="0" r="0" b="0"/>
              <a:pathLst>
                <a:path w="213361" h="426721">
                  <a:moveTo>
                    <a:pt x="179070" y="6350"/>
                  </a:moveTo>
                  <a:lnTo>
                    <a:pt x="162560" y="1270"/>
                  </a:lnTo>
                  <a:lnTo>
                    <a:pt x="153670" y="0"/>
                  </a:lnTo>
                  <a:lnTo>
                    <a:pt x="144780" y="1270"/>
                  </a:lnTo>
                  <a:lnTo>
                    <a:pt x="109220" y="7620"/>
                  </a:lnTo>
                  <a:lnTo>
                    <a:pt x="93980" y="11430"/>
                  </a:lnTo>
                  <a:lnTo>
                    <a:pt x="78740" y="16510"/>
                  </a:lnTo>
                  <a:lnTo>
                    <a:pt x="64770" y="24130"/>
                  </a:lnTo>
                  <a:lnTo>
                    <a:pt x="50800" y="31750"/>
                  </a:lnTo>
                  <a:lnTo>
                    <a:pt x="38100" y="41910"/>
                  </a:lnTo>
                  <a:lnTo>
                    <a:pt x="27940" y="53340"/>
                  </a:lnTo>
                  <a:lnTo>
                    <a:pt x="19050" y="66040"/>
                  </a:lnTo>
                  <a:lnTo>
                    <a:pt x="15240" y="80010"/>
                  </a:lnTo>
                  <a:lnTo>
                    <a:pt x="15240" y="95250"/>
                  </a:lnTo>
                  <a:lnTo>
                    <a:pt x="16510" y="111760"/>
                  </a:lnTo>
                  <a:lnTo>
                    <a:pt x="20320" y="124460"/>
                  </a:lnTo>
                  <a:lnTo>
                    <a:pt x="25400" y="135890"/>
                  </a:lnTo>
                  <a:lnTo>
                    <a:pt x="31750" y="144780"/>
                  </a:lnTo>
                  <a:lnTo>
                    <a:pt x="38100" y="154940"/>
                  </a:lnTo>
                  <a:lnTo>
                    <a:pt x="46990" y="165100"/>
                  </a:lnTo>
                  <a:lnTo>
                    <a:pt x="55880" y="175260"/>
                  </a:lnTo>
                  <a:lnTo>
                    <a:pt x="67310" y="185420"/>
                  </a:lnTo>
                  <a:lnTo>
                    <a:pt x="78740" y="196850"/>
                  </a:lnTo>
                  <a:lnTo>
                    <a:pt x="91440" y="207010"/>
                  </a:lnTo>
                  <a:lnTo>
                    <a:pt x="102870" y="217170"/>
                  </a:lnTo>
                  <a:lnTo>
                    <a:pt x="125730" y="238760"/>
                  </a:lnTo>
                  <a:lnTo>
                    <a:pt x="157480" y="269240"/>
                  </a:lnTo>
                  <a:lnTo>
                    <a:pt x="168910" y="279400"/>
                  </a:lnTo>
                  <a:lnTo>
                    <a:pt x="179070" y="288290"/>
                  </a:lnTo>
                  <a:lnTo>
                    <a:pt x="190500" y="295910"/>
                  </a:lnTo>
                  <a:lnTo>
                    <a:pt x="198120" y="304800"/>
                  </a:lnTo>
                  <a:lnTo>
                    <a:pt x="204470" y="313690"/>
                  </a:lnTo>
                  <a:lnTo>
                    <a:pt x="210820" y="323850"/>
                  </a:lnTo>
                  <a:lnTo>
                    <a:pt x="213360" y="336550"/>
                  </a:lnTo>
                  <a:lnTo>
                    <a:pt x="213360" y="350520"/>
                  </a:lnTo>
                  <a:lnTo>
                    <a:pt x="212090" y="365760"/>
                  </a:lnTo>
                  <a:lnTo>
                    <a:pt x="208280" y="378460"/>
                  </a:lnTo>
                  <a:lnTo>
                    <a:pt x="201930" y="388620"/>
                  </a:lnTo>
                  <a:lnTo>
                    <a:pt x="194310" y="398780"/>
                  </a:lnTo>
                  <a:lnTo>
                    <a:pt x="185420" y="405130"/>
                  </a:lnTo>
                  <a:lnTo>
                    <a:pt x="173990" y="411480"/>
                  </a:lnTo>
                  <a:lnTo>
                    <a:pt x="161290" y="416560"/>
                  </a:lnTo>
                  <a:lnTo>
                    <a:pt x="148590" y="420370"/>
                  </a:lnTo>
                  <a:lnTo>
                    <a:pt x="135890" y="422910"/>
                  </a:lnTo>
                  <a:lnTo>
                    <a:pt x="121920" y="424180"/>
                  </a:lnTo>
                  <a:lnTo>
                    <a:pt x="107950" y="425450"/>
                  </a:lnTo>
                  <a:lnTo>
                    <a:pt x="95250" y="426720"/>
                  </a:lnTo>
                  <a:lnTo>
                    <a:pt x="81280" y="426720"/>
                  </a:lnTo>
                  <a:lnTo>
                    <a:pt x="68580" y="424180"/>
                  </a:lnTo>
                  <a:lnTo>
                    <a:pt x="55880" y="421640"/>
                  </a:lnTo>
                  <a:lnTo>
                    <a:pt x="44450" y="416560"/>
                  </a:lnTo>
                  <a:lnTo>
                    <a:pt x="34290" y="410210"/>
                  </a:lnTo>
                  <a:lnTo>
                    <a:pt x="25400" y="405130"/>
                  </a:lnTo>
                  <a:lnTo>
                    <a:pt x="0" y="386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253230" y="3106420"/>
              <a:ext cx="115571" cy="336551"/>
            </a:xfrm>
            <a:custGeom>
              <a:avLst/>
              <a:gdLst/>
              <a:ahLst/>
              <a:cxnLst/>
              <a:rect l="0" t="0" r="0" b="0"/>
              <a:pathLst>
                <a:path w="115571" h="336551">
                  <a:moveTo>
                    <a:pt x="115570" y="0"/>
                  </a:moveTo>
                  <a:lnTo>
                    <a:pt x="86360" y="29210"/>
                  </a:lnTo>
                  <a:lnTo>
                    <a:pt x="81280" y="38100"/>
                  </a:lnTo>
                  <a:lnTo>
                    <a:pt x="76200" y="48260"/>
                  </a:lnTo>
                  <a:lnTo>
                    <a:pt x="72390" y="59690"/>
                  </a:lnTo>
                  <a:lnTo>
                    <a:pt x="67310" y="72390"/>
                  </a:lnTo>
                  <a:lnTo>
                    <a:pt x="60960" y="86360"/>
                  </a:lnTo>
                  <a:lnTo>
                    <a:pt x="54610" y="99060"/>
                  </a:lnTo>
                  <a:lnTo>
                    <a:pt x="49530" y="114300"/>
                  </a:lnTo>
                  <a:lnTo>
                    <a:pt x="44450" y="129540"/>
                  </a:lnTo>
                  <a:lnTo>
                    <a:pt x="40640" y="146050"/>
                  </a:lnTo>
                  <a:lnTo>
                    <a:pt x="33020" y="179070"/>
                  </a:lnTo>
                  <a:lnTo>
                    <a:pt x="29210" y="196850"/>
                  </a:lnTo>
                  <a:lnTo>
                    <a:pt x="25400" y="212090"/>
                  </a:lnTo>
                  <a:lnTo>
                    <a:pt x="21590" y="224790"/>
                  </a:lnTo>
                  <a:lnTo>
                    <a:pt x="13970" y="250190"/>
                  </a:lnTo>
                  <a:lnTo>
                    <a:pt x="11430" y="26416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201160" y="3233420"/>
              <a:ext cx="342901" cy="200661"/>
            </a:xfrm>
            <a:custGeom>
              <a:avLst/>
              <a:gdLst/>
              <a:ahLst/>
              <a:cxnLst/>
              <a:rect l="0" t="0" r="0" b="0"/>
              <a:pathLst>
                <a:path w="342901" h="200661">
                  <a:moveTo>
                    <a:pt x="0" y="20320"/>
                  </a:moveTo>
                  <a:lnTo>
                    <a:pt x="21590" y="25400"/>
                  </a:lnTo>
                  <a:lnTo>
                    <a:pt x="35560" y="25400"/>
                  </a:lnTo>
                  <a:lnTo>
                    <a:pt x="52070" y="25400"/>
                  </a:lnTo>
                  <a:lnTo>
                    <a:pt x="69850" y="22860"/>
                  </a:lnTo>
                  <a:lnTo>
                    <a:pt x="86360" y="21590"/>
                  </a:lnTo>
                  <a:lnTo>
                    <a:pt x="101600" y="21590"/>
                  </a:lnTo>
                  <a:lnTo>
                    <a:pt x="116840" y="20320"/>
                  </a:lnTo>
                  <a:lnTo>
                    <a:pt x="130810" y="19050"/>
                  </a:lnTo>
                  <a:lnTo>
                    <a:pt x="143510" y="17780"/>
                  </a:lnTo>
                  <a:lnTo>
                    <a:pt x="154940" y="13970"/>
                  </a:lnTo>
                  <a:lnTo>
                    <a:pt x="167640" y="10160"/>
                  </a:lnTo>
                  <a:lnTo>
                    <a:pt x="180340" y="5080"/>
                  </a:lnTo>
                  <a:lnTo>
                    <a:pt x="194310" y="0"/>
                  </a:lnTo>
                  <a:lnTo>
                    <a:pt x="203200" y="0"/>
                  </a:lnTo>
                  <a:lnTo>
                    <a:pt x="208280" y="6350"/>
                  </a:lnTo>
                  <a:lnTo>
                    <a:pt x="213360" y="13970"/>
                  </a:lnTo>
                  <a:lnTo>
                    <a:pt x="213360" y="22860"/>
                  </a:lnTo>
                  <a:lnTo>
                    <a:pt x="210820" y="33020"/>
                  </a:lnTo>
                  <a:lnTo>
                    <a:pt x="190500" y="83820"/>
                  </a:lnTo>
                  <a:lnTo>
                    <a:pt x="186690" y="100330"/>
                  </a:lnTo>
                  <a:lnTo>
                    <a:pt x="184150" y="116840"/>
                  </a:lnTo>
                  <a:lnTo>
                    <a:pt x="182880" y="133350"/>
                  </a:lnTo>
                  <a:lnTo>
                    <a:pt x="182880" y="148590"/>
                  </a:lnTo>
                  <a:lnTo>
                    <a:pt x="186690" y="161290"/>
                  </a:lnTo>
                  <a:lnTo>
                    <a:pt x="190500" y="173990"/>
                  </a:lnTo>
                  <a:lnTo>
                    <a:pt x="198120" y="182880"/>
                  </a:lnTo>
                  <a:lnTo>
                    <a:pt x="208280" y="190500"/>
                  </a:lnTo>
                  <a:lnTo>
                    <a:pt x="219710" y="196850"/>
                  </a:lnTo>
                  <a:lnTo>
                    <a:pt x="233680" y="200660"/>
                  </a:lnTo>
                  <a:lnTo>
                    <a:pt x="250190" y="200660"/>
                  </a:lnTo>
                  <a:lnTo>
                    <a:pt x="269240" y="200660"/>
                  </a:lnTo>
                  <a:lnTo>
                    <a:pt x="284480" y="198120"/>
                  </a:lnTo>
                  <a:lnTo>
                    <a:pt x="298450" y="196850"/>
                  </a:lnTo>
                  <a:lnTo>
                    <a:pt x="311150" y="193040"/>
                  </a:lnTo>
                  <a:lnTo>
                    <a:pt x="321310" y="187960"/>
                  </a:lnTo>
                  <a:lnTo>
                    <a:pt x="328930" y="181610"/>
                  </a:lnTo>
                  <a:lnTo>
                    <a:pt x="334010" y="172720"/>
                  </a:lnTo>
                  <a:lnTo>
                    <a:pt x="339090" y="161290"/>
                  </a:lnTo>
                  <a:lnTo>
                    <a:pt x="341630" y="148590"/>
                  </a:lnTo>
                  <a:lnTo>
                    <a:pt x="342900" y="133350"/>
                  </a:lnTo>
                  <a:lnTo>
                    <a:pt x="342900" y="120650"/>
                  </a:lnTo>
                  <a:lnTo>
                    <a:pt x="339090" y="107950"/>
                  </a:lnTo>
                  <a:lnTo>
                    <a:pt x="335280" y="96520"/>
                  </a:lnTo>
                  <a:lnTo>
                    <a:pt x="328930" y="85090"/>
                  </a:lnTo>
                  <a:lnTo>
                    <a:pt x="320040" y="73660"/>
                  </a:lnTo>
                  <a:lnTo>
                    <a:pt x="312420" y="62230"/>
                  </a:lnTo>
                  <a:lnTo>
                    <a:pt x="302260" y="54610"/>
                  </a:lnTo>
                  <a:lnTo>
                    <a:pt x="293370" y="46990"/>
                  </a:lnTo>
                  <a:lnTo>
                    <a:pt x="283210" y="41910"/>
                  </a:lnTo>
                  <a:lnTo>
                    <a:pt x="273050" y="36830"/>
                  </a:lnTo>
                  <a:lnTo>
                    <a:pt x="262890" y="31750"/>
                  </a:lnTo>
                  <a:lnTo>
                    <a:pt x="21082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79620" y="3242310"/>
              <a:ext cx="189231" cy="232411"/>
            </a:xfrm>
            <a:custGeom>
              <a:avLst/>
              <a:gdLst/>
              <a:ahLst/>
              <a:cxnLst/>
              <a:rect l="0" t="0" r="0" b="0"/>
              <a:pathLst>
                <a:path w="189231" h="232411">
                  <a:moveTo>
                    <a:pt x="0" y="31750"/>
                  </a:moveTo>
                  <a:lnTo>
                    <a:pt x="16510" y="43180"/>
                  </a:lnTo>
                  <a:lnTo>
                    <a:pt x="20320" y="49530"/>
                  </a:lnTo>
                  <a:lnTo>
                    <a:pt x="21590" y="58420"/>
                  </a:lnTo>
                  <a:lnTo>
                    <a:pt x="21590" y="67310"/>
                  </a:lnTo>
                  <a:lnTo>
                    <a:pt x="20320" y="78740"/>
                  </a:lnTo>
                  <a:lnTo>
                    <a:pt x="19050" y="92710"/>
                  </a:lnTo>
                  <a:lnTo>
                    <a:pt x="16510" y="107950"/>
                  </a:lnTo>
                  <a:lnTo>
                    <a:pt x="11430" y="121920"/>
                  </a:lnTo>
                  <a:lnTo>
                    <a:pt x="6350" y="135890"/>
                  </a:lnTo>
                  <a:lnTo>
                    <a:pt x="1270" y="151130"/>
                  </a:lnTo>
                  <a:lnTo>
                    <a:pt x="2540" y="156210"/>
                  </a:lnTo>
                  <a:lnTo>
                    <a:pt x="7620" y="153670"/>
                  </a:lnTo>
                  <a:lnTo>
                    <a:pt x="15240" y="148590"/>
                  </a:lnTo>
                  <a:lnTo>
                    <a:pt x="21590" y="139700"/>
                  </a:lnTo>
                  <a:lnTo>
                    <a:pt x="27940" y="129540"/>
                  </a:lnTo>
                  <a:lnTo>
                    <a:pt x="33020" y="118110"/>
                  </a:lnTo>
                  <a:lnTo>
                    <a:pt x="44450" y="92710"/>
                  </a:lnTo>
                  <a:lnTo>
                    <a:pt x="50800" y="80010"/>
                  </a:lnTo>
                  <a:lnTo>
                    <a:pt x="57150" y="67310"/>
                  </a:lnTo>
                  <a:lnTo>
                    <a:pt x="63500" y="55880"/>
                  </a:lnTo>
                  <a:lnTo>
                    <a:pt x="71120" y="44450"/>
                  </a:lnTo>
                  <a:lnTo>
                    <a:pt x="77470" y="34290"/>
                  </a:lnTo>
                  <a:lnTo>
                    <a:pt x="85090" y="25400"/>
                  </a:lnTo>
                  <a:lnTo>
                    <a:pt x="91440" y="16510"/>
                  </a:lnTo>
                  <a:lnTo>
                    <a:pt x="100330" y="10160"/>
                  </a:lnTo>
                  <a:lnTo>
                    <a:pt x="109220" y="5080"/>
                  </a:lnTo>
                  <a:lnTo>
                    <a:pt x="118110" y="0"/>
                  </a:lnTo>
                  <a:lnTo>
                    <a:pt x="128270" y="2540"/>
                  </a:lnTo>
                  <a:lnTo>
                    <a:pt x="138430" y="10160"/>
                  </a:lnTo>
                  <a:lnTo>
                    <a:pt x="148590" y="20320"/>
                  </a:lnTo>
                  <a:lnTo>
                    <a:pt x="156210" y="31750"/>
                  </a:lnTo>
                  <a:lnTo>
                    <a:pt x="162560" y="41910"/>
                  </a:lnTo>
                  <a:lnTo>
                    <a:pt x="167640" y="53340"/>
                  </a:lnTo>
                  <a:lnTo>
                    <a:pt x="171450" y="64770"/>
                  </a:lnTo>
                  <a:lnTo>
                    <a:pt x="173990" y="77470"/>
                  </a:lnTo>
                  <a:lnTo>
                    <a:pt x="176530" y="90170"/>
                  </a:lnTo>
                  <a:lnTo>
                    <a:pt x="177800" y="102870"/>
                  </a:lnTo>
                  <a:lnTo>
                    <a:pt x="180340" y="114300"/>
                  </a:lnTo>
                  <a:lnTo>
                    <a:pt x="184150" y="125730"/>
                  </a:lnTo>
                  <a:lnTo>
                    <a:pt x="185420" y="137160"/>
                  </a:lnTo>
                  <a:lnTo>
                    <a:pt x="186690" y="149860"/>
                  </a:lnTo>
                  <a:lnTo>
                    <a:pt x="187960" y="163830"/>
                  </a:lnTo>
                  <a:lnTo>
                    <a:pt x="189230" y="176530"/>
                  </a:lnTo>
                  <a:lnTo>
                    <a:pt x="18923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812030" y="3252470"/>
              <a:ext cx="220981" cy="199391"/>
            </a:xfrm>
            <a:custGeom>
              <a:avLst/>
              <a:gdLst/>
              <a:ahLst/>
              <a:cxnLst/>
              <a:rect l="0" t="0" r="0" b="0"/>
              <a:pathLst>
                <a:path w="220981" h="199391">
                  <a:moveTo>
                    <a:pt x="0" y="43180"/>
                  </a:moveTo>
                  <a:lnTo>
                    <a:pt x="58420" y="57150"/>
                  </a:lnTo>
                  <a:lnTo>
                    <a:pt x="87630" y="64770"/>
                  </a:lnTo>
                  <a:lnTo>
                    <a:pt x="104140" y="67310"/>
                  </a:lnTo>
                  <a:lnTo>
                    <a:pt x="119380" y="68580"/>
                  </a:lnTo>
                  <a:lnTo>
                    <a:pt x="134620" y="68580"/>
                  </a:lnTo>
                  <a:lnTo>
                    <a:pt x="148590" y="67310"/>
                  </a:lnTo>
                  <a:lnTo>
                    <a:pt x="162560" y="63500"/>
                  </a:lnTo>
                  <a:lnTo>
                    <a:pt x="175260" y="59690"/>
                  </a:lnTo>
                  <a:lnTo>
                    <a:pt x="186690" y="53340"/>
                  </a:lnTo>
                  <a:lnTo>
                    <a:pt x="193040" y="46990"/>
                  </a:lnTo>
                  <a:lnTo>
                    <a:pt x="196850" y="38100"/>
                  </a:lnTo>
                  <a:lnTo>
                    <a:pt x="198120" y="29210"/>
                  </a:lnTo>
                  <a:lnTo>
                    <a:pt x="193040" y="21590"/>
                  </a:lnTo>
                  <a:lnTo>
                    <a:pt x="186690" y="12700"/>
                  </a:lnTo>
                  <a:lnTo>
                    <a:pt x="176530" y="5080"/>
                  </a:lnTo>
                  <a:lnTo>
                    <a:pt x="162560" y="1270"/>
                  </a:lnTo>
                  <a:lnTo>
                    <a:pt x="147320" y="0"/>
                  </a:lnTo>
                  <a:lnTo>
                    <a:pt x="129540" y="0"/>
                  </a:lnTo>
                  <a:lnTo>
                    <a:pt x="113030" y="3810"/>
                  </a:lnTo>
                  <a:lnTo>
                    <a:pt x="97790" y="10160"/>
                  </a:lnTo>
                  <a:lnTo>
                    <a:pt x="82550" y="17780"/>
                  </a:lnTo>
                  <a:lnTo>
                    <a:pt x="71120" y="25400"/>
                  </a:lnTo>
                  <a:lnTo>
                    <a:pt x="62230" y="35560"/>
                  </a:lnTo>
                  <a:lnTo>
                    <a:pt x="55880" y="44450"/>
                  </a:lnTo>
                  <a:lnTo>
                    <a:pt x="49530" y="54610"/>
                  </a:lnTo>
                  <a:lnTo>
                    <a:pt x="44450" y="64770"/>
                  </a:lnTo>
                  <a:lnTo>
                    <a:pt x="40640" y="74930"/>
                  </a:lnTo>
                  <a:lnTo>
                    <a:pt x="38100" y="86360"/>
                  </a:lnTo>
                  <a:lnTo>
                    <a:pt x="38100" y="99060"/>
                  </a:lnTo>
                  <a:lnTo>
                    <a:pt x="39370" y="111760"/>
                  </a:lnTo>
                  <a:lnTo>
                    <a:pt x="40640" y="124460"/>
                  </a:lnTo>
                  <a:lnTo>
                    <a:pt x="43180" y="135890"/>
                  </a:lnTo>
                  <a:lnTo>
                    <a:pt x="46990" y="147320"/>
                  </a:lnTo>
                  <a:lnTo>
                    <a:pt x="50800" y="156210"/>
                  </a:lnTo>
                  <a:lnTo>
                    <a:pt x="55880" y="165100"/>
                  </a:lnTo>
                  <a:lnTo>
                    <a:pt x="62230" y="173990"/>
                  </a:lnTo>
                  <a:lnTo>
                    <a:pt x="69850" y="181610"/>
                  </a:lnTo>
                  <a:lnTo>
                    <a:pt x="80010" y="189230"/>
                  </a:lnTo>
                  <a:lnTo>
                    <a:pt x="92710" y="196850"/>
                  </a:lnTo>
                  <a:lnTo>
                    <a:pt x="107950" y="199390"/>
                  </a:lnTo>
                  <a:lnTo>
                    <a:pt x="127000" y="198120"/>
                  </a:lnTo>
                  <a:lnTo>
                    <a:pt x="147320" y="195580"/>
                  </a:lnTo>
                  <a:lnTo>
                    <a:pt x="165100" y="191770"/>
                  </a:lnTo>
                  <a:lnTo>
                    <a:pt x="180340" y="186690"/>
                  </a:lnTo>
                  <a:lnTo>
                    <a:pt x="22098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07940" y="3263900"/>
              <a:ext cx="229871" cy="175261"/>
            </a:xfrm>
            <a:custGeom>
              <a:avLst/>
              <a:gdLst/>
              <a:ahLst/>
              <a:cxnLst/>
              <a:rect l="0" t="0" r="0" b="0"/>
              <a:pathLst>
                <a:path w="229871" h="175261">
                  <a:moveTo>
                    <a:pt x="50800" y="0"/>
                  </a:moveTo>
                  <a:lnTo>
                    <a:pt x="34290" y="16510"/>
                  </a:lnTo>
                  <a:lnTo>
                    <a:pt x="26670" y="27940"/>
                  </a:lnTo>
                  <a:lnTo>
                    <a:pt x="20320" y="40640"/>
                  </a:lnTo>
                  <a:lnTo>
                    <a:pt x="12700" y="54610"/>
                  </a:lnTo>
                  <a:lnTo>
                    <a:pt x="7620" y="69850"/>
                  </a:lnTo>
                  <a:lnTo>
                    <a:pt x="5080" y="83820"/>
                  </a:lnTo>
                  <a:lnTo>
                    <a:pt x="2540" y="97790"/>
                  </a:lnTo>
                  <a:lnTo>
                    <a:pt x="1270" y="111760"/>
                  </a:lnTo>
                  <a:lnTo>
                    <a:pt x="0" y="125730"/>
                  </a:lnTo>
                  <a:lnTo>
                    <a:pt x="0" y="139700"/>
                  </a:lnTo>
                  <a:lnTo>
                    <a:pt x="2540" y="148590"/>
                  </a:lnTo>
                  <a:lnTo>
                    <a:pt x="8890" y="152400"/>
                  </a:lnTo>
                  <a:lnTo>
                    <a:pt x="15240" y="154940"/>
                  </a:lnTo>
                  <a:lnTo>
                    <a:pt x="22860" y="153670"/>
                  </a:lnTo>
                  <a:lnTo>
                    <a:pt x="29210" y="149860"/>
                  </a:lnTo>
                  <a:lnTo>
                    <a:pt x="36830" y="146050"/>
                  </a:lnTo>
                  <a:lnTo>
                    <a:pt x="45720" y="138430"/>
                  </a:lnTo>
                  <a:lnTo>
                    <a:pt x="54610" y="128270"/>
                  </a:lnTo>
                  <a:lnTo>
                    <a:pt x="63500" y="116840"/>
                  </a:lnTo>
                  <a:lnTo>
                    <a:pt x="72390" y="106680"/>
                  </a:lnTo>
                  <a:lnTo>
                    <a:pt x="87630" y="90170"/>
                  </a:lnTo>
                  <a:lnTo>
                    <a:pt x="95250" y="80010"/>
                  </a:lnTo>
                  <a:lnTo>
                    <a:pt x="102870" y="68580"/>
                  </a:lnTo>
                  <a:lnTo>
                    <a:pt x="110490" y="55880"/>
                  </a:lnTo>
                  <a:lnTo>
                    <a:pt x="113030" y="52070"/>
                  </a:lnTo>
                  <a:lnTo>
                    <a:pt x="111760" y="52070"/>
                  </a:lnTo>
                  <a:lnTo>
                    <a:pt x="109220" y="55880"/>
                  </a:lnTo>
                  <a:lnTo>
                    <a:pt x="106680" y="64770"/>
                  </a:lnTo>
                  <a:lnTo>
                    <a:pt x="102870" y="78740"/>
                  </a:lnTo>
                  <a:lnTo>
                    <a:pt x="100330" y="93980"/>
                  </a:lnTo>
                  <a:lnTo>
                    <a:pt x="100330" y="109220"/>
                  </a:lnTo>
                  <a:lnTo>
                    <a:pt x="102870" y="124460"/>
                  </a:lnTo>
                  <a:lnTo>
                    <a:pt x="106680" y="139700"/>
                  </a:lnTo>
                  <a:lnTo>
                    <a:pt x="111760" y="151130"/>
                  </a:lnTo>
                  <a:lnTo>
                    <a:pt x="116840" y="161290"/>
                  </a:lnTo>
                  <a:lnTo>
                    <a:pt x="123190" y="171450"/>
                  </a:lnTo>
                  <a:lnTo>
                    <a:pt x="132080" y="175260"/>
                  </a:lnTo>
                  <a:lnTo>
                    <a:pt x="142240" y="175260"/>
                  </a:lnTo>
                  <a:lnTo>
                    <a:pt x="153670" y="172720"/>
                  </a:lnTo>
                  <a:lnTo>
                    <a:pt x="165100" y="166370"/>
                  </a:lnTo>
                  <a:lnTo>
                    <a:pt x="176530" y="157480"/>
                  </a:lnTo>
                  <a:lnTo>
                    <a:pt x="186690" y="147320"/>
                  </a:lnTo>
                  <a:lnTo>
                    <a:pt x="195580" y="132080"/>
                  </a:lnTo>
                  <a:lnTo>
                    <a:pt x="201930" y="114300"/>
                  </a:lnTo>
                  <a:lnTo>
                    <a:pt x="208280" y="93980"/>
                  </a:lnTo>
                  <a:lnTo>
                    <a:pt x="210820" y="72390"/>
                  </a:lnTo>
                  <a:lnTo>
                    <a:pt x="210820" y="52070"/>
                  </a:lnTo>
                  <a:lnTo>
                    <a:pt x="210820" y="31750"/>
                  </a:lnTo>
                  <a:lnTo>
                    <a:pt x="212090" y="21590"/>
                  </a:lnTo>
                  <a:lnTo>
                    <a:pt x="215900" y="20320"/>
                  </a:lnTo>
                  <a:lnTo>
                    <a:pt x="2298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354320" y="3229610"/>
              <a:ext cx="184151" cy="213361"/>
            </a:xfrm>
            <a:custGeom>
              <a:avLst/>
              <a:gdLst/>
              <a:ahLst/>
              <a:cxnLst/>
              <a:rect l="0" t="0" r="0" b="0"/>
              <a:pathLst>
                <a:path w="184151" h="213361">
                  <a:moveTo>
                    <a:pt x="184150" y="66040"/>
                  </a:moveTo>
                  <a:lnTo>
                    <a:pt x="134620" y="16510"/>
                  </a:lnTo>
                  <a:lnTo>
                    <a:pt x="125730" y="10160"/>
                  </a:lnTo>
                  <a:lnTo>
                    <a:pt x="116840" y="5080"/>
                  </a:lnTo>
                  <a:lnTo>
                    <a:pt x="107950" y="1270"/>
                  </a:lnTo>
                  <a:lnTo>
                    <a:pt x="97790" y="0"/>
                  </a:lnTo>
                  <a:lnTo>
                    <a:pt x="87630" y="2540"/>
                  </a:lnTo>
                  <a:lnTo>
                    <a:pt x="77470" y="6350"/>
                  </a:lnTo>
                  <a:lnTo>
                    <a:pt x="69850" y="11430"/>
                  </a:lnTo>
                  <a:lnTo>
                    <a:pt x="63500" y="19050"/>
                  </a:lnTo>
                  <a:lnTo>
                    <a:pt x="39370" y="55880"/>
                  </a:lnTo>
                  <a:lnTo>
                    <a:pt x="33020" y="67310"/>
                  </a:lnTo>
                  <a:lnTo>
                    <a:pt x="27940" y="80010"/>
                  </a:lnTo>
                  <a:lnTo>
                    <a:pt x="1270" y="160020"/>
                  </a:lnTo>
                  <a:lnTo>
                    <a:pt x="0" y="171450"/>
                  </a:lnTo>
                  <a:lnTo>
                    <a:pt x="0" y="181610"/>
                  </a:lnTo>
                  <a:lnTo>
                    <a:pt x="1270" y="191770"/>
                  </a:lnTo>
                  <a:lnTo>
                    <a:pt x="8890" y="196850"/>
                  </a:lnTo>
                  <a:lnTo>
                    <a:pt x="19050" y="198120"/>
                  </a:lnTo>
                  <a:lnTo>
                    <a:pt x="31750" y="195580"/>
                  </a:lnTo>
                  <a:lnTo>
                    <a:pt x="43180" y="191770"/>
                  </a:lnTo>
                  <a:lnTo>
                    <a:pt x="52070" y="187960"/>
                  </a:lnTo>
                  <a:lnTo>
                    <a:pt x="60960" y="181610"/>
                  </a:lnTo>
                  <a:lnTo>
                    <a:pt x="68580" y="176530"/>
                  </a:lnTo>
                  <a:lnTo>
                    <a:pt x="77470" y="170180"/>
                  </a:lnTo>
                  <a:lnTo>
                    <a:pt x="83820" y="162560"/>
                  </a:lnTo>
                  <a:lnTo>
                    <a:pt x="91440" y="154940"/>
                  </a:lnTo>
                  <a:lnTo>
                    <a:pt x="99060" y="146050"/>
                  </a:lnTo>
                  <a:lnTo>
                    <a:pt x="106680" y="137160"/>
                  </a:lnTo>
                  <a:lnTo>
                    <a:pt x="113030" y="125730"/>
                  </a:lnTo>
                  <a:lnTo>
                    <a:pt x="120650" y="114300"/>
                  </a:lnTo>
                  <a:lnTo>
                    <a:pt x="127000" y="101600"/>
                  </a:lnTo>
                  <a:lnTo>
                    <a:pt x="133350" y="88900"/>
                  </a:lnTo>
                  <a:lnTo>
                    <a:pt x="138430" y="74930"/>
                  </a:lnTo>
                  <a:lnTo>
                    <a:pt x="143510" y="60960"/>
                  </a:lnTo>
                  <a:lnTo>
                    <a:pt x="144780" y="57150"/>
                  </a:lnTo>
                  <a:lnTo>
                    <a:pt x="144780" y="58420"/>
                  </a:lnTo>
                  <a:lnTo>
                    <a:pt x="137160" y="100330"/>
                  </a:lnTo>
                  <a:lnTo>
                    <a:pt x="134620" y="115570"/>
                  </a:lnTo>
                  <a:lnTo>
                    <a:pt x="133350" y="132080"/>
                  </a:lnTo>
                  <a:lnTo>
                    <a:pt x="132080" y="148590"/>
                  </a:lnTo>
                  <a:lnTo>
                    <a:pt x="134620" y="162560"/>
                  </a:lnTo>
                  <a:lnTo>
                    <a:pt x="138430" y="172720"/>
                  </a:lnTo>
                  <a:lnTo>
                    <a:pt x="16256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36260" y="3106420"/>
              <a:ext cx="69851" cy="314961"/>
            </a:xfrm>
            <a:custGeom>
              <a:avLst/>
              <a:gdLst/>
              <a:ahLst/>
              <a:cxnLst/>
              <a:rect l="0" t="0" r="0" b="0"/>
              <a:pathLst>
                <a:path w="69851" h="314961">
                  <a:moveTo>
                    <a:pt x="69850" y="0"/>
                  </a:moveTo>
                  <a:lnTo>
                    <a:pt x="58420" y="10160"/>
                  </a:lnTo>
                  <a:lnTo>
                    <a:pt x="54610" y="17780"/>
                  </a:lnTo>
                  <a:lnTo>
                    <a:pt x="50800" y="25400"/>
                  </a:lnTo>
                  <a:lnTo>
                    <a:pt x="46990" y="34290"/>
                  </a:lnTo>
                  <a:lnTo>
                    <a:pt x="43180" y="44450"/>
                  </a:lnTo>
                  <a:lnTo>
                    <a:pt x="39370" y="57150"/>
                  </a:lnTo>
                  <a:lnTo>
                    <a:pt x="35560" y="69850"/>
                  </a:lnTo>
                  <a:lnTo>
                    <a:pt x="31750" y="83820"/>
                  </a:lnTo>
                  <a:lnTo>
                    <a:pt x="10160" y="175260"/>
                  </a:lnTo>
                  <a:lnTo>
                    <a:pt x="3810" y="208280"/>
                  </a:lnTo>
                  <a:lnTo>
                    <a:pt x="1270" y="226060"/>
                  </a:lnTo>
                  <a:lnTo>
                    <a:pt x="0" y="245110"/>
                  </a:lnTo>
                  <a:lnTo>
                    <a:pt x="762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91200" y="3021330"/>
              <a:ext cx="115571" cy="347981"/>
            </a:xfrm>
            <a:custGeom>
              <a:avLst/>
              <a:gdLst/>
              <a:ahLst/>
              <a:cxnLst/>
              <a:rect l="0" t="0" r="0" b="0"/>
              <a:pathLst>
                <a:path w="115571" h="347981">
                  <a:moveTo>
                    <a:pt x="115570" y="0"/>
                  </a:moveTo>
                  <a:lnTo>
                    <a:pt x="104140" y="11430"/>
                  </a:lnTo>
                  <a:lnTo>
                    <a:pt x="99060" y="17780"/>
                  </a:lnTo>
                  <a:lnTo>
                    <a:pt x="92710" y="26670"/>
                  </a:lnTo>
                  <a:lnTo>
                    <a:pt x="86360" y="35560"/>
                  </a:lnTo>
                  <a:lnTo>
                    <a:pt x="78740" y="43180"/>
                  </a:lnTo>
                  <a:lnTo>
                    <a:pt x="72390" y="50800"/>
                  </a:lnTo>
                  <a:lnTo>
                    <a:pt x="66040" y="58420"/>
                  </a:lnTo>
                  <a:lnTo>
                    <a:pt x="58420" y="68580"/>
                  </a:lnTo>
                  <a:lnTo>
                    <a:pt x="52070" y="80010"/>
                  </a:lnTo>
                  <a:lnTo>
                    <a:pt x="44450" y="91440"/>
                  </a:lnTo>
                  <a:lnTo>
                    <a:pt x="39370" y="104140"/>
                  </a:lnTo>
                  <a:lnTo>
                    <a:pt x="34290" y="118110"/>
                  </a:lnTo>
                  <a:lnTo>
                    <a:pt x="29210" y="130810"/>
                  </a:lnTo>
                  <a:lnTo>
                    <a:pt x="25400" y="144780"/>
                  </a:lnTo>
                  <a:lnTo>
                    <a:pt x="17780" y="172720"/>
                  </a:lnTo>
                  <a:lnTo>
                    <a:pt x="6350" y="214630"/>
                  </a:lnTo>
                  <a:lnTo>
                    <a:pt x="3810" y="228600"/>
                  </a:lnTo>
                  <a:lnTo>
                    <a:pt x="2540" y="242570"/>
                  </a:lnTo>
                  <a:lnTo>
                    <a:pt x="1270" y="256540"/>
                  </a:lnTo>
                  <a:lnTo>
                    <a:pt x="1270" y="27178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54090" y="3032760"/>
              <a:ext cx="31751" cy="62231"/>
            </a:xfrm>
            <a:custGeom>
              <a:avLst/>
              <a:gdLst/>
              <a:ahLst/>
              <a:cxnLst/>
              <a:rect l="0" t="0" r="0" b="0"/>
              <a:pathLst>
                <a:path w="31751" h="62231">
                  <a:moveTo>
                    <a:pt x="31750" y="0"/>
                  </a:moveTo>
                  <a:lnTo>
                    <a:pt x="20320" y="16510"/>
                  </a:lnTo>
                  <a:lnTo>
                    <a:pt x="15240" y="24130"/>
                  </a:lnTo>
                  <a:lnTo>
                    <a:pt x="11430" y="3429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043930" y="3126740"/>
              <a:ext cx="62231" cy="73661"/>
            </a:xfrm>
            <a:custGeom>
              <a:avLst/>
              <a:gdLst/>
              <a:ahLst/>
              <a:cxnLst/>
              <a:rect l="0" t="0" r="0" b="0"/>
              <a:pathLst>
                <a:path w="62231" h="73661">
                  <a:moveTo>
                    <a:pt x="62230" y="0"/>
                  </a:moveTo>
                  <a:lnTo>
                    <a:pt x="50800" y="11430"/>
                  </a:lnTo>
                  <a:lnTo>
                    <a:pt x="45720" y="17780"/>
                  </a:lnTo>
                  <a:lnTo>
                    <a:pt x="39370" y="26670"/>
                  </a:lnTo>
                  <a:lnTo>
                    <a:pt x="33020" y="35560"/>
                  </a:lnTo>
                  <a:lnTo>
                    <a:pt x="26670" y="43180"/>
                  </a:lnTo>
                  <a:lnTo>
                    <a:pt x="20320" y="50800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63640" y="3042920"/>
              <a:ext cx="295911" cy="368301"/>
            </a:xfrm>
            <a:custGeom>
              <a:avLst/>
              <a:gdLst/>
              <a:ahLst/>
              <a:cxnLst/>
              <a:rect l="0" t="0" r="0" b="0"/>
              <a:pathLst>
                <a:path w="295911" h="368301">
                  <a:moveTo>
                    <a:pt x="295910" y="0"/>
                  </a:moveTo>
                  <a:lnTo>
                    <a:pt x="284480" y="16510"/>
                  </a:lnTo>
                  <a:lnTo>
                    <a:pt x="279400" y="30480"/>
                  </a:lnTo>
                  <a:lnTo>
                    <a:pt x="275590" y="49530"/>
                  </a:lnTo>
                  <a:lnTo>
                    <a:pt x="271780" y="71120"/>
                  </a:lnTo>
                  <a:lnTo>
                    <a:pt x="266700" y="91440"/>
                  </a:lnTo>
                  <a:lnTo>
                    <a:pt x="261620" y="109220"/>
                  </a:lnTo>
                  <a:lnTo>
                    <a:pt x="255270" y="124460"/>
                  </a:lnTo>
                  <a:lnTo>
                    <a:pt x="250190" y="142240"/>
                  </a:lnTo>
                  <a:lnTo>
                    <a:pt x="245110" y="158750"/>
                  </a:lnTo>
                  <a:lnTo>
                    <a:pt x="241300" y="176530"/>
                  </a:lnTo>
                  <a:lnTo>
                    <a:pt x="236220" y="193040"/>
                  </a:lnTo>
                  <a:lnTo>
                    <a:pt x="229870" y="210820"/>
                  </a:lnTo>
                  <a:lnTo>
                    <a:pt x="223520" y="228600"/>
                  </a:lnTo>
                  <a:lnTo>
                    <a:pt x="218440" y="243840"/>
                  </a:lnTo>
                  <a:lnTo>
                    <a:pt x="213360" y="260350"/>
                  </a:lnTo>
                  <a:lnTo>
                    <a:pt x="209550" y="275590"/>
                  </a:lnTo>
                  <a:lnTo>
                    <a:pt x="204470" y="287020"/>
                  </a:lnTo>
                  <a:lnTo>
                    <a:pt x="198120" y="298450"/>
                  </a:lnTo>
                  <a:lnTo>
                    <a:pt x="191770" y="307340"/>
                  </a:lnTo>
                  <a:lnTo>
                    <a:pt x="176530" y="330200"/>
                  </a:lnTo>
                  <a:lnTo>
                    <a:pt x="166370" y="342900"/>
                  </a:lnTo>
                  <a:lnTo>
                    <a:pt x="156210" y="353060"/>
                  </a:lnTo>
                  <a:lnTo>
                    <a:pt x="143510" y="360680"/>
                  </a:lnTo>
                  <a:lnTo>
                    <a:pt x="130810" y="367030"/>
                  </a:lnTo>
                  <a:lnTo>
                    <a:pt x="118110" y="367030"/>
                  </a:lnTo>
                  <a:lnTo>
                    <a:pt x="105410" y="364490"/>
                  </a:lnTo>
                  <a:lnTo>
                    <a:pt x="91440" y="358140"/>
                  </a:lnTo>
                  <a:lnTo>
                    <a:pt x="78740" y="351790"/>
                  </a:lnTo>
                  <a:lnTo>
                    <a:pt x="67310" y="345440"/>
                  </a:lnTo>
                  <a:lnTo>
                    <a:pt x="55880" y="339090"/>
                  </a:lnTo>
                  <a:lnTo>
                    <a:pt x="44450" y="330200"/>
                  </a:lnTo>
                  <a:lnTo>
                    <a:pt x="33020" y="320040"/>
                  </a:lnTo>
                  <a:lnTo>
                    <a:pt x="22860" y="307340"/>
                  </a:lnTo>
                  <a:lnTo>
                    <a:pt x="13970" y="295910"/>
                  </a:lnTo>
                  <a:lnTo>
                    <a:pt x="7620" y="285750"/>
                  </a:lnTo>
                  <a:lnTo>
                    <a:pt x="1270" y="274320"/>
                  </a:lnTo>
                  <a:lnTo>
                    <a:pt x="0" y="270510"/>
                  </a:lnTo>
                  <a:lnTo>
                    <a:pt x="1270" y="271780"/>
                  </a:lnTo>
                  <a:lnTo>
                    <a:pt x="5080" y="275590"/>
                  </a:lnTo>
                  <a:lnTo>
                    <a:pt x="10160" y="284480"/>
                  </a:lnTo>
                  <a:lnTo>
                    <a:pt x="26670" y="309880"/>
                  </a:lnTo>
                  <a:lnTo>
                    <a:pt x="34290" y="321310"/>
                  </a:lnTo>
                  <a:lnTo>
                    <a:pt x="41910" y="331470"/>
                  </a:lnTo>
                  <a:lnTo>
                    <a:pt x="8509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584950" y="3187700"/>
              <a:ext cx="185421" cy="201931"/>
            </a:xfrm>
            <a:custGeom>
              <a:avLst/>
              <a:gdLst/>
              <a:ahLst/>
              <a:cxnLst/>
              <a:rect l="0" t="0" r="0" b="0"/>
              <a:pathLst>
                <a:path w="185421" h="201931">
                  <a:moveTo>
                    <a:pt x="173990" y="12700"/>
                  </a:moveTo>
                  <a:lnTo>
                    <a:pt x="157480" y="1270"/>
                  </a:lnTo>
                  <a:lnTo>
                    <a:pt x="148590" y="0"/>
                  </a:lnTo>
                  <a:lnTo>
                    <a:pt x="139700" y="0"/>
                  </a:lnTo>
                  <a:lnTo>
                    <a:pt x="130810" y="0"/>
                  </a:lnTo>
                  <a:lnTo>
                    <a:pt x="118110" y="3810"/>
                  </a:lnTo>
                  <a:lnTo>
                    <a:pt x="104140" y="7620"/>
                  </a:lnTo>
                  <a:lnTo>
                    <a:pt x="88900" y="12700"/>
                  </a:lnTo>
                  <a:lnTo>
                    <a:pt x="76200" y="20320"/>
                  </a:lnTo>
                  <a:lnTo>
                    <a:pt x="66040" y="27940"/>
                  </a:lnTo>
                  <a:lnTo>
                    <a:pt x="55880" y="36830"/>
                  </a:lnTo>
                  <a:lnTo>
                    <a:pt x="48260" y="48260"/>
                  </a:lnTo>
                  <a:lnTo>
                    <a:pt x="39370" y="59690"/>
                  </a:lnTo>
                  <a:lnTo>
                    <a:pt x="24130" y="83820"/>
                  </a:lnTo>
                  <a:lnTo>
                    <a:pt x="10160" y="106680"/>
                  </a:lnTo>
                  <a:lnTo>
                    <a:pt x="5080" y="120650"/>
                  </a:lnTo>
                  <a:lnTo>
                    <a:pt x="1270" y="137160"/>
                  </a:lnTo>
                  <a:lnTo>
                    <a:pt x="0" y="156210"/>
                  </a:lnTo>
                  <a:lnTo>
                    <a:pt x="0" y="170180"/>
                  </a:lnTo>
                  <a:lnTo>
                    <a:pt x="3810" y="181610"/>
                  </a:lnTo>
                  <a:lnTo>
                    <a:pt x="7620" y="191770"/>
                  </a:lnTo>
                  <a:lnTo>
                    <a:pt x="15240" y="198120"/>
                  </a:lnTo>
                  <a:lnTo>
                    <a:pt x="25400" y="200660"/>
                  </a:lnTo>
                  <a:lnTo>
                    <a:pt x="36830" y="201930"/>
                  </a:lnTo>
                  <a:lnTo>
                    <a:pt x="46990" y="199390"/>
                  </a:lnTo>
                  <a:lnTo>
                    <a:pt x="58420" y="195580"/>
                  </a:lnTo>
                  <a:lnTo>
                    <a:pt x="68580" y="190500"/>
                  </a:lnTo>
                  <a:lnTo>
                    <a:pt x="78740" y="185420"/>
                  </a:lnTo>
                  <a:lnTo>
                    <a:pt x="86360" y="179070"/>
                  </a:lnTo>
                  <a:lnTo>
                    <a:pt x="95250" y="172720"/>
                  </a:lnTo>
                  <a:lnTo>
                    <a:pt x="102870" y="165100"/>
                  </a:lnTo>
                  <a:lnTo>
                    <a:pt x="110490" y="156210"/>
                  </a:lnTo>
                  <a:lnTo>
                    <a:pt x="118110" y="147320"/>
                  </a:lnTo>
                  <a:lnTo>
                    <a:pt x="124460" y="135890"/>
                  </a:lnTo>
                  <a:lnTo>
                    <a:pt x="132080" y="124460"/>
                  </a:lnTo>
                  <a:lnTo>
                    <a:pt x="138430" y="111760"/>
                  </a:lnTo>
                  <a:lnTo>
                    <a:pt x="144780" y="100330"/>
                  </a:lnTo>
                  <a:lnTo>
                    <a:pt x="149860" y="88900"/>
                  </a:lnTo>
                  <a:lnTo>
                    <a:pt x="154940" y="77470"/>
                  </a:lnTo>
                  <a:lnTo>
                    <a:pt x="158750" y="64770"/>
                  </a:lnTo>
                  <a:lnTo>
                    <a:pt x="162560" y="52070"/>
                  </a:lnTo>
                  <a:lnTo>
                    <a:pt x="166370" y="39370"/>
                  </a:lnTo>
                  <a:lnTo>
                    <a:pt x="167640" y="35560"/>
                  </a:lnTo>
                  <a:lnTo>
                    <a:pt x="167640" y="36830"/>
                  </a:lnTo>
                  <a:lnTo>
                    <a:pt x="166370" y="43180"/>
                  </a:lnTo>
                  <a:lnTo>
                    <a:pt x="163830" y="50800"/>
                  </a:lnTo>
                  <a:lnTo>
                    <a:pt x="158750" y="68580"/>
                  </a:lnTo>
                  <a:lnTo>
                    <a:pt x="157480" y="81280"/>
                  </a:lnTo>
                  <a:lnTo>
                    <a:pt x="156210" y="97790"/>
                  </a:lnTo>
                  <a:lnTo>
                    <a:pt x="154940" y="114300"/>
                  </a:lnTo>
                  <a:lnTo>
                    <a:pt x="156210" y="130810"/>
                  </a:lnTo>
                  <a:lnTo>
                    <a:pt x="160020" y="147320"/>
                  </a:lnTo>
                  <a:lnTo>
                    <a:pt x="18542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18630" y="3148330"/>
              <a:ext cx="182881" cy="252731"/>
            </a:xfrm>
            <a:custGeom>
              <a:avLst/>
              <a:gdLst/>
              <a:ahLst/>
              <a:cxnLst/>
              <a:rect l="0" t="0" r="0" b="0"/>
              <a:pathLst>
                <a:path w="182881" h="252731">
                  <a:moveTo>
                    <a:pt x="182880" y="0"/>
                  </a:moveTo>
                  <a:lnTo>
                    <a:pt x="149860" y="5080"/>
                  </a:lnTo>
                  <a:lnTo>
                    <a:pt x="133350" y="8890"/>
                  </a:lnTo>
                  <a:lnTo>
                    <a:pt x="116840" y="13970"/>
                  </a:lnTo>
                  <a:lnTo>
                    <a:pt x="100330" y="20320"/>
                  </a:lnTo>
                  <a:lnTo>
                    <a:pt x="86360" y="26670"/>
                  </a:lnTo>
                  <a:lnTo>
                    <a:pt x="76200" y="33020"/>
                  </a:lnTo>
                  <a:lnTo>
                    <a:pt x="66040" y="39370"/>
                  </a:lnTo>
                  <a:lnTo>
                    <a:pt x="57150" y="46990"/>
                  </a:lnTo>
                  <a:lnTo>
                    <a:pt x="48260" y="55880"/>
                  </a:lnTo>
                  <a:lnTo>
                    <a:pt x="40640" y="64770"/>
                  </a:lnTo>
                  <a:lnTo>
                    <a:pt x="33020" y="76200"/>
                  </a:lnTo>
                  <a:lnTo>
                    <a:pt x="25400" y="87630"/>
                  </a:lnTo>
                  <a:lnTo>
                    <a:pt x="17780" y="100330"/>
                  </a:lnTo>
                  <a:lnTo>
                    <a:pt x="12700" y="116840"/>
                  </a:lnTo>
                  <a:lnTo>
                    <a:pt x="7620" y="137160"/>
                  </a:lnTo>
                  <a:lnTo>
                    <a:pt x="2540" y="157480"/>
                  </a:lnTo>
                  <a:lnTo>
                    <a:pt x="1270" y="175260"/>
                  </a:lnTo>
                  <a:lnTo>
                    <a:pt x="0" y="190500"/>
                  </a:lnTo>
                  <a:lnTo>
                    <a:pt x="1270" y="204470"/>
                  </a:lnTo>
                  <a:lnTo>
                    <a:pt x="7620" y="217170"/>
                  </a:lnTo>
                  <a:lnTo>
                    <a:pt x="15240" y="228600"/>
                  </a:lnTo>
                  <a:lnTo>
                    <a:pt x="25400" y="240030"/>
                  </a:lnTo>
                  <a:lnTo>
                    <a:pt x="39370" y="246380"/>
                  </a:lnTo>
                  <a:lnTo>
                    <a:pt x="55880" y="250190"/>
                  </a:lnTo>
                  <a:lnTo>
                    <a:pt x="1092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023100" y="3021330"/>
              <a:ext cx="147321" cy="358141"/>
            </a:xfrm>
            <a:custGeom>
              <a:avLst/>
              <a:gdLst/>
              <a:ahLst/>
              <a:cxnLst/>
              <a:rect l="0" t="0" r="0" b="0"/>
              <a:pathLst>
                <a:path w="147321" h="358141">
                  <a:moveTo>
                    <a:pt x="147320" y="0"/>
                  </a:moveTo>
                  <a:lnTo>
                    <a:pt x="135890" y="11430"/>
                  </a:lnTo>
                  <a:lnTo>
                    <a:pt x="128270" y="19050"/>
                  </a:lnTo>
                  <a:lnTo>
                    <a:pt x="111760" y="40640"/>
                  </a:lnTo>
                  <a:lnTo>
                    <a:pt x="104140" y="52070"/>
                  </a:lnTo>
                  <a:lnTo>
                    <a:pt x="87630" y="73660"/>
                  </a:lnTo>
                  <a:lnTo>
                    <a:pt x="81280" y="85090"/>
                  </a:lnTo>
                  <a:lnTo>
                    <a:pt x="73660" y="97790"/>
                  </a:lnTo>
                  <a:lnTo>
                    <a:pt x="66040" y="110490"/>
                  </a:lnTo>
                  <a:lnTo>
                    <a:pt x="60960" y="125730"/>
                  </a:lnTo>
                  <a:lnTo>
                    <a:pt x="55880" y="140970"/>
                  </a:lnTo>
                  <a:lnTo>
                    <a:pt x="50800" y="157480"/>
                  </a:lnTo>
                  <a:lnTo>
                    <a:pt x="45720" y="173990"/>
                  </a:lnTo>
                  <a:lnTo>
                    <a:pt x="39370" y="190500"/>
                  </a:lnTo>
                  <a:lnTo>
                    <a:pt x="22860" y="236220"/>
                  </a:lnTo>
                  <a:lnTo>
                    <a:pt x="19050" y="248920"/>
                  </a:lnTo>
                  <a:lnTo>
                    <a:pt x="13970" y="261620"/>
                  </a:lnTo>
                  <a:lnTo>
                    <a:pt x="6350" y="289560"/>
                  </a:lnTo>
                  <a:lnTo>
                    <a:pt x="3810" y="302260"/>
                  </a:lnTo>
                  <a:lnTo>
                    <a:pt x="2540" y="31623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106920" y="3158490"/>
              <a:ext cx="179071" cy="203201"/>
            </a:xfrm>
            <a:custGeom>
              <a:avLst/>
              <a:gdLst/>
              <a:ahLst/>
              <a:cxnLst/>
              <a:rect l="0" t="0" r="0" b="0"/>
              <a:pathLst>
                <a:path w="179071" h="203201">
                  <a:moveTo>
                    <a:pt x="167640" y="0"/>
                  </a:moveTo>
                  <a:lnTo>
                    <a:pt x="146050" y="16510"/>
                  </a:lnTo>
                  <a:lnTo>
                    <a:pt x="125730" y="31750"/>
                  </a:lnTo>
                  <a:lnTo>
                    <a:pt x="115570" y="38100"/>
                  </a:lnTo>
                  <a:lnTo>
                    <a:pt x="104140" y="43180"/>
                  </a:lnTo>
                  <a:lnTo>
                    <a:pt x="91440" y="46990"/>
                  </a:lnTo>
                  <a:lnTo>
                    <a:pt x="78740" y="48260"/>
                  </a:lnTo>
                  <a:lnTo>
                    <a:pt x="64770" y="48260"/>
                  </a:lnTo>
                  <a:lnTo>
                    <a:pt x="52070" y="48260"/>
                  </a:lnTo>
                  <a:lnTo>
                    <a:pt x="38100" y="45720"/>
                  </a:lnTo>
                  <a:lnTo>
                    <a:pt x="26670" y="46990"/>
                  </a:lnTo>
                  <a:lnTo>
                    <a:pt x="16510" y="49530"/>
                  </a:lnTo>
                  <a:lnTo>
                    <a:pt x="7620" y="54610"/>
                  </a:lnTo>
                  <a:lnTo>
                    <a:pt x="2540" y="62230"/>
                  </a:lnTo>
                  <a:lnTo>
                    <a:pt x="0" y="72390"/>
                  </a:lnTo>
                  <a:lnTo>
                    <a:pt x="0" y="82550"/>
                  </a:lnTo>
                  <a:lnTo>
                    <a:pt x="2540" y="93980"/>
                  </a:lnTo>
                  <a:lnTo>
                    <a:pt x="6350" y="104140"/>
                  </a:lnTo>
                  <a:lnTo>
                    <a:pt x="11430" y="115570"/>
                  </a:lnTo>
                  <a:lnTo>
                    <a:pt x="16510" y="124460"/>
                  </a:lnTo>
                  <a:lnTo>
                    <a:pt x="22860" y="133350"/>
                  </a:lnTo>
                  <a:lnTo>
                    <a:pt x="29210" y="142240"/>
                  </a:lnTo>
                  <a:lnTo>
                    <a:pt x="35560" y="149860"/>
                  </a:lnTo>
                  <a:lnTo>
                    <a:pt x="41910" y="157480"/>
                  </a:lnTo>
                  <a:lnTo>
                    <a:pt x="49530" y="163830"/>
                  </a:lnTo>
                  <a:lnTo>
                    <a:pt x="57150" y="171450"/>
                  </a:lnTo>
                  <a:lnTo>
                    <a:pt x="66040" y="179070"/>
                  </a:lnTo>
                  <a:lnTo>
                    <a:pt x="76200" y="185420"/>
                  </a:lnTo>
                  <a:lnTo>
                    <a:pt x="87630" y="191770"/>
                  </a:lnTo>
                  <a:lnTo>
                    <a:pt x="101600" y="196850"/>
                  </a:lnTo>
                  <a:lnTo>
                    <a:pt x="116840" y="201930"/>
                  </a:lnTo>
                  <a:lnTo>
                    <a:pt x="130810" y="203200"/>
                  </a:lnTo>
                  <a:lnTo>
                    <a:pt x="143510" y="203200"/>
                  </a:lnTo>
                  <a:lnTo>
                    <a:pt x="17907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296150" y="3098800"/>
              <a:ext cx="179071" cy="266701"/>
            </a:xfrm>
            <a:custGeom>
              <a:avLst/>
              <a:gdLst/>
              <a:ahLst/>
              <a:cxnLst/>
              <a:rect l="0" t="0" r="0" b="0"/>
              <a:pathLst>
                <a:path w="179071" h="266701">
                  <a:moveTo>
                    <a:pt x="179070" y="17780"/>
                  </a:moveTo>
                  <a:lnTo>
                    <a:pt x="162560" y="6350"/>
                  </a:lnTo>
                  <a:lnTo>
                    <a:pt x="152400" y="2540"/>
                  </a:lnTo>
                  <a:lnTo>
                    <a:pt x="142240" y="1270"/>
                  </a:lnTo>
                  <a:lnTo>
                    <a:pt x="129540" y="0"/>
                  </a:lnTo>
                  <a:lnTo>
                    <a:pt x="116840" y="0"/>
                  </a:lnTo>
                  <a:lnTo>
                    <a:pt x="104140" y="1270"/>
                  </a:lnTo>
                  <a:lnTo>
                    <a:pt x="90170" y="2540"/>
                  </a:lnTo>
                  <a:lnTo>
                    <a:pt x="77470" y="7620"/>
                  </a:lnTo>
                  <a:lnTo>
                    <a:pt x="66040" y="15240"/>
                  </a:lnTo>
                  <a:lnTo>
                    <a:pt x="54610" y="22860"/>
                  </a:lnTo>
                  <a:lnTo>
                    <a:pt x="46990" y="33020"/>
                  </a:lnTo>
                  <a:lnTo>
                    <a:pt x="41910" y="44450"/>
                  </a:lnTo>
                  <a:lnTo>
                    <a:pt x="38100" y="55880"/>
                  </a:lnTo>
                  <a:lnTo>
                    <a:pt x="36830" y="68580"/>
                  </a:lnTo>
                  <a:lnTo>
                    <a:pt x="38100" y="78740"/>
                  </a:lnTo>
                  <a:lnTo>
                    <a:pt x="39370" y="90170"/>
                  </a:lnTo>
                  <a:lnTo>
                    <a:pt x="43180" y="101600"/>
                  </a:lnTo>
                  <a:lnTo>
                    <a:pt x="46990" y="111760"/>
                  </a:lnTo>
                  <a:lnTo>
                    <a:pt x="52070" y="123190"/>
                  </a:lnTo>
                  <a:lnTo>
                    <a:pt x="58420" y="133350"/>
                  </a:lnTo>
                  <a:lnTo>
                    <a:pt x="64770" y="143510"/>
                  </a:lnTo>
                  <a:lnTo>
                    <a:pt x="71120" y="154940"/>
                  </a:lnTo>
                  <a:lnTo>
                    <a:pt x="78740" y="163830"/>
                  </a:lnTo>
                  <a:lnTo>
                    <a:pt x="87630" y="172720"/>
                  </a:lnTo>
                  <a:lnTo>
                    <a:pt x="97790" y="180340"/>
                  </a:lnTo>
                  <a:lnTo>
                    <a:pt x="105410" y="189230"/>
                  </a:lnTo>
                  <a:lnTo>
                    <a:pt x="114300" y="199390"/>
                  </a:lnTo>
                  <a:lnTo>
                    <a:pt x="121920" y="208280"/>
                  </a:lnTo>
                  <a:lnTo>
                    <a:pt x="129540" y="217170"/>
                  </a:lnTo>
                  <a:lnTo>
                    <a:pt x="135890" y="226060"/>
                  </a:lnTo>
                  <a:lnTo>
                    <a:pt x="151130" y="241300"/>
                  </a:lnTo>
                  <a:lnTo>
                    <a:pt x="165100" y="255270"/>
                  </a:lnTo>
                  <a:lnTo>
                    <a:pt x="163830" y="260350"/>
                  </a:lnTo>
                  <a:lnTo>
                    <a:pt x="157480" y="264160"/>
                  </a:lnTo>
                  <a:lnTo>
                    <a:pt x="147320" y="265430"/>
                  </a:lnTo>
                  <a:lnTo>
                    <a:pt x="135890" y="266700"/>
                  </a:lnTo>
                  <a:lnTo>
                    <a:pt x="123190" y="265430"/>
                  </a:lnTo>
                  <a:lnTo>
                    <a:pt x="110490" y="262890"/>
                  </a:lnTo>
                  <a:lnTo>
                    <a:pt x="97790" y="260350"/>
                  </a:lnTo>
                  <a:lnTo>
                    <a:pt x="86360" y="255270"/>
                  </a:lnTo>
                  <a:lnTo>
                    <a:pt x="74930" y="250190"/>
                  </a:lnTo>
                  <a:lnTo>
                    <a:pt x="64770" y="243840"/>
                  </a:lnTo>
                  <a:lnTo>
                    <a:pt x="53340" y="237490"/>
                  </a:lnTo>
                  <a:lnTo>
                    <a:pt x="43180" y="231140"/>
                  </a:lnTo>
                  <a:lnTo>
                    <a:pt x="33020" y="223520"/>
                  </a:lnTo>
                  <a:lnTo>
                    <a:pt x="24130" y="217170"/>
                  </a:lnTo>
                  <a:lnTo>
                    <a:pt x="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77760" y="3126740"/>
              <a:ext cx="152401" cy="231141"/>
            </a:xfrm>
            <a:custGeom>
              <a:avLst/>
              <a:gdLst/>
              <a:ahLst/>
              <a:cxnLst/>
              <a:rect l="0" t="0" r="0" b="0"/>
              <a:pathLst>
                <a:path w="152401" h="231141">
                  <a:moveTo>
                    <a:pt x="134620" y="0"/>
                  </a:moveTo>
                  <a:lnTo>
                    <a:pt x="111760" y="0"/>
                  </a:lnTo>
                  <a:lnTo>
                    <a:pt x="100330" y="3810"/>
                  </a:lnTo>
                  <a:lnTo>
                    <a:pt x="88900" y="10160"/>
                  </a:lnTo>
                  <a:lnTo>
                    <a:pt x="76200" y="16510"/>
                  </a:lnTo>
                  <a:lnTo>
                    <a:pt x="64770" y="24130"/>
                  </a:lnTo>
                  <a:lnTo>
                    <a:pt x="55880" y="31750"/>
                  </a:lnTo>
                  <a:lnTo>
                    <a:pt x="46990" y="38100"/>
                  </a:lnTo>
                  <a:lnTo>
                    <a:pt x="38100" y="48260"/>
                  </a:lnTo>
                  <a:lnTo>
                    <a:pt x="30480" y="58420"/>
                  </a:lnTo>
                  <a:lnTo>
                    <a:pt x="22860" y="71120"/>
                  </a:lnTo>
                  <a:lnTo>
                    <a:pt x="16510" y="82550"/>
                  </a:lnTo>
                  <a:lnTo>
                    <a:pt x="11430" y="93980"/>
                  </a:lnTo>
                  <a:lnTo>
                    <a:pt x="6350" y="104140"/>
                  </a:lnTo>
                  <a:lnTo>
                    <a:pt x="3810" y="116840"/>
                  </a:lnTo>
                  <a:lnTo>
                    <a:pt x="1270" y="129540"/>
                  </a:lnTo>
                  <a:lnTo>
                    <a:pt x="0" y="142240"/>
                  </a:lnTo>
                  <a:lnTo>
                    <a:pt x="0" y="157480"/>
                  </a:lnTo>
                  <a:lnTo>
                    <a:pt x="1270" y="172720"/>
                  </a:lnTo>
                  <a:lnTo>
                    <a:pt x="3810" y="189230"/>
                  </a:lnTo>
                  <a:lnTo>
                    <a:pt x="10160" y="201930"/>
                  </a:lnTo>
                  <a:lnTo>
                    <a:pt x="19050" y="213360"/>
                  </a:lnTo>
                  <a:lnTo>
                    <a:pt x="29210" y="222250"/>
                  </a:lnTo>
                  <a:lnTo>
                    <a:pt x="40640" y="228600"/>
                  </a:lnTo>
                  <a:lnTo>
                    <a:pt x="53340" y="231140"/>
                  </a:lnTo>
                  <a:lnTo>
                    <a:pt x="66040" y="231140"/>
                  </a:lnTo>
                  <a:lnTo>
                    <a:pt x="78740" y="228600"/>
                  </a:lnTo>
                  <a:lnTo>
                    <a:pt x="90170" y="224790"/>
                  </a:lnTo>
                  <a:lnTo>
                    <a:pt x="101600" y="220980"/>
                  </a:lnTo>
                  <a:lnTo>
                    <a:pt x="111760" y="213360"/>
                  </a:lnTo>
                  <a:lnTo>
                    <a:pt x="120650" y="205740"/>
                  </a:lnTo>
                  <a:lnTo>
                    <a:pt x="128270" y="196850"/>
                  </a:lnTo>
                  <a:lnTo>
                    <a:pt x="134620" y="187960"/>
                  </a:lnTo>
                  <a:lnTo>
                    <a:pt x="140970" y="177800"/>
                  </a:lnTo>
                  <a:lnTo>
                    <a:pt x="146050" y="167640"/>
                  </a:lnTo>
                  <a:lnTo>
                    <a:pt x="148590" y="156210"/>
                  </a:lnTo>
                  <a:lnTo>
                    <a:pt x="151130" y="143510"/>
                  </a:lnTo>
                  <a:lnTo>
                    <a:pt x="152400" y="130810"/>
                  </a:lnTo>
                  <a:lnTo>
                    <a:pt x="152400" y="115570"/>
                  </a:lnTo>
                  <a:lnTo>
                    <a:pt x="151130" y="97790"/>
                  </a:lnTo>
                  <a:lnTo>
                    <a:pt x="148590" y="80010"/>
                  </a:lnTo>
                  <a:lnTo>
                    <a:pt x="143510" y="63500"/>
                  </a:lnTo>
                  <a:lnTo>
                    <a:pt x="137160" y="49530"/>
                  </a:lnTo>
                  <a:lnTo>
                    <a:pt x="129540" y="36830"/>
                  </a:lnTo>
                  <a:lnTo>
                    <a:pt x="120650" y="29210"/>
                  </a:lnTo>
                  <a:lnTo>
                    <a:pt x="110490" y="25400"/>
                  </a:lnTo>
                  <a:lnTo>
                    <a:pt x="8128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675880" y="3114040"/>
              <a:ext cx="236221" cy="223521"/>
            </a:xfrm>
            <a:custGeom>
              <a:avLst/>
              <a:gdLst/>
              <a:ahLst/>
              <a:cxnLst/>
              <a:rect l="0" t="0" r="0" b="0"/>
              <a:pathLst>
                <a:path w="236221" h="223521">
                  <a:moveTo>
                    <a:pt x="52070" y="118110"/>
                  </a:moveTo>
                  <a:lnTo>
                    <a:pt x="40640" y="129540"/>
                  </a:lnTo>
                  <a:lnTo>
                    <a:pt x="35560" y="137160"/>
                  </a:lnTo>
                  <a:lnTo>
                    <a:pt x="29210" y="147320"/>
                  </a:lnTo>
                  <a:lnTo>
                    <a:pt x="22860" y="158750"/>
                  </a:lnTo>
                  <a:lnTo>
                    <a:pt x="16510" y="168910"/>
                  </a:lnTo>
                  <a:lnTo>
                    <a:pt x="8890" y="177800"/>
                  </a:lnTo>
                  <a:lnTo>
                    <a:pt x="2540" y="185420"/>
                  </a:lnTo>
                  <a:lnTo>
                    <a:pt x="0" y="189230"/>
                  </a:lnTo>
                  <a:lnTo>
                    <a:pt x="1270" y="189230"/>
                  </a:lnTo>
                  <a:lnTo>
                    <a:pt x="3810" y="186690"/>
                  </a:lnTo>
                  <a:lnTo>
                    <a:pt x="8890" y="181610"/>
                  </a:lnTo>
                  <a:lnTo>
                    <a:pt x="13970" y="173990"/>
                  </a:lnTo>
                  <a:lnTo>
                    <a:pt x="19050" y="166370"/>
                  </a:lnTo>
                  <a:lnTo>
                    <a:pt x="25400" y="156210"/>
                  </a:lnTo>
                  <a:lnTo>
                    <a:pt x="31750" y="144780"/>
                  </a:lnTo>
                  <a:lnTo>
                    <a:pt x="38100" y="132080"/>
                  </a:lnTo>
                  <a:lnTo>
                    <a:pt x="45720" y="120650"/>
                  </a:lnTo>
                  <a:lnTo>
                    <a:pt x="59690" y="97790"/>
                  </a:lnTo>
                  <a:lnTo>
                    <a:pt x="67310" y="87630"/>
                  </a:lnTo>
                  <a:lnTo>
                    <a:pt x="76200" y="76200"/>
                  </a:lnTo>
                  <a:lnTo>
                    <a:pt x="86360" y="66040"/>
                  </a:lnTo>
                  <a:lnTo>
                    <a:pt x="105410" y="44450"/>
                  </a:lnTo>
                  <a:lnTo>
                    <a:pt x="115570" y="34290"/>
                  </a:lnTo>
                  <a:lnTo>
                    <a:pt x="125730" y="25400"/>
                  </a:lnTo>
                  <a:lnTo>
                    <a:pt x="137160" y="19050"/>
                  </a:lnTo>
                  <a:lnTo>
                    <a:pt x="147320" y="13970"/>
                  </a:lnTo>
                  <a:lnTo>
                    <a:pt x="158750" y="8890"/>
                  </a:lnTo>
                  <a:lnTo>
                    <a:pt x="171450" y="3810"/>
                  </a:lnTo>
                  <a:lnTo>
                    <a:pt x="184150" y="0"/>
                  </a:lnTo>
                  <a:lnTo>
                    <a:pt x="195580" y="0"/>
                  </a:lnTo>
                  <a:lnTo>
                    <a:pt x="208280" y="1270"/>
                  </a:lnTo>
                  <a:lnTo>
                    <a:pt x="218440" y="5080"/>
                  </a:lnTo>
                  <a:lnTo>
                    <a:pt x="226060" y="13970"/>
                  </a:lnTo>
                  <a:lnTo>
                    <a:pt x="231140" y="25400"/>
                  </a:lnTo>
                  <a:lnTo>
                    <a:pt x="234950" y="38100"/>
                  </a:lnTo>
                  <a:lnTo>
                    <a:pt x="236220" y="52070"/>
                  </a:lnTo>
                  <a:lnTo>
                    <a:pt x="234950" y="66040"/>
                  </a:lnTo>
                  <a:lnTo>
                    <a:pt x="233680" y="80010"/>
                  </a:lnTo>
                  <a:lnTo>
                    <a:pt x="232410" y="92710"/>
                  </a:lnTo>
                  <a:lnTo>
                    <a:pt x="228600" y="104140"/>
                  </a:lnTo>
                  <a:lnTo>
                    <a:pt x="226060" y="116840"/>
                  </a:lnTo>
                  <a:lnTo>
                    <a:pt x="223520" y="127000"/>
                  </a:lnTo>
                  <a:lnTo>
                    <a:pt x="213360" y="161290"/>
                  </a:lnTo>
                  <a:lnTo>
                    <a:pt x="209550" y="173990"/>
                  </a:lnTo>
                  <a:lnTo>
                    <a:pt x="19939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17840" y="3158490"/>
              <a:ext cx="147321" cy="10161"/>
            </a:xfrm>
            <a:custGeom>
              <a:avLst/>
              <a:gdLst/>
              <a:ahLst/>
              <a:cxnLst/>
              <a:rect l="0" t="0" r="0" b="0"/>
              <a:pathLst>
                <a:path w="147321" h="10161">
                  <a:moveTo>
                    <a:pt x="0" y="10160"/>
                  </a:moveTo>
                  <a:lnTo>
                    <a:pt x="67310" y="10160"/>
                  </a:lnTo>
                  <a:lnTo>
                    <a:pt x="80010" y="8890"/>
                  </a:lnTo>
                  <a:lnTo>
                    <a:pt x="91440" y="762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418830" y="2853690"/>
              <a:ext cx="298451" cy="462281"/>
            </a:xfrm>
            <a:custGeom>
              <a:avLst/>
              <a:gdLst/>
              <a:ahLst/>
              <a:cxnLst/>
              <a:rect l="0" t="0" r="0" b="0"/>
              <a:pathLst>
                <a:path w="298451" h="462281">
                  <a:moveTo>
                    <a:pt x="298450" y="0"/>
                  </a:moveTo>
                  <a:lnTo>
                    <a:pt x="281940" y="5080"/>
                  </a:lnTo>
                  <a:lnTo>
                    <a:pt x="274320" y="8890"/>
                  </a:lnTo>
                  <a:lnTo>
                    <a:pt x="267970" y="13970"/>
                  </a:lnTo>
                  <a:lnTo>
                    <a:pt x="260350" y="20320"/>
                  </a:lnTo>
                  <a:lnTo>
                    <a:pt x="252730" y="24130"/>
                  </a:lnTo>
                  <a:lnTo>
                    <a:pt x="242570" y="29210"/>
                  </a:lnTo>
                  <a:lnTo>
                    <a:pt x="233680" y="33020"/>
                  </a:lnTo>
                  <a:lnTo>
                    <a:pt x="223520" y="38100"/>
                  </a:lnTo>
                  <a:lnTo>
                    <a:pt x="213360" y="44450"/>
                  </a:lnTo>
                  <a:lnTo>
                    <a:pt x="203200" y="50800"/>
                  </a:lnTo>
                  <a:lnTo>
                    <a:pt x="193040" y="58420"/>
                  </a:lnTo>
                  <a:lnTo>
                    <a:pt x="182880" y="66040"/>
                  </a:lnTo>
                  <a:lnTo>
                    <a:pt x="172720" y="76200"/>
                  </a:lnTo>
                  <a:lnTo>
                    <a:pt x="160020" y="85090"/>
                  </a:lnTo>
                  <a:lnTo>
                    <a:pt x="134620" y="105410"/>
                  </a:lnTo>
                  <a:lnTo>
                    <a:pt x="123190" y="116840"/>
                  </a:lnTo>
                  <a:lnTo>
                    <a:pt x="111760" y="129540"/>
                  </a:lnTo>
                  <a:lnTo>
                    <a:pt x="100330" y="142240"/>
                  </a:lnTo>
                  <a:lnTo>
                    <a:pt x="88900" y="156210"/>
                  </a:lnTo>
                  <a:lnTo>
                    <a:pt x="78740" y="172720"/>
                  </a:lnTo>
                  <a:lnTo>
                    <a:pt x="67310" y="187960"/>
                  </a:lnTo>
                  <a:lnTo>
                    <a:pt x="45720" y="218440"/>
                  </a:lnTo>
                  <a:lnTo>
                    <a:pt x="35560" y="233680"/>
                  </a:lnTo>
                  <a:lnTo>
                    <a:pt x="27940" y="248920"/>
                  </a:lnTo>
                  <a:lnTo>
                    <a:pt x="20320" y="265430"/>
                  </a:lnTo>
                  <a:lnTo>
                    <a:pt x="15240" y="281940"/>
                  </a:lnTo>
                  <a:lnTo>
                    <a:pt x="10160" y="297180"/>
                  </a:lnTo>
                  <a:lnTo>
                    <a:pt x="1270" y="327660"/>
                  </a:lnTo>
                  <a:lnTo>
                    <a:pt x="0" y="344170"/>
                  </a:lnTo>
                  <a:lnTo>
                    <a:pt x="0" y="363220"/>
                  </a:lnTo>
                  <a:lnTo>
                    <a:pt x="1270" y="382270"/>
                  </a:lnTo>
                  <a:lnTo>
                    <a:pt x="6350" y="398780"/>
                  </a:lnTo>
                  <a:lnTo>
                    <a:pt x="12700" y="412750"/>
                  </a:lnTo>
                  <a:lnTo>
                    <a:pt x="57150" y="462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61400" y="2969260"/>
              <a:ext cx="234951" cy="292101"/>
            </a:xfrm>
            <a:custGeom>
              <a:avLst/>
              <a:gdLst/>
              <a:ahLst/>
              <a:cxnLst/>
              <a:rect l="0" t="0" r="0" b="0"/>
              <a:pathLst>
                <a:path w="234951" h="292101">
                  <a:moveTo>
                    <a:pt x="234950" y="0"/>
                  </a:moveTo>
                  <a:lnTo>
                    <a:pt x="223520" y="16510"/>
                  </a:lnTo>
                  <a:lnTo>
                    <a:pt x="219710" y="26670"/>
                  </a:lnTo>
                  <a:lnTo>
                    <a:pt x="215900" y="36830"/>
                  </a:lnTo>
                  <a:lnTo>
                    <a:pt x="212090" y="49530"/>
                  </a:lnTo>
                  <a:lnTo>
                    <a:pt x="208280" y="62230"/>
                  </a:lnTo>
                  <a:lnTo>
                    <a:pt x="207010" y="74930"/>
                  </a:lnTo>
                  <a:lnTo>
                    <a:pt x="205740" y="88900"/>
                  </a:lnTo>
                  <a:lnTo>
                    <a:pt x="205740" y="92710"/>
                  </a:lnTo>
                  <a:lnTo>
                    <a:pt x="208280" y="91440"/>
                  </a:lnTo>
                  <a:lnTo>
                    <a:pt x="209550" y="85090"/>
                  </a:lnTo>
                  <a:lnTo>
                    <a:pt x="209550" y="77470"/>
                  </a:lnTo>
                  <a:lnTo>
                    <a:pt x="209550" y="69850"/>
                  </a:lnTo>
                  <a:lnTo>
                    <a:pt x="207010" y="59690"/>
                  </a:lnTo>
                  <a:lnTo>
                    <a:pt x="203200" y="52070"/>
                  </a:lnTo>
                  <a:lnTo>
                    <a:pt x="199390" y="43180"/>
                  </a:lnTo>
                  <a:lnTo>
                    <a:pt x="193040" y="35560"/>
                  </a:lnTo>
                  <a:lnTo>
                    <a:pt x="184150" y="30480"/>
                  </a:lnTo>
                  <a:lnTo>
                    <a:pt x="171450" y="27940"/>
                  </a:lnTo>
                  <a:lnTo>
                    <a:pt x="157480" y="25400"/>
                  </a:lnTo>
                  <a:lnTo>
                    <a:pt x="144780" y="25400"/>
                  </a:lnTo>
                  <a:lnTo>
                    <a:pt x="133350" y="25400"/>
                  </a:lnTo>
                  <a:lnTo>
                    <a:pt x="121920" y="27940"/>
                  </a:lnTo>
                  <a:lnTo>
                    <a:pt x="111760" y="31750"/>
                  </a:lnTo>
                  <a:lnTo>
                    <a:pt x="102870" y="35560"/>
                  </a:lnTo>
                  <a:lnTo>
                    <a:pt x="66040" y="60960"/>
                  </a:lnTo>
                  <a:lnTo>
                    <a:pt x="55880" y="68580"/>
                  </a:lnTo>
                  <a:lnTo>
                    <a:pt x="48260" y="77470"/>
                  </a:lnTo>
                  <a:lnTo>
                    <a:pt x="40640" y="86360"/>
                  </a:lnTo>
                  <a:lnTo>
                    <a:pt x="33020" y="96520"/>
                  </a:lnTo>
                  <a:lnTo>
                    <a:pt x="25400" y="106680"/>
                  </a:lnTo>
                  <a:lnTo>
                    <a:pt x="17780" y="116840"/>
                  </a:lnTo>
                  <a:lnTo>
                    <a:pt x="12700" y="128270"/>
                  </a:lnTo>
                  <a:lnTo>
                    <a:pt x="6350" y="139700"/>
                  </a:lnTo>
                  <a:lnTo>
                    <a:pt x="2540" y="152400"/>
                  </a:lnTo>
                  <a:lnTo>
                    <a:pt x="0" y="168910"/>
                  </a:lnTo>
                  <a:lnTo>
                    <a:pt x="0" y="185420"/>
                  </a:lnTo>
                  <a:lnTo>
                    <a:pt x="1270" y="204470"/>
                  </a:lnTo>
                  <a:lnTo>
                    <a:pt x="3810" y="219710"/>
                  </a:lnTo>
                  <a:lnTo>
                    <a:pt x="8890" y="231140"/>
                  </a:lnTo>
                  <a:lnTo>
                    <a:pt x="13970" y="242570"/>
                  </a:lnTo>
                  <a:lnTo>
                    <a:pt x="21590" y="251460"/>
                  </a:lnTo>
                  <a:lnTo>
                    <a:pt x="29210" y="260350"/>
                  </a:lnTo>
                  <a:lnTo>
                    <a:pt x="38100" y="267970"/>
                  </a:lnTo>
                  <a:lnTo>
                    <a:pt x="48260" y="274320"/>
                  </a:lnTo>
                  <a:lnTo>
                    <a:pt x="57150" y="279400"/>
                  </a:lnTo>
                  <a:lnTo>
                    <a:pt x="67310" y="284480"/>
                  </a:lnTo>
                  <a:lnTo>
                    <a:pt x="78740" y="288290"/>
                  </a:lnTo>
                  <a:lnTo>
                    <a:pt x="91440" y="290830"/>
                  </a:lnTo>
                  <a:lnTo>
                    <a:pt x="104140" y="292100"/>
                  </a:lnTo>
                  <a:lnTo>
                    <a:pt x="116840" y="292100"/>
                  </a:lnTo>
                  <a:lnTo>
                    <a:pt x="130810" y="289560"/>
                  </a:lnTo>
                  <a:lnTo>
                    <a:pt x="17145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928100" y="2790190"/>
              <a:ext cx="199391" cy="579121"/>
            </a:xfrm>
            <a:custGeom>
              <a:avLst/>
              <a:gdLst/>
              <a:ahLst/>
              <a:cxnLst/>
              <a:rect l="0" t="0" r="0" b="0"/>
              <a:pathLst>
                <a:path w="199391" h="579121">
                  <a:moveTo>
                    <a:pt x="115570" y="0"/>
                  </a:moveTo>
                  <a:lnTo>
                    <a:pt x="127000" y="16510"/>
                  </a:lnTo>
                  <a:lnTo>
                    <a:pt x="132080" y="24130"/>
                  </a:lnTo>
                  <a:lnTo>
                    <a:pt x="138430" y="30480"/>
                  </a:lnTo>
                  <a:lnTo>
                    <a:pt x="144780" y="38100"/>
                  </a:lnTo>
                  <a:lnTo>
                    <a:pt x="152400" y="46990"/>
                  </a:lnTo>
                  <a:lnTo>
                    <a:pt x="158750" y="55880"/>
                  </a:lnTo>
                  <a:lnTo>
                    <a:pt x="165100" y="64770"/>
                  </a:lnTo>
                  <a:lnTo>
                    <a:pt x="171450" y="76200"/>
                  </a:lnTo>
                  <a:lnTo>
                    <a:pt x="176530" y="87630"/>
                  </a:lnTo>
                  <a:lnTo>
                    <a:pt x="180340" y="100330"/>
                  </a:lnTo>
                  <a:lnTo>
                    <a:pt x="184150" y="114300"/>
                  </a:lnTo>
                  <a:lnTo>
                    <a:pt x="193040" y="140970"/>
                  </a:lnTo>
                  <a:lnTo>
                    <a:pt x="195580" y="156210"/>
                  </a:lnTo>
                  <a:lnTo>
                    <a:pt x="196850" y="171450"/>
                  </a:lnTo>
                  <a:lnTo>
                    <a:pt x="198120" y="187960"/>
                  </a:lnTo>
                  <a:lnTo>
                    <a:pt x="198120" y="204470"/>
                  </a:lnTo>
                  <a:lnTo>
                    <a:pt x="199390" y="238760"/>
                  </a:lnTo>
                  <a:lnTo>
                    <a:pt x="196850" y="256540"/>
                  </a:lnTo>
                  <a:lnTo>
                    <a:pt x="193040" y="274320"/>
                  </a:lnTo>
                  <a:lnTo>
                    <a:pt x="189230" y="290830"/>
                  </a:lnTo>
                  <a:lnTo>
                    <a:pt x="184150" y="309880"/>
                  </a:lnTo>
                  <a:lnTo>
                    <a:pt x="180340" y="328930"/>
                  </a:lnTo>
                  <a:lnTo>
                    <a:pt x="176530" y="349250"/>
                  </a:lnTo>
                  <a:lnTo>
                    <a:pt x="171450" y="368300"/>
                  </a:lnTo>
                  <a:lnTo>
                    <a:pt x="166370" y="387350"/>
                  </a:lnTo>
                  <a:lnTo>
                    <a:pt x="160020" y="405130"/>
                  </a:lnTo>
                  <a:lnTo>
                    <a:pt x="153670" y="422910"/>
                  </a:lnTo>
                  <a:lnTo>
                    <a:pt x="146050" y="438150"/>
                  </a:lnTo>
                  <a:lnTo>
                    <a:pt x="139700" y="453390"/>
                  </a:lnTo>
                  <a:lnTo>
                    <a:pt x="133350" y="467360"/>
                  </a:lnTo>
                  <a:lnTo>
                    <a:pt x="125730" y="480060"/>
                  </a:lnTo>
                  <a:lnTo>
                    <a:pt x="119380" y="491490"/>
                  </a:lnTo>
                  <a:lnTo>
                    <a:pt x="110490" y="502920"/>
                  </a:lnTo>
                  <a:lnTo>
                    <a:pt x="101600" y="514350"/>
                  </a:lnTo>
                  <a:lnTo>
                    <a:pt x="92710" y="525780"/>
                  </a:lnTo>
                  <a:lnTo>
                    <a:pt x="82550" y="533400"/>
                  </a:lnTo>
                  <a:lnTo>
                    <a:pt x="72390" y="541020"/>
                  </a:lnTo>
                  <a:lnTo>
                    <a:pt x="62230" y="546100"/>
                  </a:lnTo>
                  <a:lnTo>
                    <a:pt x="39370" y="558800"/>
                  </a:lnTo>
                  <a:lnTo>
                    <a:pt x="0" y="579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73760" y="3663950"/>
            <a:ext cx="6727191" cy="1305561"/>
            <a:chOff x="873760" y="3663950"/>
            <a:chExt cx="6727191" cy="1305561"/>
          </a:xfrm>
        </p:grpSpPr>
        <p:sp>
          <p:nvSpPr>
            <p:cNvPr id="77" name="Freeform 76"/>
            <p:cNvSpPr/>
            <p:nvPr/>
          </p:nvSpPr>
          <p:spPr>
            <a:xfrm>
              <a:off x="1894840" y="3822700"/>
              <a:ext cx="421641" cy="483871"/>
            </a:xfrm>
            <a:custGeom>
              <a:avLst/>
              <a:gdLst/>
              <a:ahLst/>
              <a:cxnLst/>
              <a:rect l="0" t="0" r="0" b="0"/>
              <a:pathLst>
                <a:path w="421641" h="483871">
                  <a:moveTo>
                    <a:pt x="0" y="483870"/>
                  </a:moveTo>
                  <a:lnTo>
                    <a:pt x="11430" y="461010"/>
                  </a:lnTo>
                  <a:lnTo>
                    <a:pt x="16510" y="450850"/>
                  </a:lnTo>
                  <a:lnTo>
                    <a:pt x="20320" y="440690"/>
                  </a:lnTo>
                  <a:lnTo>
                    <a:pt x="24130" y="430530"/>
                  </a:lnTo>
                  <a:lnTo>
                    <a:pt x="30480" y="420370"/>
                  </a:lnTo>
                  <a:lnTo>
                    <a:pt x="38100" y="410210"/>
                  </a:lnTo>
                  <a:lnTo>
                    <a:pt x="45720" y="398780"/>
                  </a:lnTo>
                  <a:lnTo>
                    <a:pt x="54610" y="386080"/>
                  </a:lnTo>
                  <a:lnTo>
                    <a:pt x="62230" y="372110"/>
                  </a:lnTo>
                  <a:lnTo>
                    <a:pt x="69850" y="356870"/>
                  </a:lnTo>
                  <a:lnTo>
                    <a:pt x="77470" y="341630"/>
                  </a:lnTo>
                  <a:lnTo>
                    <a:pt x="87630" y="326390"/>
                  </a:lnTo>
                  <a:lnTo>
                    <a:pt x="96520" y="312420"/>
                  </a:lnTo>
                  <a:lnTo>
                    <a:pt x="116840" y="280670"/>
                  </a:lnTo>
                  <a:lnTo>
                    <a:pt x="127000" y="264160"/>
                  </a:lnTo>
                  <a:lnTo>
                    <a:pt x="135890" y="247650"/>
                  </a:lnTo>
                  <a:lnTo>
                    <a:pt x="144780" y="229870"/>
                  </a:lnTo>
                  <a:lnTo>
                    <a:pt x="152400" y="212090"/>
                  </a:lnTo>
                  <a:lnTo>
                    <a:pt x="167640" y="177800"/>
                  </a:lnTo>
                  <a:lnTo>
                    <a:pt x="175260" y="160020"/>
                  </a:lnTo>
                  <a:lnTo>
                    <a:pt x="184150" y="143510"/>
                  </a:lnTo>
                  <a:lnTo>
                    <a:pt x="193040" y="125730"/>
                  </a:lnTo>
                  <a:lnTo>
                    <a:pt x="201930" y="107950"/>
                  </a:lnTo>
                  <a:lnTo>
                    <a:pt x="209550" y="92710"/>
                  </a:lnTo>
                  <a:lnTo>
                    <a:pt x="215900" y="78740"/>
                  </a:lnTo>
                  <a:lnTo>
                    <a:pt x="220980" y="66040"/>
                  </a:lnTo>
                  <a:lnTo>
                    <a:pt x="227330" y="54610"/>
                  </a:lnTo>
                  <a:lnTo>
                    <a:pt x="233680" y="43180"/>
                  </a:lnTo>
                  <a:lnTo>
                    <a:pt x="240030" y="31750"/>
                  </a:lnTo>
                  <a:lnTo>
                    <a:pt x="245110" y="21590"/>
                  </a:lnTo>
                  <a:lnTo>
                    <a:pt x="250190" y="10160"/>
                  </a:lnTo>
                  <a:lnTo>
                    <a:pt x="255270" y="0"/>
                  </a:lnTo>
                  <a:lnTo>
                    <a:pt x="256540" y="0"/>
                  </a:lnTo>
                  <a:lnTo>
                    <a:pt x="256540" y="8890"/>
                  </a:lnTo>
                  <a:lnTo>
                    <a:pt x="255270" y="24130"/>
                  </a:lnTo>
                  <a:lnTo>
                    <a:pt x="254000" y="38100"/>
                  </a:lnTo>
                  <a:lnTo>
                    <a:pt x="254000" y="66040"/>
                  </a:lnTo>
                  <a:lnTo>
                    <a:pt x="252730" y="165100"/>
                  </a:lnTo>
                  <a:lnTo>
                    <a:pt x="251460" y="181610"/>
                  </a:lnTo>
                  <a:lnTo>
                    <a:pt x="250190" y="199390"/>
                  </a:lnTo>
                  <a:lnTo>
                    <a:pt x="247650" y="217170"/>
                  </a:lnTo>
                  <a:lnTo>
                    <a:pt x="246380" y="233680"/>
                  </a:lnTo>
                  <a:lnTo>
                    <a:pt x="245110" y="248920"/>
                  </a:lnTo>
                  <a:lnTo>
                    <a:pt x="243840" y="264160"/>
                  </a:lnTo>
                  <a:lnTo>
                    <a:pt x="245110" y="276860"/>
                  </a:lnTo>
                  <a:lnTo>
                    <a:pt x="246380" y="289560"/>
                  </a:lnTo>
                  <a:lnTo>
                    <a:pt x="248920" y="302260"/>
                  </a:lnTo>
                  <a:lnTo>
                    <a:pt x="250190" y="314960"/>
                  </a:lnTo>
                  <a:lnTo>
                    <a:pt x="251460" y="327660"/>
                  </a:lnTo>
                  <a:lnTo>
                    <a:pt x="251460" y="340360"/>
                  </a:lnTo>
                  <a:lnTo>
                    <a:pt x="255270" y="347980"/>
                  </a:lnTo>
                  <a:lnTo>
                    <a:pt x="261620" y="349250"/>
                  </a:lnTo>
                  <a:lnTo>
                    <a:pt x="269240" y="347980"/>
                  </a:lnTo>
                  <a:lnTo>
                    <a:pt x="275590" y="342900"/>
                  </a:lnTo>
                  <a:lnTo>
                    <a:pt x="280670" y="335280"/>
                  </a:lnTo>
                  <a:lnTo>
                    <a:pt x="285750" y="325120"/>
                  </a:lnTo>
                  <a:lnTo>
                    <a:pt x="289560" y="313690"/>
                  </a:lnTo>
                  <a:lnTo>
                    <a:pt x="294640" y="300990"/>
                  </a:lnTo>
                  <a:lnTo>
                    <a:pt x="298450" y="288290"/>
                  </a:lnTo>
                  <a:lnTo>
                    <a:pt x="302260" y="274320"/>
                  </a:lnTo>
                  <a:lnTo>
                    <a:pt x="314960" y="242570"/>
                  </a:lnTo>
                  <a:lnTo>
                    <a:pt x="320040" y="224790"/>
                  </a:lnTo>
                  <a:lnTo>
                    <a:pt x="323850" y="208280"/>
                  </a:lnTo>
                  <a:lnTo>
                    <a:pt x="340360" y="144780"/>
                  </a:lnTo>
                  <a:lnTo>
                    <a:pt x="345440" y="130810"/>
                  </a:lnTo>
                  <a:lnTo>
                    <a:pt x="350520" y="115570"/>
                  </a:lnTo>
                  <a:lnTo>
                    <a:pt x="356870" y="101600"/>
                  </a:lnTo>
                  <a:lnTo>
                    <a:pt x="361950" y="88900"/>
                  </a:lnTo>
                  <a:lnTo>
                    <a:pt x="370840" y="64770"/>
                  </a:lnTo>
                  <a:lnTo>
                    <a:pt x="375920" y="54610"/>
                  </a:lnTo>
                  <a:lnTo>
                    <a:pt x="382270" y="45720"/>
                  </a:lnTo>
                  <a:lnTo>
                    <a:pt x="387350" y="36830"/>
                  </a:lnTo>
                  <a:lnTo>
                    <a:pt x="394970" y="35560"/>
                  </a:lnTo>
                  <a:lnTo>
                    <a:pt x="401320" y="40640"/>
                  </a:lnTo>
                  <a:lnTo>
                    <a:pt x="407670" y="46990"/>
                  </a:lnTo>
                  <a:lnTo>
                    <a:pt x="412750" y="57150"/>
                  </a:lnTo>
                  <a:lnTo>
                    <a:pt x="415290" y="68580"/>
                  </a:lnTo>
                  <a:lnTo>
                    <a:pt x="417830" y="80010"/>
                  </a:lnTo>
                  <a:lnTo>
                    <a:pt x="419100" y="93980"/>
                  </a:lnTo>
                  <a:lnTo>
                    <a:pt x="419100" y="109220"/>
                  </a:lnTo>
                  <a:lnTo>
                    <a:pt x="420370" y="142240"/>
                  </a:lnTo>
                  <a:lnTo>
                    <a:pt x="421640" y="175260"/>
                  </a:lnTo>
                  <a:lnTo>
                    <a:pt x="420370" y="194310"/>
                  </a:lnTo>
                  <a:lnTo>
                    <a:pt x="417830" y="213360"/>
                  </a:lnTo>
                  <a:lnTo>
                    <a:pt x="415290" y="233680"/>
                  </a:lnTo>
                  <a:lnTo>
                    <a:pt x="412750" y="252730"/>
                  </a:lnTo>
                  <a:lnTo>
                    <a:pt x="406400" y="289560"/>
                  </a:lnTo>
                  <a:lnTo>
                    <a:pt x="405130" y="307340"/>
                  </a:lnTo>
                  <a:lnTo>
                    <a:pt x="402590" y="325120"/>
                  </a:lnTo>
                  <a:lnTo>
                    <a:pt x="402590" y="342900"/>
                  </a:lnTo>
                  <a:lnTo>
                    <a:pt x="401320" y="374650"/>
                  </a:lnTo>
                  <a:lnTo>
                    <a:pt x="40005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447290" y="3854450"/>
              <a:ext cx="132081" cy="187961"/>
            </a:xfrm>
            <a:custGeom>
              <a:avLst/>
              <a:gdLst/>
              <a:ahLst/>
              <a:cxnLst/>
              <a:rect l="0" t="0" r="0" b="0"/>
              <a:pathLst>
                <a:path w="132081" h="187961">
                  <a:moveTo>
                    <a:pt x="132080" y="8890"/>
                  </a:moveTo>
                  <a:lnTo>
                    <a:pt x="109220" y="3810"/>
                  </a:lnTo>
                  <a:lnTo>
                    <a:pt x="99060" y="2540"/>
                  </a:lnTo>
                  <a:lnTo>
                    <a:pt x="86360" y="1270"/>
                  </a:lnTo>
                  <a:lnTo>
                    <a:pt x="73660" y="0"/>
                  </a:lnTo>
                  <a:lnTo>
                    <a:pt x="60960" y="3810"/>
                  </a:lnTo>
                  <a:lnTo>
                    <a:pt x="49530" y="8890"/>
                  </a:lnTo>
                  <a:lnTo>
                    <a:pt x="39370" y="16510"/>
                  </a:lnTo>
                  <a:lnTo>
                    <a:pt x="29210" y="25400"/>
                  </a:lnTo>
                  <a:lnTo>
                    <a:pt x="20320" y="36830"/>
                  </a:lnTo>
                  <a:lnTo>
                    <a:pt x="11430" y="48260"/>
                  </a:lnTo>
                  <a:lnTo>
                    <a:pt x="6350" y="63500"/>
                  </a:lnTo>
                  <a:lnTo>
                    <a:pt x="2540" y="81280"/>
                  </a:lnTo>
                  <a:lnTo>
                    <a:pt x="0" y="99060"/>
                  </a:lnTo>
                  <a:lnTo>
                    <a:pt x="1270" y="114300"/>
                  </a:lnTo>
                  <a:lnTo>
                    <a:pt x="3810" y="128270"/>
                  </a:lnTo>
                  <a:lnTo>
                    <a:pt x="7620" y="142240"/>
                  </a:lnTo>
                  <a:lnTo>
                    <a:pt x="12700" y="152400"/>
                  </a:lnTo>
                  <a:lnTo>
                    <a:pt x="19050" y="162560"/>
                  </a:lnTo>
                  <a:lnTo>
                    <a:pt x="6858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84780" y="3874770"/>
              <a:ext cx="73661" cy="368301"/>
            </a:xfrm>
            <a:custGeom>
              <a:avLst/>
              <a:gdLst/>
              <a:ahLst/>
              <a:cxnLst/>
              <a:rect l="0" t="0" r="0" b="0"/>
              <a:pathLst>
                <a:path w="73661" h="368301">
                  <a:moveTo>
                    <a:pt x="73660" y="0"/>
                  </a:moveTo>
                  <a:lnTo>
                    <a:pt x="62230" y="21590"/>
                  </a:lnTo>
                  <a:lnTo>
                    <a:pt x="58420" y="36830"/>
                  </a:lnTo>
                  <a:lnTo>
                    <a:pt x="53340" y="54610"/>
                  </a:lnTo>
                  <a:lnTo>
                    <a:pt x="27940" y="185420"/>
                  </a:lnTo>
                  <a:lnTo>
                    <a:pt x="25400" y="203200"/>
                  </a:lnTo>
                  <a:lnTo>
                    <a:pt x="24130" y="220980"/>
                  </a:lnTo>
                  <a:lnTo>
                    <a:pt x="22860" y="238760"/>
                  </a:lnTo>
                  <a:lnTo>
                    <a:pt x="21590" y="254000"/>
                  </a:lnTo>
                  <a:lnTo>
                    <a:pt x="19050" y="266700"/>
                  </a:lnTo>
                  <a:lnTo>
                    <a:pt x="16510" y="279400"/>
                  </a:lnTo>
                  <a:lnTo>
                    <a:pt x="10160" y="31242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89860" y="3836670"/>
              <a:ext cx="233681" cy="429261"/>
            </a:xfrm>
            <a:custGeom>
              <a:avLst/>
              <a:gdLst/>
              <a:ahLst/>
              <a:cxnLst/>
              <a:rect l="0" t="0" r="0" b="0"/>
              <a:pathLst>
                <a:path w="233681" h="429261">
                  <a:moveTo>
                    <a:pt x="5080" y="26670"/>
                  </a:moveTo>
                  <a:lnTo>
                    <a:pt x="0" y="10160"/>
                  </a:lnTo>
                  <a:lnTo>
                    <a:pt x="3810" y="5080"/>
                  </a:lnTo>
                  <a:lnTo>
                    <a:pt x="12700" y="2540"/>
                  </a:lnTo>
                  <a:lnTo>
                    <a:pt x="24130" y="0"/>
                  </a:lnTo>
                  <a:lnTo>
                    <a:pt x="40640" y="0"/>
                  </a:lnTo>
                  <a:lnTo>
                    <a:pt x="59690" y="1270"/>
                  </a:lnTo>
                  <a:lnTo>
                    <a:pt x="80010" y="2540"/>
                  </a:lnTo>
                  <a:lnTo>
                    <a:pt x="96520" y="6350"/>
                  </a:lnTo>
                  <a:lnTo>
                    <a:pt x="111760" y="11430"/>
                  </a:lnTo>
                  <a:lnTo>
                    <a:pt x="125730" y="16510"/>
                  </a:lnTo>
                  <a:lnTo>
                    <a:pt x="139700" y="24130"/>
                  </a:lnTo>
                  <a:lnTo>
                    <a:pt x="153670" y="34290"/>
                  </a:lnTo>
                  <a:lnTo>
                    <a:pt x="167640" y="46990"/>
                  </a:lnTo>
                  <a:lnTo>
                    <a:pt x="180340" y="59690"/>
                  </a:lnTo>
                  <a:lnTo>
                    <a:pt x="191770" y="74930"/>
                  </a:lnTo>
                  <a:lnTo>
                    <a:pt x="203200" y="90170"/>
                  </a:lnTo>
                  <a:lnTo>
                    <a:pt x="212090" y="106680"/>
                  </a:lnTo>
                  <a:lnTo>
                    <a:pt x="219710" y="123190"/>
                  </a:lnTo>
                  <a:lnTo>
                    <a:pt x="224790" y="140970"/>
                  </a:lnTo>
                  <a:lnTo>
                    <a:pt x="228600" y="157480"/>
                  </a:lnTo>
                  <a:lnTo>
                    <a:pt x="232410" y="175260"/>
                  </a:lnTo>
                  <a:lnTo>
                    <a:pt x="233680" y="193040"/>
                  </a:lnTo>
                  <a:lnTo>
                    <a:pt x="233680" y="209550"/>
                  </a:lnTo>
                  <a:lnTo>
                    <a:pt x="232410" y="227330"/>
                  </a:lnTo>
                  <a:lnTo>
                    <a:pt x="229870" y="245110"/>
                  </a:lnTo>
                  <a:lnTo>
                    <a:pt x="227330" y="261620"/>
                  </a:lnTo>
                  <a:lnTo>
                    <a:pt x="222250" y="276860"/>
                  </a:lnTo>
                  <a:lnTo>
                    <a:pt x="215900" y="292100"/>
                  </a:lnTo>
                  <a:lnTo>
                    <a:pt x="209550" y="306070"/>
                  </a:lnTo>
                  <a:lnTo>
                    <a:pt x="200660" y="321310"/>
                  </a:lnTo>
                  <a:lnTo>
                    <a:pt x="191770" y="335280"/>
                  </a:lnTo>
                  <a:lnTo>
                    <a:pt x="182880" y="347980"/>
                  </a:lnTo>
                  <a:lnTo>
                    <a:pt x="172720" y="360680"/>
                  </a:lnTo>
                  <a:lnTo>
                    <a:pt x="162560" y="372110"/>
                  </a:lnTo>
                  <a:lnTo>
                    <a:pt x="152400" y="383540"/>
                  </a:lnTo>
                  <a:lnTo>
                    <a:pt x="132080" y="405130"/>
                  </a:lnTo>
                  <a:lnTo>
                    <a:pt x="119380" y="414020"/>
                  </a:lnTo>
                  <a:lnTo>
                    <a:pt x="107950" y="420370"/>
                  </a:lnTo>
                  <a:lnTo>
                    <a:pt x="93980" y="426720"/>
                  </a:lnTo>
                  <a:lnTo>
                    <a:pt x="78740" y="429260"/>
                  </a:lnTo>
                  <a:lnTo>
                    <a:pt x="60960" y="429260"/>
                  </a:lnTo>
                  <a:lnTo>
                    <a:pt x="5080" y="427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66720" y="3990340"/>
              <a:ext cx="121921" cy="240031"/>
            </a:xfrm>
            <a:custGeom>
              <a:avLst/>
              <a:gdLst/>
              <a:ahLst/>
              <a:cxnLst/>
              <a:rect l="0" t="0" r="0" b="0"/>
              <a:pathLst>
                <a:path w="121921" h="240031">
                  <a:moveTo>
                    <a:pt x="76200" y="0"/>
                  </a:moveTo>
                  <a:lnTo>
                    <a:pt x="64770" y="16510"/>
                  </a:lnTo>
                  <a:lnTo>
                    <a:pt x="59690" y="24130"/>
                  </a:lnTo>
                  <a:lnTo>
                    <a:pt x="53340" y="31750"/>
                  </a:lnTo>
                  <a:lnTo>
                    <a:pt x="46990" y="38100"/>
                  </a:lnTo>
                  <a:lnTo>
                    <a:pt x="40640" y="46990"/>
                  </a:lnTo>
                  <a:lnTo>
                    <a:pt x="36830" y="55880"/>
                  </a:lnTo>
                  <a:lnTo>
                    <a:pt x="31750" y="64770"/>
                  </a:lnTo>
                  <a:lnTo>
                    <a:pt x="26670" y="74930"/>
                  </a:lnTo>
                  <a:lnTo>
                    <a:pt x="21590" y="85090"/>
                  </a:lnTo>
                  <a:lnTo>
                    <a:pt x="15240" y="95250"/>
                  </a:lnTo>
                  <a:lnTo>
                    <a:pt x="8890" y="109220"/>
                  </a:lnTo>
                  <a:lnTo>
                    <a:pt x="5080" y="125730"/>
                  </a:lnTo>
                  <a:lnTo>
                    <a:pt x="0" y="143510"/>
                  </a:lnTo>
                  <a:lnTo>
                    <a:pt x="0" y="160020"/>
                  </a:lnTo>
                  <a:lnTo>
                    <a:pt x="1270" y="175260"/>
                  </a:lnTo>
                  <a:lnTo>
                    <a:pt x="5080" y="190500"/>
                  </a:lnTo>
                  <a:lnTo>
                    <a:pt x="11430" y="204470"/>
                  </a:lnTo>
                  <a:lnTo>
                    <a:pt x="19050" y="217170"/>
                  </a:lnTo>
                  <a:lnTo>
                    <a:pt x="27940" y="228600"/>
                  </a:lnTo>
                  <a:lnTo>
                    <a:pt x="36830" y="236220"/>
                  </a:lnTo>
                  <a:lnTo>
                    <a:pt x="45720" y="238760"/>
                  </a:lnTo>
                  <a:lnTo>
                    <a:pt x="55880" y="240030"/>
                  </a:lnTo>
                  <a:lnTo>
                    <a:pt x="64770" y="238760"/>
                  </a:lnTo>
                  <a:lnTo>
                    <a:pt x="73660" y="234950"/>
                  </a:lnTo>
                  <a:lnTo>
                    <a:pt x="81280" y="229870"/>
                  </a:lnTo>
                  <a:lnTo>
                    <a:pt x="88900" y="224790"/>
                  </a:lnTo>
                  <a:lnTo>
                    <a:pt x="96520" y="218440"/>
                  </a:lnTo>
                  <a:lnTo>
                    <a:pt x="104140" y="212090"/>
                  </a:lnTo>
                  <a:lnTo>
                    <a:pt x="109220" y="200660"/>
                  </a:lnTo>
                  <a:lnTo>
                    <a:pt x="114300" y="184150"/>
                  </a:lnTo>
                  <a:lnTo>
                    <a:pt x="119380" y="165100"/>
                  </a:lnTo>
                  <a:lnTo>
                    <a:pt x="121920" y="146050"/>
                  </a:lnTo>
                  <a:lnTo>
                    <a:pt x="121920" y="128270"/>
                  </a:lnTo>
                  <a:lnTo>
                    <a:pt x="120650" y="109220"/>
                  </a:lnTo>
                  <a:lnTo>
                    <a:pt x="116840" y="95250"/>
                  </a:lnTo>
                  <a:lnTo>
                    <a:pt x="113030" y="83820"/>
                  </a:lnTo>
                  <a:lnTo>
                    <a:pt x="107950" y="73660"/>
                  </a:lnTo>
                  <a:lnTo>
                    <a:pt x="101600" y="63500"/>
                  </a:lnTo>
                  <a:lnTo>
                    <a:pt x="95250" y="55880"/>
                  </a:lnTo>
                  <a:lnTo>
                    <a:pt x="6604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180080" y="3990340"/>
              <a:ext cx="270511" cy="255271"/>
            </a:xfrm>
            <a:custGeom>
              <a:avLst/>
              <a:gdLst/>
              <a:ahLst/>
              <a:cxnLst/>
              <a:rect l="0" t="0" r="0" b="0"/>
              <a:pathLst>
                <a:path w="270511" h="255271">
                  <a:moveTo>
                    <a:pt x="10160" y="73660"/>
                  </a:moveTo>
                  <a:lnTo>
                    <a:pt x="5080" y="96520"/>
                  </a:lnTo>
                  <a:lnTo>
                    <a:pt x="2540" y="107950"/>
                  </a:lnTo>
                  <a:lnTo>
                    <a:pt x="1270" y="123190"/>
                  </a:lnTo>
                  <a:lnTo>
                    <a:pt x="1270" y="138430"/>
                  </a:lnTo>
                  <a:lnTo>
                    <a:pt x="0" y="170180"/>
                  </a:lnTo>
                  <a:lnTo>
                    <a:pt x="0" y="186690"/>
                  </a:lnTo>
                  <a:lnTo>
                    <a:pt x="1270" y="203200"/>
                  </a:lnTo>
                  <a:lnTo>
                    <a:pt x="2540" y="218440"/>
                  </a:lnTo>
                  <a:lnTo>
                    <a:pt x="5080" y="233680"/>
                  </a:lnTo>
                  <a:lnTo>
                    <a:pt x="11430" y="243840"/>
                  </a:lnTo>
                  <a:lnTo>
                    <a:pt x="20320" y="250190"/>
                  </a:lnTo>
                  <a:lnTo>
                    <a:pt x="30480" y="254000"/>
                  </a:lnTo>
                  <a:lnTo>
                    <a:pt x="40640" y="255270"/>
                  </a:lnTo>
                  <a:lnTo>
                    <a:pt x="49530" y="252730"/>
                  </a:lnTo>
                  <a:lnTo>
                    <a:pt x="57150" y="248920"/>
                  </a:lnTo>
                  <a:lnTo>
                    <a:pt x="66040" y="243840"/>
                  </a:lnTo>
                  <a:lnTo>
                    <a:pt x="74930" y="236220"/>
                  </a:lnTo>
                  <a:lnTo>
                    <a:pt x="85090" y="227330"/>
                  </a:lnTo>
                  <a:lnTo>
                    <a:pt x="93980" y="217170"/>
                  </a:lnTo>
                  <a:lnTo>
                    <a:pt x="102870" y="205740"/>
                  </a:lnTo>
                  <a:lnTo>
                    <a:pt x="110490" y="193040"/>
                  </a:lnTo>
                  <a:lnTo>
                    <a:pt x="116840" y="180340"/>
                  </a:lnTo>
                  <a:lnTo>
                    <a:pt x="121920" y="166370"/>
                  </a:lnTo>
                  <a:lnTo>
                    <a:pt x="127000" y="153670"/>
                  </a:lnTo>
                  <a:lnTo>
                    <a:pt x="132080" y="139700"/>
                  </a:lnTo>
                  <a:lnTo>
                    <a:pt x="138430" y="125730"/>
                  </a:lnTo>
                  <a:lnTo>
                    <a:pt x="144780" y="111760"/>
                  </a:lnTo>
                  <a:lnTo>
                    <a:pt x="148590" y="96520"/>
                  </a:lnTo>
                  <a:lnTo>
                    <a:pt x="152400" y="81280"/>
                  </a:lnTo>
                  <a:lnTo>
                    <a:pt x="153670" y="64770"/>
                  </a:lnTo>
                  <a:lnTo>
                    <a:pt x="153670" y="60960"/>
                  </a:lnTo>
                  <a:lnTo>
                    <a:pt x="152400" y="64770"/>
                  </a:lnTo>
                  <a:lnTo>
                    <a:pt x="151130" y="74930"/>
                  </a:lnTo>
                  <a:lnTo>
                    <a:pt x="149860" y="88900"/>
                  </a:lnTo>
                  <a:lnTo>
                    <a:pt x="148590" y="104140"/>
                  </a:lnTo>
                  <a:lnTo>
                    <a:pt x="148590" y="121920"/>
                  </a:lnTo>
                  <a:lnTo>
                    <a:pt x="148590" y="137160"/>
                  </a:lnTo>
                  <a:lnTo>
                    <a:pt x="151130" y="151130"/>
                  </a:lnTo>
                  <a:lnTo>
                    <a:pt x="152400" y="163830"/>
                  </a:lnTo>
                  <a:lnTo>
                    <a:pt x="154940" y="176530"/>
                  </a:lnTo>
                  <a:lnTo>
                    <a:pt x="158750" y="187960"/>
                  </a:lnTo>
                  <a:lnTo>
                    <a:pt x="161290" y="198120"/>
                  </a:lnTo>
                  <a:lnTo>
                    <a:pt x="168910" y="204470"/>
                  </a:lnTo>
                  <a:lnTo>
                    <a:pt x="177800" y="208280"/>
                  </a:lnTo>
                  <a:lnTo>
                    <a:pt x="187960" y="208280"/>
                  </a:lnTo>
                  <a:lnTo>
                    <a:pt x="198120" y="207010"/>
                  </a:lnTo>
                  <a:lnTo>
                    <a:pt x="207010" y="203200"/>
                  </a:lnTo>
                  <a:lnTo>
                    <a:pt x="214630" y="199390"/>
                  </a:lnTo>
                  <a:lnTo>
                    <a:pt x="223520" y="189230"/>
                  </a:lnTo>
                  <a:lnTo>
                    <a:pt x="233680" y="175260"/>
                  </a:lnTo>
                  <a:lnTo>
                    <a:pt x="242570" y="158750"/>
                  </a:lnTo>
                  <a:lnTo>
                    <a:pt x="250190" y="144780"/>
                  </a:lnTo>
                  <a:lnTo>
                    <a:pt x="256540" y="130810"/>
                  </a:lnTo>
                  <a:lnTo>
                    <a:pt x="262890" y="119380"/>
                  </a:lnTo>
                  <a:lnTo>
                    <a:pt x="266700" y="104140"/>
                  </a:lnTo>
                  <a:lnTo>
                    <a:pt x="267970" y="86360"/>
                  </a:lnTo>
                  <a:lnTo>
                    <a:pt x="270510" y="68580"/>
                  </a:lnTo>
                  <a:lnTo>
                    <a:pt x="270510" y="52070"/>
                  </a:lnTo>
                  <a:lnTo>
                    <a:pt x="269240" y="38100"/>
                  </a:lnTo>
                  <a:lnTo>
                    <a:pt x="262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06470" y="3983990"/>
              <a:ext cx="176531" cy="267971"/>
            </a:xfrm>
            <a:custGeom>
              <a:avLst/>
              <a:gdLst/>
              <a:ahLst/>
              <a:cxnLst/>
              <a:rect l="0" t="0" r="0" b="0"/>
              <a:pathLst>
                <a:path w="176531" h="267971">
                  <a:moveTo>
                    <a:pt x="0" y="132080"/>
                  </a:moveTo>
                  <a:lnTo>
                    <a:pt x="21590" y="127000"/>
                  </a:lnTo>
                  <a:lnTo>
                    <a:pt x="31750" y="124460"/>
                  </a:lnTo>
                  <a:lnTo>
                    <a:pt x="52070" y="118110"/>
                  </a:lnTo>
                  <a:lnTo>
                    <a:pt x="83820" y="107950"/>
                  </a:lnTo>
                  <a:lnTo>
                    <a:pt x="93980" y="102870"/>
                  </a:lnTo>
                  <a:lnTo>
                    <a:pt x="105410" y="97790"/>
                  </a:lnTo>
                  <a:lnTo>
                    <a:pt x="115570" y="91440"/>
                  </a:lnTo>
                  <a:lnTo>
                    <a:pt x="125730" y="85090"/>
                  </a:lnTo>
                  <a:lnTo>
                    <a:pt x="147320" y="72390"/>
                  </a:lnTo>
                  <a:lnTo>
                    <a:pt x="156210" y="63500"/>
                  </a:lnTo>
                  <a:lnTo>
                    <a:pt x="165100" y="52070"/>
                  </a:lnTo>
                  <a:lnTo>
                    <a:pt x="172720" y="40640"/>
                  </a:lnTo>
                  <a:lnTo>
                    <a:pt x="176530" y="30480"/>
                  </a:lnTo>
                  <a:lnTo>
                    <a:pt x="175260" y="21590"/>
                  </a:lnTo>
                  <a:lnTo>
                    <a:pt x="172720" y="12700"/>
                  </a:lnTo>
                  <a:lnTo>
                    <a:pt x="166370" y="7620"/>
                  </a:lnTo>
                  <a:lnTo>
                    <a:pt x="157480" y="3810"/>
                  </a:lnTo>
                  <a:lnTo>
                    <a:pt x="147320" y="1270"/>
                  </a:lnTo>
                  <a:lnTo>
                    <a:pt x="137160" y="0"/>
                  </a:lnTo>
                  <a:lnTo>
                    <a:pt x="125730" y="1270"/>
                  </a:lnTo>
                  <a:lnTo>
                    <a:pt x="115570" y="2540"/>
                  </a:lnTo>
                  <a:lnTo>
                    <a:pt x="105410" y="6350"/>
                  </a:lnTo>
                  <a:lnTo>
                    <a:pt x="97790" y="11430"/>
                  </a:lnTo>
                  <a:lnTo>
                    <a:pt x="88900" y="16510"/>
                  </a:lnTo>
                  <a:lnTo>
                    <a:pt x="81280" y="24130"/>
                  </a:lnTo>
                  <a:lnTo>
                    <a:pt x="73660" y="31750"/>
                  </a:lnTo>
                  <a:lnTo>
                    <a:pt x="67310" y="40640"/>
                  </a:lnTo>
                  <a:lnTo>
                    <a:pt x="59690" y="50800"/>
                  </a:lnTo>
                  <a:lnTo>
                    <a:pt x="45720" y="69850"/>
                  </a:lnTo>
                  <a:lnTo>
                    <a:pt x="39370" y="81280"/>
                  </a:lnTo>
                  <a:lnTo>
                    <a:pt x="34290" y="93980"/>
                  </a:lnTo>
                  <a:lnTo>
                    <a:pt x="29210" y="106680"/>
                  </a:lnTo>
                  <a:lnTo>
                    <a:pt x="26670" y="120650"/>
                  </a:lnTo>
                  <a:lnTo>
                    <a:pt x="24130" y="133350"/>
                  </a:lnTo>
                  <a:lnTo>
                    <a:pt x="22860" y="147320"/>
                  </a:lnTo>
                  <a:lnTo>
                    <a:pt x="22860" y="161290"/>
                  </a:lnTo>
                  <a:lnTo>
                    <a:pt x="21590" y="175260"/>
                  </a:lnTo>
                  <a:lnTo>
                    <a:pt x="21590" y="189230"/>
                  </a:lnTo>
                  <a:lnTo>
                    <a:pt x="22860" y="204470"/>
                  </a:lnTo>
                  <a:lnTo>
                    <a:pt x="24130" y="219710"/>
                  </a:lnTo>
                  <a:lnTo>
                    <a:pt x="26670" y="236220"/>
                  </a:lnTo>
                  <a:lnTo>
                    <a:pt x="33020" y="248920"/>
                  </a:lnTo>
                  <a:lnTo>
                    <a:pt x="41910" y="257810"/>
                  </a:lnTo>
                  <a:lnTo>
                    <a:pt x="52070" y="265430"/>
                  </a:lnTo>
                  <a:lnTo>
                    <a:pt x="64770" y="267970"/>
                  </a:lnTo>
                  <a:lnTo>
                    <a:pt x="80010" y="266700"/>
                  </a:lnTo>
                  <a:lnTo>
                    <a:pt x="12573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769360" y="3884930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25400" y="27940"/>
                  </a:lnTo>
                  <a:lnTo>
                    <a:pt x="20320" y="54610"/>
                  </a:lnTo>
                  <a:lnTo>
                    <a:pt x="16510" y="67310"/>
                  </a:lnTo>
                  <a:lnTo>
                    <a:pt x="15240" y="82550"/>
                  </a:lnTo>
                  <a:lnTo>
                    <a:pt x="12700" y="97790"/>
                  </a:lnTo>
                  <a:lnTo>
                    <a:pt x="12700" y="114300"/>
                  </a:lnTo>
                  <a:lnTo>
                    <a:pt x="10160" y="132080"/>
                  </a:lnTo>
                  <a:lnTo>
                    <a:pt x="7620" y="148590"/>
                  </a:lnTo>
                  <a:lnTo>
                    <a:pt x="5080" y="166370"/>
                  </a:lnTo>
                  <a:lnTo>
                    <a:pt x="3810" y="181610"/>
                  </a:lnTo>
                  <a:lnTo>
                    <a:pt x="2540" y="196850"/>
                  </a:lnTo>
                  <a:lnTo>
                    <a:pt x="1270" y="212090"/>
                  </a:lnTo>
                  <a:lnTo>
                    <a:pt x="0" y="241300"/>
                  </a:lnTo>
                  <a:lnTo>
                    <a:pt x="0" y="31242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06520" y="3821430"/>
              <a:ext cx="62231" cy="431801"/>
            </a:xfrm>
            <a:custGeom>
              <a:avLst/>
              <a:gdLst/>
              <a:ahLst/>
              <a:cxnLst/>
              <a:rect l="0" t="0" r="0" b="0"/>
              <a:pathLst>
                <a:path w="62231" h="431801">
                  <a:moveTo>
                    <a:pt x="62230" y="0"/>
                  </a:moveTo>
                  <a:lnTo>
                    <a:pt x="57150" y="22860"/>
                  </a:lnTo>
                  <a:lnTo>
                    <a:pt x="54610" y="38100"/>
                  </a:lnTo>
                  <a:lnTo>
                    <a:pt x="38100" y="147320"/>
                  </a:lnTo>
                  <a:lnTo>
                    <a:pt x="30480" y="186690"/>
                  </a:lnTo>
                  <a:lnTo>
                    <a:pt x="13970" y="283210"/>
                  </a:lnTo>
                  <a:lnTo>
                    <a:pt x="6350" y="316230"/>
                  </a:lnTo>
                  <a:lnTo>
                    <a:pt x="3810" y="334010"/>
                  </a:lnTo>
                  <a:lnTo>
                    <a:pt x="2540" y="35306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127500" y="3801110"/>
              <a:ext cx="157481" cy="473711"/>
            </a:xfrm>
            <a:custGeom>
              <a:avLst/>
              <a:gdLst/>
              <a:ahLst/>
              <a:cxnLst/>
              <a:rect l="0" t="0" r="0" b="0"/>
              <a:pathLst>
                <a:path w="157481" h="473711">
                  <a:moveTo>
                    <a:pt x="157480" y="0"/>
                  </a:moveTo>
                  <a:lnTo>
                    <a:pt x="140970" y="5080"/>
                  </a:lnTo>
                  <a:lnTo>
                    <a:pt x="132080" y="11430"/>
                  </a:lnTo>
                  <a:lnTo>
                    <a:pt x="123190" y="20320"/>
                  </a:lnTo>
                  <a:lnTo>
                    <a:pt x="113030" y="30480"/>
                  </a:lnTo>
                  <a:lnTo>
                    <a:pt x="93980" y="52070"/>
                  </a:lnTo>
                  <a:lnTo>
                    <a:pt x="83820" y="62230"/>
                  </a:lnTo>
                  <a:lnTo>
                    <a:pt x="74930" y="74930"/>
                  </a:lnTo>
                  <a:lnTo>
                    <a:pt x="68580" y="87630"/>
                  </a:lnTo>
                  <a:lnTo>
                    <a:pt x="50800" y="129540"/>
                  </a:lnTo>
                  <a:lnTo>
                    <a:pt x="24130" y="196850"/>
                  </a:lnTo>
                  <a:lnTo>
                    <a:pt x="17780" y="215900"/>
                  </a:lnTo>
                  <a:lnTo>
                    <a:pt x="12700" y="234950"/>
                  </a:lnTo>
                  <a:lnTo>
                    <a:pt x="8890" y="255270"/>
                  </a:lnTo>
                  <a:lnTo>
                    <a:pt x="5080" y="274320"/>
                  </a:lnTo>
                  <a:lnTo>
                    <a:pt x="3810" y="292100"/>
                  </a:lnTo>
                  <a:lnTo>
                    <a:pt x="2540" y="311150"/>
                  </a:lnTo>
                  <a:lnTo>
                    <a:pt x="1270" y="327660"/>
                  </a:lnTo>
                  <a:lnTo>
                    <a:pt x="0" y="358140"/>
                  </a:lnTo>
                  <a:lnTo>
                    <a:pt x="0" y="402590"/>
                  </a:lnTo>
                  <a:lnTo>
                    <a:pt x="1270" y="415290"/>
                  </a:lnTo>
                  <a:lnTo>
                    <a:pt x="2540" y="427990"/>
                  </a:lnTo>
                  <a:lnTo>
                    <a:pt x="5080" y="439420"/>
                  </a:lnTo>
                  <a:lnTo>
                    <a:pt x="11430" y="449580"/>
                  </a:lnTo>
                  <a:lnTo>
                    <a:pt x="20320" y="458470"/>
                  </a:lnTo>
                  <a:lnTo>
                    <a:pt x="30480" y="467360"/>
                  </a:lnTo>
                  <a:lnTo>
                    <a:pt x="45720" y="471170"/>
                  </a:lnTo>
                  <a:lnTo>
                    <a:pt x="62230" y="473710"/>
                  </a:lnTo>
                  <a:lnTo>
                    <a:pt x="80010" y="473710"/>
                  </a:lnTo>
                  <a:lnTo>
                    <a:pt x="96520" y="471170"/>
                  </a:lnTo>
                  <a:lnTo>
                    <a:pt x="111760" y="467360"/>
                  </a:lnTo>
                  <a:lnTo>
                    <a:pt x="15748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401820" y="3884930"/>
              <a:ext cx="133351" cy="279401"/>
            </a:xfrm>
            <a:custGeom>
              <a:avLst/>
              <a:gdLst/>
              <a:ahLst/>
              <a:cxnLst/>
              <a:rect l="0" t="0" r="0" b="0"/>
              <a:pathLst>
                <a:path w="133351" h="279401">
                  <a:moveTo>
                    <a:pt x="20320" y="0"/>
                  </a:moveTo>
                  <a:lnTo>
                    <a:pt x="20320" y="22860"/>
                  </a:lnTo>
                  <a:lnTo>
                    <a:pt x="19050" y="33020"/>
                  </a:lnTo>
                  <a:lnTo>
                    <a:pt x="16510" y="43180"/>
                  </a:lnTo>
                  <a:lnTo>
                    <a:pt x="13970" y="53340"/>
                  </a:lnTo>
                  <a:lnTo>
                    <a:pt x="12700" y="64770"/>
                  </a:lnTo>
                  <a:lnTo>
                    <a:pt x="11430" y="77470"/>
                  </a:lnTo>
                  <a:lnTo>
                    <a:pt x="11430" y="90170"/>
                  </a:lnTo>
                  <a:lnTo>
                    <a:pt x="8890" y="104140"/>
                  </a:lnTo>
                  <a:lnTo>
                    <a:pt x="7620" y="119380"/>
                  </a:lnTo>
                  <a:lnTo>
                    <a:pt x="5080" y="135890"/>
                  </a:lnTo>
                  <a:lnTo>
                    <a:pt x="2540" y="153670"/>
                  </a:lnTo>
                  <a:lnTo>
                    <a:pt x="1270" y="172720"/>
                  </a:lnTo>
                  <a:lnTo>
                    <a:pt x="0" y="210820"/>
                  </a:lnTo>
                  <a:lnTo>
                    <a:pt x="0" y="247650"/>
                  </a:lnTo>
                  <a:lnTo>
                    <a:pt x="3810" y="261620"/>
                  </a:lnTo>
                  <a:lnTo>
                    <a:pt x="11430" y="271780"/>
                  </a:lnTo>
                  <a:lnTo>
                    <a:pt x="21590" y="279400"/>
                  </a:lnTo>
                  <a:lnTo>
                    <a:pt x="31750" y="279400"/>
                  </a:lnTo>
                  <a:lnTo>
                    <a:pt x="41910" y="275590"/>
                  </a:lnTo>
                  <a:lnTo>
                    <a:pt x="52070" y="267970"/>
                  </a:lnTo>
                  <a:lnTo>
                    <a:pt x="60960" y="259080"/>
                  </a:lnTo>
                  <a:lnTo>
                    <a:pt x="69850" y="250190"/>
                  </a:lnTo>
                  <a:lnTo>
                    <a:pt x="77470" y="240030"/>
                  </a:lnTo>
                  <a:lnTo>
                    <a:pt x="85090" y="231140"/>
                  </a:lnTo>
                  <a:lnTo>
                    <a:pt x="92710" y="220980"/>
                  </a:lnTo>
                  <a:lnTo>
                    <a:pt x="100330" y="209550"/>
                  </a:lnTo>
                  <a:lnTo>
                    <a:pt x="106680" y="198120"/>
                  </a:lnTo>
                  <a:lnTo>
                    <a:pt x="111760" y="186690"/>
                  </a:lnTo>
                  <a:lnTo>
                    <a:pt x="115570" y="172720"/>
                  </a:lnTo>
                  <a:lnTo>
                    <a:pt x="120650" y="160020"/>
                  </a:lnTo>
                  <a:lnTo>
                    <a:pt x="124460" y="146050"/>
                  </a:lnTo>
                  <a:lnTo>
                    <a:pt x="128270" y="133350"/>
                  </a:lnTo>
                  <a:lnTo>
                    <a:pt x="130810" y="116840"/>
                  </a:lnTo>
                  <a:lnTo>
                    <a:pt x="132080" y="99060"/>
                  </a:lnTo>
                  <a:lnTo>
                    <a:pt x="133350" y="80010"/>
                  </a:lnTo>
                  <a:lnTo>
                    <a:pt x="132080" y="63500"/>
                  </a:lnTo>
                  <a:lnTo>
                    <a:pt x="128270" y="49530"/>
                  </a:lnTo>
                  <a:lnTo>
                    <a:pt x="93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547870" y="3737610"/>
              <a:ext cx="203201" cy="600711"/>
            </a:xfrm>
            <a:custGeom>
              <a:avLst/>
              <a:gdLst/>
              <a:ahLst/>
              <a:cxnLst/>
              <a:rect l="0" t="0" r="0" b="0"/>
              <a:pathLst>
                <a:path w="203201" h="600711">
                  <a:moveTo>
                    <a:pt x="21590" y="0"/>
                  </a:moveTo>
                  <a:lnTo>
                    <a:pt x="44450" y="11430"/>
                  </a:lnTo>
                  <a:lnTo>
                    <a:pt x="53340" y="16510"/>
                  </a:lnTo>
                  <a:lnTo>
                    <a:pt x="64770" y="22860"/>
                  </a:lnTo>
                  <a:lnTo>
                    <a:pt x="74930" y="29210"/>
                  </a:lnTo>
                  <a:lnTo>
                    <a:pt x="85090" y="38100"/>
                  </a:lnTo>
                  <a:lnTo>
                    <a:pt x="95250" y="49530"/>
                  </a:lnTo>
                  <a:lnTo>
                    <a:pt x="105410" y="60960"/>
                  </a:lnTo>
                  <a:lnTo>
                    <a:pt x="116840" y="74930"/>
                  </a:lnTo>
                  <a:lnTo>
                    <a:pt x="127000" y="88900"/>
                  </a:lnTo>
                  <a:lnTo>
                    <a:pt x="137160" y="105410"/>
                  </a:lnTo>
                  <a:lnTo>
                    <a:pt x="147320" y="123190"/>
                  </a:lnTo>
                  <a:lnTo>
                    <a:pt x="154940" y="140970"/>
                  </a:lnTo>
                  <a:lnTo>
                    <a:pt x="163830" y="161290"/>
                  </a:lnTo>
                  <a:lnTo>
                    <a:pt x="171450" y="181610"/>
                  </a:lnTo>
                  <a:lnTo>
                    <a:pt x="185420" y="222250"/>
                  </a:lnTo>
                  <a:lnTo>
                    <a:pt x="191770" y="243840"/>
                  </a:lnTo>
                  <a:lnTo>
                    <a:pt x="196850" y="266700"/>
                  </a:lnTo>
                  <a:lnTo>
                    <a:pt x="201930" y="289560"/>
                  </a:lnTo>
                  <a:lnTo>
                    <a:pt x="203200" y="311150"/>
                  </a:lnTo>
                  <a:lnTo>
                    <a:pt x="203200" y="331470"/>
                  </a:lnTo>
                  <a:lnTo>
                    <a:pt x="203200" y="350520"/>
                  </a:lnTo>
                  <a:lnTo>
                    <a:pt x="199390" y="370840"/>
                  </a:lnTo>
                  <a:lnTo>
                    <a:pt x="195580" y="391160"/>
                  </a:lnTo>
                  <a:lnTo>
                    <a:pt x="190500" y="411480"/>
                  </a:lnTo>
                  <a:lnTo>
                    <a:pt x="182880" y="430530"/>
                  </a:lnTo>
                  <a:lnTo>
                    <a:pt x="175260" y="447040"/>
                  </a:lnTo>
                  <a:lnTo>
                    <a:pt x="166370" y="463550"/>
                  </a:lnTo>
                  <a:lnTo>
                    <a:pt x="156210" y="478790"/>
                  </a:lnTo>
                  <a:lnTo>
                    <a:pt x="146050" y="492760"/>
                  </a:lnTo>
                  <a:lnTo>
                    <a:pt x="135890" y="508000"/>
                  </a:lnTo>
                  <a:lnTo>
                    <a:pt x="125730" y="520700"/>
                  </a:lnTo>
                  <a:lnTo>
                    <a:pt x="115570" y="533400"/>
                  </a:lnTo>
                  <a:lnTo>
                    <a:pt x="105410" y="544830"/>
                  </a:lnTo>
                  <a:lnTo>
                    <a:pt x="95250" y="554990"/>
                  </a:lnTo>
                  <a:lnTo>
                    <a:pt x="85090" y="563880"/>
                  </a:lnTo>
                  <a:lnTo>
                    <a:pt x="73660" y="572770"/>
                  </a:lnTo>
                  <a:lnTo>
                    <a:pt x="63500" y="579120"/>
                  </a:lnTo>
                  <a:lnTo>
                    <a:pt x="53340" y="585470"/>
                  </a:lnTo>
                  <a:lnTo>
                    <a:pt x="0" y="600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974590" y="3958590"/>
              <a:ext cx="205741" cy="233681"/>
            </a:xfrm>
            <a:custGeom>
              <a:avLst/>
              <a:gdLst/>
              <a:ahLst/>
              <a:cxnLst/>
              <a:rect l="0" t="0" r="0" b="0"/>
              <a:pathLst>
                <a:path w="205741" h="233681">
                  <a:moveTo>
                    <a:pt x="36830" y="0"/>
                  </a:moveTo>
                  <a:lnTo>
                    <a:pt x="31750" y="16510"/>
                  </a:lnTo>
                  <a:lnTo>
                    <a:pt x="29210" y="29210"/>
                  </a:lnTo>
                  <a:lnTo>
                    <a:pt x="29210" y="44450"/>
                  </a:lnTo>
                  <a:lnTo>
                    <a:pt x="27940" y="60960"/>
                  </a:lnTo>
                  <a:lnTo>
                    <a:pt x="26670" y="77470"/>
                  </a:lnTo>
                  <a:lnTo>
                    <a:pt x="24130" y="95250"/>
                  </a:lnTo>
                  <a:lnTo>
                    <a:pt x="21590" y="113030"/>
                  </a:lnTo>
                  <a:lnTo>
                    <a:pt x="19050" y="129540"/>
                  </a:lnTo>
                  <a:lnTo>
                    <a:pt x="17780" y="144780"/>
                  </a:lnTo>
                  <a:lnTo>
                    <a:pt x="17780" y="160020"/>
                  </a:lnTo>
                  <a:lnTo>
                    <a:pt x="15240" y="172720"/>
                  </a:lnTo>
                  <a:lnTo>
                    <a:pt x="13970" y="185420"/>
                  </a:lnTo>
                  <a:lnTo>
                    <a:pt x="11430" y="198120"/>
                  </a:lnTo>
                  <a:lnTo>
                    <a:pt x="7620" y="209550"/>
                  </a:lnTo>
                  <a:lnTo>
                    <a:pt x="5080" y="219710"/>
                  </a:lnTo>
                  <a:lnTo>
                    <a:pt x="1270" y="231140"/>
                  </a:lnTo>
                  <a:lnTo>
                    <a:pt x="0" y="233680"/>
                  </a:lnTo>
                  <a:lnTo>
                    <a:pt x="1270" y="231140"/>
                  </a:lnTo>
                  <a:lnTo>
                    <a:pt x="5080" y="214630"/>
                  </a:lnTo>
                  <a:lnTo>
                    <a:pt x="30480" y="111760"/>
                  </a:lnTo>
                  <a:lnTo>
                    <a:pt x="34290" y="97790"/>
                  </a:lnTo>
                  <a:lnTo>
                    <a:pt x="40640" y="83820"/>
                  </a:lnTo>
                  <a:lnTo>
                    <a:pt x="45720" y="69850"/>
                  </a:lnTo>
                  <a:lnTo>
                    <a:pt x="52070" y="57150"/>
                  </a:lnTo>
                  <a:lnTo>
                    <a:pt x="58420" y="45720"/>
                  </a:lnTo>
                  <a:lnTo>
                    <a:pt x="66040" y="34290"/>
                  </a:lnTo>
                  <a:lnTo>
                    <a:pt x="76200" y="25400"/>
                  </a:lnTo>
                  <a:lnTo>
                    <a:pt x="88900" y="17780"/>
                  </a:lnTo>
                  <a:lnTo>
                    <a:pt x="102870" y="11430"/>
                  </a:lnTo>
                  <a:lnTo>
                    <a:pt x="116840" y="7620"/>
                  </a:lnTo>
                  <a:lnTo>
                    <a:pt x="132080" y="5080"/>
                  </a:lnTo>
                  <a:lnTo>
                    <a:pt x="146050" y="3810"/>
                  </a:lnTo>
                  <a:lnTo>
                    <a:pt x="158750" y="5080"/>
                  </a:lnTo>
                  <a:lnTo>
                    <a:pt x="170180" y="7620"/>
                  </a:lnTo>
                  <a:lnTo>
                    <a:pt x="20574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253990" y="3956050"/>
              <a:ext cx="198121" cy="231141"/>
            </a:xfrm>
            <a:custGeom>
              <a:avLst/>
              <a:gdLst/>
              <a:ahLst/>
              <a:cxnLst/>
              <a:rect l="0" t="0" r="0" b="0"/>
              <a:pathLst>
                <a:path w="198121" h="231141">
                  <a:moveTo>
                    <a:pt x="0" y="139700"/>
                  </a:moveTo>
                  <a:lnTo>
                    <a:pt x="11430" y="151130"/>
                  </a:lnTo>
                  <a:lnTo>
                    <a:pt x="19050" y="153670"/>
                  </a:lnTo>
                  <a:lnTo>
                    <a:pt x="29210" y="156210"/>
                  </a:lnTo>
                  <a:lnTo>
                    <a:pt x="40640" y="157480"/>
                  </a:lnTo>
                  <a:lnTo>
                    <a:pt x="53340" y="156210"/>
                  </a:lnTo>
                  <a:lnTo>
                    <a:pt x="68580" y="153670"/>
                  </a:lnTo>
                  <a:lnTo>
                    <a:pt x="83820" y="148590"/>
                  </a:lnTo>
                  <a:lnTo>
                    <a:pt x="97790" y="143510"/>
                  </a:lnTo>
                  <a:lnTo>
                    <a:pt x="110490" y="137160"/>
                  </a:lnTo>
                  <a:lnTo>
                    <a:pt x="123190" y="130810"/>
                  </a:lnTo>
                  <a:lnTo>
                    <a:pt x="133350" y="124460"/>
                  </a:lnTo>
                  <a:lnTo>
                    <a:pt x="142240" y="118110"/>
                  </a:lnTo>
                  <a:lnTo>
                    <a:pt x="151130" y="110490"/>
                  </a:lnTo>
                  <a:lnTo>
                    <a:pt x="158750" y="104140"/>
                  </a:lnTo>
                  <a:lnTo>
                    <a:pt x="166370" y="97790"/>
                  </a:lnTo>
                  <a:lnTo>
                    <a:pt x="173990" y="90170"/>
                  </a:lnTo>
                  <a:lnTo>
                    <a:pt x="181610" y="81280"/>
                  </a:lnTo>
                  <a:lnTo>
                    <a:pt x="189230" y="69850"/>
                  </a:lnTo>
                  <a:lnTo>
                    <a:pt x="195580" y="58420"/>
                  </a:lnTo>
                  <a:lnTo>
                    <a:pt x="198120" y="46990"/>
                  </a:lnTo>
                  <a:lnTo>
                    <a:pt x="198120" y="35560"/>
                  </a:lnTo>
                  <a:lnTo>
                    <a:pt x="194310" y="24130"/>
                  </a:lnTo>
                  <a:lnTo>
                    <a:pt x="187960" y="16510"/>
                  </a:lnTo>
                  <a:lnTo>
                    <a:pt x="179070" y="8890"/>
                  </a:lnTo>
                  <a:lnTo>
                    <a:pt x="168910" y="3810"/>
                  </a:lnTo>
                  <a:lnTo>
                    <a:pt x="157480" y="1270"/>
                  </a:lnTo>
                  <a:lnTo>
                    <a:pt x="147320" y="0"/>
                  </a:lnTo>
                  <a:lnTo>
                    <a:pt x="137160" y="1270"/>
                  </a:lnTo>
                  <a:lnTo>
                    <a:pt x="127000" y="3810"/>
                  </a:lnTo>
                  <a:lnTo>
                    <a:pt x="118110" y="7620"/>
                  </a:lnTo>
                  <a:lnTo>
                    <a:pt x="110490" y="13970"/>
                  </a:lnTo>
                  <a:lnTo>
                    <a:pt x="101600" y="20320"/>
                  </a:lnTo>
                  <a:lnTo>
                    <a:pt x="92710" y="27940"/>
                  </a:lnTo>
                  <a:lnTo>
                    <a:pt x="82550" y="36830"/>
                  </a:lnTo>
                  <a:lnTo>
                    <a:pt x="73660" y="48260"/>
                  </a:lnTo>
                  <a:lnTo>
                    <a:pt x="64770" y="59690"/>
                  </a:lnTo>
                  <a:lnTo>
                    <a:pt x="49530" y="83820"/>
                  </a:lnTo>
                  <a:lnTo>
                    <a:pt x="35560" y="106680"/>
                  </a:lnTo>
                  <a:lnTo>
                    <a:pt x="30480" y="120650"/>
                  </a:lnTo>
                  <a:lnTo>
                    <a:pt x="26670" y="138430"/>
                  </a:lnTo>
                  <a:lnTo>
                    <a:pt x="25400" y="156210"/>
                  </a:lnTo>
                  <a:lnTo>
                    <a:pt x="25400" y="171450"/>
                  </a:lnTo>
                  <a:lnTo>
                    <a:pt x="25400" y="185420"/>
                  </a:lnTo>
                  <a:lnTo>
                    <a:pt x="27940" y="198120"/>
                  </a:lnTo>
                  <a:lnTo>
                    <a:pt x="31750" y="208280"/>
                  </a:lnTo>
                  <a:lnTo>
                    <a:pt x="39370" y="215900"/>
                  </a:lnTo>
                  <a:lnTo>
                    <a:pt x="46990" y="222250"/>
                  </a:lnTo>
                  <a:lnTo>
                    <a:pt x="59690" y="226060"/>
                  </a:lnTo>
                  <a:lnTo>
                    <a:pt x="74930" y="228600"/>
                  </a:lnTo>
                  <a:lnTo>
                    <a:pt x="91440" y="231140"/>
                  </a:lnTo>
                  <a:lnTo>
                    <a:pt x="106680" y="231140"/>
                  </a:lnTo>
                  <a:lnTo>
                    <a:pt x="120650" y="229870"/>
                  </a:lnTo>
                  <a:lnTo>
                    <a:pt x="15748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469890" y="3958590"/>
              <a:ext cx="229871" cy="323851"/>
            </a:xfrm>
            <a:custGeom>
              <a:avLst/>
              <a:gdLst/>
              <a:ahLst/>
              <a:cxnLst/>
              <a:rect l="0" t="0" r="0" b="0"/>
              <a:pathLst>
                <a:path w="229871" h="323851">
                  <a:moveTo>
                    <a:pt x="88900" y="0"/>
                  </a:moveTo>
                  <a:lnTo>
                    <a:pt x="77470" y="16510"/>
                  </a:lnTo>
                  <a:lnTo>
                    <a:pt x="72390" y="27940"/>
                  </a:lnTo>
                  <a:lnTo>
                    <a:pt x="66040" y="40640"/>
                  </a:lnTo>
                  <a:lnTo>
                    <a:pt x="59690" y="55880"/>
                  </a:lnTo>
                  <a:lnTo>
                    <a:pt x="54610" y="68580"/>
                  </a:lnTo>
                  <a:lnTo>
                    <a:pt x="49530" y="81280"/>
                  </a:lnTo>
                  <a:lnTo>
                    <a:pt x="45720" y="92710"/>
                  </a:lnTo>
                  <a:lnTo>
                    <a:pt x="40640" y="105410"/>
                  </a:lnTo>
                  <a:lnTo>
                    <a:pt x="36830" y="118110"/>
                  </a:lnTo>
                  <a:lnTo>
                    <a:pt x="33020" y="130810"/>
                  </a:lnTo>
                  <a:lnTo>
                    <a:pt x="30480" y="146050"/>
                  </a:lnTo>
                  <a:lnTo>
                    <a:pt x="29210" y="161290"/>
                  </a:lnTo>
                  <a:lnTo>
                    <a:pt x="27940" y="177800"/>
                  </a:lnTo>
                  <a:lnTo>
                    <a:pt x="26670" y="193040"/>
                  </a:lnTo>
                  <a:lnTo>
                    <a:pt x="24130" y="208280"/>
                  </a:lnTo>
                  <a:lnTo>
                    <a:pt x="21590" y="223520"/>
                  </a:lnTo>
                  <a:lnTo>
                    <a:pt x="15240" y="252730"/>
                  </a:lnTo>
                  <a:lnTo>
                    <a:pt x="7620" y="281940"/>
                  </a:lnTo>
                  <a:lnTo>
                    <a:pt x="1270" y="314960"/>
                  </a:lnTo>
                  <a:lnTo>
                    <a:pt x="0" y="322580"/>
                  </a:lnTo>
                  <a:lnTo>
                    <a:pt x="0" y="323850"/>
                  </a:lnTo>
                  <a:lnTo>
                    <a:pt x="2540" y="321310"/>
                  </a:lnTo>
                  <a:lnTo>
                    <a:pt x="3810" y="314960"/>
                  </a:lnTo>
                  <a:lnTo>
                    <a:pt x="6350" y="306070"/>
                  </a:lnTo>
                  <a:lnTo>
                    <a:pt x="10160" y="294640"/>
                  </a:lnTo>
                  <a:lnTo>
                    <a:pt x="11430" y="283210"/>
                  </a:lnTo>
                  <a:lnTo>
                    <a:pt x="12700" y="270510"/>
                  </a:lnTo>
                  <a:lnTo>
                    <a:pt x="13970" y="257810"/>
                  </a:lnTo>
                  <a:lnTo>
                    <a:pt x="15240" y="243840"/>
                  </a:lnTo>
                  <a:lnTo>
                    <a:pt x="17780" y="227330"/>
                  </a:lnTo>
                  <a:lnTo>
                    <a:pt x="20320" y="212090"/>
                  </a:lnTo>
                  <a:lnTo>
                    <a:pt x="24130" y="194310"/>
                  </a:lnTo>
                  <a:lnTo>
                    <a:pt x="29210" y="177800"/>
                  </a:lnTo>
                  <a:lnTo>
                    <a:pt x="35560" y="161290"/>
                  </a:lnTo>
                  <a:lnTo>
                    <a:pt x="41910" y="144780"/>
                  </a:lnTo>
                  <a:lnTo>
                    <a:pt x="48260" y="129540"/>
                  </a:lnTo>
                  <a:lnTo>
                    <a:pt x="54610" y="114300"/>
                  </a:lnTo>
                  <a:lnTo>
                    <a:pt x="60960" y="100330"/>
                  </a:lnTo>
                  <a:lnTo>
                    <a:pt x="68580" y="88900"/>
                  </a:lnTo>
                  <a:lnTo>
                    <a:pt x="74930" y="76200"/>
                  </a:lnTo>
                  <a:lnTo>
                    <a:pt x="83820" y="66040"/>
                  </a:lnTo>
                  <a:lnTo>
                    <a:pt x="92710" y="57150"/>
                  </a:lnTo>
                  <a:lnTo>
                    <a:pt x="101600" y="48260"/>
                  </a:lnTo>
                  <a:lnTo>
                    <a:pt x="111760" y="40640"/>
                  </a:lnTo>
                  <a:lnTo>
                    <a:pt x="121920" y="33020"/>
                  </a:lnTo>
                  <a:lnTo>
                    <a:pt x="132080" y="25400"/>
                  </a:lnTo>
                  <a:lnTo>
                    <a:pt x="142240" y="21590"/>
                  </a:lnTo>
                  <a:lnTo>
                    <a:pt x="152400" y="20320"/>
                  </a:lnTo>
                  <a:lnTo>
                    <a:pt x="162560" y="20320"/>
                  </a:lnTo>
                  <a:lnTo>
                    <a:pt x="175260" y="24130"/>
                  </a:lnTo>
                  <a:lnTo>
                    <a:pt x="190500" y="30480"/>
                  </a:lnTo>
                  <a:lnTo>
                    <a:pt x="205740" y="38100"/>
                  </a:lnTo>
                  <a:lnTo>
                    <a:pt x="215900" y="49530"/>
                  </a:lnTo>
                  <a:lnTo>
                    <a:pt x="222250" y="64770"/>
                  </a:lnTo>
                  <a:lnTo>
                    <a:pt x="227330" y="81280"/>
                  </a:lnTo>
                  <a:lnTo>
                    <a:pt x="229870" y="96520"/>
                  </a:lnTo>
                  <a:lnTo>
                    <a:pt x="229870" y="110490"/>
                  </a:lnTo>
                  <a:lnTo>
                    <a:pt x="228600" y="123190"/>
                  </a:lnTo>
                  <a:lnTo>
                    <a:pt x="226060" y="134620"/>
                  </a:lnTo>
                  <a:lnTo>
                    <a:pt x="223520" y="146050"/>
                  </a:lnTo>
                  <a:lnTo>
                    <a:pt x="220980" y="157480"/>
                  </a:lnTo>
                  <a:lnTo>
                    <a:pt x="217170" y="166370"/>
                  </a:lnTo>
                  <a:lnTo>
                    <a:pt x="212090" y="175260"/>
                  </a:lnTo>
                  <a:lnTo>
                    <a:pt x="205740" y="184150"/>
                  </a:lnTo>
                  <a:lnTo>
                    <a:pt x="198120" y="190500"/>
                  </a:lnTo>
                  <a:lnTo>
                    <a:pt x="190500" y="195580"/>
                  </a:lnTo>
                  <a:lnTo>
                    <a:pt x="181610" y="200660"/>
                  </a:lnTo>
                  <a:lnTo>
                    <a:pt x="168910" y="203200"/>
                  </a:lnTo>
                  <a:lnTo>
                    <a:pt x="154940" y="203200"/>
                  </a:lnTo>
                  <a:lnTo>
                    <a:pt x="139700" y="201930"/>
                  </a:lnTo>
                  <a:lnTo>
                    <a:pt x="125730" y="198120"/>
                  </a:lnTo>
                  <a:lnTo>
                    <a:pt x="110490" y="191770"/>
                  </a:lnTo>
                  <a:lnTo>
                    <a:pt x="6858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782310" y="3832860"/>
              <a:ext cx="60961" cy="326391"/>
            </a:xfrm>
            <a:custGeom>
              <a:avLst/>
              <a:gdLst/>
              <a:ahLst/>
              <a:cxnLst/>
              <a:rect l="0" t="0" r="0" b="0"/>
              <a:pathLst>
                <a:path w="60961" h="326391">
                  <a:moveTo>
                    <a:pt x="60960" y="0"/>
                  </a:moveTo>
                  <a:lnTo>
                    <a:pt x="45720" y="58420"/>
                  </a:lnTo>
                  <a:lnTo>
                    <a:pt x="41910" y="71120"/>
                  </a:lnTo>
                  <a:lnTo>
                    <a:pt x="36830" y="85090"/>
                  </a:lnTo>
                  <a:lnTo>
                    <a:pt x="30480" y="99060"/>
                  </a:lnTo>
                  <a:lnTo>
                    <a:pt x="25400" y="113030"/>
                  </a:lnTo>
                  <a:lnTo>
                    <a:pt x="21590" y="129540"/>
                  </a:lnTo>
                  <a:lnTo>
                    <a:pt x="16510" y="146050"/>
                  </a:lnTo>
                  <a:lnTo>
                    <a:pt x="13970" y="161290"/>
                  </a:lnTo>
                  <a:lnTo>
                    <a:pt x="12700" y="176530"/>
                  </a:lnTo>
                  <a:lnTo>
                    <a:pt x="11430" y="191770"/>
                  </a:lnTo>
                  <a:lnTo>
                    <a:pt x="8890" y="204470"/>
                  </a:lnTo>
                  <a:lnTo>
                    <a:pt x="6350" y="217170"/>
                  </a:lnTo>
                  <a:lnTo>
                    <a:pt x="3810" y="228600"/>
                  </a:lnTo>
                  <a:lnTo>
                    <a:pt x="1270" y="242570"/>
                  </a:lnTo>
                  <a:lnTo>
                    <a:pt x="0" y="257810"/>
                  </a:lnTo>
                  <a:lnTo>
                    <a:pt x="889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81370" y="3957320"/>
              <a:ext cx="224791" cy="212091"/>
            </a:xfrm>
            <a:custGeom>
              <a:avLst/>
              <a:gdLst/>
              <a:ahLst/>
              <a:cxnLst/>
              <a:rect l="0" t="0" r="0" b="0"/>
              <a:pathLst>
                <a:path w="224791" h="212091">
                  <a:moveTo>
                    <a:pt x="162560" y="33020"/>
                  </a:moveTo>
                  <a:lnTo>
                    <a:pt x="156210" y="16510"/>
                  </a:lnTo>
                  <a:lnTo>
                    <a:pt x="149860" y="10160"/>
                  </a:lnTo>
                  <a:lnTo>
                    <a:pt x="140970" y="5080"/>
                  </a:lnTo>
                  <a:lnTo>
                    <a:pt x="130810" y="0"/>
                  </a:lnTo>
                  <a:lnTo>
                    <a:pt x="119380" y="0"/>
                  </a:lnTo>
                  <a:lnTo>
                    <a:pt x="106680" y="3810"/>
                  </a:lnTo>
                  <a:lnTo>
                    <a:pt x="92710" y="10160"/>
                  </a:lnTo>
                  <a:lnTo>
                    <a:pt x="81280" y="17780"/>
                  </a:lnTo>
                  <a:lnTo>
                    <a:pt x="69850" y="26670"/>
                  </a:lnTo>
                  <a:lnTo>
                    <a:pt x="58420" y="35560"/>
                  </a:lnTo>
                  <a:lnTo>
                    <a:pt x="48260" y="45720"/>
                  </a:lnTo>
                  <a:lnTo>
                    <a:pt x="39370" y="54610"/>
                  </a:lnTo>
                  <a:lnTo>
                    <a:pt x="31750" y="64770"/>
                  </a:lnTo>
                  <a:lnTo>
                    <a:pt x="24130" y="76200"/>
                  </a:lnTo>
                  <a:lnTo>
                    <a:pt x="19050" y="88900"/>
                  </a:lnTo>
                  <a:lnTo>
                    <a:pt x="8890" y="114300"/>
                  </a:lnTo>
                  <a:lnTo>
                    <a:pt x="1270" y="137160"/>
                  </a:lnTo>
                  <a:lnTo>
                    <a:pt x="0" y="149860"/>
                  </a:lnTo>
                  <a:lnTo>
                    <a:pt x="0" y="165100"/>
                  </a:lnTo>
                  <a:lnTo>
                    <a:pt x="1270" y="180340"/>
                  </a:lnTo>
                  <a:lnTo>
                    <a:pt x="6350" y="191770"/>
                  </a:lnTo>
                  <a:lnTo>
                    <a:pt x="12700" y="200660"/>
                  </a:lnTo>
                  <a:lnTo>
                    <a:pt x="20320" y="208280"/>
                  </a:lnTo>
                  <a:lnTo>
                    <a:pt x="30480" y="209550"/>
                  </a:lnTo>
                  <a:lnTo>
                    <a:pt x="44450" y="207010"/>
                  </a:lnTo>
                  <a:lnTo>
                    <a:pt x="58420" y="201930"/>
                  </a:lnTo>
                  <a:lnTo>
                    <a:pt x="73660" y="194310"/>
                  </a:lnTo>
                  <a:lnTo>
                    <a:pt x="87630" y="186690"/>
                  </a:lnTo>
                  <a:lnTo>
                    <a:pt x="101600" y="177800"/>
                  </a:lnTo>
                  <a:lnTo>
                    <a:pt x="114300" y="167640"/>
                  </a:lnTo>
                  <a:lnTo>
                    <a:pt x="124460" y="157480"/>
                  </a:lnTo>
                  <a:lnTo>
                    <a:pt x="133350" y="147320"/>
                  </a:lnTo>
                  <a:lnTo>
                    <a:pt x="140970" y="135890"/>
                  </a:lnTo>
                  <a:lnTo>
                    <a:pt x="149860" y="124460"/>
                  </a:lnTo>
                  <a:lnTo>
                    <a:pt x="157480" y="111760"/>
                  </a:lnTo>
                  <a:lnTo>
                    <a:pt x="171450" y="87630"/>
                  </a:lnTo>
                  <a:lnTo>
                    <a:pt x="179070" y="76200"/>
                  </a:lnTo>
                  <a:lnTo>
                    <a:pt x="184150" y="64770"/>
                  </a:lnTo>
                  <a:lnTo>
                    <a:pt x="186690" y="52070"/>
                  </a:lnTo>
                  <a:lnTo>
                    <a:pt x="189230" y="38100"/>
                  </a:lnTo>
                  <a:lnTo>
                    <a:pt x="187960" y="31750"/>
                  </a:lnTo>
                  <a:lnTo>
                    <a:pt x="185420" y="30480"/>
                  </a:lnTo>
                  <a:lnTo>
                    <a:pt x="181610" y="30480"/>
                  </a:lnTo>
                  <a:lnTo>
                    <a:pt x="176530" y="38100"/>
                  </a:lnTo>
                  <a:lnTo>
                    <a:pt x="172720" y="50800"/>
                  </a:lnTo>
                  <a:lnTo>
                    <a:pt x="168910" y="66040"/>
                  </a:lnTo>
                  <a:lnTo>
                    <a:pt x="166370" y="81280"/>
                  </a:lnTo>
                  <a:lnTo>
                    <a:pt x="165100" y="97790"/>
                  </a:lnTo>
                  <a:lnTo>
                    <a:pt x="163830" y="115570"/>
                  </a:lnTo>
                  <a:lnTo>
                    <a:pt x="166370" y="130810"/>
                  </a:lnTo>
                  <a:lnTo>
                    <a:pt x="168910" y="146050"/>
                  </a:lnTo>
                  <a:lnTo>
                    <a:pt x="173990" y="161290"/>
                  </a:lnTo>
                  <a:lnTo>
                    <a:pt x="181610" y="173990"/>
                  </a:lnTo>
                  <a:lnTo>
                    <a:pt x="191770" y="184150"/>
                  </a:lnTo>
                  <a:lnTo>
                    <a:pt x="224790" y="21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144260" y="3959860"/>
              <a:ext cx="152401" cy="209551"/>
            </a:xfrm>
            <a:custGeom>
              <a:avLst/>
              <a:gdLst/>
              <a:ahLst/>
              <a:cxnLst/>
              <a:rect l="0" t="0" r="0" b="0"/>
              <a:pathLst>
                <a:path w="152401" h="209551">
                  <a:moveTo>
                    <a:pt x="152400" y="20320"/>
                  </a:moveTo>
                  <a:lnTo>
                    <a:pt x="134620" y="254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6520" y="3810"/>
                  </a:lnTo>
                  <a:lnTo>
                    <a:pt x="85090" y="7620"/>
                  </a:lnTo>
                  <a:lnTo>
                    <a:pt x="73660" y="12700"/>
                  </a:lnTo>
                  <a:lnTo>
                    <a:pt x="64770" y="19050"/>
                  </a:lnTo>
                  <a:lnTo>
                    <a:pt x="55880" y="26670"/>
                  </a:lnTo>
                  <a:lnTo>
                    <a:pt x="48260" y="34290"/>
                  </a:lnTo>
                  <a:lnTo>
                    <a:pt x="40640" y="43180"/>
                  </a:lnTo>
                  <a:lnTo>
                    <a:pt x="33020" y="53340"/>
                  </a:lnTo>
                  <a:lnTo>
                    <a:pt x="25400" y="63500"/>
                  </a:lnTo>
                  <a:lnTo>
                    <a:pt x="19050" y="73660"/>
                  </a:lnTo>
                  <a:lnTo>
                    <a:pt x="13970" y="85090"/>
                  </a:lnTo>
                  <a:lnTo>
                    <a:pt x="11430" y="96520"/>
                  </a:lnTo>
                  <a:lnTo>
                    <a:pt x="8890" y="110490"/>
                  </a:lnTo>
                  <a:lnTo>
                    <a:pt x="6350" y="121920"/>
                  </a:lnTo>
                  <a:lnTo>
                    <a:pt x="2540" y="133350"/>
                  </a:lnTo>
                  <a:lnTo>
                    <a:pt x="0" y="144780"/>
                  </a:lnTo>
                  <a:lnTo>
                    <a:pt x="0" y="157480"/>
                  </a:lnTo>
                  <a:lnTo>
                    <a:pt x="2540" y="170180"/>
                  </a:lnTo>
                  <a:lnTo>
                    <a:pt x="6350" y="182880"/>
                  </a:lnTo>
                  <a:lnTo>
                    <a:pt x="12700" y="193040"/>
                  </a:lnTo>
                  <a:lnTo>
                    <a:pt x="20320" y="200660"/>
                  </a:lnTo>
                  <a:lnTo>
                    <a:pt x="6731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334760" y="3958590"/>
              <a:ext cx="189231" cy="209551"/>
            </a:xfrm>
            <a:custGeom>
              <a:avLst/>
              <a:gdLst/>
              <a:ahLst/>
              <a:cxnLst/>
              <a:rect l="0" t="0" r="0" b="0"/>
              <a:pathLst>
                <a:path w="189231" h="209551">
                  <a:moveTo>
                    <a:pt x="3810" y="53340"/>
                  </a:moveTo>
                  <a:lnTo>
                    <a:pt x="13970" y="69850"/>
                  </a:lnTo>
                  <a:lnTo>
                    <a:pt x="22860" y="76200"/>
                  </a:lnTo>
                  <a:lnTo>
                    <a:pt x="33020" y="81280"/>
                  </a:lnTo>
                  <a:lnTo>
                    <a:pt x="44450" y="85090"/>
                  </a:lnTo>
                  <a:lnTo>
                    <a:pt x="58420" y="88900"/>
                  </a:lnTo>
                  <a:lnTo>
                    <a:pt x="74930" y="90170"/>
                  </a:lnTo>
                  <a:lnTo>
                    <a:pt x="93980" y="92710"/>
                  </a:lnTo>
                  <a:lnTo>
                    <a:pt x="109220" y="91440"/>
                  </a:lnTo>
                  <a:lnTo>
                    <a:pt x="123190" y="90170"/>
                  </a:lnTo>
                  <a:lnTo>
                    <a:pt x="135890" y="88900"/>
                  </a:lnTo>
                  <a:lnTo>
                    <a:pt x="148590" y="85090"/>
                  </a:lnTo>
                  <a:lnTo>
                    <a:pt x="162560" y="80010"/>
                  </a:lnTo>
                  <a:lnTo>
                    <a:pt x="176530" y="74930"/>
                  </a:lnTo>
                  <a:lnTo>
                    <a:pt x="184150" y="64770"/>
                  </a:lnTo>
                  <a:lnTo>
                    <a:pt x="187960" y="52070"/>
                  </a:lnTo>
                  <a:lnTo>
                    <a:pt x="189230" y="38100"/>
                  </a:lnTo>
                  <a:lnTo>
                    <a:pt x="186690" y="26670"/>
                  </a:lnTo>
                  <a:lnTo>
                    <a:pt x="179070" y="16510"/>
                  </a:lnTo>
                  <a:lnTo>
                    <a:pt x="170180" y="7620"/>
                  </a:lnTo>
                  <a:lnTo>
                    <a:pt x="156210" y="2540"/>
                  </a:lnTo>
                  <a:lnTo>
                    <a:pt x="140970" y="1270"/>
                  </a:lnTo>
                  <a:lnTo>
                    <a:pt x="123190" y="0"/>
                  </a:lnTo>
                  <a:lnTo>
                    <a:pt x="105410" y="3810"/>
                  </a:lnTo>
                  <a:lnTo>
                    <a:pt x="87630" y="10160"/>
                  </a:lnTo>
                  <a:lnTo>
                    <a:pt x="69850" y="16510"/>
                  </a:lnTo>
                  <a:lnTo>
                    <a:pt x="55880" y="24130"/>
                  </a:lnTo>
                  <a:lnTo>
                    <a:pt x="44450" y="31750"/>
                  </a:lnTo>
                  <a:lnTo>
                    <a:pt x="34290" y="38100"/>
                  </a:lnTo>
                  <a:lnTo>
                    <a:pt x="26670" y="48260"/>
                  </a:lnTo>
                  <a:lnTo>
                    <a:pt x="20320" y="58420"/>
                  </a:lnTo>
                  <a:lnTo>
                    <a:pt x="13970" y="71120"/>
                  </a:lnTo>
                  <a:lnTo>
                    <a:pt x="10160" y="82550"/>
                  </a:lnTo>
                  <a:lnTo>
                    <a:pt x="5080" y="93980"/>
                  </a:lnTo>
                  <a:lnTo>
                    <a:pt x="1270" y="104140"/>
                  </a:lnTo>
                  <a:lnTo>
                    <a:pt x="0" y="115570"/>
                  </a:lnTo>
                  <a:lnTo>
                    <a:pt x="0" y="125730"/>
                  </a:lnTo>
                  <a:lnTo>
                    <a:pt x="1270" y="137160"/>
                  </a:lnTo>
                  <a:lnTo>
                    <a:pt x="2540" y="147320"/>
                  </a:lnTo>
                  <a:lnTo>
                    <a:pt x="5080" y="157480"/>
                  </a:lnTo>
                  <a:lnTo>
                    <a:pt x="7620" y="168910"/>
                  </a:lnTo>
                  <a:lnTo>
                    <a:pt x="15240" y="179070"/>
                  </a:lnTo>
                  <a:lnTo>
                    <a:pt x="24130" y="189230"/>
                  </a:lnTo>
                  <a:lnTo>
                    <a:pt x="34290" y="200660"/>
                  </a:lnTo>
                  <a:lnTo>
                    <a:pt x="48260" y="205740"/>
                  </a:lnTo>
                  <a:lnTo>
                    <a:pt x="64770" y="208280"/>
                  </a:lnTo>
                  <a:lnTo>
                    <a:pt x="83820" y="209550"/>
                  </a:lnTo>
                  <a:lnTo>
                    <a:pt x="100330" y="208280"/>
                  </a:lnTo>
                  <a:lnTo>
                    <a:pt x="115570" y="207010"/>
                  </a:lnTo>
                  <a:lnTo>
                    <a:pt x="16129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537960" y="3779520"/>
              <a:ext cx="242571" cy="386081"/>
            </a:xfrm>
            <a:custGeom>
              <a:avLst/>
              <a:gdLst/>
              <a:ahLst/>
              <a:cxnLst/>
              <a:rect l="0" t="0" r="0" b="0"/>
              <a:pathLst>
                <a:path w="242571" h="386081">
                  <a:moveTo>
                    <a:pt x="242570" y="0"/>
                  </a:moveTo>
                  <a:lnTo>
                    <a:pt x="236220" y="16510"/>
                  </a:lnTo>
                  <a:lnTo>
                    <a:pt x="233680" y="26670"/>
                  </a:lnTo>
                  <a:lnTo>
                    <a:pt x="227330" y="49530"/>
                  </a:lnTo>
                  <a:lnTo>
                    <a:pt x="217170" y="88900"/>
                  </a:lnTo>
                  <a:lnTo>
                    <a:pt x="214630" y="105410"/>
                  </a:lnTo>
                  <a:lnTo>
                    <a:pt x="193040" y="212090"/>
                  </a:lnTo>
                  <a:lnTo>
                    <a:pt x="186690" y="243840"/>
                  </a:lnTo>
                  <a:lnTo>
                    <a:pt x="184150" y="257810"/>
                  </a:lnTo>
                  <a:lnTo>
                    <a:pt x="182880" y="273050"/>
                  </a:lnTo>
                  <a:lnTo>
                    <a:pt x="181610" y="287020"/>
                  </a:lnTo>
                  <a:lnTo>
                    <a:pt x="180340" y="300990"/>
                  </a:lnTo>
                  <a:lnTo>
                    <a:pt x="179070" y="335280"/>
                  </a:lnTo>
                  <a:lnTo>
                    <a:pt x="179070" y="327660"/>
                  </a:lnTo>
                  <a:lnTo>
                    <a:pt x="176530" y="316230"/>
                  </a:lnTo>
                  <a:lnTo>
                    <a:pt x="172720" y="302260"/>
                  </a:lnTo>
                  <a:lnTo>
                    <a:pt x="167640" y="285750"/>
                  </a:lnTo>
                  <a:lnTo>
                    <a:pt x="161290" y="270510"/>
                  </a:lnTo>
                  <a:lnTo>
                    <a:pt x="153670" y="255270"/>
                  </a:lnTo>
                  <a:lnTo>
                    <a:pt x="144780" y="240030"/>
                  </a:lnTo>
                  <a:lnTo>
                    <a:pt x="132080" y="231140"/>
                  </a:lnTo>
                  <a:lnTo>
                    <a:pt x="119380" y="227330"/>
                  </a:lnTo>
                  <a:lnTo>
                    <a:pt x="104140" y="224790"/>
                  </a:lnTo>
                  <a:lnTo>
                    <a:pt x="90170" y="226060"/>
                  </a:lnTo>
                  <a:lnTo>
                    <a:pt x="77470" y="229870"/>
                  </a:lnTo>
                  <a:lnTo>
                    <a:pt x="66040" y="233680"/>
                  </a:lnTo>
                  <a:lnTo>
                    <a:pt x="54610" y="238760"/>
                  </a:lnTo>
                  <a:lnTo>
                    <a:pt x="43180" y="245110"/>
                  </a:lnTo>
                  <a:lnTo>
                    <a:pt x="33020" y="251460"/>
                  </a:lnTo>
                  <a:lnTo>
                    <a:pt x="22860" y="259080"/>
                  </a:lnTo>
                  <a:lnTo>
                    <a:pt x="13970" y="266700"/>
                  </a:lnTo>
                  <a:lnTo>
                    <a:pt x="6350" y="276860"/>
                  </a:lnTo>
                  <a:lnTo>
                    <a:pt x="1270" y="288290"/>
                  </a:lnTo>
                  <a:lnTo>
                    <a:pt x="0" y="302260"/>
                  </a:lnTo>
                  <a:lnTo>
                    <a:pt x="0" y="317500"/>
                  </a:lnTo>
                  <a:lnTo>
                    <a:pt x="2540" y="330200"/>
                  </a:lnTo>
                  <a:lnTo>
                    <a:pt x="6350" y="340360"/>
                  </a:lnTo>
                  <a:lnTo>
                    <a:pt x="11430" y="350520"/>
                  </a:lnTo>
                  <a:lnTo>
                    <a:pt x="16510" y="358140"/>
                  </a:lnTo>
                  <a:lnTo>
                    <a:pt x="22860" y="367030"/>
                  </a:lnTo>
                  <a:lnTo>
                    <a:pt x="29210" y="374650"/>
                  </a:lnTo>
                  <a:lnTo>
                    <a:pt x="38100" y="379730"/>
                  </a:lnTo>
                  <a:lnTo>
                    <a:pt x="49530" y="382270"/>
                  </a:lnTo>
                  <a:lnTo>
                    <a:pt x="60960" y="384810"/>
                  </a:lnTo>
                  <a:lnTo>
                    <a:pt x="77470" y="386080"/>
                  </a:lnTo>
                  <a:lnTo>
                    <a:pt x="95250" y="384810"/>
                  </a:lnTo>
                  <a:lnTo>
                    <a:pt x="116840" y="382270"/>
                  </a:lnTo>
                  <a:lnTo>
                    <a:pt x="133350" y="379730"/>
                  </a:lnTo>
                  <a:lnTo>
                    <a:pt x="148590" y="374650"/>
                  </a:lnTo>
                  <a:lnTo>
                    <a:pt x="18923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009130" y="3663950"/>
              <a:ext cx="251461" cy="453391"/>
            </a:xfrm>
            <a:custGeom>
              <a:avLst/>
              <a:gdLst/>
              <a:ahLst/>
              <a:cxnLst/>
              <a:rect l="0" t="0" r="0" b="0"/>
              <a:pathLst>
                <a:path w="251461" h="453391">
                  <a:moveTo>
                    <a:pt x="129540" y="0"/>
                  </a:moveTo>
                  <a:lnTo>
                    <a:pt x="118110" y="33020"/>
                  </a:lnTo>
                  <a:lnTo>
                    <a:pt x="113030" y="48260"/>
                  </a:lnTo>
                  <a:lnTo>
                    <a:pt x="100330" y="92710"/>
                  </a:lnTo>
                  <a:lnTo>
                    <a:pt x="88900" y="130810"/>
                  </a:lnTo>
                  <a:lnTo>
                    <a:pt x="83820" y="151130"/>
                  </a:lnTo>
                  <a:lnTo>
                    <a:pt x="78740" y="172720"/>
                  </a:lnTo>
                  <a:lnTo>
                    <a:pt x="74930" y="196850"/>
                  </a:lnTo>
                  <a:lnTo>
                    <a:pt x="69850" y="218440"/>
                  </a:lnTo>
                  <a:lnTo>
                    <a:pt x="63500" y="240030"/>
                  </a:lnTo>
                  <a:lnTo>
                    <a:pt x="57150" y="261620"/>
                  </a:lnTo>
                  <a:lnTo>
                    <a:pt x="52070" y="281940"/>
                  </a:lnTo>
                  <a:lnTo>
                    <a:pt x="43180" y="320040"/>
                  </a:lnTo>
                  <a:lnTo>
                    <a:pt x="38100" y="337820"/>
                  </a:lnTo>
                  <a:lnTo>
                    <a:pt x="31750" y="354330"/>
                  </a:lnTo>
                  <a:lnTo>
                    <a:pt x="25400" y="369570"/>
                  </a:lnTo>
                  <a:lnTo>
                    <a:pt x="15240" y="396240"/>
                  </a:lnTo>
                  <a:lnTo>
                    <a:pt x="3810" y="430530"/>
                  </a:lnTo>
                  <a:lnTo>
                    <a:pt x="0" y="440690"/>
                  </a:lnTo>
                  <a:lnTo>
                    <a:pt x="0" y="444500"/>
                  </a:lnTo>
                  <a:lnTo>
                    <a:pt x="1270" y="444500"/>
                  </a:lnTo>
                  <a:lnTo>
                    <a:pt x="6350" y="439420"/>
                  </a:lnTo>
                  <a:lnTo>
                    <a:pt x="12700" y="425450"/>
                  </a:lnTo>
                  <a:lnTo>
                    <a:pt x="16510" y="417830"/>
                  </a:lnTo>
                  <a:lnTo>
                    <a:pt x="21590" y="406400"/>
                  </a:lnTo>
                  <a:lnTo>
                    <a:pt x="33020" y="382270"/>
                  </a:lnTo>
                  <a:lnTo>
                    <a:pt x="38100" y="370840"/>
                  </a:lnTo>
                  <a:lnTo>
                    <a:pt x="43180" y="359410"/>
                  </a:lnTo>
                  <a:lnTo>
                    <a:pt x="46990" y="347980"/>
                  </a:lnTo>
                  <a:lnTo>
                    <a:pt x="52070" y="336550"/>
                  </a:lnTo>
                  <a:lnTo>
                    <a:pt x="64770" y="311150"/>
                  </a:lnTo>
                  <a:lnTo>
                    <a:pt x="72390" y="298450"/>
                  </a:lnTo>
                  <a:lnTo>
                    <a:pt x="80010" y="287020"/>
                  </a:lnTo>
                  <a:lnTo>
                    <a:pt x="90170" y="275590"/>
                  </a:lnTo>
                  <a:lnTo>
                    <a:pt x="97790" y="264160"/>
                  </a:lnTo>
                  <a:lnTo>
                    <a:pt x="106680" y="252730"/>
                  </a:lnTo>
                  <a:lnTo>
                    <a:pt x="114300" y="242570"/>
                  </a:lnTo>
                  <a:lnTo>
                    <a:pt x="125730" y="234950"/>
                  </a:lnTo>
                  <a:lnTo>
                    <a:pt x="140970" y="231140"/>
                  </a:lnTo>
                  <a:lnTo>
                    <a:pt x="158750" y="227330"/>
                  </a:lnTo>
                  <a:lnTo>
                    <a:pt x="172720" y="227330"/>
                  </a:lnTo>
                  <a:lnTo>
                    <a:pt x="186690" y="229870"/>
                  </a:lnTo>
                  <a:lnTo>
                    <a:pt x="199390" y="233680"/>
                  </a:lnTo>
                  <a:lnTo>
                    <a:pt x="208280" y="240030"/>
                  </a:lnTo>
                  <a:lnTo>
                    <a:pt x="215900" y="247650"/>
                  </a:lnTo>
                  <a:lnTo>
                    <a:pt x="228600" y="265430"/>
                  </a:lnTo>
                  <a:lnTo>
                    <a:pt x="242570" y="285750"/>
                  </a:lnTo>
                  <a:lnTo>
                    <a:pt x="246380" y="297180"/>
                  </a:lnTo>
                  <a:lnTo>
                    <a:pt x="248920" y="308610"/>
                  </a:lnTo>
                  <a:lnTo>
                    <a:pt x="251460" y="321310"/>
                  </a:lnTo>
                  <a:lnTo>
                    <a:pt x="251460" y="335280"/>
                  </a:lnTo>
                  <a:lnTo>
                    <a:pt x="250190" y="347980"/>
                  </a:lnTo>
                  <a:lnTo>
                    <a:pt x="248920" y="361950"/>
                  </a:lnTo>
                  <a:lnTo>
                    <a:pt x="245110" y="374650"/>
                  </a:lnTo>
                  <a:lnTo>
                    <a:pt x="240030" y="387350"/>
                  </a:lnTo>
                  <a:lnTo>
                    <a:pt x="234950" y="398780"/>
                  </a:lnTo>
                  <a:lnTo>
                    <a:pt x="228600" y="407670"/>
                  </a:lnTo>
                  <a:lnTo>
                    <a:pt x="222250" y="416560"/>
                  </a:lnTo>
                  <a:lnTo>
                    <a:pt x="215900" y="425450"/>
                  </a:lnTo>
                  <a:lnTo>
                    <a:pt x="208280" y="433070"/>
                  </a:lnTo>
                  <a:lnTo>
                    <a:pt x="199390" y="440690"/>
                  </a:lnTo>
                  <a:lnTo>
                    <a:pt x="190500" y="448310"/>
                  </a:lnTo>
                  <a:lnTo>
                    <a:pt x="176530" y="452120"/>
                  </a:lnTo>
                  <a:lnTo>
                    <a:pt x="161290" y="453390"/>
                  </a:lnTo>
                  <a:lnTo>
                    <a:pt x="143510" y="453390"/>
                  </a:lnTo>
                  <a:lnTo>
                    <a:pt x="127000" y="449580"/>
                  </a:lnTo>
                  <a:lnTo>
                    <a:pt x="111760" y="443230"/>
                  </a:lnTo>
                  <a:lnTo>
                    <a:pt x="96520" y="435610"/>
                  </a:lnTo>
                  <a:lnTo>
                    <a:pt x="85090" y="427990"/>
                  </a:lnTo>
                  <a:lnTo>
                    <a:pt x="76200" y="417830"/>
                  </a:lnTo>
                  <a:lnTo>
                    <a:pt x="5588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379970" y="3895090"/>
              <a:ext cx="85091" cy="220981"/>
            </a:xfrm>
            <a:custGeom>
              <a:avLst/>
              <a:gdLst/>
              <a:ahLst/>
              <a:cxnLst/>
              <a:rect l="0" t="0" r="0" b="0"/>
              <a:pathLst>
                <a:path w="85091" h="220981">
                  <a:moveTo>
                    <a:pt x="0" y="0"/>
                  </a:moveTo>
                  <a:lnTo>
                    <a:pt x="0" y="27940"/>
                  </a:lnTo>
                  <a:lnTo>
                    <a:pt x="1270" y="44450"/>
                  </a:lnTo>
                  <a:lnTo>
                    <a:pt x="3810" y="63500"/>
                  </a:lnTo>
                  <a:lnTo>
                    <a:pt x="6350" y="85090"/>
                  </a:lnTo>
                  <a:lnTo>
                    <a:pt x="8890" y="102870"/>
                  </a:lnTo>
                  <a:lnTo>
                    <a:pt x="11430" y="118110"/>
                  </a:lnTo>
                  <a:lnTo>
                    <a:pt x="15240" y="130810"/>
                  </a:lnTo>
                  <a:lnTo>
                    <a:pt x="20320" y="144780"/>
                  </a:lnTo>
                  <a:lnTo>
                    <a:pt x="27940" y="158750"/>
                  </a:lnTo>
                  <a:lnTo>
                    <a:pt x="36830" y="172720"/>
                  </a:lnTo>
                  <a:lnTo>
                    <a:pt x="45720" y="184150"/>
                  </a:lnTo>
                  <a:lnTo>
                    <a:pt x="54610" y="194310"/>
                  </a:lnTo>
                  <a:lnTo>
                    <a:pt x="8509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359650" y="3843020"/>
              <a:ext cx="241301" cy="463551"/>
            </a:xfrm>
            <a:custGeom>
              <a:avLst/>
              <a:gdLst/>
              <a:ahLst/>
              <a:cxnLst/>
              <a:rect l="0" t="0" r="0" b="0"/>
              <a:pathLst>
                <a:path w="241301" h="463551">
                  <a:moveTo>
                    <a:pt x="241300" y="0"/>
                  </a:moveTo>
                  <a:lnTo>
                    <a:pt x="236220" y="16510"/>
                  </a:lnTo>
                  <a:lnTo>
                    <a:pt x="232410" y="25400"/>
                  </a:lnTo>
                  <a:lnTo>
                    <a:pt x="227330" y="34290"/>
                  </a:lnTo>
                  <a:lnTo>
                    <a:pt x="222250" y="44450"/>
                  </a:lnTo>
                  <a:lnTo>
                    <a:pt x="217170" y="54610"/>
                  </a:lnTo>
                  <a:lnTo>
                    <a:pt x="212090" y="67310"/>
                  </a:lnTo>
                  <a:lnTo>
                    <a:pt x="208280" y="80010"/>
                  </a:lnTo>
                  <a:lnTo>
                    <a:pt x="201930" y="92710"/>
                  </a:lnTo>
                  <a:lnTo>
                    <a:pt x="194310" y="106680"/>
                  </a:lnTo>
                  <a:lnTo>
                    <a:pt x="185420" y="119380"/>
                  </a:lnTo>
                  <a:lnTo>
                    <a:pt x="177800" y="134620"/>
                  </a:lnTo>
                  <a:lnTo>
                    <a:pt x="170180" y="151130"/>
                  </a:lnTo>
                  <a:lnTo>
                    <a:pt x="162560" y="167640"/>
                  </a:lnTo>
                  <a:lnTo>
                    <a:pt x="153670" y="184150"/>
                  </a:lnTo>
                  <a:lnTo>
                    <a:pt x="144780" y="200660"/>
                  </a:lnTo>
                  <a:lnTo>
                    <a:pt x="124460" y="234950"/>
                  </a:lnTo>
                  <a:lnTo>
                    <a:pt x="104140" y="270510"/>
                  </a:lnTo>
                  <a:lnTo>
                    <a:pt x="95250" y="288290"/>
                  </a:lnTo>
                  <a:lnTo>
                    <a:pt x="86360" y="304800"/>
                  </a:lnTo>
                  <a:lnTo>
                    <a:pt x="78740" y="322580"/>
                  </a:lnTo>
                  <a:lnTo>
                    <a:pt x="71120" y="337820"/>
                  </a:lnTo>
                  <a:lnTo>
                    <a:pt x="63500" y="351790"/>
                  </a:lnTo>
                  <a:lnTo>
                    <a:pt x="55880" y="364490"/>
                  </a:lnTo>
                  <a:lnTo>
                    <a:pt x="50800" y="375920"/>
                  </a:lnTo>
                  <a:lnTo>
                    <a:pt x="45720" y="387350"/>
                  </a:lnTo>
                  <a:lnTo>
                    <a:pt x="40640" y="398780"/>
                  </a:lnTo>
                  <a:lnTo>
                    <a:pt x="35560" y="410210"/>
                  </a:lnTo>
                  <a:lnTo>
                    <a:pt x="29210" y="42037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042920" y="4428490"/>
              <a:ext cx="410211" cy="383541"/>
            </a:xfrm>
            <a:custGeom>
              <a:avLst/>
              <a:gdLst/>
              <a:ahLst/>
              <a:cxnLst/>
              <a:rect l="0" t="0" r="0" b="0"/>
              <a:pathLst>
                <a:path w="410211" h="383541">
                  <a:moveTo>
                    <a:pt x="0" y="383540"/>
                  </a:moveTo>
                  <a:lnTo>
                    <a:pt x="38100" y="344170"/>
                  </a:lnTo>
                  <a:lnTo>
                    <a:pt x="45720" y="335280"/>
                  </a:lnTo>
                  <a:lnTo>
                    <a:pt x="52070" y="323850"/>
                  </a:lnTo>
                  <a:lnTo>
                    <a:pt x="59690" y="312420"/>
                  </a:lnTo>
                  <a:lnTo>
                    <a:pt x="66040" y="299720"/>
                  </a:lnTo>
                  <a:lnTo>
                    <a:pt x="80010" y="273050"/>
                  </a:lnTo>
                  <a:lnTo>
                    <a:pt x="87630" y="257810"/>
                  </a:lnTo>
                  <a:lnTo>
                    <a:pt x="101600" y="226060"/>
                  </a:lnTo>
                  <a:lnTo>
                    <a:pt x="109220" y="209550"/>
                  </a:lnTo>
                  <a:lnTo>
                    <a:pt x="119380" y="193040"/>
                  </a:lnTo>
                  <a:lnTo>
                    <a:pt x="138430" y="157480"/>
                  </a:lnTo>
                  <a:lnTo>
                    <a:pt x="167640" y="106680"/>
                  </a:lnTo>
                  <a:lnTo>
                    <a:pt x="184150" y="76200"/>
                  </a:lnTo>
                  <a:lnTo>
                    <a:pt x="190500" y="60960"/>
                  </a:lnTo>
                  <a:lnTo>
                    <a:pt x="195580" y="46990"/>
                  </a:lnTo>
                  <a:lnTo>
                    <a:pt x="200660" y="33020"/>
                  </a:lnTo>
                  <a:lnTo>
                    <a:pt x="204470" y="29210"/>
                  </a:lnTo>
                  <a:lnTo>
                    <a:pt x="205740" y="31750"/>
                  </a:lnTo>
                  <a:lnTo>
                    <a:pt x="207010" y="40640"/>
                  </a:lnTo>
                  <a:lnTo>
                    <a:pt x="207010" y="50800"/>
                  </a:lnTo>
                  <a:lnTo>
                    <a:pt x="205740" y="62230"/>
                  </a:lnTo>
                  <a:lnTo>
                    <a:pt x="204470" y="73660"/>
                  </a:lnTo>
                  <a:lnTo>
                    <a:pt x="203200" y="87630"/>
                  </a:lnTo>
                  <a:lnTo>
                    <a:pt x="201930" y="102870"/>
                  </a:lnTo>
                  <a:lnTo>
                    <a:pt x="200660" y="134620"/>
                  </a:lnTo>
                  <a:lnTo>
                    <a:pt x="199390" y="193040"/>
                  </a:lnTo>
                  <a:lnTo>
                    <a:pt x="199390" y="207010"/>
                  </a:lnTo>
                  <a:lnTo>
                    <a:pt x="201930" y="220980"/>
                  </a:lnTo>
                  <a:lnTo>
                    <a:pt x="205740" y="234950"/>
                  </a:lnTo>
                  <a:lnTo>
                    <a:pt x="210820" y="250190"/>
                  </a:lnTo>
                  <a:lnTo>
                    <a:pt x="218440" y="255270"/>
                  </a:lnTo>
                  <a:lnTo>
                    <a:pt x="228600" y="255270"/>
                  </a:lnTo>
                  <a:lnTo>
                    <a:pt x="240030" y="252730"/>
                  </a:lnTo>
                  <a:lnTo>
                    <a:pt x="251460" y="246380"/>
                  </a:lnTo>
                  <a:lnTo>
                    <a:pt x="262890" y="236220"/>
                  </a:lnTo>
                  <a:lnTo>
                    <a:pt x="273050" y="226060"/>
                  </a:lnTo>
                  <a:lnTo>
                    <a:pt x="283210" y="213360"/>
                  </a:lnTo>
                  <a:lnTo>
                    <a:pt x="290830" y="200660"/>
                  </a:lnTo>
                  <a:lnTo>
                    <a:pt x="327660" y="142240"/>
                  </a:lnTo>
                  <a:lnTo>
                    <a:pt x="336550" y="125730"/>
                  </a:lnTo>
                  <a:lnTo>
                    <a:pt x="353060" y="96520"/>
                  </a:lnTo>
                  <a:lnTo>
                    <a:pt x="359410" y="81280"/>
                  </a:lnTo>
                  <a:lnTo>
                    <a:pt x="364490" y="64770"/>
                  </a:lnTo>
                  <a:lnTo>
                    <a:pt x="373380" y="33020"/>
                  </a:lnTo>
                  <a:lnTo>
                    <a:pt x="381000" y="7620"/>
                  </a:lnTo>
                  <a:lnTo>
                    <a:pt x="386080" y="1270"/>
                  </a:lnTo>
                  <a:lnTo>
                    <a:pt x="392430" y="0"/>
                  </a:lnTo>
                  <a:lnTo>
                    <a:pt x="398780" y="1270"/>
                  </a:lnTo>
                  <a:lnTo>
                    <a:pt x="402590" y="10160"/>
                  </a:lnTo>
                  <a:lnTo>
                    <a:pt x="405130" y="24130"/>
                  </a:lnTo>
                  <a:lnTo>
                    <a:pt x="406400" y="41910"/>
                  </a:lnTo>
                  <a:lnTo>
                    <a:pt x="407670" y="59690"/>
                  </a:lnTo>
                  <a:lnTo>
                    <a:pt x="408940" y="77470"/>
                  </a:lnTo>
                  <a:lnTo>
                    <a:pt x="410210" y="113030"/>
                  </a:lnTo>
                  <a:lnTo>
                    <a:pt x="410210" y="200660"/>
                  </a:lnTo>
                  <a:lnTo>
                    <a:pt x="408940" y="217170"/>
                  </a:lnTo>
                  <a:lnTo>
                    <a:pt x="407670" y="232410"/>
                  </a:lnTo>
                  <a:lnTo>
                    <a:pt x="405130" y="247650"/>
                  </a:lnTo>
                  <a:lnTo>
                    <a:pt x="402590" y="262890"/>
                  </a:lnTo>
                  <a:lnTo>
                    <a:pt x="402590" y="279400"/>
                  </a:lnTo>
                  <a:lnTo>
                    <a:pt x="410210" y="34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566160" y="4400550"/>
              <a:ext cx="129541" cy="220981"/>
            </a:xfrm>
            <a:custGeom>
              <a:avLst/>
              <a:gdLst/>
              <a:ahLst/>
              <a:cxnLst/>
              <a:rect l="0" t="0" r="0" b="0"/>
              <a:pathLst>
                <a:path w="129541" h="220981">
                  <a:moveTo>
                    <a:pt x="119380" y="0"/>
                  </a:moveTo>
                  <a:lnTo>
                    <a:pt x="91440" y="6350"/>
                  </a:lnTo>
                  <a:lnTo>
                    <a:pt x="80010" y="10160"/>
                  </a:lnTo>
                  <a:lnTo>
                    <a:pt x="71120" y="15240"/>
                  </a:lnTo>
                  <a:lnTo>
                    <a:pt x="62230" y="20320"/>
                  </a:lnTo>
                  <a:lnTo>
                    <a:pt x="54610" y="26670"/>
                  </a:lnTo>
                  <a:lnTo>
                    <a:pt x="46990" y="33020"/>
                  </a:lnTo>
                  <a:lnTo>
                    <a:pt x="39370" y="39370"/>
                  </a:lnTo>
                  <a:lnTo>
                    <a:pt x="31750" y="48260"/>
                  </a:lnTo>
                  <a:lnTo>
                    <a:pt x="24130" y="55880"/>
                  </a:lnTo>
                  <a:lnTo>
                    <a:pt x="17780" y="66040"/>
                  </a:lnTo>
                  <a:lnTo>
                    <a:pt x="11430" y="76200"/>
                  </a:lnTo>
                  <a:lnTo>
                    <a:pt x="6350" y="88900"/>
                  </a:lnTo>
                  <a:lnTo>
                    <a:pt x="1270" y="101600"/>
                  </a:lnTo>
                  <a:lnTo>
                    <a:pt x="0" y="115570"/>
                  </a:lnTo>
                  <a:lnTo>
                    <a:pt x="0" y="130810"/>
                  </a:lnTo>
                  <a:lnTo>
                    <a:pt x="1270" y="147320"/>
                  </a:lnTo>
                  <a:lnTo>
                    <a:pt x="2540" y="161290"/>
                  </a:lnTo>
                  <a:lnTo>
                    <a:pt x="5080" y="173990"/>
                  </a:lnTo>
                  <a:lnTo>
                    <a:pt x="7620" y="186690"/>
                  </a:lnTo>
                  <a:lnTo>
                    <a:pt x="13970" y="196850"/>
                  </a:lnTo>
                  <a:lnTo>
                    <a:pt x="24130" y="205740"/>
                  </a:lnTo>
                  <a:lnTo>
                    <a:pt x="34290" y="214630"/>
                  </a:lnTo>
                  <a:lnTo>
                    <a:pt x="46990" y="219710"/>
                  </a:lnTo>
                  <a:lnTo>
                    <a:pt x="62230" y="220980"/>
                  </a:lnTo>
                  <a:lnTo>
                    <a:pt x="77470" y="220980"/>
                  </a:lnTo>
                  <a:lnTo>
                    <a:pt x="90170" y="218440"/>
                  </a:lnTo>
                  <a:lnTo>
                    <a:pt x="100330" y="214630"/>
                  </a:lnTo>
                  <a:lnTo>
                    <a:pt x="12954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846830" y="4326890"/>
              <a:ext cx="227331" cy="430531"/>
            </a:xfrm>
            <a:custGeom>
              <a:avLst/>
              <a:gdLst/>
              <a:ahLst/>
              <a:cxnLst/>
              <a:rect l="0" t="0" r="0" b="0"/>
              <a:pathLst>
                <a:path w="227331" h="430531">
                  <a:moveTo>
                    <a:pt x="217170" y="0"/>
                  </a:moveTo>
                  <a:lnTo>
                    <a:pt x="217170" y="109220"/>
                  </a:lnTo>
                  <a:lnTo>
                    <a:pt x="215900" y="123190"/>
                  </a:lnTo>
                  <a:lnTo>
                    <a:pt x="214630" y="137160"/>
                  </a:lnTo>
                  <a:lnTo>
                    <a:pt x="212090" y="151130"/>
                  </a:lnTo>
                  <a:lnTo>
                    <a:pt x="209550" y="165100"/>
                  </a:lnTo>
                  <a:lnTo>
                    <a:pt x="208280" y="179070"/>
                  </a:lnTo>
                  <a:lnTo>
                    <a:pt x="208280" y="193040"/>
                  </a:lnTo>
                  <a:lnTo>
                    <a:pt x="208280" y="198120"/>
                  </a:lnTo>
                  <a:lnTo>
                    <a:pt x="210820" y="196850"/>
                  </a:lnTo>
                  <a:lnTo>
                    <a:pt x="212090" y="190500"/>
                  </a:lnTo>
                  <a:lnTo>
                    <a:pt x="213360" y="180340"/>
                  </a:lnTo>
                  <a:lnTo>
                    <a:pt x="212090" y="165100"/>
                  </a:lnTo>
                  <a:lnTo>
                    <a:pt x="210820" y="148590"/>
                  </a:lnTo>
                  <a:lnTo>
                    <a:pt x="207010" y="132080"/>
                  </a:lnTo>
                  <a:lnTo>
                    <a:pt x="201930" y="115570"/>
                  </a:lnTo>
                  <a:lnTo>
                    <a:pt x="196850" y="97790"/>
                  </a:lnTo>
                  <a:lnTo>
                    <a:pt x="189230" y="85090"/>
                  </a:lnTo>
                  <a:lnTo>
                    <a:pt x="181610" y="76200"/>
                  </a:lnTo>
                  <a:lnTo>
                    <a:pt x="171450" y="68580"/>
                  </a:lnTo>
                  <a:lnTo>
                    <a:pt x="162560" y="64770"/>
                  </a:lnTo>
                  <a:lnTo>
                    <a:pt x="152400" y="62230"/>
                  </a:lnTo>
                  <a:lnTo>
                    <a:pt x="142240" y="63500"/>
                  </a:lnTo>
                  <a:lnTo>
                    <a:pt x="133350" y="66040"/>
                  </a:lnTo>
                  <a:lnTo>
                    <a:pt x="125730" y="69850"/>
                  </a:lnTo>
                  <a:lnTo>
                    <a:pt x="116840" y="74930"/>
                  </a:lnTo>
                  <a:lnTo>
                    <a:pt x="107950" y="82550"/>
                  </a:lnTo>
                  <a:lnTo>
                    <a:pt x="99060" y="92710"/>
                  </a:lnTo>
                  <a:lnTo>
                    <a:pt x="88900" y="104140"/>
                  </a:lnTo>
                  <a:lnTo>
                    <a:pt x="78740" y="115570"/>
                  </a:lnTo>
                  <a:lnTo>
                    <a:pt x="58420" y="142240"/>
                  </a:lnTo>
                  <a:lnTo>
                    <a:pt x="48260" y="158750"/>
                  </a:lnTo>
                  <a:lnTo>
                    <a:pt x="38100" y="175260"/>
                  </a:lnTo>
                  <a:lnTo>
                    <a:pt x="27940" y="194310"/>
                  </a:lnTo>
                  <a:lnTo>
                    <a:pt x="19050" y="213360"/>
                  </a:lnTo>
                  <a:lnTo>
                    <a:pt x="12700" y="231140"/>
                  </a:lnTo>
                  <a:lnTo>
                    <a:pt x="7620" y="248920"/>
                  </a:lnTo>
                  <a:lnTo>
                    <a:pt x="3810" y="266700"/>
                  </a:lnTo>
                  <a:lnTo>
                    <a:pt x="1270" y="284480"/>
                  </a:lnTo>
                  <a:lnTo>
                    <a:pt x="0" y="302260"/>
                  </a:lnTo>
                  <a:lnTo>
                    <a:pt x="0" y="318770"/>
                  </a:lnTo>
                  <a:lnTo>
                    <a:pt x="1270" y="334010"/>
                  </a:lnTo>
                  <a:lnTo>
                    <a:pt x="2540" y="349250"/>
                  </a:lnTo>
                  <a:lnTo>
                    <a:pt x="6350" y="363220"/>
                  </a:lnTo>
                  <a:lnTo>
                    <a:pt x="11430" y="374650"/>
                  </a:lnTo>
                  <a:lnTo>
                    <a:pt x="16510" y="387350"/>
                  </a:lnTo>
                  <a:lnTo>
                    <a:pt x="22860" y="397510"/>
                  </a:lnTo>
                  <a:lnTo>
                    <a:pt x="29210" y="406400"/>
                  </a:lnTo>
                  <a:lnTo>
                    <a:pt x="35560" y="415290"/>
                  </a:lnTo>
                  <a:lnTo>
                    <a:pt x="44450" y="420370"/>
                  </a:lnTo>
                  <a:lnTo>
                    <a:pt x="55880" y="424180"/>
                  </a:lnTo>
                  <a:lnTo>
                    <a:pt x="67310" y="426720"/>
                  </a:lnTo>
                  <a:lnTo>
                    <a:pt x="80010" y="429260"/>
                  </a:lnTo>
                  <a:lnTo>
                    <a:pt x="92710" y="429260"/>
                  </a:lnTo>
                  <a:lnTo>
                    <a:pt x="106680" y="430530"/>
                  </a:lnTo>
                  <a:lnTo>
                    <a:pt x="119380" y="429260"/>
                  </a:lnTo>
                  <a:lnTo>
                    <a:pt x="133350" y="425450"/>
                  </a:lnTo>
                  <a:lnTo>
                    <a:pt x="147320" y="420370"/>
                  </a:lnTo>
                  <a:lnTo>
                    <a:pt x="162560" y="414020"/>
                  </a:lnTo>
                  <a:lnTo>
                    <a:pt x="177800" y="406400"/>
                  </a:lnTo>
                  <a:lnTo>
                    <a:pt x="22733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191000" y="4380230"/>
              <a:ext cx="73661" cy="378461"/>
            </a:xfrm>
            <a:custGeom>
              <a:avLst/>
              <a:gdLst/>
              <a:ahLst/>
              <a:cxnLst/>
              <a:rect l="0" t="0" r="0" b="0"/>
              <a:pathLst>
                <a:path w="73661" h="378461">
                  <a:moveTo>
                    <a:pt x="73660" y="0"/>
                  </a:moveTo>
                  <a:lnTo>
                    <a:pt x="53340" y="60960"/>
                  </a:lnTo>
                  <a:lnTo>
                    <a:pt x="48260" y="77470"/>
                  </a:lnTo>
                  <a:lnTo>
                    <a:pt x="43180" y="95250"/>
                  </a:lnTo>
                  <a:lnTo>
                    <a:pt x="35560" y="129540"/>
                  </a:lnTo>
                  <a:lnTo>
                    <a:pt x="20320" y="196850"/>
                  </a:lnTo>
                  <a:lnTo>
                    <a:pt x="13970" y="227330"/>
                  </a:lnTo>
                  <a:lnTo>
                    <a:pt x="6350" y="260350"/>
                  </a:lnTo>
                  <a:lnTo>
                    <a:pt x="3810" y="276860"/>
                  </a:lnTo>
                  <a:lnTo>
                    <a:pt x="2540" y="292100"/>
                  </a:lnTo>
                  <a:lnTo>
                    <a:pt x="1270" y="307340"/>
                  </a:lnTo>
                  <a:lnTo>
                    <a:pt x="1270" y="321310"/>
                  </a:lnTo>
                  <a:lnTo>
                    <a:pt x="0" y="335280"/>
                  </a:lnTo>
                  <a:lnTo>
                    <a:pt x="1016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284980" y="4502150"/>
              <a:ext cx="173991" cy="266701"/>
            </a:xfrm>
            <a:custGeom>
              <a:avLst/>
              <a:gdLst/>
              <a:ahLst/>
              <a:cxnLst/>
              <a:rect l="0" t="0" r="0" b="0"/>
              <a:pathLst>
                <a:path w="173991" h="266701">
                  <a:moveTo>
                    <a:pt x="0" y="109220"/>
                  </a:moveTo>
                  <a:lnTo>
                    <a:pt x="5080" y="125730"/>
                  </a:lnTo>
                  <a:lnTo>
                    <a:pt x="13970" y="130810"/>
                  </a:lnTo>
                  <a:lnTo>
                    <a:pt x="26670" y="134620"/>
                  </a:lnTo>
                  <a:lnTo>
                    <a:pt x="43180" y="137160"/>
                  </a:lnTo>
                  <a:lnTo>
                    <a:pt x="57150" y="137160"/>
                  </a:lnTo>
                  <a:lnTo>
                    <a:pt x="69850" y="135890"/>
                  </a:lnTo>
                  <a:lnTo>
                    <a:pt x="81280" y="134620"/>
                  </a:lnTo>
                  <a:lnTo>
                    <a:pt x="91440" y="130810"/>
                  </a:lnTo>
                  <a:lnTo>
                    <a:pt x="100330" y="125730"/>
                  </a:lnTo>
                  <a:lnTo>
                    <a:pt x="138430" y="101600"/>
                  </a:lnTo>
                  <a:lnTo>
                    <a:pt x="147320" y="95250"/>
                  </a:lnTo>
                  <a:lnTo>
                    <a:pt x="154940" y="87630"/>
                  </a:lnTo>
                  <a:lnTo>
                    <a:pt x="163830" y="81280"/>
                  </a:lnTo>
                  <a:lnTo>
                    <a:pt x="168910" y="71120"/>
                  </a:lnTo>
                  <a:lnTo>
                    <a:pt x="172720" y="60960"/>
                  </a:lnTo>
                  <a:lnTo>
                    <a:pt x="173990" y="49530"/>
                  </a:lnTo>
                  <a:lnTo>
                    <a:pt x="173990" y="38100"/>
                  </a:lnTo>
                  <a:lnTo>
                    <a:pt x="170180" y="26670"/>
                  </a:lnTo>
                  <a:lnTo>
                    <a:pt x="166370" y="15240"/>
                  </a:lnTo>
                  <a:lnTo>
                    <a:pt x="158750" y="7620"/>
                  </a:lnTo>
                  <a:lnTo>
                    <a:pt x="149860" y="3810"/>
                  </a:lnTo>
                  <a:lnTo>
                    <a:pt x="138430" y="0"/>
                  </a:lnTo>
                  <a:lnTo>
                    <a:pt x="128270" y="0"/>
                  </a:lnTo>
                  <a:lnTo>
                    <a:pt x="119380" y="2540"/>
                  </a:lnTo>
                  <a:lnTo>
                    <a:pt x="111760" y="6350"/>
                  </a:lnTo>
                  <a:lnTo>
                    <a:pt x="104140" y="12700"/>
                  </a:lnTo>
                  <a:lnTo>
                    <a:pt x="96520" y="20320"/>
                  </a:lnTo>
                  <a:lnTo>
                    <a:pt x="88900" y="29210"/>
                  </a:lnTo>
                  <a:lnTo>
                    <a:pt x="81280" y="38100"/>
                  </a:lnTo>
                  <a:lnTo>
                    <a:pt x="73660" y="48260"/>
                  </a:lnTo>
                  <a:lnTo>
                    <a:pt x="67310" y="58420"/>
                  </a:lnTo>
                  <a:lnTo>
                    <a:pt x="59690" y="68580"/>
                  </a:lnTo>
                  <a:lnTo>
                    <a:pt x="53340" y="81280"/>
                  </a:lnTo>
                  <a:lnTo>
                    <a:pt x="45720" y="93980"/>
                  </a:lnTo>
                  <a:lnTo>
                    <a:pt x="39370" y="107950"/>
                  </a:lnTo>
                  <a:lnTo>
                    <a:pt x="34290" y="120650"/>
                  </a:lnTo>
                  <a:lnTo>
                    <a:pt x="30480" y="134620"/>
                  </a:lnTo>
                  <a:lnTo>
                    <a:pt x="27940" y="148590"/>
                  </a:lnTo>
                  <a:lnTo>
                    <a:pt x="27940" y="162560"/>
                  </a:lnTo>
                  <a:lnTo>
                    <a:pt x="29210" y="176530"/>
                  </a:lnTo>
                  <a:lnTo>
                    <a:pt x="33020" y="191770"/>
                  </a:lnTo>
                  <a:lnTo>
                    <a:pt x="36830" y="207010"/>
                  </a:lnTo>
                  <a:lnTo>
                    <a:pt x="41910" y="223520"/>
                  </a:lnTo>
                  <a:lnTo>
                    <a:pt x="48260" y="237490"/>
                  </a:lnTo>
                  <a:lnTo>
                    <a:pt x="54610" y="248920"/>
                  </a:lnTo>
                  <a:lnTo>
                    <a:pt x="60960" y="257810"/>
                  </a:lnTo>
                  <a:lnTo>
                    <a:pt x="71120" y="262890"/>
                  </a:lnTo>
                  <a:lnTo>
                    <a:pt x="83820" y="265430"/>
                  </a:lnTo>
                  <a:lnTo>
                    <a:pt x="97790" y="266700"/>
                  </a:lnTo>
                  <a:lnTo>
                    <a:pt x="111760" y="264160"/>
                  </a:lnTo>
                  <a:lnTo>
                    <a:pt x="125730" y="260350"/>
                  </a:lnTo>
                  <a:lnTo>
                    <a:pt x="168910" y="246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577080" y="4400550"/>
              <a:ext cx="76201" cy="379731"/>
            </a:xfrm>
            <a:custGeom>
              <a:avLst/>
              <a:gdLst/>
              <a:ahLst/>
              <a:cxnLst/>
              <a:rect l="0" t="0" r="0" b="0"/>
              <a:pathLst>
                <a:path w="76201" h="379731">
                  <a:moveTo>
                    <a:pt x="76200" y="0"/>
                  </a:moveTo>
                  <a:lnTo>
                    <a:pt x="64770" y="11430"/>
                  </a:lnTo>
                  <a:lnTo>
                    <a:pt x="60960" y="21590"/>
                  </a:lnTo>
                  <a:lnTo>
                    <a:pt x="57150" y="35560"/>
                  </a:lnTo>
                  <a:lnTo>
                    <a:pt x="49530" y="68580"/>
                  </a:lnTo>
                  <a:lnTo>
                    <a:pt x="30480" y="154940"/>
                  </a:lnTo>
                  <a:lnTo>
                    <a:pt x="16510" y="223520"/>
                  </a:lnTo>
                  <a:lnTo>
                    <a:pt x="10160" y="254000"/>
                  </a:lnTo>
                  <a:lnTo>
                    <a:pt x="7620" y="269240"/>
                  </a:lnTo>
                  <a:lnTo>
                    <a:pt x="6350" y="283210"/>
                  </a:lnTo>
                  <a:lnTo>
                    <a:pt x="5080" y="298450"/>
                  </a:lnTo>
                  <a:lnTo>
                    <a:pt x="2540" y="311150"/>
                  </a:lnTo>
                  <a:lnTo>
                    <a:pt x="0" y="323850"/>
                  </a:lnTo>
                  <a:lnTo>
                    <a:pt x="254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702810" y="4380230"/>
              <a:ext cx="66041" cy="388621"/>
            </a:xfrm>
            <a:custGeom>
              <a:avLst/>
              <a:gdLst/>
              <a:ahLst/>
              <a:cxnLst/>
              <a:rect l="0" t="0" r="0" b="0"/>
              <a:pathLst>
                <a:path w="66041" h="388621">
                  <a:moveTo>
                    <a:pt x="66040" y="0"/>
                  </a:moveTo>
                  <a:lnTo>
                    <a:pt x="60960" y="21590"/>
                  </a:lnTo>
                  <a:lnTo>
                    <a:pt x="59690" y="33020"/>
                  </a:lnTo>
                  <a:lnTo>
                    <a:pt x="58420" y="45720"/>
                  </a:lnTo>
                  <a:lnTo>
                    <a:pt x="57150" y="58420"/>
                  </a:lnTo>
                  <a:lnTo>
                    <a:pt x="55880" y="72390"/>
                  </a:lnTo>
                  <a:lnTo>
                    <a:pt x="53340" y="87630"/>
                  </a:lnTo>
                  <a:lnTo>
                    <a:pt x="48260" y="120650"/>
                  </a:lnTo>
                  <a:lnTo>
                    <a:pt x="27940" y="229870"/>
                  </a:lnTo>
                  <a:lnTo>
                    <a:pt x="20320" y="262890"/>
                  </a:lnTo>
                  <a:lnTo>
                    <a:pt x="10160" y="307340"/>
                  </a:lnTo>
                  <a:lnTo>
                    <a:pt x="6350" y="320040"/>
                  </a:lnTo>
                  <a:lnTo>
                    <a:pt x="0" y="344170"/>
                  </a:lnTo>
                  <a:lnTo>
                    <a:pt x="0" y="354330"/>
                  </a:lnTo>
                  <a:lnTo>
                    <a:pt x="2540" y="364490"/>
                  </a:lnTo>
                  <a:lnTo>
                    <a:pt x="13970" y="388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806950" y="4498340"/>
              <a:ext cx="236221" cy="245111"/>
            </a:xfrm>
            <a:custGeom>
              <a:avLst/>
              <a:gdLst/>
              <a:ahLst/>
              <a:cxnLst/>
              <a:rect l="0" t="0" r="0" b="0"/>
              <a:pathLst>
                <a:path w="236221" h="245111">
                  <a:moveTo>
                    <a:pt x="194310" y="17780"/>
                  </a:moveTo>
                  <a:lnTo>
                    <a:pt x="182880" y="7620"/>
                  </a:lnTo>
                  <a:lnTo>
                    <a:pt x="173990" y="3810"/>
                  </a:lnTo>
                  <a:lnTo>
                    <a:pt x="161290" y="1270"/>
                  </a:lnTo>
                  <a:lnTo>
                    <a:pt x="148590" y="0"/>
                  </a:lnTo>
                  <a:lnTo>
                    <a:pt x="134620" y="1270"/>
                  </a:lnTo>
                  <a:lnTo>
                    <a:pt x="120650" y="5080"/>
                  </a:lnTo>
                  <a:lnTo>
                    <a:pt x="106680" y="8890"/>
                  </a:lnTo>
                  <a:lnTo>
                    <a:pt x="93980" y="16510"/>
                  </a:lnTo>
                  <a:lnTo>
                    <a:pt x="83820" y="24130"/>
                  </a:lnTo>
                  <a:lnTo>
                    <a:pt x="45720" y="60960"/>
                  </a:lnTo>
                  <a:lnTo>
                    <a:pt x="38100" y="72390"/>
                  </a:lnTo>
                  <a:lnTo>
                    <a:pt x="31750" y="85090"/>
                  </a:lnTo>
                  <a:lnTo>
                    <a:pt x="25400" y="97790"/>
                  </a:lnTo>
                  <a:lnTo>
                    <a:pt x="21590" y="111760"/>
                  </a:lnTo>
                  <a:lnTo>
                    <a:pt x="16510" y="124460"/>
                  </a:lnTo>
                  <a:lnTo>
                    <a:pt x="8890" y="151130"/>
                  </a:lnTo>
                  <a:lnTo>
                    <a:pt x="1270" y="173990"/>
                  </a:lnTo>
                  <a:lnTo>
                    <a:pt x="0" y="185420"/>
                  </a:lnTo>
                  <a:lnTo>
                    <a:pt x="0" y="196850"/>
                  </a:lnTo>
                  <a:lnTo>
                    <a:pt x="1270" y="207010"/>
                  </a:lnTo>
                  <a:lnTo>
                    <a:pt x="5080" y="217170"/>
                  </a:lnTo>
                  <a:lnTo>
                    <a:pt x="10160" y="226060"/>
                  </a:lnTo>
                  <a:lnTo>
                    <a:pt x="15240" y="233680"/>
                  </a:lnTo>
                  <a:lnTo>
                    <a:pt x="22860" y="238760"/>
                  </a:lnTo>
                  <a:lnTo>
                    <a:pt x="33020" y="242570"/>
                  </a:lnTo>
                  <a:lnTo>
                    <a:pt x="44450" y="245110"/>
                  </a:lnTo>
                  <a:lnTo>
                    <a:pt x="55880" y="243840"/>
                  </a:lnTo>
                  <a:lnTo>
                    <a:pt x="67310" y="238760"/>
                  </a:lnTo>
                  <a:lnTo>
                    <a:pt x="88900" y="224790"/>
                  </a:lnTo>
                  <a:lnTo>
                    <a:pt x="109220" y="210820"/>
                  </a:lnTo>
                  <a:lnTo>
                    <a:pt x="119380" y="201930"/>
                  </a:lnTo>
                  <a:lnTo>
                    <a:pt x="128270" y="190500"/>
                  </a:lnTo>
                  <a:lnTo>
                    <a:pt x="135890" y="179070"/>
                  </a:lnTo>
                  <a:lnTo>
                    <a:pt x="143510" y="166370"/>
                  </a:lnTo>
                  <a:lnTo>
                    <a:pt x="151130" y="153670"/>
                  </a:lnTo>
                  <a:lnTo>
                    <a:pt x="158750" y="139700"/>
                  </a:lnTo>
                  <a:lnTo>
                    <a:pt x="163830" y="127000"/>
                  </a:lnTo>
                  <a:lnTo>
                    <a:pt x="170180" y="115570"/>
                  </a:lnTo>
                  <a:lnTo>
                    <a:pt x="173990" y="104140"/>
                  </a:lnTo>
                  <a:lnTo>
                    <a:pt x="179070" y="92710"/>
                  </a:lnTo>
                  <a:lnTo>
                    <a:pt x="186690" y="71120"/>
                  </a:lnTo>
                  <a:lnTo>
                    <a:pt x="186690" y="67310"/>
                  </a:lnTo>
                  <a:lnTo>
                    <a:pt x="184150" y="66040"/>
                  </a:lnTo>
                  <a:lnTo>
                    <a:pt x="180340" y="67310"/>
                  </a:lnTo>
                  <a:lnTo>
                    <a:pt x="176530" y="72390"/>
                  </a:lnTo>
                  <a:lnTo>
                    <a:pt x="172720" y="78740"/>
                  </a:lnTo>
                  <a:lnTo>
                    <a:pt x="170180" y="86360"/>
                  </a:lnTo>
                  <a:lnTo>
                    <a:pt x="167640" y="100330"/>
                  </a:lnTo>
                  <a:lnTo>
                    <a:pt x="165100" y="116840"/>
                  </a:lnTo>
                  <a:lnTo>
                    <a:pt x="165100" y="137160"/>
                  </a:lnTo>
                  <a:lnTo>
                    <a:pt x="165100" y="154940"/>
                  </a:lnTo>
                  <a:lnTo>
                    <a:pt x="166370" y="171450"/>
                  </a:lnTo>
                  <a:lnTo>
                    <a:pt x="168910" y="186690"/>
                  </a:lnTo>
                  <a:lnTo>
                    <a:pt x="173990" y="200660"/>
                  </a:lnTo>
                  <a:lnTo>
                    <a:pt x="180340" y="213360"/>
                  </a:lnTo>
                  <a:lnTo>
                    <a:pt x="187960" y="226060"/>
                  </a:lnTo>
                  <a:lnTo>
                    <a:pt x="196850" y="232410"/>
                  </a:lnTo>
                  <a:lnTo>
                    <a:pt x="207010" y="236220"/>
                  </a:lnTo>
                  <a:lnTo>
                    <a:pt x="23622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076190" y="4517390"/>
              <a:ext cx="207011" cy="241301"/>
            </a:xfrm>
            <a:custGeom>
              <a:avLst/>
              <a:gdLst/>
              <a:ahLst/>
              <a:cxnLst/>
              <a:rect l="0" t="0" r="0" b="0"/>
              <a:pathLst>
                <a:path w="207011" h="241301">
                  <a:moveTo>
                    <a:pt x="50800" y="10160"/>
                  </a:moveTo>
                  <a:lnTo>
                    <a:pt x="45720" y="31750"/>
                  </a:lnTo>
                  <a:lnTo>
                    <a:pt x="43180" y="41910"/>
                  </a:lnTo>
                  <a:lnTo>
                    <a:pt x="33020" y="74930"/>
                  </a:lnTo>
                  <a:lnTo>
                    <a:pt x="22860" y="111760"/>
                  </a:lnTo>
                  <a:lnTo>
                    <a:pt x="16510" y="134620"/>
                  </a:lnTo>
                  <a:lnTo>
                    <a:pt x="5080" y="167640"/>
                  </a:lnTo>
                  <a:lnTo>
                    <a:pt x="3810" y="179070"/>
                  </a:lnTo>
                  <a:lnTo>
                    <a:pt x="1270" y="191770"/>
                  </a:lnTo>
                  <a:lnTo>
                    <a:pt x="0" y="204470"/>
                  </a:lnTo>
                  <a:lnTo>
                    <a:pt x="1270" y="209550"/>
                  </a:lnTo>
                  <a:lnTo>
                    <a:pt x="2540" y="209550"/>
                  </a:lnTo>
                  <a:lnTo>
                    <a:pt x="5080" y="207010"/>
                  </a:lnTo>
                  <a:lnTo>
                    <a:pt x="7620" y="195580"/>
                  </a:lnTo>
                  <a:lnTo>
                    <a:pt x="10160" y="180340"/>
                  </a:lnTo>
                  <a:lnTo>
                    <a:pt x="13970" y="162560"/>
                  </a:lnTo>
                  <a:lnTo>
                    <a:pt x="17780" y="146050"/>
                  </a:lnTo>
                  <a:lnTo>
                    <a:pt x="22860" y="129540"/>
                  </a:lnTo>
                  <a:lnTo>
                    <a:pt x="29210" y="114300"/>
                  </a:lnTo>
                  <a:lnTo>
                    <a:pt x="34290" y="99060"/>
                  </a:lnTo>
                  <a:lnTo>
                    <a:pt x="38100" y="85090"/>
                  </a:lnTo>
                  <a:lnTo>
                    <a:pt x="43180" y="69850"/>
                  </a:lnTo>
                  <a:lnTo>
                    <a:pt x="48260" y="57150"/>
                  </a:lnTo>
                  <a:lnTo>
                    <a:pt x="53340" y="44450"/>
                  </a:lnTo>
                  <a:lnTo>
                    <a:pt x="59690" y="33020"/>
                  </a:lnTo>
                  <a:lnTo>
                    <a:pt x="67310" y="22860"/>
                  </a:lnTo>
                  <a:lnTo>
                    <a:pt x="76200" y="13970"/>
                  </a:lnTo>
                  <a:lnTo>
                    <a:pt x="85090" y="5080"/>
                  </a:lnTo>
                  <a:lnTo>
                    <a:pt x="99060" y="1270"/>
                  </a:lnTo>
                  <a:lnTo>
                    <a:pt x="114300" y="0"/>
                  </a:lnTo>
                  <a:lnTo>
                    <a:pt x="132080" y="0"/>
                  </a:lnTo>
                  <a:lnTo>
                    <a:pt x="146050" y="1270"/>
                  </a:lnTo>
                  <a:lnTo>
                    <a:pt x="157480" y="5080"/>
                  </a:lnTo>
                  <a:lnTo>
                    <a:pt x="167640" y="10160"/>
                  </a:lnTo>
                  <a:lnTo>
                    <a:pt x="175260" y="17780"/>
                  </a:lnTo>
                  <a:lnTo>
                    <a:pt x="181610" y="25400"/>
                  </a:lnTo>
                  <a:lnTo>
                    <a:pt x="187960" y="34290"/>
                  </a:lnTo>
                  <a:lnTo>
                    <a:pt x="193040" y="43180"/>
                  </a:lnTo>
                  <a:lnTo>
                    <a:pt x="196850" y="53340"/>
                  </a:lnTo>
                  <a:lnTo>
                    <a:pt x="200660" y="63500"/>
                  </a:lnTo>
                  <a:lnTo>
                    <a:pt x="203200" y="74930"/>
                  </a:lnTo>
                  <a:lnTo>
                    <a:pt x="205740" y="87630"/>
                  </a:lnTo>
                  <a:lnTo>
                    <a:pt x="207010" y="100330"/>
                  </a:lnTo>
                  <a:lnTo>
                    <a:pt x="205740" y="111760"/>
                  </a:lnTo>
                  <a:lnTo>
                    <a:pt x="204470" y="123190"/>
                  </a:lnTo>
                  <a:lnTo>
                    <a:pt x="203200" y="134620"/>
                  </a:lnTo>
                  <a:lnTo>
                    <a:pt x="200660" y="146050"/>
                  </a:lnTo>
                  <a:lnTo>
                    <a:pt x="196850" y="156210"/>
                  </a:lnTo>
                  <a:lnTo>
                    <a:pt x="190500" y="177800"/>
                  </a:lnTo>
                  <a:lnTo>
                    <a:pt x="177800" y="220980"/>
                  </a:lnTo>
                  <a:lnTo>
                    <a:pt x="16637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466080" y="4316730"/>
              <a:ext cx="102871" cy="441961"/>
            </a:xfrm>
            <a:custGeom>
              <a:avLst/>
              <a:gdLst/>
              <a:ahLst/>
              <a:cxnLst/>
              <a:rect l="0" t="0" r="0" b="0"/>
              <a:pathLst>
                <a:path w="102871" h="441961">
                  <a:moveTo>
                    <a:pt x="102870" y="0"/>
                  </a:moveTo>
                  <a:lnTo>
                    <a:pt x="86360" y="11430"/>
                  </a:lnTo>
                  <a:lnTo>
                    <a:pt x="80010" y="19050"/>
                  </a:lnTo>
                  <a:lnTo>
                    <a:pt x="72390" y="29210"/>
                  </a:lnTo>
                  <a:lnTo>
                    <a:pt x="64770" y="40640"/>
                  </a:lnTo>
                  <a:lnTo>
                    <a:pt x="59690" y="52070"/>
                  </a:lnTo>
                  <a:lnTo>
                    <a:pt x="54610" y="62230"/>
                  </a:lnTo>
                  <a:lnTo>
                    <a:pt x="49530" y="73660"/>
                  </a:lnTo>
                  <a:lnTo>
                    <a:pt x="45720" y="85090"/>
                  </a:lnTo>
                  <a:lnTo>
                    <a:pt x="41910" y="97790"/>
                  </a:lnTo>
                  <a:lnTo>
                    <a:pt x="34290" y="124460"/>
                  </a:lnTo>
                  <a:lnTo>
                    <a:pt x="26670" y="151130"/>
                  </a:lnTo>
                  <a:lnTo>
                    <a:pt x="19050" y="182880"/>
                  </a:lnTo>
                  <a:lnTo>
                    <a:pt x="15240" y="198120"/>
                  </a:lnTo>
                  <a:lnTo>
                    <a:pt x="13970" y="215900"/>
                  </a:lnTo>
                  <a:lnTo>
                    <a:pt x="11430" y="232410"/>
                  </a:lnTo>
                  <a:lnTo>
                    <a:pt x="11430" y="250190"/>
                  </a:lnTo>
                  <a:lnTo>
                    <a:pt x="8890" y="265430"/>
                  </a:lnTo>
                  <a:lnTo>
                    <a:pt x="6350" y="281940"/>
                  </a:lnTo>
                  <a:lnTo>
                    <a:pt x="3810" y="295910"/>
                  </a:lnTo>
                  <a:lnTo>
                    <a:pt x="2540" y="311150"/>
                  </a:lnTo>
                  <a:lnTo>
                    <a:pt x="1270" y="325120"/>
                  </a:lnTo>
                  <a:lnTo>
                    <a:pt x="0" y="340360"/>
                  </a:lnTo>
                  <a:lnTo>
                    <a:pt x="0" y="355600"/>
                  </a:lnTo>
                  <a:lnTo>
                    <a:pt x="2540" y="370840"/>
                  </a:lnTo>
                  <a:lnTo>
                    <a:pt x="3810" y="387350"/>
                  </a:lnTo>
                  <a:lnTo>
                    <a:pt x="7620" y="401320"/>
                  </a:lnTo>
                  <a:lnTo>
                    <a:pt x="12700" y="412750"/>
                  </a:lnTo>
                  <a:lnTo>
                    <a:pt x="4064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55310" y="4453890"/>
              <a:ext cx="194311" cy="261621"/>
            </a:xfrm>
            <a:custGeom>
              <a:avLst/>
              <a:gdLst/>
              <a:ahLst/>
              <a:cxnLst/>
              <a:rect l="0" t="0" r="0" b="0"/>
              <a:pathLst>
                <a:path w="194311" h="261621">
                  <a:moveTo>
                    <a:pt x="30480" y="0"/>
                  </a:moveTo>
                  <a:lnTo>
                    <a:pt x="24130" y="16510"/>
                  </a:lnTo>
                  <a:lnTo>
                    <a:pt x="21590" y="27940"/>
                  </a:lnTo>
                  <a:lnTo>
                    <a:pt x="19050" y="43180"/>
                  </a:lnTo>
                  <a:lnTo>
                    <a:pt x="15240" y="60960"/>
                  </a:lnTo>
                  <a:lnTo>
                    <a:pt x="12700" y="74930"/>
                  </a:lnTo>
                  <a:lnTo>
                    <a:pt x="8890" y="88900"/>
                  </a:lnTo>
                  <a:lnTo>
                    <a:pt x="5080" y="101600"/>
                  </a:lnTo>
                  <a:lnTo>
                    <a:pt x="2540" y="114300"/>
                  </a:lnTo>
                  <a:lnTo>
                    <a:pt x="1270" y="127000"/>
                  </a:lnTo>
                  <a:lnTo>
                    <a:pt x="0" y="140970"/>
                  </a:lnTo>
                  <a:lnTo>
                    <a:pt x="1270" y="156210"/>
                  </a:lnTo>
                  <a:lnTo>
                    <a:pt x="2540" y="171450"/>
                  </a:lnTo>
                  <a:lnTo>
                    <a:pt x="5080" y="187960"/>
                  </a:lnTo>
                  <a:lnTo>
                    <a:pt x="7620" y="203200"/>
                  </a:lnTo>
                  <a:lnTo>
                    <a:pt x="10160" y="218440"/>
                  </a:lnTo>
                  <a:lnTo>
                    <a:pt x="12700" y="233680"/>
                  </a:lnTo>
                  <a:lnTo>
                    <a:pt x="21590" y="243840"/>
                  </a:lnTo>
                  <a:lnTo>
                    <a:pt x="31750" y="252730"/>
                  </a:lnTo>
                  <a:lnTo>
                    <a:pt x="45720" y="260350"/>
                  </a:lnTo>
                  <a:lnTo>
                    <a:pt x="60960" y="261620"/>
                  </a:lnTo>
                  <a:lnTo>
                    <a:pt x="76200" y="261620"/>
                  </a:lnTo>
                  <a:lnTo>
                    <a:pt x="92710" y="257810"/>
                  </a:lnTo>
                  <a:lnTo>
                    <a:pt x="106680" y="254000"/>
                  </a:lnTo>
                  <a:lnTo>
                    <a:pt x="119380" y="248920"/>
                  </a:lnTo>
                  <a:lnTo>
                    <a:pt x="132080" y="242570"/>
                  </a:lnTo>
                  <a:lnTo>
                    <a:pt x="142240" y="234950"/>
                  </a:lnTo>
                  <a:lnTo>
                    <a:pt x="152400" y="227330"/>
                  </a:lnTo>
                  <a:lnTo>
                    <a:pt x="160020" y="218440"/>
                  </a:lnTo>
                  <a:lnTo>
                    <a:pt x="168910" y="208280"/>
                  </a:lnTo>
                  <a:lnTo>
                    <a:pt x="176530" y="198120"/>
                  </a:lnTo>
                  <a:lnTo>
                    <a:pt x="184150" y="187960"/>
                  </a:lnTo>
                  <a:lnTo>
                    <a:pt x="187960" y="173990"/>
                  </a:lnTo>
                  <a:lnTo>
                    <a:pt x="191770" y="154940"/>
                  </a:lnTo>
                  <a:lnTo>
                    <a:pt x="194310" y="134620"/>
                  </a:lnTo>
                  <a:lnTo>
                    <a:pt x="194310" y="118110"/>
                  </a:lnTo>
                  <a:lnTo>
                    <a:pt x="193040" y="102870"/>
                  </a:lnTo>
                  <a:lnTo>
                    <a:pt x="191770" y="90170"/>
                  </a:lnTo>
                  <a:lnTo>
                    <a:pt x="189230" y="77470"/>
                  </a:lnTo>
                  <a:lnTo>
                    <a:pt x="186690" y="64770"/>
                  </a:lnTo>
                  <a:lnTo>
                    <a:pt x="182880" y="54610"/>
                  </a:lnTo>
                  <a:lnTo>
                    <a:pt x="179070" y="43180"/>
                  </a:lnTo>
                  <a:lnTo>
                    <a:pt x="173990" y="31750"/>
                  </a:lnTo>
                  <a:lnTo>
                    <a:pt x="156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927090" y="4368800"/>
              <a:ext cx="186691" cy="463551"/>
            </a:xfrm>
            <a:custGeom>
              <a:avLst/>
              <a:gdLst/>
              <a:ahLst/>
              <a:cxnLst/>
              <a:rect l="0" t="0" r="0" b="0"/>
              <a:pathLst>
                <a:path w="186691" h="463551">
                  <a:moveTo>
                    <a:pt x="0" y="0"/>
                  </a:moveTo>
                  <a:lnTo>
                    <a:pt x="11430" y="11430"/>
                  </a:lnTo>
                  <a:lnTo>
                    <a:pt x="19050" y="19050"/>
                  </a:lnTo>
                  <a:lnTo>
                    <a:pt x="40640" y="35560"/>
                  </a:lnTo>
                  <a:lnTo>
                    <a:pt x="52070" y="43180"/>
                  </a:lnTo>
                  <a:lnTo>
                    <a:pt x="73660" y="59690"/>
                  </a:lnTo>
                  <a:lnTo>
                    <a:pt x="83820" y="68580"/>
                  </a:lnTo>
                  <a:lnTo>
                    <a:pt x="95250" y="80010"/>
                  </a:lnTo>
                  <a:lnTo>
                    <a:pt x="105410" y="92710"/>
                  </a:lnTo>
                  <a:lnTo>
                    <a:pt x="115570" y="104140"/>
                  </a:lnTo>
                  <a:lnTo>
                    <a:pt x="137160" y="125730"/>
                  </a:lnTo>
                  <a:lnTo>
                    <a:pt x="146050" y="138430"/>
                  </a:lnTo>
                  <a:lnTo>
                    <a:pt x="154940" y="151130"/>
                  </a:lnTo>
                  <a:lnTo>
                    <a:pt x="163830" y="163830"/>
                  </a:lnTo>
                  <a:lnTo>
                    <a:pt x="170180" y="177800"/>
                  </a:lnTo>
                  <a:lnTo>
                    <a:pt x="175260" y="194310"/>
                  </a:lnTo>
                  <a:lnTo>
                    <a:pt x="180340" y="210820"/>
                  </a:lnTo>
                  <a:lnTo>
                    <a:pt x="182880" y="226060"/>
                  </a:lnTo>
                  <a:lnTo>
                    <a:pt x="185420" y="241300"/>
                  </a:lnTo>
                  <a:lnTo>
                    <a:pt x="186690" y="255270"/>
                  </a:lnTo>
                  <a:lnTo>
                    <a:pt x="186690" y="270510"/>
                  </a:lnTo>
                  <a:lnTo>
                    <a:pt x="185420" y="284480"/>
                  </a:lnTo>
                  <a:lnTo>
                    <a:pt x="184150" y="298450"/>
                  </a:lnTo>
                  <a:lnTo>
                    <a:pt x="180340" y="311150"/>
                  </a:lnTo>
                  <a:lnTo>
                    <a:pt x="175260" y="323850"/>
                  </a:lnTo>
                  <a:lnTo>
                    <a:pt x="168910" y="335280"/>
                  </a:lnTo>
                  <a:lnTo>
                    <a:pt x="163830" y="346710"/>
                  </a:lnTo>
                  <a:lnTo>
                    <a:pt x="157480" y="358140"/>
                  </a:lnTo>
                  <a:lnTo>
                    <a:pt x="149860" y="368300"/>
                  </a:lnTo>
                  <a:lnTo>
                    <a:pt x="137160" y="389890"/>
                  </a:lnTo>
                  <a:lnTo>
                    <a:pt x="129540" y="400050"/>
                  </a:lnTo>
                  <a:lnTo>
                    <a:pt x="121920" y="410210"/>
                  </a:lnTo>
                  <a:lnTo>
                    <a:pt x="113030" y="417830"/>
                  </a:lnTo>
                  <a:lnTo>
                    <a:pt x="104140" y="426720"/>
                  </a:lnTo>
                  <a:lnTo>
                    <a:pt x="93980" y="433070"/>
                  </a:lnTo>
                  <a:lnTo>
                    <a:pt x="83820" y="438150"/>
                  </a:lnTo>
                  <a:lnTo>
                    <a:pt x="73660" y="443230"/>
                  </a:lnTo>
                  <a:lnTo>
                    <a:pt x="63500" y="448310"/>
                  </a:lnTo>
                  <a:lnTo>
                    <a:pt x="53340" y="452120"/>
                  </a:lnTo>
                  <a:lnTo>
                    <a:pt x="2159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308860" y="4485640"/>
              <a:ext cx="397511" cy="422911"/>
            </a:xfrm>
            <a:custGeom>
              <a:avLst/>
              <a:gdLst/>
              <a:ahLst/>
              <a:cxnLst/>
              <a:rect l="0" t="0" r="0" b="0"/>
              <a:pathLst>
                <a:path w="397511" h="422911">
                  <a:moveTo>
                    <a:pt x="175260" y="0"/>
                  </a:moveTo>
                  <a:lnTo>
                    <a:pt x="161290" y="43180"/>
                  </a:lnTo>
                  <a:lnTo>
                    <a:pt x="157480" y="54610"/>
                  </a:lnTo>
                  <a:lnTo>
                    <a:pt x="151130" y="78740"/>
                  </a:lnTo>
                  <a:lnTo>
                    <a:pt x="140970" y="119380"/>
                  </a:lnTo>
                  <a:lnTo>
                    <a:pt x="135890" y="133350"/>
                  </a:lnTo>
                  <a:lnTo>
                    <a:pt x="130810" y="147320"/>
                  </a:lnTo>
                  <a:lnTo>
                    <a:pt x="124460" y="161290"/>
                  </a:lnTo>
                  <a:lnTo>
                    <a:pt x="119380" y="175260"/>
                  </a:lnTo>
                  <a:lnTo>
                    <a:pt x="114300" y="189230"/>
                  </a:lnTo>
                  <a:lnTo>
                    <a:pt x="110490" y="203200"/>
                  </a:lnTo>
                  <a:lnTo>
                    <a:pt x="105410" y="217170"/>
                  </a:lnTo>
                  <a:lnTo>
                    <a:pt x="99060" y="231140"/>
                  </a:lnTo>
                  <a:lnTo>
                    <a:pt x="87630" y="260350"/>
                  </a:lnTo>
                  <a:lnTo>
                    <a:pt x="73660" y="293370"/>
                  </a:lnTo>
                  <a:lnTo>
                    <a:pt x="66040" y="307340"/>
                  </a:lnTo>
                  <a:lnTo>
                    <a:pt x="57150" y="320040"/>
                  </a:lnTo>
                  <a:lnTo>
                    <a:pt x="46990" y="332740"/>
                  </a:lnTo>
                  <a:lnTo>
                    <a:pt x="30480" y="355600"/>
                  </a:lnTo>
                  <a:lnTo>
                    <a:pt x="7620" y="388620"/>
                  </a:lnTo>
                  <a:lnTo>
                    <a:pt x="1270" y="398780"/>
                  </a:lnTo>
                  <a:lnTo>
                    <a:pt x="0" y="407670"/>
                  </a:lnTo>
                  <a:lnTo>
                    <a:pt x="2540" y="414020"/>
                  </a:lnTo>
                  <a:lnTo>
                    <a:pt x="7620" y="420370"/>
                  </a:lnTo>
                  <a:lnTo>
                    <a:pt x="17780" y="422910"/>
                  </a:lnTo>
                  <a:lnTo>
                    <a:pt x="31750" y="422910"/>
                  </a:lnTo>
                  <a:lnTo>
                    <a:pt x="48260" y="421640"/>
                  </a:lnTo>
                  <a:lnTo>
                    <a:pt x="63500" y="420370"/>
                  </a:lnTo>
                  <a:lnTo>
                    <a:pt x="78740" y="417830"/>
                  </a:lnTo>
                  <a:lnTo>
                    <a:pt x="93980" y="415290"/>
                  </a:lnTo>
                  <a:lnTo>
                    <a:pt x="107950" y="414020"/>
                  </a:lnTo>
                  <a:lnTo>
                    <a:pt x="123190" y="412750"/>
                  </a:lnTo>
                  <a:lnTo>
                    <a:pt x="137160" y="411480"/>
                  </a:lnTo>
                  <a:lnTo>
                    <a:pt x="167640" y="410210"/>
                  </a:lnTo>
                  <a:lnTo>
                    <a:pt x="340360" y="410210"/>
                  </a:lnTo>
                  <a:lnTo>
                    <a:pt x="39751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73760" y="4594860"/>
              <a:ext cx="262891" cy="374651"/>
            </a:xfrm>
            <a:custGeom>
              <a:avLst/>
              <a:gdLst/>
              <a:ahLst/>
              <a:cxnLst/>
              <a:rect l="0" t="0" r="0" b="0"/>
              <a:pathLst>
                <a:path w="262891" h="374651">
                  <a:moveTo>
                    <a:pt x="168910" y="153670"/>
                  </a:moveTo>
                  <a:lnTo>
                    <a:pt x="162560" y="137160"/>
                  </a:lnTo>
                  <a:lnTo>
                    <a:pt x="161290" y="127000"/>
                  </a:lnTo>
                  <a:lnTo>
                    <a:pt x="160020" y="115570"/>
                  </a:lnTo>
                  <a:lnTo>
                    <a:pt x="160020" y="104140"/>
                  </a:lnTo>
                  <a:lnTo>
                    <a:pt x="157480" y="92710"/>
                  </a:lnTo>
                  <a:lnTo>
                    <a:pt x="154940" y="81280"/>
                  </a:lnTo>
                  <a:lnTo>
                    <a:pt x="152400" y="69850"/>
                  </a:lnTo>
                  <a:lnTo>
                    <a:pt x="148590" y="59690"/>
                  </a:lnTo>
                  <a:lnTo>
                    <a:pt x="143510" y="48260"/>
                  </a:lnTo>
                  <a:lnTo>
                    <a:pt x="138430" y="38100"/>
                  </a:lnTo>
                  <a:lnTo>
                    <a:pt x="130810" y="27940"/>
                  </a:lnTo>
                  <a:lnTo>
                    <a:pt x="121920" y="20320"/>
                  </a:lnTo>
                  <a:lnTo>
                    <a:pt x="113030" y="11430"/>
                  </a:lnTo>
                  <a:lnTo>
                    <a:pt x="102870" y="6350"/>
                  </a:lnTo>
                  <a:lnTo>
                    <a:pt x="90170" y="2540"/>
                  </a:lnTo>
                  <a:lnTo>
                    <a:pt x="77470" y="0"/>
                  </a:lnTo>
                  <a:lnTo>
                    <a:pt x="67310" y="2540"/>
                  </a:lnTo>
                  <a:lnTo>
                    <a:pt x="57150" y="7620"/>
                  </a:lnTo>
                  <a:lnTo>
                    <a:pt x="49530" y="13970"/>
                  </a:lnTo>
                  <a:lnTo>
                    <a:pt x="40640" y="21590"/>
                  </a:lnTo>
                  <a:lnTo>
                    <a:pt x="33020" y="30480"/>
                  </a:lnTo>
                  <a:lnTo>
                    <a:pt x="25400" y="39370"/>
                  </a:lnTo>
                  <a:lnTo>
                    <a:pt x="19050" y="49530"/>
                  </a:lnTo>
                  <a:lnTo>
                    <a:pt x="13970" y="59690"/>
                  </a:lnTo>
                  <a:lnTo>
                    <a:pt x="8890" y="69850"/>
                  </a:lnTo>
                  <a:lnTo>
                    <a:pt x="6350" y="81280"/>
                  </a:lnTo>
                  <a:lnTo>
                    <a:pt x="3810" y="93980"/>
                  </a:lnTo>
                  <a:lnTo>
                    <a:pt x="2540" y="106680"/>
                  </a:lnTo>
                  <a:lnTo>
                    <a:pt x="2540" y="120650"/>
                  </a:lnTo>
                  <a:lnTo>
                    <a:pt x="1270" y="137160"/>
                  </a:lnTo>
                  <a:lnTo>
                    <a:pt x="0" y="182880"/>
                  </a:lnTo>
                  <a:lnTo>
                    <a:pt x="0" y="246380"/>
                  </a:lnTo>
                  <a:lnTo>
                    <a:pt x="1270" y="261620"/>
                  </a:lnTo>
                  <a:lnTo>
                    <a:pt x="3810" y="276860"/>
                  </a:lnTo>
                  <a:lnTo>
                    <a:pt x="6350" y="292100"/>
                  </a:lnTo>
                  <a:lnTo>
                    <a:pt x="10160" y="307340"/>
                  </a:lnTo>
                  <a:lnTo>
                    <a:pt x="15240" y="321310"/>
                  </a:lnTo>
                  <a:lnTo>
                    <a:pt x="20320" y="335280"/>
                  </a:lnTo>
                  <a:lnTo>
                    <a:pt x="27940" y="347980"/>
                  </a:lnTo>
                  <a:lnTo>
                    <a:pt x="35560" y="358140"/>
                  </a:lnTo>
                  <a:lnTo>
                    <a:pt x="45720" y="367030"/>
                  </a:lnTo>
                  <a:lnTo>
                    <a:pt x="55880" y="372110"/>
                  </a:lnTo>
                  <a:lnTo>
                    <a:pt x="67310" y="373380"/>
                  </a:lnTo>
                  <a:lnTo>
                    <a:pt x="80010" y="374650"/>
                  </a:lnTo>
                  <a:lnTo>
                    <a:pt x="91440" y="370840"/>
                  </a:lnTo>
                  <a:lnTo>
                    <a:pt x="100330" y="364490"/>
                  </a:lnTo>
                  <a:lnTo>
                    <a:pt x="109220" y="358140"/>
                  </a:lnTo>
                  <a:lnTo>
                    <a:pt x="116840" y="347980"/>
                  </a:lnTo>
                  <a:lnTo>
                    <a:pt x="124460" y="336550"/>
                  </a:lnTo>
                  <a:lnTo>
                    <a:pt x="132080" y="325120"/>
                  </a:lnTo>
                  <a:lnTo>
                    <a:pt x="138430" y="312420"/>
                  </a:lnTo>
                  <a:lnTo>
                    <a:pt x="143510" y="299720"/>
                  </a:lnTo>
                  <a:lnTo>
                    <a:pt x="148590" y="285750"/>
                  </a:lnTo>
                  <a:lnTo>
                    <a:pt x="160020" y="255270"/>
                  </a:lnTo>
                  <a:lnTo>
                    <a:pt x="166370" y="238760"/>
                  </a:lnTo>
                  <a:lnTo>
                    <a:pt x="171450" y="222250"/>
                  </a:lnTo>
                  <a:lnTo>
                    <a:pt x="176530" y="204470"/>
                  </a:lnTo>
                  <a:lnTo>
                    <a:pt x="193040" y="140970"/>
                  </a:lnTo>
                  <a:lnTo>
                    <a:pt x="194310" y="134620"/>
                  </a:lnTo>
                  <a:lnTo>
                    <a:pt x="194310" y="134620"/>
                  </a:lnTo>
                  <a:lnTo>
                    <a:pt x="191770" y="137160"/>
                  </a:lnTo>
                  <a:lnTo>
                    <a:pt x="193040" y="143510"/>
                  </a:lnTo>
                  <a:lnTo>
                    <a:pt x="194310" y="152400"/>
                  </a:lnTo>
                  <a:lnTo>
                    <a:pt x="195580" y="163830"/>
                  </a:lnTo>
                  <a:lnTo>
                    <a:pt x="201930" y="187960"/>
                  </a:lnTo>
                  <a:lnTo>
                    <a:pt x="204470" y="200660"/>
                  </a:lnTo>
                  <a:lnTo>
                    <a:pt x="208280" y="217170"/>
                  </a:lnTo>
                  <a:lnTo>
                    <a:pt x="214630" y="252730"/>
                  </a:lnTo>
                  <a:lnTo>
                    <a:pt x="218440" y="267970"/>
                  </a:lnTo>
                  <a:lnTo>
                    <a:pt x="224790" y="279400"/>
                  </a:lnTo>
                  <a:lnTo>
                    <a:pt x="262890" y="322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178560" y="4664710"/>
              <a:ext cx="137161" cy="240031"/>
            </a:xfrm>
            <a:custGeom>
              <a:avLst/>
              <a:gdLst/>
              <a:ahLst/>
              <a:cxnLst/>
              <a:rect l="0" t="0" r="0" b="0"/>
              <a:pathLst>
                <a:path w="137161" h="240031">
                  <a:moveTo>
                    <a:pt x="0" y="73660"/>
                  </a:moveTo>
                  <a:lnTo>
                    <a:pt x="0" y="95250"/>
                  </a:lnTo>
                  <a:lnTo>
                    <a:pt x="1270" y="107950"/>
                  </a:lnTo>
                  <a:lnTo>
                    <a:pt x="3810" y="121920"/>
                  </a:lnTo>
                  <a:lnTo>
                    <a:pt x="6350" y="137160"/>
                  </a:lnTo>
                  <a:lnTo>
                    <a:pt x="7620" y="154940"/>
                  </a:lnTo>
                  <a:lnTo>
                    <a:pt x="8890" y="172720"/>
                  </a:lnTo>
                  <a:lnTo>
                    <a:pt x="10160" y="191770"/>
                  </a:lnTo>
                  <a:lnTo>
                    <a:pt x="11430" y="208280"/>
                  </a:lnTo>
                  <a:lnTo>
                    <a:pt x="13970" y="223520"/>
                  </a:lnTo>
                  <a:lnTo>
                    <a:pt x="16510" y="236220"/>
                  </a:lnTo>
                  <a:lnTo>
                    <a:pt x="16510" y="240030"/>
                  </a:lnTo>
                  <a:lnTo>
                    <a:pt x="16510" y="238760"/>
                  </a:lnTo>
                  <a:lnTo>
                    <a:pt x="13970" y="232410"/>
                  </a:lnTo>
                  <a:lnTo>
                    <a:pt x="13970" y="220980"/>
                  </a:lnTo>
                  <a:lnTo>
                    <a:pt x="12700" y="207010"/>
                  </a:lnTo>
                  <a:lnTo>
                    <a:pt x="12700" y="190500"/>
                  </a:lnTo>
                  <a:lnTo>
                    <a:pt x="12700" y="172720"/>
                  </a:lnTo>
                  <a:lnTo>
                    <a:pt x="15240" y="153670"/>
                  </a:lnTo>
                  <a:lnTo>
                    <a:pt x="16510" y="133350"/>
                  </a:lnTo>
                  <a:lnTo>
                    <a:pt x="20320" y="116840"/>
                  </a:lnTo>
                  <a:lnTo>
                    <a:pt x="22860" y="102870"/>
                  </a:lnTo>
                  <a:lnTo>
                    <a:pt x="25400" y="88900"/>
                  </a:lnTo>
                  <a:lnTo>
                    <a:pt x="30480" y="77470"/>
                  </a:lnTo>
                  <a:lnTo>
                    <a:pt x="35560" y="68580"/>
                  </a:lnTo>
                  <a:lnTo>
                    <a:pt x="41910" y="59690"/>
                  </a:lnTo>
                  <a:lnTo>
                    <a:pt x="48260" y="50800"/>
                  </a:lnTo>
                  <a:lnTo>
                    <a:pt x="54610" y="43180"/>
                  </a:lnTo>
                  <a:lnTo>
                    <a:pt x="60960" y="35560"/>
                  </a:lnTo>
                  <a:lnTo>
                    <a:pt x="69850" y="29210"/>
                  </a:lnTo>
                  <a:lnTo>
                    <a:pt x="81280" y="2413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357630" y="4643120"/>
              <a:ext cx="264161" cy="207011"/>
            </a:xfrm>
            <a:custGeom>
              <a:avLst/>
              <a:gdLst/>
              <a:ahLst/>
              <a:cxnLst/>
              <a:rect l="0" t="0" r="0" b="0"/>
              <a:pathLst>
                <a:path w="264161" h="207011">
                  <a:moveTo>
                    <a:pt x="0" y="73660"/>
                  </a:moveTo>
                  <a:lnTo>
                    <a:pt x="6350" y="90170"/>
                  </a:lnTo>
                  <a:lnTo>
                    <a:pt x="8890" y="100330"/>
                  </a:lnTo>
                  <a:lnTo>
                    <a:pt x="15240" y="123190"/>
                  </a:lnTo>
                  <a:lnTo>
                    <a:pt x="25400" y="162560"/>
                  </a:lnTo>
                  <a:lnTo>
                    <a:pt x="27940" y="176530"/>
                  </a:lnTo>
                  <a:lnTo>
                    <a:pt x="29210" y="190500"/>
                  </a:lnTo>
                  <a:lnTo>
                    <a:pt x="30480" y="204470"/>
                  </a:lnTo>
                  <a:lnTo>
                    <a:pt x="29210" y="207010"/>
                  </a:lnTo>
                  <a:lnTo>
                    <a:pt x="27940" y="203200"/>
                  </a:lnTo>
                  <a:lnTo>
                    <a:pt x="25400" y="195580"/>
                  </a:lnTo>
                  <a:lnTo>
                    <a:pt x="22860" y="182880"/>
                  </a:lnTo>
                  <a:lnTo>
                    <a:pt x="17780" y="149860"/>
                  </a:lnTo>
                  <a:lnTo>
                    <a:pt x="16510" y="133350"/>
                  </a:lnTo>
                  <a:lnTo>
                    <a:pt x="16510" y="115570"/>
                  </a:lnTo>
                  <a:lnTo>
                    <a:pt x="19050" y="97790"/>
                  </a:lnTo>
                  <a:lnTo>
                    <a:pt x="22860" y="83820"/>
                  </a:lnTo>
                  <a:lnTo>
                    <a:pt x="29210" y="72390"/>
                  </a:lnTo>
                  <a:lnTo>
                    <a:pt x="36830" y="62230"/>
                  </a:lnTo>
                  <a:lnTo>
                    <a:pt x="48260" y="55880"/>
                  </a:lnTo>
                  <a:lnTo>
                    <a:pt x="62230" y="50800"/>
                  </a:lnTo>
                  <a:lnTo>
                    <a:pt x="76200" y="48260"/>
                  </a:lnTo>
                  <a:lnTo>
                    <a:pt x="88900" y="48260"/>
                  </a:lnTo>
                  <a:lnTo>
                    <a:pt x="99060" y="50800"/>
                  </a:lnTo>
                  <a:lnTo>
                    <a:pt x="107950" y="54610"/>
                  </a:lnTo>
                  <a:lnTo>
                    <a:pt x="116840" y="63500"/>
                  </a:lnTo>
                  <a:lnTo>
                    <a:pt x="124460" y="74930"/>
                  </a:lnTo>
                  <a:lnTo>
                    <a:pt x="132080" y="88900"/>
                  </a:lnTo>
                  <a:lnTo>
                    <a:pt x="138430" y="102870"/>
                  </a:lnTo>
                  <a:lnTo>
                    <a:pt x="144780" y="115570"/>
                  </a:lnTo>
                  <a:lnTo>
                    <a:pt x="148590" y="129540"/>
                  </a:lnTo>
                  <a:lnTo>
                    <a:pt x="151130" y="133350"/>
                  </a:lnTo>
                  <a:lnTo>
                    <a:pt x="151130" y="129540"/>
                  </a:lnTo>
                  <a:lnTo>
                    <a:pt x="149860" y="121920"/>
                  </a:lnTo>
                  <a:lnTo>
                    <a:pt x="151130" y="113030"/>
                  </a:lnTo>
                  <a:lnTo>
                    <a:pt x="152400" y="102870"/>
                  </a:lnTo>
                  <a:lnTo>
                    <a:pt x="160020" y="67310"/>
                  </a:lnTo>
                  <a:lnTo>
                    <a:pt x="162560" y="52070"/>
                  </a:lnTo>
                  <a:lnTo>
                    <a:pt x="167640" y="39370"/>
                  </a:lnTo>
                  <a:lnTo>
                    <a:pt x="172720" y="27940"/>
                  </a:lnTo>
                  <a:lnTo>
                    <a:pt x="177800" y="19050"/>
                  </a:lnTo>
                  <a:lnTo>
                    <a:pt x="185420" y="11430"/>
                  </a:lnTo>
                  <a:lnTo>
                    <a:pt x="194310" y="5080"/>
                  </a:lnTo>
                  <a:lnTo>
                    <a:pt x="203200" y="0"/>
                  </a:lnTo>
                  <a:lnTo>
                    <a:pt x="213360" y="0"/>
                  </a:lnTo>
                  <a:lnTo>
                    <a:pt x="222250" y="3810"/>
                  </a:lnTo>
                  <a:lnTo>
                    <a:pt x="232410" y="8890"/>
                  </a:lnTo>
                  <a:lnTo>
                    <a:pt x="240030" y="19050"/>
                  </a:lnTo>
                  <a:lnTo>
                    <a:pt x="243840" y="31750"/>
                  </a:lnTo>
                  <a:lnTo>
                    <a:pt x="247650" y="45720"/>
                  </a:lnTo>
                  <a:lnTo>
                    <a:pt x="248920" y="60960"/>
                  </a:lnTo>
                  <a:lnTo>
                    <a:pt x="250190" y="76200"/>
                  </a:lnTo>
                  <a:lnTo>
                    <a:pt x="26416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53540" y="4621530"/>
              <a:ext cx="125731" cy="105411"/>
            </a:xfrm>
            <a:custGeom>
              <a:avLst/>
              <a:gdLst/>
              <a:ahLst/>
              <a:cxnLst/>
              <a:rect l="0" t="0" r="0" b="0"/>
              <a:pathLst>
                <a:path w="125731" h="105411">
                  <a:moveTo>
                    <a:pt x="0" y="0"/>
                  </a:moveTo>
                  <a:lnTo>
                    <a:pt x="10160" y="22860"/>
                  </a:lnTo>
                  <a:lnTo>
                    <a:pt x="16510" y="33020"/>
                  </a:lnTo>
                  <a:lnTo>
                    <a:pt x="22860" y="43180"/>
                  </a:lnTo>
                  <a:lnTo>
                    <a:pt x="29210" y="53340"/>
                  </a:lnTo>
                  <a:lnTo>
                    <a:pt x="36830" y="63500"/>
                  </a:lnTo>
                  <a:lnTo>
                    <a:pt x="45720" y="74930"/>
                  </a:lnTo>
                  <a:lnTo>
                    <a:pt x="54610" y="85090"/>
                  </a:lnTo>
                  <a:lnTo>
                    <a:pt x="64770" y="92710"/>
                  </a:lnTo>
                  <a:lnTo>
                    <a:pt x="73660" y="99060"/>
                  </a:lnTo>
                  <a:lnTo>
                    <a:pt x="12573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715770" y="4547870"/>
              <a:ext cx="69851" cy="400051"/>
            </a:xfrm>
            <a:custGeom>
              <a:avLst/>
              <a:gdLst/>
              <a:ahLst/>
              <a:cxnLst/>
              <a:rect l="0" t="0" r="0" b="0"/>
              <a:pathLst>
                <a:path w="69851" h="400051">
                  <a:moveTo>
                    <a:pt x="63500" y="0"/>
                  </a:moveTo>
                  <a:lnTo>
                    <a:pt x="68580" y="17780"/>
                  </a:lnTo>
                  <a:lnTo>
                    <a:pt x="69850" y="29210"/>
                  </a:lnTo>
                  <a:lnTo>
                    <a:pt x="68580" y="44450"/>
                  </a:lnTo>
                  <a:lnTo>
                    <a:pt x="67310" y="60960"/>
                  </a:lnTo>
                  <a:lnTo>
                    <a:pt x="66040" y="77470"/>
                  </a:lnTo>
                  <a:lnTo>
                    <a:pt x="64770" y="92710"/>
                  </a:lnTo>
                  <a:lnTo>
                    <a:pt x="64770" y="121920"/>
                  </a:lnTo>
                  <a:lnTo>
                    <a:pt x="63500" y="151130"/>
                  </a:lnTo>
                  <a:lnTo>
                    <a:pt x="62230" y="166370"/>
                  </a:lnTo>
                  <a:lnTo>
                    <a:pt x="60960" y="182880"/>
                  </a:lnTo>
                  <a:lnTo>
                    <a:pt x="58420" y="199390"/>
                  </a:lnTo>
                  <a:lnTo>
                    <a:pt x="54610" y="214630"/>
                  </a:lnTo>
                  <a:lnTo>
                    <a:pt x="52070" y="229870"/>
                  </a:lnTo>
                  <a:lnTo>
                    <a:pt x="45720" y="259080"/>
                  </a:lnTo>
                  <a:lnTo>
                    <a:pt x="39370" y="288290"/>
                  </a:lnTo>
                  <a:lnTo>
                    <a:pt x="35560" y="300990"/>
                  </a:lnTo>
                  <a:lnTo>
                    <a:pt x="27940" y="325120"/>
                  </a:lnTo>
                  <a:lnTo>
                    <a:pt x="21590" y="34671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81660" y="5068570"/>
            <a:ext cx="1607821" cy="838201"/>
            <a:chOff x="581660" y="5068570"/>
            <a:chExt cx="1607821" cy="838201"/>
          </a:xfrm>
        </p:grpSpPr>
        <p:sp>
          <p:nvSpPr>
            <p:cNvPr id="119" name="Freeform 118"/>
            <p:cNvSpPr/>
            <p:nvPr/>
          </p:nvSpPr>
          <p:spPr>
            <a:xfrm>
              <a:off x="581660" y="5232400"/>
              <a:ext cx="139701" cy="204471"/>
            </a:xfrm>
            <a:custGeom>
              <a:avLst/>
              <a:gdLst/>
              <a:ahLst/>
              <a:cxnLst/>
              <a:rect l="0" t="0" r="0" b="0"/>
              <a:pathLst>
                <a:path w="139701" h="204471">
                  <a:moveTo>
                    <a:pt x="29210" y="0"/>
                  </a:moveTo>
                  <a:lnTo>
                    <a:pt x="17780" y="16510"/>
                  </a:lnTo>
                  <a:lnTo>
                    <a:pt x="13970" y="27940"/>
                  </a:lnTo>
                  <a:lnTo>
                    <a:pt x="8890" y="40640"/>
                  </a:lnTo>
                  <a:lnTo>
                    <a:pt x="5080" y="55880"/>
                  </a:lnTo>
                  <a:lnTo>
                    <a:pt x="2540" y="72390"/>
                  </a:lnTo>
                  <a:lnTo>
                    <a:pt x="1270" y="90170"/>
                  </a:lnTo>
                  <a:lnTo>
                    <a:pt x="0" y="109220"/>
                  </a:lnTo>
                  <a:lnTo>
                    <a:pt x="0" y="125730"/>
                  </a:lnTo>
                  <a:lnTo>
                    <a:pt x="1270" y="139700"/>
                  </a:lnTo>
                  <a:lnTo>
                    <a:pt x="3810" y="153670"/>
                  </a:lnTo>
                  <a:lnTo>
                    <a:pt x="8890" y="165100"/>
                  </a:lnTo>
                  <a:lnTo>
                    <a:pt x="15240" y="176530"/>
                  </a:lnTo>
                  <a:lnTo>
                    <a:pt x="22860" y="187960"/>
                  </a:lnTo>
                  <a:lnTo>
                    <a:pt x="33020" y="195580"/>
                  </a:lnTo>
                  <a:lnTo>
                    <a:pt x="44450" y="200660"/>
                  </a:lnTo>
                  <a:lnTo>
                    <a:pt x="57150" y="204470"/>
                  </a:lnTo>
                  <a:lnTo>
                    <a:pt x="69850" y="203200"/>
                  </a:lnTo>
                  <a:lnTo>
                    <a:pt x="83820" y="198120"/>
                  </a:lnTo>
                  <a:lnTo>
                    <a:pt x="96520" y="191770"/>
                  </a:lnTo>
                  <a:lnTo>
                    <a:pt x="107950" y="181610"/>
                  </a:lnTo>
                  <a:lnTo>
                    <a:pt x="118110" y="168910"/>
                  </a:lnTo>
                  <a:lnTo>
                    <a:pt x="127000" y="154940"/>
                  </a:lnTo>
                  <a:lnTo>
                    <a:pt x="133350" y="139700"/>
                  </a:lnTo>
                  <a:lnTo>
                    <a:pt x="137160" y="123190"/>
                  </a:lnTo>
                  <a:lnTo>
                    <a:pt x="139700" y="106680"/>
                  </a:lnTo>
                  <a:lnTo>
                    <a:pt x="139700" y="92710"/>
                  </a:lnTo>
                  <a:lnTo>
                    <a:pt x="139700" y="78740"/>
                  </a:lnTo>
                  <a:lnTo>
                    <a:pt x="137160" y="67310"/>
                  </a:lnTo>
                  <a:lnTo>
                    <a:pt x="134620" y="55880"/>
                  </a:lnTo>
                  <a:lnTo>
                    <a:pt x="129540" y="46990"/>
                  </a:lnTo>
                  <a:lnTo>
                    <a:pt x="124460" y="38100"/>
                  </a:lnTo>
                  <a:lnTo>
                    <a:pt x="116840" y="30480"/>
                  </a:lnTo>
                  <a:lnTo>
                    <a:pt x="109220" y="22860"/>
                  </a:lnTo>
                  <a:lnTo>
                    <a:pt x="99060" y="15240"/>
                  </a:lnTo>
                  <a:lnTo>
                    <a:pt x="88900" y="10160"/>
                  </a:lnTo>
                  <a:lnTo>
                    <a:pt x="77470" y="6350"/>
                  </a:lnTo>
                  <a:lnTo>
                    <a:pt x="3937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49630" y="5068570"/>
              <a:ext cx="87631" cy="300991"/>
            </a:xfrm>
            <a:custGeom>
              <a:avLst/>
              <a:gdLst/>
              <a:ahLst/>
              <a:cxnLst/>
              <a:rect l="0" t="0" r="0" b="0"/>
              <a:pathLst>
                <a:path w="87631" h="300991">
                  <a:moveTo>
                    <a:pt x="87630" y="48260"/>
                  </a:moveTo>
                  <a:lnTo>
                    <a:pt x="81280" y="31750"/>
                  </a:lnTo>
                  <a:lnTo>
                    <a:pt x="77470" y="24130"/>
                  </a:lnTo>
                  <a:lnTo>
                    <a:pt x="72390" y="16510"/>
                  </a:lnTo>
                  <a:lnTo>
                    <a:pt x="67310" y="10160"/>
                  </a:lnTo>
                  <a:lnTo>
                    <a:pt x="58420" y="5080"/>
                  </a:lnTo>
                  <a:lnTo>
                    <a:pt x="48260" y="2540"/>
                  </a:lnTo>
                  <a:lnTo>
                    <a:pt x="36830" y="0"/>
                  </a:lnTo>
                  <a:lnTo>
                    <a:pt x="27940" y="2540"/>
                  </a:lnTo>
                  <a:lnTo>
                    <a:pt x="20320" y="10160"/>
                  </a:lnTo>
                  <a:lnTo>
                    <a:pt x="15240" y="19050"/>
                  </a:lnTo>
                  <a:lnTo>
                    <a:pt x="10160" y="29210"/>
                  </a:lnTo>
                  <a:lnTo>
                    <a:pt x="5080" y="39370"/>
                  </a:lnTo>
                  <a:lnTo>
                    <a:pt x="1270" y="49530"/>
                  </a:lnTo>
                  <a:lnTo>
                    <a:pt x="0" y="60960"/>
                  </a:lnTo>
                  <a:lnTo>
                    <a:pt x="0" y="72390"/>
                  </a:lnTo>
                  <a:lnTo>
                    <a:pt x="1270" y="85090"/>
                  </a:lnTo>
                  <a:lnTo>
                    <a:pt x="1270" y="99060"/>
                  </a:lnTo>
                  <a:lnTo>
                    <a:pt x="2540" y="125730"/>
                  </a:lnTo>
                  <a:lnTo>
                    <a:pt x="3810" y="139700"/>
                  </a:lnTo>
                  <a:lnTo>
                    <a:pt x="6350" y="153670"/>
                  </a:lnTo>
                  <a:lnTo>
                    <a:pt x="8890" y="167640"/>
                  </a:lnTo>
                  <a:lnTo>
                    <a:pt x="13970" y="195580"/>
                  </a:lnTo>
                  <a:lnTo>
                    <a:pt x="24130" y="237490"/>
                  </a:lnTo>
                  <a:lnTo>
                    <a:pt x="45720" y="300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21690" y="5242560"/>
              <a:ext cx="115571" cy="74931"/>
            </a:xfrm>
            <a:custGeom>
              <a:avLst/>
              <a:gdLst/>
              <a:ahLst/>
              <a:cxnLst/>
              <a:rect l="0" t="0" r="0" b="0"/>
              <a:pathLst>
                <a:path w="115571" h="74931">
                  <a:moveTo>
                    <a:pt x="0" y="74930"/>
                  </a:moveTo>
                  <a:lnTo>
                    <a:pt x="16510" y="63500"/>
                  </a:lnTo>
                  <a:lnTo>
                    <a:pt x="25400" y="57150"/>
                  </a:lnTo>
                  <a:lnTo>
                    <a:pt x="36830" y="50800"/>
                  </a:lnTo>
                  <a:lnTo>
                    <a:pt x="49530" y="44450"/>
                  </a:lnTo>
                  <a:lnTo>
                    <a:pt x="59690" y="38100"/>
                  </a:lnTo>
                  <a:lnTo>
                    <a:pt x="68580" y="3175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48030" y="5612130"/>
              <a:ext cx="73661" cy="294641"/>
            </a:xfrm>
            <a:custGeom>
              <a:avLst/>
              <a:gdLst/>
              <a:ahLst/>
              <a:cxnLst/>
              <a:rect l="0" t="0" r="0" b="0"/>
              <a:pathLst>
                <a:path w="73661" h="294641">
                  <a:moveTo>
                    <a:pt x="0" y="0"/>
                  </a:moveTo>
                  <a:lnTo>
                    <a:pt x="0" y="2159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8890" y="71120"/>
                  </a:lnTo>
                  <a:lnTo>
                    <a:pt x="13970" y="85090"/>
                  </a:lnTo>
                  <a:lnTo>
                    <a:pt x="20320" y="99060"/>
                  </a:lnTo>
                  <a:lnTo>
                    <a:pt x="24130" y="113030"/>
                  </a:lnTo>
                  <a:lnTo>
                    <a:pt x="29210" y="129540"/>
                  </a:lnTo>
                  <a:lnTo>
                    <a:pt x="44450" y="191770"/>
                  </a:lnTo>
                  <a:lnTo>
                    <a:pt x="48260" y="204470"/>
                  </a:lnTo>
                  <a:lnTo>
                    <a:pt x="55880" y="228600"/>
                  </a:lnTo>
                  <a:lnTo>
                    <a:pt x="62230" y="251460"/>
                  </a:lnTo>
                  <a:lnTo>
                    <a:pt x="7366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36600" y="5487670"/>
              <a:ext cx="262891" cy="218441"/>
            </a:xfrm>
            <a:custGeom>
              <a:avLst/>
              <a:gdLst/>
              <a:ahLst/>
              <a:cxnLst/>
              <a:rect l="0" t="0" r="0" b="0"/>
              <a:pathLst>
                <a:path w="262891" h="218441">
                  <a:moveTo>
                    <a:pt x="0" y="124460"/>
                  </a:moveTo>
                  <a:lnTo>
                    <a:pt x="11430" y="106680"/>
                  </a:lnTo>
                  <a:lnTo>
                    <a:pt x="19050" y="99060"/>
                  </a:lnTo>
                  <a:lnTo>
                    <a:pt x="29210" y="90170"/>
                  </a:lnTo>
                  <a:lnTo>
                    <a:pt x="40640" y="80010"/>
                  </a:lnTo>
                  <a:lnTo>
                    <a:pt x="52070" y="71120"/>
                  </a:lnTo>
                  <a:lnTo>
                    <a:pt x="62230" y="63500"/>
                  </a:lnTo>
                  <a:lnTo>
                    <a:pt x="73660" y="55880"/>
                  </a:lnTo>
                  <a:lnTo>
                    <a:pt x="83820" y="49530"/>
                  </a:lnTo>
                  <a:lnTo>
                    <a:pt x="95250" y="43180"/>
                  </a:lnTo>
                  <a:lnTo>
                    <a:pt x="105410" y="39370"/>
                  </a:lnTo>
                  <a:lnTo>
                    <a:pt x="115570" y="33020"/>
                  </a:lnTo>
                  <a:lnTo>
                    <a:pt x="127000" y="26670"/>
                  </a:lnTo>
                  <a:lnTo>
                    <a:pt x="137160" y="20320"/>
                  </a:lnTo>
                  <a:lnTo>
                    <a:pt x="147320" y="15240"/>
                  </a:lnTo>
                  <a:lnTo>
                    <a:pt x="158750" y="10160"/>
                  </a:lnTo>
                  <a:lnTo>
                    <a:pt x="168910" y="6350"/>
                  </a:lnTo>
                  <a:lnTo>
                    <a:pt x="182880" y="3810"/>
                  </a:lnTo>
                  <a:lnTo>
                    <a:pt x="199390" y="1270"/>
                  </a:lnTo>
                  <a:lnTo>
                    <a:pt x="217170" y="0"/>
                  </a:lnTo>
                  <a:lnTo>
                    <a:pt x="231140" y="3810"/>
                  </a:lnTo>
                  <a:lnTo>
                    <a:pt x="243840" y="11430"/>
                  </a:lnTo>
                  <a:lnTo>
                    <a:pt x="254000" y="20320"/>
                  </a:lnTo>
                  <a:lnTo>
                    <a:pt x="259080" y="30480"/>
                  </a:lnTo>
                  <a:lnTo>
                    <a:pt x="261620" y="40640"/>
                  </a:lnTo>
                  <a:lnTo>
                    <a:pt x="262890" y="50800"/>
                  </a:lnTo>
                  <a:lnTo>
                    <a:pt x="261620" y="60960"/>
                  </a:lnTo>
                  <a:lnTo>
                    <a:pt x="260350" y="71120"/>
                  </a:lnTo>
                  <a:lnTo>
                    <a:pt x="257810" y="82550"/>
                  </a:lnTo>
                  <a:lnTo>
                    <a:pt x="254000" y="92710"/>
                  </a:lnTo>
                  <a:lnTo>
                    <a:pt x="248920" y="102870"/>
                  </a:lnTo>
                  <a:lnTo>
                    <a:pt x="243840" y="113030"/>
                  </a:lnTo>
                  <a:lnTo>
                    <a:pt x="236220" y="124460"/>
                  </a:lnTo>
                  <a:lnTo>
                    <a:pt x="227330" y="134620"/>
                  </a:lnTo>
                  <a:lnTo>
                    <a:pt x="218440" y="144780"/>
                  </a:lnTo>
                  <a:lnTo>
                    <a:pt x="210820" y="154940"/>
                  </a:lnTo>
                  <a:lnTo>
                    <a:pt x="194310" y="171450"/>
                  </a:lnTo>
                  <a:lnTo>
                    <a:pt x="185420" y="179070"/>
                  </a:lnTo>
                  <a:lnTo>
                    <a:pt x="176530" y="186690"/>
                  </a:lnTo>
                  <a:lnTo>
                    <a:pt x="167640" y="193040"/>
                  </a:lnTo>
                  <a:lnTo>
                    <a:pt x="157480" y="199390"/>
                  </a:lnTo>
                  <a:lnTo>
                    <a:pt x="147320" y="204470"/>
                  </a:lnTo>
                  <a:lnTo>
                    <a:pt x="11684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000760" y="5593080"/>
              <a:ext cx="110491" cy="176531"/>
            </a:xfrm>
            <a:custGeom>
              <a:avLst/>
              <a:gdLst/>
              <a:ahLst/>
              <a:cxnLst/>
              <a:rect l="0" t="0" r="0" b="0"/>
              <a:pathLst>
                <a:path w="110491" h="176531">
                  <a:moveTo>
                    <a:pt x="0" y="39370"/>
                  </a:moveTo>
                  <a:lnTo>
                    <a:pt x="0" y="73660"/>
                  </a:lnTo>
                  <a:lnTo>
                    <a:pt x="0" y="87630"/>
                  </a:lnTo>
                  <a:lnTo>
                    <a:pt x="2540" y="101600"/>
                  </a:lnTo>
                  <a:lnTo>
                    <a:pt x="5080" y="116840"/>
                  </a:lnTo>
                  <a:lnTo>
                    <a:pt x="8890" y="129540"/>
                  </a:lnTo>
                  <a:lnTo>
                    <a:pt x="13970" y="142240"/>
                  </a:lnTo>
                  <a:lnTo>
                    <a:pt x="20320" y="153670"/>
                  </a:lnTo>
                  <a:lnTo>
                    <a:pt x="26670" y="162560"/>
                  </a:lnTo>
                  <a:lnTo>
                    <a:pt x="35560" y="168910"/>
                  </a:lnTo>
                  <a:lnTo>
                    <a:pt x="44450" y="175260"/>
                  </a:lnTo>
                  <a:lnTo>
                    <a:pt x="54610" y="176530"/>
                  </a:lnTo>
                  <a:lnTo>
                    <a:pt x="63500" y="175260"/>
                  </a:lnTo>
                  <a:lnTo>
                    <a:pt x="73660" y="172720"/>
                  </a:lnTo>
                  <a:lnTo>
                    <a:pt x="82550" y="165100"/>
                  </a:lnTo>
                  <a:lnTo>
                    <a:pt x="91440" y="156210"/>
                  </a:lnTo>
                  <a:lnTo>
                    <a:pt x="99060" y="146050"/>
                  </a:lnTo>
                  <a:lnTo>
                    <a:pt x="104140" y="132080"/>
                  </a:lnTo>
                  <a:lnTo>
                    <a:pt x="107950" y="118110"/>
                  </a:lnTo>
                  <a:lnTo>
                    <a:pt x="110490" y="102870"/>
                  </a:lnTo>
                  <a:lnTo>
                    <a:pt x="109220" y="88900"/>
                  </a:lnTo>
                  <a:lnTo>
                    <a:pt x="106680" y="76200"/>
                  </a:lnTo>
                  <a:lnTo>
                    <a:pt x="102870" y="63500"/>
                  </a:lnTo>
                  <a:lnTo>
                    <a:pt x="96520" y="52070"/>
                  </a:lnTo>
                  <a:lnTo>
                    <a:pt x="88900" y="40640"/>
                  </a:lnTo>
                  <a:lnTo>
                    <a:pt x="80010" y="30480"/>
                  </a:lnTo>
                  <a:lnTo>
                    <a:pt x="72390" y="20320"/>
                  </a:lnTo>
                  <a:lnTo>
                    <a:pt x="63500" y="11430"/>
                  </a:lnTo>
                  <a:lnTo>
                    <a:pt x="57150" y="3810"/>
                  </a:lnTo>
                  <a:lnTo>
                    <a:pt x="49530" y="0"/>
                  </a:lnTo>
                  <a:lnTo>
                    <a:pt x="41910" y="0"/>
                  </a:lnTo>
                  <a:lnTo>
                    <a:pt x="10160" y="19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168400" y="5443220"/>
              <a:ext cx="53341" cy="252731"/>
            </a:xfrm>
            <a:custGeom>
              <a:avLst/>
              <a:gdLst/>
              <a:ahLst/>
              <a:cxnLst/>
              <a:rect l="0" t="0" r="0" b="0"/>
              <a:pathLst>
                <a:path w="53341" h="252731">
                  <a:moveTo>
                    <a:pt x="0" y="0"/>
                  </a:moveTo>
                  <a:lnTo>
                    <a:pt x="6350" y="22860"/>
                  </a:lnTo>
                  <a:lnTo>
                    <a:pt x="8890" y="33020"/>
                  </a:lnTo>
                  <a:lnTo>
                    <a:pt x="17780" y="64770"/>
                  </a:lnTo>
                  <a:lnTo>
                    <a:pt x="25400" y="90170"/>
                  </a:lnTo>
                  <a:lnTo>
                    <a:pt x="26670" y="102870"/>
                  </a:lnTo>
                  <a:lnTo>
                    <a:pt x="29210" y="116840"/>
                  </a:lnTo>
                  <a:lnTo>
                    <a:pt x="29210" y="130810"/>
                  </a:lnTo>
                  <a:lnTo>
                    <a:pt x="31750" y="143510"/>
                  </a:lnTo>
                  <a:lnTo>
                    <a:pt x="34290" y="154940"/>
                  </a:lnTo>
                  <a:lnTo>
                    <a:pt x="36830" y="166370"/>
                  </a:lnTo>
                  <a:lnTo>
                    <a:pt x="43180" y="194310"/>
                  </a:lnTo>
                  <a:lnTo>
                    <a:pt x="5334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136650" y="5511800"/>
              <a:ext cx="328931" cy="147321"/>
            </a:xfrm>
            <a:custGeom>
              <a:avLst/>
              <a:gdLst/>
              <a:ahLst/>
              <a:cxnLst/>
              <a:rect l="0" t="0" r="0" b="0"/>
              <a:pathLst>
                <a:path w="328931" h="147321">
                  <a:moveTo>
                    <a:pt x="0" y="36830"/>
                  </a:moveTo>
                  <a:lnTo>
                    <a:pt x="17780" y="41910"/>
                  </a:lnTo>
                  <a:lnTo>
                    <a:pt x="25400" y="43180"/>
                  </a:lnTo>
                  <a:lnTo>
                    <a:pt x="34290" y="41910"/>
                  </a:lnTo>
                  <a:lnTo>
                    <a:pt x="44450" y="40640"/>
                  </a:lnTo>
                  <a:lnTo>
                    <a:pt x="54610" y="38100"/>
                  </a:lnTo>
                  <a:lnTo>
                    <a:pt x="64770" y="35560"/>
                  </a:lnTo>
                  <a:lnTo>
                    <a:pt x="85090" y="29210"/>
                  </a:lnTo>
                  <a:lnTo>
                    <a:pt x="137160" y="11430"/>
                  </a:lnTo>
                  <a:lnTo>
                    <a:pt x="148590" y="8890"/>
                  </a:lnTo>
                  <a:lnTo>
                    <a:pt x="173990" y="1270"/>
                  </a:lnTo>
                  <a:lnTo>
                    <a:pt x="184150" y="3810"/>
                  </a:lnTo>
                  <a:lnTo>
                    <a:pt x="191770" y="10160"/>
                  </a:lnTo>
                  <a:lnTo>
                    <a:pt x="198120" y="19050"/>
                  </a:lnTo>
                  <a:lnTo>
                    <a:pt x="203200" y="30480"/>
                  </a:lnTo>
                  <a:lnTo>
                    <a:pt x="205740" y="44450"/>
                  </a:lnTo>
                  <a:lnTo>
                    <a:pt x="207010" y="59690"/>
                  </a:lnTo>
                  <a:lnTo>
                    <a:pt x="209550" y="73660"/>
                  </a:lnTo>
                  <a:lnTo>
                    <a:pt x="212090" y="88900"/>
                  </a:lnTo>
                  <a:lnTo>
                    <a:pt x="215900" y="102870"/>
                  </a:lnTo>
                  <a:lnTo>
                    <a:pt x="219710" y="114300"/>
                  </a:lnTo>
                  <a:lnTo>
                    <a:pt x="224790" y="124460"/>
                  </a:lnTo>
                  <a:lnTo>
                    <a:pt x="231140" y="134620"/>
                  </a:lnTo>
                  <a:lnTo>
                    <a:pt x="240030" y="139700"/>
                  </a:lnTo>
                  <a:lnTo>
                    <a:pt x="250190" y="144780"/>
                  </a:lnTo>
                  <a:lnTo>
                    <a:pt x="261620" y="147320"/>
                  </a:lnTo>
                  <a:lnTo>
                    <a:pt x="273050" y="144780"/>
                  </a:lnTo>
                  <a:lnTo>
                    <a:pt x="283210" y="140970"/>
                  </a:lnTo>
                  <a:lnTo>
                    <a:pt x="294640" y="134620"/>
                  </a:lnTo>
                  <a:lnTo>
                    <a:pt x="303530" y="125730"/>
                  </a:lnTo>
                  <a:lnTo>
                    <a:pt x="309880" y="116840"/>
                  </a:lnTo>
                  <a:lnTo>
                    <a:pt x="314960" y="107950"/>
                  </a:lnTo>
                  <a:lnTo>
                    <a:pt x="320040" y="97790"/>
                  </a:lnTo>
                  <a:lnTo>
                    <a:pt x="325120" y="85090"/>
                  </a:lnTo>
                  <a:lnTo>
                    <a:pt x="328930" y="72390"/>
                  </a:lnTo>
                  <a:lnTo>
                    <a:pt x="328930" y="62230"/>
                  </a:lnTo>
                  <a:lnTo>
                    <a:pt x="327660" y="52070"/>
                  </a:lnTo>
                  <a:lnTo>
                    <a:pt x="323850" y="43180"/>
                  </a:lnTo>
                  <a:lnTo>
                    <a:pt x="317500" y="34290"/>
                  </a:lnTo>
                  <a:lnTo>
                    <a:pt x="309880" y="24130"/>
                  </a:lnTo>
                  <a:lnTo>
                    <a:pt x="302260" y="13970"/>
                  </a:lnTo>
                  <a:lnTo>
                    <a:pt x="290830" y="7620"/>
                  </a:lnTo>
                  <a:lnTo>
                    <a:pt x="279400" y="3810"/>
                  </a:lnTo>
                  <a:lnTo>
                    <a:pt x="267970" y="0"/>
                  </a:lnTo>
                  <a:lnTo>
                    <a:pt x="255270" y="1270"/>
                  </a:lnTo>
                  <a:lnTo>
                    <a:pt x="243840" y="3810"/>
                  </a:lnTo>
                  <a:lnTo>
                    <a:pt x="210820" y="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484630" y="5361940"/>
              <a:ext cx="242571" cy="250191"/>
            </a:xfrm>
            <a:custGeom>
              <a:avLst/>
              <a:gdLst/>
              <a:ahLst/>
              <a:cxnLst/>
              <a:rect l="0" t="0" r="0" b="0"/>
              <a:pathLst>
                <a:path w="242571" h="250191">
                  <a:moveTo>
                    <a:pt x="0" y="91440"/>
                  </a:moveTo>
                  <a:lnTo>
                    <a:pt x="11430" y="114300"/>
                  </a:lnTo>
                  <a:lnTo>
                    <a:pt x="15240" y="127000"/>
                  </a:lnTo>
                  <a:lnTo>
                    <a:pt x="19050" y="140970"/>
                  </a:lnTo>
                  <a:lnTo>
                    <a:pt x="24130" y="156210"/>
                  </a:lnTo>
                  <a:lnTo>
                    <a:pt x="30480" y="189230"/>
                  </a:lnTo>
                  <a:lnTo>
                    <a:pt x="34290" y="205740"/>
                  </a:lnTo>
                  <a:lnTo>
                    <a:pt x="38100" y="219710"/>
                  </a:lnTo>
                  <a:lnTo>
                    <a:pt x="41910" y="233680"/>
                  </a:lnTo>
                  <a:lnTo>
                    <a:pt x="45720" y="246380"/>
                  </a:lnTo>
                  <a:lnTo>
                    <a:pt x="46990" y="250190"/>
                  </a:lnTo>
                  <a:lnTo>
                    <a:pt x="45720" y="250190"/>
                  </a:lnTo>
                  <a:lnTo>
                    <a:pt x="44450" y="246380"/>
                  </a:lnTo>
                  <a:lnTo>
                    <a:pt x="43180" y="237490"/>
                  </a:lnTo>
                  <a:lnTo>
                    <a:pt x="36830" y="208280"/>
                  </a:lnTo>
                  <a:lnTo>
                    <a:pt x="35560" y="190500"/>
                  </a:lnTo>
                  <a:lnTo>
                    <a:pt x="34290" y="171450"/>
                  </a:lnTo>
                  <a:lnTo>
                    <a:pt x="33020" y="152400"/>
                  </a:lnTo>
                  <a:lnTo>
                    <a:pt x="34290" y="134620"/>
                  </a:lnTo>
                  <a:lnTo>
                    <a:pt x="35560" y="118110"/>
                  </a:lnTo>
                  <a:lnTo>
                    <a:pt x="38100" y="101600"/>
                  </a:lnTo>
                  <a:lnTo>
                    <a:pt x="43180" y="90170"/>
                  </a:lnTo>
                  <a:lnTo>
                    <a:pt x="52070" y="81280"/>
                  </a:lnTo>
                  <a:lnTo>
                    <a:pt x="63500" y="74930"/>
                  </a:lnTo>
                  <a:lnTo>
                    <a:pt x="73660" y="73660"/>
                  </a:lnTo>
                  <a:lnTo>
                    <a:pt x="83820" y="76200"/>
                  </a:lnTo>
                  <a:lnTo>
                    <a:pt x="95250" y="81280"/>
                  </a:lnTo>
                  <a:lnTo>
                    <a:pt x="102870" y="87630"/>
                  </a:lnTo>
                  <a:lnTo>
                    <a:pt x="109220" y="96520"/>
                  </a:lnTo>
                  <a:lnTo>
                    <a:pt x="115570" y="105410"/>
                  </a:lnTo>
                  <a:lnTo>
                    <a:pt x="120650" y="116840"/>
                  </a:lnTo>
                  <a:lnTo>
                    <a:pt x="127000" y="130810"/>
                  </a:lnTo>
                  <a:lnTo>
                    <a:pt x="134620" y="146050"/>
                  </a:lnTo>
                  <a:lnTo>
                    <a:pt x="139700" y="160020"/>
                  </a:lnTo>
                  <a:lnTo>
                    <a:pt x="144780" y="171450"/>
                  </a:lnTo>
                  <a:lnTo>
                    <a:pt x="148590" y="184150"/>
                  </a:lnTo>
                  <a:lnTo>
                    <a:pt x="151130" y="185420"/>
                  </a:lnTo>
                  <a:lnTo>
                    <a:pt x="151130" y="181610"/>
                  </a:lnTo>
                  <a:lnTo>
                    <a:pt x="142240" y="120650"/>
                  </a:lnTo>
                  <a:lnTo>
                    <a:pt x="142240" y="100330"/>
                  </a:lnTo>
                  <a:lnTo>
                    <a:pt x="142240" y="80010"/>
                  </a:lnTo>
                  <a:lnTo>
                    <a:pt x="143510" y="59690"/>
                  </a:lnTo>
                  <a:lnTo>
                    <a:pt x="146050" y="41910"/>
                  </a:lnTo>
                  <a:lnTo>
                    <a:pt x="148590" y="26670"/>
                  </a:lnTo>
                  <a:lnTo>
                    <a:pt x="152400" y="13970"/>
                  </a:lnTo>
                  <a:lnTo>
                    <a:pt x="157480" y="6350"/>
                  </a:lnTo>
                  <a:lnTo>
                    <a:pt x="165100" y="1270"/>
                  </a:lnTo>
                  <a:lnTo>
                    <a:pt x="172720" y="0"/>
                  </a:lnTo>
                  <a:lnTo>
                    <a:pt x="180340" y="3810"/>
                  </a:lnTo>
                  <a:lnTo>
                    <a:pt x="187960" y="11430"/>
                  </a:lnTo>
                  <a:lnTo>
                    <a:pt x="195580" y="20320"/>
                  </a:lnTo>
                  <a:lnTo>
                    <a:pt x="201930" y="30480"/>
                  </a:lnTo>
                  <a:lnTo>
                    <a:pt x="207010" y="40640"/>
                  </a:lnTo>
                  <a:lnTo>
                    <a:pt x="212090" y="50800"/>
                  </a:lnTo>
                  <a:lnTo>
                    <a:pt x="215900" y="62230"/>
                  </a:lnTo>
                  <a:lnTo>
                    <a:pt x="219710" y="73660"/>
                  </a:lnTo>
                  <a:lnTo>
                    <a:pt x="227330" y="99060"/>
                  </a:lnTo>
                  <a:lnTo>
                    <a:pt x="242570" y="144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769110" y="5259070"/>
              <a:ext cx="210821" cy="227331"/>
            </a:xfrm>
            <a:custGeom>
              <a:avLst/>
              <a:gdLst/>
              <a:ahLst/>
              <a:cxnLst/>
              <a:rect l="0" t="0" r="0" b="0"/>
              <a:pathLst>
                <a:path w="210821" h="227331">
                  <a:moveTo>
                    <a:pt x="93980" y="5080"/>
                  </a:moveTo>
                  <a:lnTo>
                    <a:pt x="77470" y="0"/>
                  </a:lnTo>
                  <a:lnTo>
                    <a:pt x="69850" y="0"/>
                  </a:lnTo>
                  <a:lnTo>
                    <a:pt x="59690" y="2540"/>
                  </a:lnTo>
                  <a:lnTo>
                    <a:pt x="50800" y="7620"/>
                  </a:lnTo>
                  <a:lnTo>
                    <a:pt x="41910" y="16510"/>
                  </a:lnTo>
                  <a:lnTo>
                    <a:pt x="33020" y="27940"/>
                  </a:lnTo>
                  <a:lnTo>
                    <a:pt x="25400" y="40640"/>
                  </a:lnTo>
                  <a:lnTo>
                    <a:pt x="19050" y="53340"/>
                  </a:lnTo>
                  <a:lnTo>
                    <a:pt x="13970" y="66040"/>
                  </a:lnTo>
                  <a:lnTo>
                    <a:pt x="8890" y="77470"/>
                  </a:lnTo>
                  <a:lnTo>
                    <a:pt x="6350" y="88900"/>
                  </a:lnTo>
                  <a:lnTo>
                    <a:pt x="3810" y="102870"/>
                  </a:lnTo>
                  <a:lnTo>
                    <a:pt x="2540" y="115570"/>
                  </a:lnTo>
                  <a:lnTo>
                    <a:pt x="1270" y="129540"/>
                  </a:lnTo>
                  <a:lnTo>
                    <a:pt x="1270" y="142240"/>
                  </a:lnTo>
                  <a:lnTo>
                    <a:pt x="0" y="156210"/>
                  </a:lnTo>
                  <a:lnTo>
                    <a:pt x="1270" y="171450"/>
                  </a:lnTo>
                  <a:lnTo>
                    <a:pt x="2540" y="187960"/>
                  </a:lnTo>
                  <a:lnTo>
                    <a:pt x="5080" y="204470"/>
                  </a:lnTo>
                  <a:lnTo>
                    <a:pt x="11430" y="214630"/>
                  </a:lnTo>
                  <a:lnTo>
                    <a:pt x="20320" y="222250"/>
                  </a:lnTo>
                  <a:lnTo>
                    <a:pt x="31750" y="227330"/>
                  </a:lnTo>
                  <a:lnTo>
                    <a:pt x="41910" y="227330"/>
                  </a:lnTo>
                  <a:lnTo>
                    <a:pt x="52070" y="223520"/>
                  </a:lnTo>
                  <a:lnTo>
                    <a:pt x="62230" y="217170"/>
                  </a:lnTo>
                  <a:lnTo>
                    <a:pt x="72390" y="209550"/>
                  </a:lnTo>
                  <a:lnTo>
                    <a:pt x="81280" y="200660"/>
                  </a:lnTo>
                  <a:lnTo>
                    <a:pt x="88900" y="191770"/>
                  </a:lnTo>
                  <a:lnTo>
                    <a:pt x="95250" y="181610"/>
                  </a:lnTo>
                  <a:lnTo>
                    <a:pt x="100330" y="168910"/>
                  </a:lnTo>
                  <a:lnTo>
                    <a:pt x="105410" y="156210"/>
                  </a:lnTo>
                  <a:lnTo>
                    <a:pt x="109220" y="139700"/>
                  </a:lnTo>
                  <a:lnTo>
                    <a:pt x="111760" y="120650"/>
                  </a:lnTo>
                  <a:lnTo>
                    <a:pt x="113030" y="100330"/>
                  </a:lnTo>
                  <a:lnTo>
                    <a:pt x="113030" y="81280"/>
                  </a:lnTo>
                  <a:lnTo>
                    <a:pt x="110490" y="63500"/>
                  </a:lnTo>
                  <a:lnTo>
                    <a:pt x="109220" y="48260"/>
                  </a:lnTo>
                  <a:lnTo>
                    <a:pt x="107950" y="43180"/>
                  </a:lnTo>
                  <a:lnTo>
                    <a:pt x="106680" y="45720"/>
                  </a:lnTo>
                  <a:lnTo>
                    <a:pt x="106680" y="53340"/>
                  </a:lnTo>
                  <a:lnTo>
                    <a:pt x="107950" y="63500"/>
                  </a:lnTo>
                  <a:lnTo>
                    <a:pt x="111760" y="73660"/>
                  </a:lnTo>
                  <a:lnTo>
                    <a:pt x="116840" y="86360"/>
                  </a:lnTo>
                  <a:lnTo>
                    <a:pt x="121920" y="99060"/>
                  </a:lnTo>
                  <a:lnTo>
                    <a:pt x="134620" y="125730"/>
                  </a:lnTo>
                  <a:lnTo>
                    <a:pt x="142240" y="135890"/>
                  </a:lnTo>
                  <a:lnTo>
                    <a:pt x="151130" y="143510"/>
                  </a:lnTo>
                  <a:lnTo>
                    <a:pt x="160020" y="149860"/>
                  </a:lnTo>
                  <a:lnTo>
                    <a:pt x="170180" y="152400"/>
                  </a:lnTo>
                  <a:lnTo>
                    <a:pt x="180340" y="151130"/>
                  </a:lnTo>
                  <a:lnTo>
                    <a:pt x="210820" y="142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006600" y="5166360"/>
              <a:ext cx="182881" cy="207011"/>
            </a:xfrm>
            <a:custGeom>
              <a:avLst/>
              <a:gdLst/>
              <a:ahLst/>
              <a:cxnLst/>
              <a:rect l="0" t="0" r="0" b="0"/>
              <a:pathLst>
                <a:path w="182881" h="207011">
                  <a:moveTo>
                    <a:pt x="109220" y="13970"/>
                  </a:moveTo>
                  <a:lnTo>
                    <a:pt x="99060" y="2540"/>
                  </a:lnTo>
                  <a:lnTo>
                    <a:pt x="90170" y="0"/>
                  </a:lnTo>
                  <a:lnTo>
                    <a:pt x="80010" y="0"/>
                  </a:lnTo>
                  <a:lnTo>
                    <a:pt x="68580" y="1270"/>
                  </a:lnTo>
                  <a:lnTo>
                    <a:pt x="58420" y="6350"/>
                  </a:lnTo>
                  <a:lnTo>
                    <a:pt x="46990" y="15240"/>
                  </a:lnTo>
                  <a:lnTo>
                    <a:pt x="36830" y="25400"/>
                  </a:lnTo>
                  <a:lnTo>
                    <a:pt x="27940" y="35560"/>
                  </a:lnTo>
                  <a:lnTo>
                    <a:pt x="21590" y="45720"/>
                  </a:lnTo>
                  <a:lnTo>
                    <a:pt x="15240" y="55880"/>
                  </a:lnTo>
                  <a:lnTo>
                    <a:pt x="10160" y="66040"/>
                  </a:lnTo>
                  <a:lnTo>
                    <a:pt x="6350" y="77470"/>
                  </a:lnTo>
                  <a:lnTo>
                    <a:pt x="2540" y="87630"/>
                  </a:lnTo>
                  <a:lnTo>
                    <a:pt x="0" y="101600"/>
                  </a:lnTo>
                  <a:lnTo>
                    <a:pt x="0" y="118110"/>
                  </a:lnTo>
                  <a:lnTo>
                    <a:pt x="1270" y="135890"/>
                  </a:lnTo>
                  <a:lnTo>
                    <a:pt x="5080" y="152400"/>
                  </a:lnTo>
                  <a:lnTo>
                    <a:pt x="8890" y="167640"/>
                  </a:lnTo>
                  <a:lnTo>
                    <a:pt x="15240" y="182880"/>
                  </a:lnTo>
                  <a:lnTo>
                    <a:pt x="22860" y="193040"/>
                  </a:lnTo>
                  <a:lnTo>
                    <a:pt x="33020" y="200660"/>
                  </a:lnTo>
                  <a:lnTo>
                    <a:pt x="44450" y="204470"/>
                  </a:lnTo>
                  <a:lnTo>
                    <a:pt x="57150" y="207010"/>
                  </a:lnTo>
                  <a:lnTo>
                    <a:pt x="69850" y="207010"/>
                  </a:lnTo>
                  <a:lnTo>
                    <a:pt x="82550" y="205740"/>
                  </a:lnTo>
                  <a:lnTo>
                    <a:pt x="96520" y="200660"/>
                  </a:lnTo>
                  <a:lnTo>
                    <a:pt x="110490" y="194310"/>
                  </a:lnTo>
                  <a:lnTo>
                    <a:pt x="124460" y="186690"/>
                  </a:lnTo>
                  <a:lnTo>
                    <a:pt x="137160" y="179070"/>
                  </a:lnTo>
                  <a:lnTo>
                    <a:pt x="182880" y="151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47980" y="6303010"/>
            <a:ext cx="441961" cy="445771"/>
            <a:chOff x="347980" y="6303010"/>
            <a:chExt cx="441961" cy="445771"/>
          </a:xfrm>
        </p:grpSpPr>
        <p:sp>
          <p:nvSpPr>
            <p:cNvPr id="131" name="Freeform 130"/>
            <p:cNvSpPr/>
            <p:nvPr/>
          </p:nvSpPr>
          <p:spPr>
            <a:xfrm>
              <a:off x="347980" y="6303010"/>
              <a:ext cx="322581" cy="445771"/>
            </a:xfrm>
            <a:custGeom>
              <a:avLst/>
              <a:gdLst/>
              <a:ahLst/>
              <a:cxnLst/>
              <a:rect l="0" t="0" r="0" b="0"/>
              <a:pathLst>
                <a:path w="322581" h="445771">
                  <a:moveTo>
                    <a:pt x="125730" y="105410"/>
                  </a:moveTo>
                  <a:lnTo>
                    <a:pt x="130810" y="88900"/>
                  </a:lnTo>
                  <a:lnTo>
                    <a:pt x="137160" y="78740"/>
                  </a:lnTo>
                  <a:lnTo>
                    <a:pt x="143510" y="67310"/>
                  </a:lnTo>
                  <a:lnTo>
                    <a:pt x="151130" y="55880"/>
                  </a:lnTo>
                  <a:lnTo>
                    <a:pt x="161290" y="44450"/>
                  </a:lnTo>
                  <a:lnTo>
                    <a:pt x="172720" y="33020"/>
                  </a:lnTo>
                  <a:lnTo>
                    <a:pt x="185420" y="21590"/>
                  </a:lnTo>
                  <a:lnTo>
                    <a:pt x="199390" y="13970"/>
                  </a:lnTo>
                  <a:lnTo>
                    <a:pt x="214630" y="6350"/>
                  </a:lnTo>
                  <a:lnTo>
                    <a:pt x="231140" y="1270"/>
                  </a:lnTo>
                  <a:lnTo>
                    <a:pt x="246380" y="0"/>
                  </a:lnTo>
                  <a:lnTo>
                    <a:pt x="260350" y="1270"/>
                  </a:lnTo>
                  <a:lnTo>
                    <a:pt x="275590" y="3810"/>
                  </a:lnTo>
                  <a:lnTo>
                    <a:pt x="287020" y="10160"/>
                  </a:lnTo>
                  <a:lnTo>
                    <a:pt x="294640" y="16510"/>
                  </a:lnTo>
                  <a:lnTo>
                    <a:pt x="302260" y="25400"/>
                  </a:lnTo>
                  <a:lnTo>
                    <a:pt x="307340" y="35560"/>
                  </a:lnTo>
                  <a:lnTo>
                    <a:pt x="312420" y="46990"/>
                  </a:lnTo>
                  <a:lnTo>
                    <a:pt x="317500" y="59690"/>
                  </a:lnTo>
                  <a:lnTo>
                    <a:pt x="320040" y="73660"/>
                  </a:lnTo>
                  <a:lnTo>
                    <a:pt x="321310" y="88900"/>
                  </a:lnTo>
                  <a:lnTo>
                    <a:pt x="322580" y="105410"/>
                  </a:lnTo>
                  <a:lnTo>
                    <a:pt x="322580" y="121920"/>
                  </a:lnTo>
                  <a:lnTo>
                    <a:pt x="321310" y="138430"/>
                  </a:lnTo>
                  <a:lnTo>
                    <a:pt x="320040" y="154940"/>
                  </a:lnTo>
                  <a:lnTo>
                    <a:pt x="317500" y="171450"/>
                  </a:lnTo>
                  <a:lnTo>
                    <a:pt x="313690" y="186690"/>
                  </a:lnTo>
                  <a:lnTo>
                    <a:pt x="311150" y="201930"/>
                  </a:lnTo>
                  <a:lnTo>
                    <a:pt x="304800" y="217170"/>
                  </a:lnTo>
                  <a:lnTo>
                    <a:pt x="298450" y="233680"/>
                  </a:lnTo>
                  <a:lnTo>
                    <a:pt x="289560" y="250190"/>
                  </a:lnTo>
                  <a:lnTo>
                    <a:pt x="280670" y="266700"/>
                  </a:lnTo>
                  <a:lnTo>
                    <a:pt x="271780" y="281940"/>
                  </a:lnTo>
                  <a:lnTo>
                    <a:pt x="261620" y="297180"/>
                  </a:lnTo>
                  <a:lnTo>
                    <a:pt x="251460" y="309880"/>
                  </a:lnTo>
                  <a:lnTo>
                    <a:pt x="241300" y="322580"/>
                  </a:lnTo>
                  <a:lnTo>
                    <a:pt x="231140" y="334010"/>
                  </a:lnTo>
                  <a:lnTo>
                    <a:pt x="219710" y="346710"/>
                  </a:lnTo>
                  <a:lnTo>
                    <a:pt x="194310" y="373380"/>
                  </a:lnTo>
                  <a:lnTo>
                    <a:pt x="180340" y="384810"/>
                  </a:lnTo>
                  <a:lnTo>
                    <a:pt x="166370" y="394970"/>
                  </a:lnTo>
                  <a:lnTo>
                    <a:pt x="153670" y="403860"/>
                  </a:lnTo>
                  <a:lnTo>
                    <a:pt x="139700" y="411480"/>
                  </a:lnTo>
                  <a:lnTo>
                    <a:pt x="125730" y="419100"/>
                  </a:lnTo>
                  <a:lnTo>
                    <a:pt x="111760" y="426720"/>
                  </a:lnTo>
                  <a:lnTo>
                    <a:pt x="99060" y="433070"/>
                  </a:lnTo>
                  <a:lnTo>
                    <a:pt x="86360" y="438150"/>
                  </a:lnTo>
                  <a:lnTo>
                    <a:pt x="74930" y="443230"/>
                  </a:lnTo>
                  <a:lnTo>
                    <a:pt x="62230" y="445770"/>
                  </a:lnTo>
                  <a:lnTo>
                    <a:pt x="49530" y="445770"/>
                  </a:lnTo>
                  <a:lnTo>
                    <a:pt x="36830" y="444500"/>
                  </a:lnTo>
                  <a:lnTo>
                    <a:pt x="25400" y="440690"/>
                  </a:lnTo>
                  <a:lnTo>
                    <a:pt x="15240" y="436880"/>
                  </a:lnTo>
                  <a:lnTo>
                    <a:pt x="6350" y="431800"/>
                  </a:lnTo>
                  <a:lnTo>
                    <a:pt x="2540" y="422910"/>
                  </a:lnTo>
                  <a:lnTo>
                    <a:pt x="0" y="412750"/>
                  </a:lnTo>
                  <a:lnTo>
                    <a:pt x="0" y="401320"/>
                  </a:lnTo>
                  <a:lnTo>
                    <a:pt x="2540" y="391160"/>
                  </a:lnTo>
                  <a:lnTo>
                    <a:pt x="6350" y="379730"/>
                  </a:lnTo>
                  <a:lnTo>
                    <a:pt x="10160" y="369570"/>
                  </a:lnTo>
                  <a:lnTo>
                    <a:pt x="16510" y="359410"/>
                  </a:lnTo>
                  <a:lnTo>
                    <a:pt x="22860" y="350520"/>
                  </a:lnTo>
                  <a:lnTo>
                    <a:pt x="29210" y="342900"/>
                  </a:lnTo>
                  <a:lnTo>
                    <a:pt x="36830" y="335280"/>
                  </a:lnTo>
                  <a:lnTo>
                    <a:pt x="45720" y="327660"/>
                  </a:lnTo>
                  <a:lnTo>
                    <a:pt x="54610" y="320040"/>
                  </a:lnTo>
                  <a:lnTo>
                    <a:pt x="64770" y="312420"/>
                  </a:lnTo>
                  <a:lnTo>
                    <a:pt x="83820" y="298450"/>
                  </a:lnTo>
                  <a:lnTo>
                    <a:pt x="95250" y="293370"/>
                  </a:lnTo>
                  <a:lnTo>
                    <a:pt x="107950" y="290830"/>
                  </a:lnTo>
                  <a:lnTo>
                    <a:pt x="120650" y="288290"/>
                  </a:lnTo>
                  <a:lnTo>
                    <a:pt x="134620" y="287020"/>
                  </a:lnTo>
                  <a:lnTo>
                    <a:pt x="147320" y="285750"/>
                  </a:lnTo>
                  <a:lnTo>
                    <a:pt x="161290" y="285750"/>
                  </a:lnTo>
                  <a:lnTo>
                    <a:pt x="173990" y="287020"/>
                  </a:lnTo>
                  <a:lnTo>
                    <a:pt x="186690" y="290830"/>
                  </a:lnTo>
                  <a:lnTo>
                    <a:pt x="198120" y="295910"/>
                  </a:lnTo>
                  <a:lnTo>
                    <a:pt x="207010" y="300990"/>
                  </a:lnTo>
                  <a:lnTo>
                    <a:pt x="217170" y="307340"/>
                  </a:lnTo>
                  <a:lnTo>
                    <a:pt x="224790" y="313690"/>
                  </a:lnTo>
                  <a:lnTo>
                    <a:pt x="232410" y="321310"/>
                  </a:lnTo>
                  <a:lnTo>
                    <a:pt x="240030" y="330200"/>
                  </a:lnTo>
                  <a:lnTo>
                    <a:pt x="247650" y="339090"/>
                  </a:lnTo>
                  <a:lnTo>
                    <a:pt x="254000" y="350520"/>
                  </a:lnTo>
                  <a:lnTo>
                    <a:pt x="259080" y="361950"/>
                  </a:lnTo>
                  <a:lnTo>
                    <a:pt x="27305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89940" y="671322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305560" y="6239510"/>
            <a:ext cx="768351" cy="537211"/>
            <a:chOff x="1305560" y="6239510"/>
            <a:chExt cx="768351" cy="537211"/>
          </a:xfrm>
        </p:grpSpPr>
        <p:sp>
          <p:nvSpPr>
            <p:cNvPr id="134" name="Freeform 133"/>
            <p:cNvSpPr/>
            <p:nvPr/>
          </p:nvSpPr>
          <p:spPr>
            <a:xfrm>
              <a:off x="1536700" y="6334760"/>
              <a:ext cx="63501" cy="441961"/>
            </a:xfrm>
            <a:custGeom>
              <a:avLst/>
              <a:gdLst/>
              <a:ahLst/>
              <a:cxnLst/>
              <a:rect l="0" t="0" r="0" b="0"/>
              <a:pathLst>
                <a:path w="63501" h="441961">
                  <a:moveTo>
                    <a:pt x="63500" y="0"/>
                  </a:moveTo>
                  <a:lnTo>
                    <a:pt x="52070" y="21590"/>
                  </a:lnTo>
                  <a:lnTo>
                    <a:pt x="48260" y="35560"/>
                  </a:lnTo>
                  <a:lnTo>
                    <a:pt x="44450" y="52070"/>
                  </a:lnTo>
                  <a:lnTo>
                    <a:pt x="33020" y="101600"/>
                  </a:lnTo>
                  <a:lnTo>
                    <a:pt x="17780" y="160020"/>
                  </a:lnTo>
                  <a:lnTo>
                    <a:pt x="15240" y="176530"/>
                  </a:lnTo>
                  <a:lnTo>
                    <a:pt x="13970" y="191770"/>
                  </a:lnTo>
                  <a:lnTo>
                    <a:pt x="12700" y="208280"/>
                  </a:lnTo>
                  <a:lnTo>
                    <a:pt x="11430" y="226060"/>
                  </a:lnTo>
                  <a:lnTo>
                    <a:pt x="8890" y="242570"/>
                  </a:lnTo>
                  <a:lnTo>
                    <a:pt x="6350" y="260350"/>
                  </a:lnTo>
                  <a:lnTo>
                    <a:pt x="3810" y="276860"/>
                  </a:lnTo>
                  <a:lnTo>
                    <a:pt x="2540" y="292100"/>
                  </a:lnTo>
                  <a:lnTo>
                    <a:pt x="2540" y="306070"/>
                  </a:lnTo>
                  <a:lnTo>
                    <a:pt x="1270" y="33528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305560" y="6239510"/>
              <a:ext cx="452121" cy="200661"/>
            </a:xfrm>
            <a:custGeom>
              <a:avLst/>
              <a:gdLst/>
              <a:ahLst/>
              <a:cxnLst/>
              <a:rect l="0" t="0" r="0" b="0"/>
              <a:pathLst>
                <a:path w="452121" h="200661">
                  <a:moveTo>
                    <a:pt x="452120" y="0"/>
                  </a:moveTo>
                  <a:lnTo>
                    <a:pt x="430530" y="6350"/>
                  </a:lnTo>
                  <a:lnTo>
                    <a:pt x="419100" y="10160"/>
                  </a:lnTo>
                  <a:lnTo>
                    <a:pt x="406400" y="15240"/>
                  </a:lnTo>
                  <a:lnTo>
                    <a:pt x="393700" y="20320"/>
                  </a:lnTo>
                  <a:lnTo>
                    <a:pt x="382270" y="26670"/>
                  </a:lnTo>
                  <a:lnTo>
                    <a:pt x="370840" y="33020"/>
                  </a:lnTo>
                  <a:lnTo>
                    <a:pt x="359410" y="39370"/>
                  </a:lnTo>
                  <a:lnTo>
                    <a:pt x="347980" y="45720"/>
                  </a:lnTo>
                  <a:lnTo>
                    <a:pt x="337820" y="49530"/>
                  </a:lnTo>
                  <a:lnTo>
                    <a:pt x="326390" y="54610"/>
                  </a:lnTo>
                  <a:lnTo>
                    <a:pt x="316230" y="59690"/>
                  </a:lnTo>
                  <a:lnTo>
                    <a:pt x="306070" y="66040"/>
                  </a:lnTo>
                  <a:lnTo>
                    <a:pt x="294640" y="72390"/>
                  </a:lnTo>
                  <a:lnTo>
                    <a:pt x="283210" y="78740"/>
                  </a:lnTo>
                  <a:lnTo>
                    <a:pt x="257810" y="91440"/>
                  </a:lnTo>
                  <a:lnTo>
                    <a:pt x="217170" y="113030"/>
                  </a:lnTo>
                  <a:lnTo>
                    <a:pt x="203200" y="118110"/>
                  </a:lnTo>
                  <a:lnTo>
                    <a:pt x="189230" y="123190"/>
                  </a:lnTo>
                  <a:lnTo>
                    <a:pt x="175260" y="128270"/>
                  </a:lnTo>
                  <a:lnTo>
                    <a:pt x="160020" y="133350"/>
                  </a:lnTo>
                  <a:lnTo>
                    <a:pt x="128270" y="146050"/>
                  </a:lnTo>
                  <a:lnTo>
                    <a:pt x="111760" y="152400"/>
                  </a:lnTo>
                  <a:lnTo>
                    <a:pt x="96520" y="158750"/>
                  </a:lnTo>
                  <a:lnTo>
                    <a:pt x="82550" y="165100"/>
                  </a:lnTo>
                  <a:lnTo>
                    <a:pt x="68580" y="171450"/>
                  </a:lnTo>
                  <a:lnTo>
                    <a:pt x="55880" y="17653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710690" y="6261100"/>
              <a:ext cx="363221" cy="410211"/>
            </a:xfrm>
            <a:custGeom>
              <a:avLst/>
              <a:gdLst/>
              <a:ahLst/>
              <a:cxnLst/>
              <a:rect l="0" t="0" r="0" b="0"/>
              <a:pathLst>
                <a:path w="363221" h="410211">
                  <a:moveTo>
                    <a:pt x="5080" y="368300"/>
                  </a:moveTo>
                  <a:lnTo>
                    <a:pt x="0" y="384810"/>
                  </a:lnTo>
                  <a:lnTo>
                    <a:pt x="0" y="386080"/>
                  </a:lnTo>
                  <a:lnTo>
                    <a:pt x="3810" y="383540"/>
                  </a:lnTo>
                  <a:lnTo>
                    <a:pt x="7620" y="378460"/>
                  </a:lnTo>
                  <a:lnTo>
                    <a:pt x="11430" y="372110"/>
                  </a:lnTo>
                  <a:lnTo>
                    <a:pt x="15240" y="363220"/>
                  </a:lnTo>
                  <a:lnTo>
                    <a:pt x="19050" y="354330"/>
                  </a:lnTo>
                  <a:lnTo>
                    <a:pt x="22860" y="342900"/>
                  </a:lnTo>
                  <a:lnTo>
                    <a:pt x="26670" y="328930"/>
                  </a:lnTo>
                  <a:lnTo>
                    <a:pt x="33020" y="298450"/>
                  </a:lnTo>
                  <a:lnTo>
                    <a:pt x="40640" y="265430"/>
                  </a:lnTo>
                  <a:lnTo>
                    <a:pt x="45720" y="247650"/>
                  </a:lnTo>
                  <a:lnTo>
                    <a:pt x="50800" y="231140"/>
                  </a:lnTo>
                  <a:lnTo>
                    <a:pt x="57150" y="213360"/>
                  </a:lnTo>
                  <a:lnTo>
                    <a:pt x="69850" y="179070"/>
                  </a:lnTo>
                  <a:lnTo>
                    <a:pt x="76200" y="161290"/>
                  </a:lnTo>
                  <a:lnTo>
                    <a:pt x="81280" y="144780"/>
                  </a:lnTo>
                  <a:lnTo>
                    <a:pt x="86360" y="129540"/>
                  </a:lnTo>
                  <a:lnTo>
                    <a:pt x="95250" y="100330"/>
                  </a:lnTo>
                  <a:lnTo>
                    <a:pt x="114300" y="43180"/>
                  </a:lnTo>
                  <a:lnTo>
                    <a:pt x="118110" y="39370"/>
                  </a:lnTo>
                  <a:lnTo>
                    <a:pt x="120650" y="39370"/>
                  </a:lnTo>
                  <a:lnTo>
                    <a:pt x="124460" y="44450"/>
                  </a:lnTo>
                  <a:lnTo>
                    <a:pt x="128270" y="50800"/>
                  </a:lnTo>
                  <a:lnTo>
                    <a:pt x="132080" y="58420"/>
                  </a:lnTo>
                  <a:lnTo>
                    <a:pt x="135890" y="67310"/>
                  </a:lnTo>
                  <a:lnTo>
                    <a:pt x="138430" y="77470"/>
                  </a:lnTo>
                  <a:lnTo>
                    <a:pt x="142240" y="88900"/>
                  </a:lnTo>
                  <a:lnTo>
                    <a:pt x="149860" y="114300"/>
                  </a:lnTo>
                  <a:lnTo>
                    <a:pt x="156210" y="140970"/>
                  </a:lnTo>
                  <a:lnTo>
                    <a:pt x="163830" y="171450"/>
                  </a:lnTo>
                  <a:lnTo>
                    <a:pt x="166370" y="187960"/>
                  </a:lnTo>
                  <a:lnTo>
                    <a:pt x="171450" y="204470"/>
                  </a:lnTo>
                  <a:lnTo>
                    <a:pt x="176530" y="222250"/>
                  </a:lnTo>
                  <a:lnTo>
                    <a:pt x="182880" y="238760"/>
                  </a:lnTo>
                  <a:lnTo>
                    <a:pt x="189230" y="255270"/>
                  </a:lnTo>
                  <a:lnTo>
                    <a:pt x="195580" y="270510"/>
                  </a:lnTo>
                  <a:lnTo>
                    <a:pt x="203200" y="285750"/>
                  </a:lnTo>
                  <a:lnTo>
                    <a:pt x="208280" y="299720"/>
                  </a:lnTo>
                  <a:lnTo>
                    <a:pt x="213360" y="314960"/>
                  </a:lnTo>
                  <a:lnTo>
                    <a:pt x="217170" y="328930"/>
                  </a:lnTo>
                  <a:lnTo>
                    <a:pt x="223520" y="341630"/>
                  </a:lnTo>
                  <a:lnTo>
                    <a:pt x="228600" y="354330"/>
                  </a:lnTo>
                  <a:lnTo>
                    <a:pt x="234950" y="365760"/>
                  </a:lnTo>
                  <a:lnTo>
                    <a:pt x="240030" y="378460"/>
                  </a:lnTo>
                  <a:lnTo>
                    <a:pt x="245110" y="391160"/>
                  </a:lnTo>
                  <a:lnTo>
                    <a:pt x="248920" y="405130"/>
                  </a:lnTo>
                  <a:lnTo>
                    <a:pt x="255270" y="410210"/>
                  </a:lnTo>
                  <a:lnTo>
                    <a:pt x="260350" y="410210"/>
                  </a:lnTo>
                  <a:lnTo>
                    <a:pt x="266700" y="406400"/>
                  </a:lnTo>
                  <a:lnTo>
                    <a:pt x="271780" y="401320"/>
                  </a:lnTo>
                  <a:lnTo>
                    <a:pt x="276860" y="393700"/>
                  </a:lnTo>
                  <a:lnTo>
                    <a:pt x="280670" y="384810"/>
                  </a:lnTo>
                  <a:lnTo>
                    <a:pt x="284480" y="374650"/>
                  </a:lnTo>
                  <a:lnTo>
                    <a:pt x="285750" y="363220"/>
                  </a:lnTo>
                  <a:lnTo>
                    <a:pt x="287020" y="350520"/>
                  </a:lnTo>
                  <a:lnTo>
                    <a:pt x="292100" y="318770"/>
                  </a:lnTo>
                  <a:lnTo>
                    <a:pt x="303530" y="240030"/>
                  </a:lnTo>
                  <a:lnTo>
                    <a:pt x="314960" y="184150"/>
                  </a:lnTo>
                  <a:lnTo>
                    <a:pt x="325120" y="129540"/>
                  </a:lnTo>
                  <a:lnTo>
                    <a:pt x="331470" y="97790"/>
                  </a:lnTo>
                  <a:lnTo>
                    <a:pt x="335280" y="82550"/>
                  </a:lnTo>
                  <a:lnTo>
                    <a:pt x="339090" y="68580"/>
                  </a:lnTo>
                  <a:lnTo>
                    <a:pt x="342900" y="55880"/>
                  </a:lnTo>
                  <a:lnTo>
                    <a:pt x="363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421890" y="5881370"/>
            <a:ext cx="6821171" cy="737871"/>
            <a:chOff x="2421890" y="5881370"/>
            <a:chExt cx="6821171" cy="737871"/>
          </a:xfrm>
        </p:grpSpPr>
        <p:sp>
          <p:nvSpPr>
            <p:cNvPr id="138" name="Freeform 137"/>
            <p:cNvSpPr/>
            <p:nvPr/>
          </p:nvSpPr>
          <p:spPr>
            <a:xfrm>
              <a:off x="2421890" y="6482080"/>
              <a:ext cx="388621" cy="20321"/>
            </a:xfrm>
            <a:custGeom>
              <a:avLst/>
              <a:gdLst/>
              <a:ahLst/>
              <a:cxnLst/>
              <a:rect l="0" t="0" r="0" b="0"/>
              <a:pathLst>
                <a:path w="388621" h="20321">
                  <a:moveTo>
                    <a:pt x="0" y="0"/>
                  </a:moveTo>
                  <a:lnTo>
                    <a:pt x="16510" y="5080"/>
                  </a:lnTo>
                  <a:lnTo>
                    <a:pt x="26670" y="8890"/>
                  </a:lnTo>
                  <a:lnTo>
                    <a:pt x="54610" y="13970"/>
                  </a:lnTo>
                  <a:lnTo>
                    <a:pt x="68580" y="16510"/>
                  </a:lnTo>
                  <a:lnTo>
                    <a:pt x="83820" y="17780"/>
                  </a:lnTo>
                  <a:lnTo>
                    <a:pt x="97790" y="19050"/>
                  </a:lnTo>
                  <a:lnTo>
                    <a:pt x="111760" y="19050"/>
                  </a:lnTo>
                  <a:lnTo>
                    <a:pt x="139700" y="20320"/>
                  </a:lnTo>
                  <a:lnTo>
                    <a:pt x="154940" y="19050"/>
                  </a:lnTo>
                  <a:lnTo>
                    <a:pt x="171450" y="17780"/>
                  </a:lnTo>
                  <a:lnTo>
                    <a:pt x="187960" y="15240"/>
                  </a:lnTo>
                  <a:lnTo>
                    <a:pt x="203200" y="13970"/>
                  </a:lnTo>
                  <a:lnTo>
                    <a:pt x="218440" y="12700"/>
                  </a:lnTo>
                  <a:lnTo>
                    <a:pt x="233680" y="11430"/>
                  </a:lnTo>
                  <a:lnTo>
                    <a:pt x="261620" y="11430"/>
                  </a:lnTo>
                  <a:lnTo>
                    <a:pt x="38862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674620" y="6344920"/>
              <a:ext cx="168911" cy="274321"/>
            </a:xfrm>
            <a:custGeom>
              <a:avLst/>
              <a:gdLst/>
              <a:ahLst/>
              <a:cxnLst/>
              <a:rect l="0" t="0" r="0" b="0"/>
              <a:pathLst>
                <a:path w="168911" h="274321">
                  <a:moveTo>
                    <a:pt x="0" y="0"/>
                  </a:moveTo>
                  <a:lnTo>
                    <a:pt x="11430" y="11430"/>
                  </a:lnTo>
                  <a:lnTo>
                    <a:pt x="19050" y="15240"/>
                  </a:lnTo>
                  <a:lnTo>
                    <a:pt x="29210" y="20320"/>
                  </a:lnTo>
                  <a:lnTo>
                    <a:pt x="135890" y="55880"/>
                  </a:lnTo>
                  <a:lnTo>
                    <a:pt x="146050" y="64770"/>
                  </a:lnTo>
                  <a:lnTo>
                    <a:pt x="154940" y="76200"/>
                  </a:lnTo>
                  <a:lnTo>
                    <a:pt x="162560" y="88900"/>
                  </a:lnTo>
                  <a:lnTo>
                    <a:pt x="166370" y="101600"/>
                  </a:lnTo>
                  <a:lnTo>
                    <a:pt x="168910" y="113030"/>
                  </a:lnTo>
                  <a:lnTo>
                    <a:pt x="167640" y="124460"/>
                  </a:lnTo>
                  <a:lnTo>
                    <a:pt x="167640" y="135890"/>
                  </a:lnTo>
                  <a:lnTo>
                    <a:pt x="165100" y="147320"/>
                  </a:lnTo>
                  <a:lnTo>
                    <a:pt x="162560" y="157480"/>
                  </a:lnTo>
                  <a:lnTo>
                    <a:pt x="160020" y="167640"/>
                  </a:lnTo>
                  <a:lnTo>
                    <a:pt x="153670" y="189230"/>
                  </a:lnTo>
                  <a:lnTo>
                    <a:pt x="148590" y="200660"/>
                  </a:lnTo>
                  <a:lnTo>
                    <a:pt x="143510" y="210820"/>
                  </a:lnTo>
                  <a:lnTo>
                    <a:pt x="137160" y="220980"/>
                  </a:lnTo>
                  <a:lnTo>
                    <a:pt x="132080" y="231140"/>
                  </a:lnTo>
                  <a:lnTo>
                    <a:pt x="124460" y="242570"/>
                  </a:lnTo>
                  <a:lnTo>
                    <a:pt x="9398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180080" y="6196330"/>
              <a:ext cx="220981" cy="356871"/>
            </a:xfrm>
            <a:custGeom>
              <a:avLst/>
              <a:gdLst/>
              <a:ahLst/>
              <a:cxnLst/>
              <a:rect l="0" t="0" r="0" b="0"/>
              <a:pathLst>
                <a:path w="220981" h="356871">
                  <a:moveTo>
                    <a:pt x="41910" y="85090"/>
                  </a:moveTo>
                  <a:lnTo>
                    <a:pt x="30480" y="113030"/>
                  </a:lnTo>
                  <a:lnTo>
                    <a:pt x="21590" y="137160"/>
                  </a:lnTo>
                  <a:lnTo>
                    <a:pt x="6350" y="180340"/>
                  </a:lnTo>
                  <a:lnTo>
                    <a:pt x="3810" y="191770"/>
                  </a:lnTo>
                  <a:lnTo>
                    <a:pt x="2540" y="204470"/>
                  </a:lnTo>
                  <a:lnTo>
                    <a:pt x="1270" y="217170"/>
                  </a:lnTo>
                  <a:lnTo>
                    <a:pt x="1270" y="231140"/>
                  </a:lnTo>
                  <a:lnTo>
                    <a:pt x="0" y="257810"/>
                  </a:lnTo>
                  <a:lnTo>
                    <a:pt x="0" y="304800"/>
                  </a:lnTo>
                  <a:lnTo>
                    <a:pt x="2540" y="320040"/>
                  </a:lnTo>
                  <a:lnTo>
                    <a:pt x="6350" y="332740"/>
                  </a:lnTo>
                  <a:lnTo>
                    <a:pt x="10160" y="345440"/>
                  </a:lnTo>
                  <a:lnTo>
                    <a:pt x="20320" y="351790"/>
                  </a:lnTo>
                  <a:lnTo>
                    <a:pt x="31750" y="355600"/>
                  </a:lnTo>
                  <a:lnTo>
                    <a:pt x="45720" y="356870"/>
                  </a:lnTo>
                  <a:lnTo>
                    <a:pt x="57150" y="355600"/>
                  </a:lnTo>
                  <a:lnTo>
                    <a:pt x="67310" y="351790"/>
                  </a:lnTo>
                  <a:lnTo>
                    <a:pt x="76200" y="347980"/>
                  </a:lnTo>
                  <a:lnTo>
                    <a:pt x="85090" y="340360"/>
                  </a:lnTo>
                  <a:lnTo>
                    <a:pt x="92710" y="332740"/>
                  </a:lnTo>
                  <a:lnTo>
                    <a:pt x="100330" y="323850"/>
                  </a:lnTo>
                  <a:lnTo>
                    <a:pt x="107950" y="312420"/>
                  </a:lnTo>
                  <a:lnTo>
                    <a:pt x="114300" y="298450"/>
                  </a:lnTo>
                  <a:lnTo>
                    <a:pt x="121920" y="284480"/>
                  </a:lnTo>
                  <a:lnTo>
                    <a:pt x="129540" y="267970"/>
                  </a:lnTo>
                  <a:lnTo>
                    <a:pt x="143510" y="234950"/>
                  </a:lnTo>
                  <a:lnTo>
                    <a:pt x="163830" y="182880"/>
                  </a:lnTo>
                  <a:lnTo>
                    <a:pt x="170180" y="166370"/>
                  </a:lnTo>
                  <a:lnTo>
                    <a:pt x="175260" y="148590"/>
                  </a:lnTo>
                  <a:lnTo>
                    <a:pt x="191770" y="83820"/>
                  </a:lnTo>
                  <a:lnTo>
                    <a:pt x="194310" y="69850"/>
                  </a:lnTo>
                  <a:lnTo>
                    <a:pt x="195580" y="54610"/>
                  </a:lnTo>
                  <a:lnTo>
                    <a:pt x="196850" y="40640"/>
                  </a:lnTo>
                  <a:lnTo>
                    <a:pt x="199390" y="27940"/>
                  </a:lnTo>
                  <a:lnTo>
                    <a:pt x="201930" y="15240"/>
                  </a:lnTo>
                  <a:lnTo>
                    <a:pt x="205740" y="0"/>
                  </a:lnTo>
                  <a:lnTo>
                    <a:pt x="203200" y="10160"/>
                  </a:lnTo>
                  <a:lnTo>
                    <a:pt x="201930" y="19050"/>
                  </a:lnTo>
                  <a:lnTo>
                    <a:pt x="200660" y="29210"/>
                  </a:lnTo>
                  <a:lnTo>
                    <a:pt x="200660" y="40640"/>
                  </a:lnTo>
                  <a:lnTo>
                    <a:pt x="199390" y="66040"/>
                  </a:lnTo>
                  <a:lnTo>
                    <a:pt x="199390" y="80010"/>
                  </a:lnTo>
                  <a:lnTo>
                    <a:pt x="198120" y="93980"/>
                  </a:lnTo>
                  <a:lnTo>
                    <a:pt x="196850" y="106680"/>
                  </a:lnTo>
                  <a:lnTo>
                    <a:pt x="194310" y="120650"/>
                  </a:lnTo>
                  <a:lnTo>
                    <a:pt x="193040" y="134620"/>
                  </a:lnTo>
                  <a:lnTo>
                    <a:pt x="194310" y="148590"/>
                  </a:lnTo>
                  <a:lnTo>
                    <a:pt x="195580" y="162560"/>
                  </a:lnTo>
                  <a:lnTo>
                    <a:pt x="196850" y="176530"/>
                  </a:lnTo>
                  <a:lnTo>
                    <a:pt x="198120" y="190500"/>
                  </a:lnTo>
                  <a:lnTo>
                    <a:pt x="198120" y="204470"/>
                  </a:lnTo>
                  <a:lnTo>
                    <a:pt x="200660" y="219710"/>
                  </a:lnTo>
                  <a:lnTo>
                    <a:pt x="201930" y="236220"/>
                  </a:lnTo>
                  <a:lnTo>
                    <a:pt x="22098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536950" y="6471920"/>
              <a:ext cx="11431" cy="41911"/>
            </a:xfrm>
            <a:custGeom>
              <a:avLst/>
              <a:gdLst/>
              <a:ahLst/>
              <a:cxnLst/>
              <a:rect l="0" t="0" r="0" b="0"/>
              <a:pathLst>
                <a:path w="11431" h="41911">
                  <a:moveTo>
                    <a:pt x="11430" y="0"/>
                  </a:moveTo>
                  <a:lnTo>
                    <a:pt x="7620" y="889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642360" y="6219190"/>
              <a:ext cx="158751" cy="289561"/>
            </a:xfrm>
            <a:custGeom>
              <a:avLst/>
              <a:gdLst/>
              <a:ahLst/>
              <a:cxnLst/>
              <a:rect l="0" t="0" r="0" b="0"/>
              <a:pathLst>
                <a:path w="158751" h="289561">
                  <a:moveTo>
                    <a:pt x="147320" y="31750"/>
                  </a:moveTo>
                  <a:lnTo>
                    <a:pt x="137160" y="8890"/>
                  </a:lnTo>
                  <a:lnTo>
                    <a:pt x="127000" y="3810"/>
                  </a:lnTo>
                  <a:lnTo>
                    <a:pt x="115570" y="1270"/>
                  </a:lnTo>
                  <a:lnTo>
                    <a:pt x="101600" y="0"/>
                  </a:lnTo>
                  <a:lnTo>
                    <a:pt x="87630" y="2540"/>
                  </a:lnTo>
                  <a:lnTo>
                    <a:pt x="73660" y="6350"/>
                  </a:lnTo>
                  <a:lnTo>
                    <a:pt x="59690" y="11430"/>
                  </a:lnTo>
                  <a:lnTo>
                    <a:pt x="48260" y="19050"/>
                  </a:lnTo>
                  <a:lnTo>
                    <a:pt x="38100" y="29210"/>
                  </a:lnTo>
                  <a:lnTo>
                    <a:pt x="29210" y="40640"/>
                  </a:lnTo>
                  <a:lnTo>
                    <a:pt x="25400" y="53340"/>
                  </a:lnTo>
                  <a:lnTo>
                    <a:pt x="25400" y="68580"/>
                  </a:lnTo>
                  <a:lnTo>
                    <a:pt x="27940" y="83820"/>
                  </a:lnTo>
                  <a:lnTo>
                    <a:pt x="31750" y="96520"/>
                  </a:lnTo>
                  <a:lnTo>
                    <a:pt x="36830" y="107950"/>
                  </a:lnTo>
                  <a:lnTo>
                    <a:pt x="41910" y="116840"/>
                  </a:lnTo>
                  <a:lnTo>
                    <a:pt x="50800" y="127000"/>
                  </a:lnTo>
                  <a:lnTo>
                    <a:pt x="60960" y="137160"/>
                  </a:lnTo>
                  <a:lnTo>
                    <a:pt x="72390" y="147320"/>
                  </a:lnTo>
                  <a:lnTo>
                    <a:pt x="83820" y="156210"/>
                  </a:lnTo>
                  <a:lnTo>
                    <a:pt x="93980" y="165100"/>
                  </a:lnTo>
                  <a:lnTo>
                    <a:pt x="105410" y="172720"/>
                  </a:lnTo>
                  <a:lnTo>
                    <a:pt x="114300" y="180340"/>
                  </a:lnTo>
                  <a:lnTo>
                    <a:pt x="123190" y="187960"/>
                  </a:lnTo>
                  <a:lnTo>
                    <a:pt x="132080" y="195580"/>
                  </a:lnTo>
                  <a:lnTo>
                    <a:pt x="139700" y="204470"/>
                  </a:lnTo>
                  <a:lnTo>
                    <a:pt x="147320" y="213360"/>
                  </a:lnTo>
                  <a:lnTo>
                    <a:pt x="153670" y="222250"/>
                  </a:lnTo>
                  <a:lnTo>
                    <a:pt x="157480" y="232410"/>
                  </a:lnTo>
                  <a:lnTo>
                    <a:pt x="158750" y="242570"/>
                  </a:lnTo>
                  <a:lnTo>
                    <a:pt x="158750" y="252730"/>
                  </a:lnTo>
                  <a:lnTo>
                    <a:pt x="153670" y="261620"/>
                  </a:lnTo>
                  <a:lnTo>
                    <a:pt x="146050" y="270510"/>
                  </a:lnTo>
                  <a:lnTo>
                    <a:pt x="135890" y="278130"/>
                  </a:lnTo>
                  <a:lnTo>
                    <a:pt x="123190" y="283210"/>
                  </a:lnTo>
                  <a:lnTo>
                    <a:pt x="106680" y="287020"/>
                  </a:lnTo>
                  <a:lnTo>
                    <a:pt x="88900" y="289560"/>
                  </a:lnTo>
                  <a:lnTo>
                    <a:pt x="72390" y="289560"/>
                  </a:lnTo>
                  <a:lnTo>
                    <a:pt x="55880" y="28956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980180" y="650240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095750" y="6167120"/>
              <a:ext cx="213361" cy="356871"/>
            </a:xfrm>
            <a:custGeom>
              <a:avLst/>
              <a:gdLst/>
              <a:ahLst/>
              <a:cxnLst/>
              <a:rect l="0" t="0" r="0" b="0"/>
              <a:pathLst>
                <a:path w="213361" h="356871">
                  <a:moveTo>
                    <a:pt x="179070" y="52070"/>
                  </a:moveTo>
                  <a:lnTo>
                    <a:pt x="167640" y="34290"/>
                  </a:lnTo>
                  <a:lnTo>
                    <a:pt x="162560" y="26670"/>
                  </a:lnTo>
                  <a:lnTo>
                    <a:pt x="158750" y="17780"/>
                  </a:lnTo>
                  <a:lnTo>
                    <a:pt x="154940" y="7620"/>
                  </a:lnTo>
                  <a:lnTo>
                    <a:pt x="148590" y="2540"/>
                  </a:lnTo>
                  <a:lnTo>
                    <a:pt x="140970" y="0"/>
                  </a:lnTo>
                  <a:lnTo>
                    <a:pt x="133350" y="0"/>
                  </a:lnTo>
                  <a:lnTo>
                    <a:pt x="124460" y="1270"/>
                  </a:lnTo>
                  <a:lnTo>
                    <a:pt x="116840" y="5080"/>
                  </a:lnTo>
                  <a:lnTo>
                    <a:pt x="109220" y="10160"/>
                  </a:lnTo>
                  <a:lnTo>
                    <a:pt x="101600" y="16510"/>
                  </a:lnTo>
                  <a:lnTo>
                    <a:pt x="95250" y="21590"/>
                  </a:lnTo>
                  <a:lnTo>
                    <a:pt x="87630" y="27940"/>
                  </a:lnTo>
                  <a:lnTo>
                    <a:pt x="81280" y="35560"/>
                  </a:lnTo>
                  <a:lnTo>
                    <a:pt x="73660" y="44450"/>
                  </a:lnTo>
                  <a:lnTo>
                    <a:pt x="39370" y="88900"/>
                  </a:lnTo>
                  <a:lnTo>
                    <a:pt x="33020" y="102870"/>
                  </a:lnTo>
                  <a:lnTo>
                    <a:pt x="26670" y="115570"/>
                  </a:lnTo>
                  <a:lnTo>
                    <a:pt x="20320" y="129540"/>
                  </a:lnTo>
                  <a:lnTo>
                    <a:pt x="16510" y="143510"/>
                  </a:lnTo>
                  <a:lnTo>
                    <a:pt x="11430" y="157480"/>
                  </a:lnTo>
                  <a:lnTo>
                    <a:pt x="7620" y="171450"/>
                  </a:lnTo>
                  <a:lnTo>
                    <a:pt x="5080" y="185420"/>
                  </a:lnTo>
                  <a:lnTo>
                    <a:pt x="3810" y="199390"/>
                  </a:lnTo>
                  <a:lnTo>
                    <a:pt x="2540" y="213360"/>
                  </a:lnTo>
                  <a:lnTo>
                    <a:pt x="1270" y="227330"/>
                  </a:lnTo>
                  <a:lnTo>
                    <a:pt x="0" y="255270"/>
                  </a:lnTo>
                  <a:lnTo>
                    <a:pt x="2540" y="267970"/>
                  </a:lnTo>
                  <a:lnTo>
                    <a:pt x="6350" y="280670"/>
                  </a:lnTo>
                  <a:lnTo>
                    <a:pt x="11430" y="292100"/>
                  </a:lnTo>
                  <a:lnTo>
                    <a:pt x="17780" y="303530"/>
                  </a:lnTo>
                  <a:lnTo>
                    <a:pt x="25400" y="317500"/>
                  </a:lnTo>
                  <a:lnTo>
                    <a:pt x="34290" y="330200"/>
                  </a:lnTo>
                  <a:lnTo>
                    <a:pt x="46990" y="340360"/>
                  </a:lnTo>
                  <a:lnTo>
                    <a:pt x="59690" y="347980"/>
                  </a:lnTo>
                  <a:lnTo>
                    <a:pt x="74930" y="354330"/>
                  </a:lnTo>
                  <a:lnTo>
                    <a:pt x="91440" y="356870"/>
                  </a:lnTo>
                  <a:lnTo>
                    <a:pt x="107950" y="355600"/>
                  </a:lnTo>
                  <a:lnTo>
                    <a:pt x="124460" y="353060"/>
                  </a:lnTo>
                  <a:lnTo>
                    <a:pt x="138430" y="346710"/>
                  </a:lnTo>
                  <a:lnTo>
                    <a:pt x="152400" y="340360"/>
                  </a:lnTo>
                  <a:lnTo>
                    <a:pt x="165100" y="331470"/>
                  </a:lnTo>
                  <a:lnTo>
                    <a:pt x="175260" y="323850"/>
                  </a:lnTo>
                  <a:lnTo>
                    <a:pt x="184150" y="316230"/>
                  </a:lnTo>
                  <a:lnTo>
                    <a:pt x="193040" y="308610"/>
                  </a:lnTo>
                  <a:lnTo>
                    <a:pt x="200660" y="299720"/>
                  </a:lnTo>
                  <a:lnTo>
                    <a:pt x="205740" y="290830"/>
                  </a:lnTo>
                  <a:lnTo>
                    <a:pt x="210820" y="281940"/>
                  </a:lnTo>
                  <a:lnTo>
                    <a:pt x="213360" y="270510"/>
                  </a:lnTo>
                  <a:lnTo>
                    <a:pt x="213360" y="257810"/>
                  </a:lnTo>
                  <a:lnTo>
                    <a:pt x="212090" y="245110"/>
                  </a:lnTo>
                  <a:lnTo>
                    <a:pt x="208280" y="234950"/>
                  </a:lnTo>
                  <a:lnTo>
                    <a:pt x="201930" y="224790"/>
                  </a:lnTo>
                  <a:lnTo>
                    <a:pt x="194310" y="215900"/>
                  </a:lnTo>
                  <a:lnTo>
                    <a:pt x="182880" y="210820"/>
                  </a:lnTo>
                  <a:lnTo>
                    <a:pt x="170180" y="207010"/>
                  </a:lnTo>
                  <a:lnTo>
                    <a:pt x="154940" y="204470"/>
                  </a:lnTo>
                  <a:lnTo>
                    <a:pt x="139700" y="201930"/>
                  </a:lnTo>
                  <a:lnTo>
                    <a:pt x="123190" y="201930"/>
                  </a:lnTo>
                  <a:lnTo>
                    <a:pt x="6350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358640" y="6292850"/>
              <a:ext cx="147321" cy="168911"/>
            </a:xfrm>
            <a:custGeom>
              <a:avLst/>
              <a:gdLst/>
              <a:ahLst/>
              <a:cxnLst/>
              <a:rect l="0" t="0" r="0" b="0"/>
              <a:pathLst>
                <a:path w="147321" h="168911">
                  <a:moveTo>
                    <a:pt x="10160" y="31750"/>
                  </a:moveTo>
                  <a:lnTo>
                    <a:pt x="5080" y="53340"/>
                  </a:lnTo>
                  <a:lnTo>
                    <a:pt x="3810" y="67310"/>
                  </a:lnTo>
                  <a:lnTo>
                    <a:pt x="2540" y="83820"/>
                  </a:lnTo>
                  <a:lnTo>
                    <a:pt x="1270" y="100330"/>
                  </a:lnTo>
                  <a:lnTo>
                    <a:pt x="1270" y="139700"/>
                  </a:lnTo>
                  <a:lnTo>
                    <a:pt x="0" y="160020"/>
                  </a:lnTo>
                  <a:lnTo>
                    <a:pt x="1270" y="167640"/>
                  </a:lnTo>
                  <a:lnTo>
                    <a:pt x="3810" y="168910"/>
                  </a:lnTo>
                  <a:lnTo>
                    <a:pt x="6350" y="165100"/>
                  </a:lnTo>
                  <a:lnTo>
                    <a:pt x="8890" y="158750"/>
                  </a:lnTo>
                  <a:lnTo>
                    <a:pt x="11430" y="151130"/>
                  </a:lnTo>
                  <a:lnTo>
                    <a:pt x="15240" y="143510"/>
                  </a:lnTo>
                  <a:lnTo>
                    <a:pt x="30480" y="97790"/>
                  </a:lnTo>
                  <a:lnTo>
                    <a:pt x="38100" y="82550"/>
                  </a:lnTo>
                  <a:lnTo>
                    <a:pt x="46990" y="68580"/>
                  </a:lnTo>
                  <a:lnTo>
                    <a:pt x="55880" y="55880"/>
                  </a:lnTo>
                  <a:lnTo>
                    <a:pt x="63500" y="45720"/>
                  </a:lnTo>
                  <a:lnTo>
                    <a:pt x="72390" y="35560"/>
                  </a:lnTo>
                  <a:lnTo>
                    <a:pt x="80010" y="27940"/>
                  </a:lnTo>
                  <a:lnTo>
                    <a:pt x="90170" y="20320"/>
                  </a:lnTo>
                  <a:lnTo>
                    <a:pt x="104140" y="1524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498340" y="6299200"/>
              <a:ext cx="196851" cy="193041"/>
            </a:xfrm>
            <a:custGeom>
              <a:avLst/>
              <a:gdLst/>
              <a:ahLst/>
              <a:cxnLst/>
              <a:rect l="0" t="0" r="0" b="0"/>
              <a:pathLst>
                <a:path w="196851" h="193041">
                  <a:moveTo>
                    <a:pt x="166370" y="35560"/>
                  </a:moveTo>
                  <a:lnTo>
                    <a:pt x="160020" y="19050"/>
                  </a:lnTo>
                  <a:lnTo>
                    <a:pt x="154940" y="12700"/>
                  </a:lnTo>
                  <a:lnTo>
                    <a:pt x="148590" y="7620"/>
                  </a:lnTo>
                  <a:lnTo>
                    <a:pt x="139700" y="254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6680" y="1270"/>
                  </a:lnTo>
                  <a:lnTo>
                    <a:pt x="93980" y="3810"/>
                  </a:lnTo>
                  <a:lnTo>
                    <a:pt x="82550" y="6350"/>
                  </a:lnTo>
                  <a:lnTo>
                    <a:pt x="72390" y="8890"/>
                  </a:lnTo>
                  <a:lnTo>
                    <a:pt x="62230" y="12700"/>
                  </a:lnTo>
                  <a:lnTo>
                    <a:pt x="53340" y="17780"/>
                  </a:lnTo>
                  <a:lnTo>
                    <a:pt x="45720" y="24130"/>
                  </a:lnTo>
                  <a:lnTo>
                    <a:pt x="38100" y="31750"/>
                  </a:lnTo>
                  <a:lnTo>
                    <a:pt x="30480" y="39370"/>
                  </a:lnTo>
                  <a:lnTo>
                    <a:pt x="22860" y="48260"/>
                  </a:lnTo>
                  <a:lnTo>
                    <a:pt x="16510" y="58420"/>
                  </a:lnTo>
                  <a:lnTo>
                    <a:pt x="11430" y="68580"/>
                  </a:lnTo>
                  <a:lnTo>
                    <a:pt x="6350" y="78740"/>
                  </a:lnTo>
                  <a:lnTo>
                    <a:pt x="3810" y="91440"/>
                  </a:lnTo>
                  <a:lnTo>
                    <a:pt x="1270" y="105410"/>
                  </a:lnTo>
                  <a:lnTo>
                    <a:pt x="0" y="120650"/>
                  </a:lnTo>
                  <a:lnTo>
                    <a:pt x="1270" y="135890"/>
                  </a:lnTo>
                  <a:lnTo>
                    <a:pt x="5080" y="149860"/>
                  </a:lnTo>
                  <a:lnTo>
                    <a:pt x="8890" y="163830"/>
                  </a:lnTo>
                  <a:lnTo>
                    <a:pt x="16510" y="173990"/>
                  </a:lnTo>
                  <a:lnTo>
                    <a:pt x="26670" y="180340"/>
                  </a:lnTo>
                  <a:lnTo>
                    <a:pt x="38100" y="184150"/>
                  </a:lnTo>
                  <a:lnTo>
                    <a:pt x="49530" y="186690"/>
                  </a:lnTo>
                  <a:lnTo>
                    <a:pt x="59690" y="186690"/>
                  </a:lnTo>
                  <a:lnTo>
                    <a:pt x="71120" y="185420"/>
                  </a:lnTo>
                  <a:lnTo>
                    <a:pt x="80010" y="181610"/>
                  </a:lnTo>
                  <a:lnTo>
                    <a:pt x="88900" y="177800"/>
                  </a:lnTo>
                  <a:lnTo>
                    <a:pt x="125730" y="153670"/>
                  </a:lnTo>
                  <a:lnTo>
                    <a:pt x="133350" y="146050"/>
                  </a:lnTo>
                  <a:lnTo>
                    <a:pt x="139700" y="137160"/>
                  </a:lnTo>
                  <a:lnTo>
                    <a:pt x="144780" y="128270"/>
                  </a:lnTo>
                  <a:lnTo>
                    <a:pt x="156210" y="105410"/>
                  </a:lnTo>
                  <a:lnTo>
                    <a:pt x="163830" y="92710"/>
                  </a:lnTo>
                  <a:lnTo>
                    <a:pt x="166370" y="80010"/>
                  </a:lnTo>
                  <a:lnTo>
                    <a:pt x="167640" y="68580"/>
                  </a:lnTo>
                  <a:lnTo>
                    <a:pt x="166370" y="57150"/>
                  </a:lnTo>
                  <a:lnTo>
                    <a:pt x="166370" y="55880"/>
                  </a:lnTo>
                  <a:lnTo>
                    <a:pt x="166370" y="60960"/>
                  </a:lnTo>
                  <a:lnTo>
                    <a:pt x="166370" y="95250"/>
                  </a:lnTo>
                  <a:lnTo>
                    <a:pt x="166370" y="110490"/>
                  </a:lnTo>
                  <a:lnTo>
                    <a:pt x="167640" y="125730"/>
                  </a:lnTo>
                  <a:lnTo>
                    <a:pt x="168910" y="139700"/>
                  </a:lnTo>
                  <a:lnTo>
                    <a:pt x="19685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734560" y="6294120"/>
              <a:ext cx="151131" cy="165101"/>
            </a:xfrm>
            <a:custGeom>
              <a:avLst/>
              <a:gdLst/>
              <a:ahLst/>
              <a:cxnLst/>
              <a:rect l="0" t="0" r="0" b="0"/>
              <a:pathLst>
                <a:path w="151131" h="165101">
                  <a:moveTo>
                    <a:pt x="34290" y="40640"/>
                  </a:moveTo>
                  <a:lnTo>
                    <a:pt x="29210" y="62230"/>
                  </a:lnTo>
                  <a:lnTo>
                    <a:pt x="26670" y="72390"/>
                  </a:lnTo>
                  <a:lnTo>
                    <a:pt x="20320" y="93980"/>
                  </a:lnTo>
                  <a:lnTo>
                    <a:pt x="10160" y="124460"/>
                  </a:lnTo>
                  <a:lnTo>
                    <a:pt x="6350" y="13589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2540" y="161290"/>
                  </a:lnTo>
                  <a:lnTo>
                    <a:pt x="6350" y="152400"/>
                  </a:lnTo>
                  <a:lnTo>
                    <a:pt x="10160" y="142240"/>
                  </a:lnTo>
                  <a:lnTo>
                    <a:pt x="13970" y="130810"/>
                  </a:lnTo>
                  <a:lnTo>
                    <a:pt x="20320" y="106680"/>
                  </a:lnTo>
                  <a:lnTo>
                    <a:pt x="38100" y="50800"/>
                  </a:lnTo>
                  <a:lnTo>
                    <a:pt x="43180" y="41910"/>
                  </a:lnTo>
                  <a:lnTo>
                    <a:pt x="48260" y="33020"/>
                  </a:lnTo>
                  <a:lnTo>
                    <a:pt x="54610" y="25400"/>
                  </a:lnTo>
                  <a:lnTo>
                    <a:pt x="60960" y="17780"/>
                  </a:lnTo>
                  <a:lnTo>
                    <a:pt x="67310" y="10160"/>
                  </a:lnTo>
                  <a:lnTo>
                    <a:pt x="73660" y="2540"/>
                  </a:lnTo>
                  <a:lnTo>
                    <a:pt x="82550" y="0"/>
                  </a:lnTo>
                  <a:lnTo>
                    <a:pt x="91440" y="0"/>
                  </a:lnTo>
                  <a:lnTo>
                    <a:pt x="100330" y="3810"/>
                  </a:lnTo>
                  <a:lnTo>
                    <a:pt x="107950" y="10160"/>
                  </a:lnTo>
                  <a:lnTo>
                    <a:pt x="114300" y="19050"/>
                  </a:lnTo>
                  <a:lnTo>
                    <a:pt x="119380" y="29210"/>
                  </a:lnTo>
                  <a:lnTo>
                    <a:pt x="123190" y="41910"/>
                  </a:lnTo>
                  <a:lnTo>
                    <a:pt x="128270" y="57150"/>
                  </a:lnTo>
                  <a:lnTo>
                    <a:pt x="132080" y="72390"/>
                  </a:lnTo>
                  <a:lnTo>
                    <a:pt x="134620" y="87630"/>
                  </a:lnTo>
                  <a:lnTo>
                    <a:pt x="137160" y="102870"/>
                  </a:lnTo>
                  <a:lnTo>
                    <a:pt x="151130" y="156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011420" y="6145530"/>
              <a:ext cx="41911" cy="326391"/>
            </a:xfrm>
            <a:custGeom>
              <a:avLst/>
              <a:gdLst/>
              <a:ahLst/>
              <a:cxnLst/>
              <a:rect l="0" t="0" r="0" b="0"/>
              <a:pathLst>
                <a:path w="41911" h="326391">
                  <a:moveTo>
                    <a:pt x="41910" y="0"/>
                  </a:moveTo>
                  <a:lnTo>
                    <a:pt x="36830" y="16510"/>
                  </a:lnTo>
                  <a:lnTo>
                    <a:pt x="34290" y="29210"/>
                  </a:lnTo>
                  <a:lnTo>
                    <a:pt x="30480" y="45720"/>
                  </a:lnTo>
                  <a:lnTo>
                    <a:pt x="27940" y="66040"/>
                  </a:lnTo>
                  <a:lnTo>
                    <a:pt x="24130" y="83820"/>
                  </a:lnTo>
                  <a:lnTo>
                    <a:pt x="17780" y="115570"/>
                  </a:lnTo>
                  <a:lnTo>
                    <a:pt x="15240" y="130810"/>
                  </a:lnTo>
                  <a:lnTo>
                    <a:pt x="13970" y="146050"/>
                  </a:lnTo>
                  <a:lnTo>
                    <a:pt x="12700" y="160020"/>
                  </a:lnTo>
                  <a:lnTo>
                    <a:pt x="11430" y="173990"/>
                  </a:lnTo>
                  <a:lnTo>
                    <a:pt x="8890" y="187960"/>
                  </a:lnTo>
                  <a:lnTo>
                    <a:pt x="5080" y="203200"/>
                  </a:lnTo>
                  <a:lnTo>
                    <a:pt x="3810" y="219710"/>
                  </a:lnTo>
                  <a:lnTo>
                    <a:pt x="2540" y="23749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947920" y="6239510"/>
              <a:ext cx="179071" cy="31751"/>
            </a:xfrm>
            <a:custGeom>
              <a:avLst/>
              <a:gdLst/>
              <a:ahLst/>
              <a:cxnLst/>
              <a:rect l="0" t="0" r="0" b="0"/>
              <a:pathLst>
                <a:path w="179071" h="31751">
                  <a:moveTo>
                    <a:pt x="0" y="31750"/>
                  </a:moveTo>
                  <a:lnTo>
                    <a:pt x="27940" y="31750"/>
                  </a:lnTo>
                  <a:lnTo>
                    <a:pt x="41910" y="30480"/>
                  </a:lnTo>
                  <a:lnTo>
                    <a:pt x="57150" y="29210"/>
                  </a:lnTo>
                  <a:lnTo>
                    <a:pt x="73660" y="26670"/>
                  </a:lnTo>
                  <a:lnTo>
                    <a:pt x="88900" y="22860"/>
                  </a:lnTo>
                  <a:lnTo>
                    <a:pt x="118110" y="17780"/>
                  </a:lnTo>
                  <a:lnTo>
                    <a:pt x="132080" y="13970"/>
                  </a:lnTo>
                  <a:lnTo>
                    <a:pt x="144780" y="1016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228590" y="6082030"/>
              <a:ext cx="182881" cy="452121"/>
            </a:xfrm>
            <a:custGeom>
              <a:avLst/>
              <a:gdLst/>
              <a:ahLst/>
              <a:cxnLst/>
              <a:rect l="0" t="0" r="0" b="0"/>
              <a:pathLst>
                <a:path w="182881" h="452121">
                  <a:moveTo>
                    <a:pt x="182880" y="0"/>
                  </a:moveTo>
                  <a:lnTo>
                    <a:pt x="166370" y="5080"/>
                  </a:lnTo>
                  <a:lnTo>
                    <a:pt x="158750" y="8890"/>
                  </a:lnTo>
                  <a:lnTo>
                    <a:pt x="152400" y="13970"/>
                  </a:lnTo>
                  <a:lnTo>
                    <a:pt x="134620" y="27940"/>
                  </a:lnTo>
                  <a:lnTo>
                    <a:pt x="111760" y="44450"/>
                  </a:lnTo>
                  <a:lnTo>
                    <a:pt x="100330" y="54610"/>
                  </a:lnTo>
                  <a:lnTo>
                    <a:pt x="90170" y="64770"/>
                  </a:lnTo>
                  <a:lnTo>
                    <a:pt x="78740" y="74930"/>
                  </a:lnTo>
                  <a:lnTo>
                    <a:pt x="69850" y="85090"/>
                  </a:lnTo>
                  <a:lnTo>
                    <a:pt x="63500" y="95250"/>
                  </a:lnTo>
                  <a:lnTo>
                    <a:pt x="57150" y="105410"/>
                  </a:lnTo>
                  <a:lnTo>
                    <a:pt x="38100" y="142240"/>
                  </a:lnTo>
                  <a:lnTo>
                    <a:pt x="33020" y="156210"/>
                  </a:lnTo>
                  <a:lnTo>
                    <a:pt x="27940" y="168910"/>
                  </a:lnTo>
                  <a:lnTo>
                    <a:pt x="22860" y="182880"/>
                  </a:lnTo>
                  <a:lnTo>
                    <a:pt x="19050" y="198120"/>
                  </a:lnTo>
                  <a:lnTo>
                    <a:pt x="15240" y="213360"/>
                  </a:lnTo>
                  <a:lnTo>
                    <a:pt x="1270" y="275590"/>
                  </a:lnTo>
                  <a:lnTo>
                    <a:pt x="0" y="289560"/>
                  </a:lnTo>
                  <a:lnTo>
                    <a:pt x="0" y="304800"/>
                  </a:lnTo>
                  <a:lnTo>
                    <a:pt x="1270" y="318770"/>
                  </a:lnTo>
                  <a:lnTo>
                    <a:pt x="2540" y="332740"/>
                  </a:lnTo>
                  <a:lnTo>
                    <a:pt x="2540" y="346710"/>
                  </a:lnTo>
                  <a:lnTo>
                    <a:pt x="3810" y="360680"/>
                  </a:lnTo>
                  <a:lnTo>
                    <a:pt x="5080" y="374650"/>
                  </a:lnTo>
                  <a:lnTo>
                    <a:pt x="6350" y="386080"/>
                  </a:lnTo>
                  <a:lnTo>
                    <a:pt x="8890" y="397510"/>
                  </a:lnTo>
                  <a:lnTo>
                    <a:pt x="13970" y="408940"/>
                  </a:lnTo>
                  <a:lnTo>
                    <a:pt x="19050" y="420370"/>
                  </a:lnTo>
                  <a:lnTo>
                    <a:pt x="5715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458460" y="6165850"/>
              <a:ext cx="166371" cy="240031"/>
            </a:xfrm>
            <a:custGeom>
              <a:avLst/>
              <a:gdLst/>
              <a:ahLst/>
              <a:cxnLst/>
              <a:rect l="0" t="0" r="0" b="0"/>
              <a:pathLst>
                <a:path w="166371" h="240031">
                  <a:moveTo>
                    <a:pt x="16510" y="0"/>
                  </a:moveTo>
                  <a:lnTo>
                    <a:pt x="10160" y="27940"/>
                  </a:lnTo>
                  <a:lnTo>
                    <a:pt x="8890" y="43180"/>
                  </a:lnTo>
                  <a:lnTo>
                    <a:pt x="7620" y="60960"/>
                  </a:lnTo>
                  <a:lnTo>
                    <a:pt x="7620" y="78740"/>
                  </a:lnTo>
                  <a:lnTo>
                    <a:pt x="5080" y="99060"/>
                  </a:lnTo>
                  <a:lnTo>
                    <a:pt x="3810" y="118110"/>
                  </a:lnTo>
                  <a:lnTo>
                    <a:pt x="1270" y="138430"/>
                  </a:lnTo>
                  <a:lnTo>
                    <a:pt x="0" y="156210"/>
                  </a:lnTo>
                  <a:lnTo>
                    <a:pt x="1270" y="173990"/>
                  </a:lnTo>
                  <a:lnTo>
                    <a:pt x="2540" y="189230"/>
                  </a:lnTo>
                  <a:lnTo>
                    <a:pt x="6350" y="203200"/>
                  </a:lnTo>
                  <a:lnTo>
                    <a:pt x="10160" y="217170"/>
                  </a:lnTo>
                  <a:lnTo>
                    <a:pt x="16510" y="228600"/>
                  </a:lnTo>
                  <a:lnTo>
                    <a:pt x="24130" y="236220"/>
                  </a:lnTo>
                  <a:lnTo>
                    <a:pt x="34290" y="238760"/>
                  </a:lnTo>
                  <a:lnTo>
                    <a:pt x="45720" y="240030"/>
                  </a:lnTo>
                  <a:lnTo>
                    <a:pt x="58420" y="237490"/>
                  </a:lnTo>
                  <a:lnTo>
                    <a:pt x="71120" y="232410"/>
                  </a:lnTo>
                  <a:lnTo>
                    <a:pt x="85090" y="224790"/>
                  </a:lnTo>
                  <a:lnTo>
                    <a:pt x="95250" y="217170"/>
                  </a:lnTo>
                  <a:lnTo>
                    <a:pt x="105410" y="208280"/>
                  </a:lnTo>
                  <a:lnTo>
                    <a:pt x="114300" y="198120"/>
                  </a:lnTo>
                  <a:lnTo>
                    <a:pt x="123190" y="187960"/>
                  </a:lnTo>
                  <a:lnTo>
                    <a:pt x="130810" y="177800"/>
                  </a:lnTo>
                  <a:lnTo>
                    <a:pt x="138430" y="167640"/>
                  </a:lnTo>
                  <a:lnTo>
                    <a:pt x="144780" y="156210"/>
                  </a:lnTo>
                  <a:lnTo>
                    <a:pt x="149860" y="144780"/>
                  </a:lnTo>
                  <a:lnTo>
                    <a:pt x="154940" y="130810"/>
                  </a:lnTo>
                  <a:lnTo>
                    <a:pt x="158750" y="118110"/>
                  </a:lnTo>
                  <a:lnTo>
                    <a:pt x="162560" y="104140"/>
                  </a:lnTo>
                  <a:lnTo>
                    <a:pt x="166370" y="91440"/>
                  </a:lnTo>
                  <a:lnTo>
                    <a:pt x="166370" y="78740"/>
                  </a:lnTo>
                  <a:lnTo>
                    <a:pt x="165100" y="66040"/>
                  </a:lnTo>
                  <a:lnTo>
                    <a:pt x="161290" y="54610"/>
                  </a:lnTo>
                  <a:lnTo>
                    <a:pt x="156210" y="44450"/>
                  </a:lnTo>
                  <a:lnTo>
                    <a:pt x="149860" y="35560"/>
                  </a:lnTo>
                  <a:lnTo>
                    <a:pt x="13208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622290" y="6018530"/>
              <a:ext cx="167641" cy="547371"/>
            </a:xfrm>
            <a:custGeom>
              <a:avLst/>
              <a:gdLst/>
              <a:ahLst/>
              <a:cxnLst/>
              <a:rect l="0" t="0" r="0" b="0"/>
              <a:pathLst>
                <a:path w="167641" h="547371">
                  <a:moveTo>
                    <a:pt x="31750" y="0"/>
                  </a:moveTo>
                  <a:lnTo>
                    <a:pt x="59690" y="6350"/>
                  </a:lnTo>
                  <a:lnTo>
                    <a:pt x="69850" y="10160"/>
                  </a:lnTo>
                  <a:lnTo>
                    <a:pt x="80010" y="15240"/>
                  </a:lnTo>
                  <a:lnTo>
                    <a:pt x="87630" y="20320"/>
                  </a:lnTo>
                  <a:lnTo>
                    <a:pt x="97790" y="30480"/>
                  </a:lnTo>
                  <a:lnTo>
                    <a:pt x="106680" y="41910"/>
                  </a:lnTo>
                  <a:lnTo>
                    <a:pt x="116840" y="55880"/>
                  </a:lnTo>
                  <a:lnTo>
                    <a:pt x="124460" y="69850"/>
                  </a:lnTo>
                  <a:lnTo>
                    <a:pt x="130810" y="83820"/>
                  </a:lnTo>
                  <a:lnTo>
                    <a:pt x="135890" y="97790"/>
                  </a:lnTo>
                  <a:lnTo>
                    <a:pt x="140970" y="113030"/>
                  </a:lnTo>
                  <a:lnTo>
                    <a:pt x="146050" y="127000"/>
                  </a:lnTo>
                  <a:lnTo>
                    <a:pt x="153670" y="154940"/>
                  </a:lnTo>
                  <a:lnTo>
                    <a:pt x="161290" y="182880"/>
                  </a:lnTo>
                  <a:lnTo>
                    <a:pt x="163830" y="198120"/>
                  </a:lnTo>
                  <a:lnTo>
                    <a:pt x="165100" y="213360"/>
                  </a:lnTo>
                  <a:lnTo>
                    <a:pt x="166370" y="229870"/>
                  </a:lnTo>
                  <a:lnTo>
                    <a:pt x="166370" y="247650"/>
                  </a:lnTo>
                  <a:lnTo>
                    <a:pt x="167640" y="281940"/>
                  </a:lnTo>
                  <a:lnTo>
                    <a:pt x="165100" y="297180"/>
                  </a:lnTo>
                  <a:lnTo>
                    <a:pt x="161290" y="313690"/>
                  </a:lnTo>
                  <a:lnTo>
                    <a:pt x="157480" y="327660"/>
                  </a:lnTo>
                  <a:lnTo>
                    <a:pt x="151130" y="344170"/>
                  </a:lnTo>
                  <a:lnTo>
                    <a:pt x="138430" y="377190"/>
                  </a:lnTo>
                  <a:lnTo>
                    <a:pt x="130810" y="392430"/>
                  </a:lnTo>
                  <a:lnTo>
                    <a:pt x="123190" y="408940"/>
                  </a:lnTo>
                  <a:lnTo>
                    <a:pt x="96520" y="449580"/>
                  </a:lnTo>
                  <a:lnTo>
                    <a:pt x="88900" y="461010"/>
                  </a:lnTo>
                  <a:lnTo>
                    <a:pt x="80010" y="471170"/>
                  </a:lnTo>
                  <a:lnTo>
                    <a:pt x="71120" y="480060"/>
                  </a:lnTo>
                  <a:lnTo>
                    <a:pt x="60960" y="488950"/>
                  </a:lnTo>
                  <a:lnTo>
                    <a:pt x="52070" y="496570"/>
                  </a:lnTo>
                  <a:lnTo>
                    <a:pt x="36830" y="51181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958840" y="6281420"/>
              <a:ext cx="347981" cy="43181"/>
            </a:xfrm>
            <a:custGeom>
              <a:avLst/>
              <a:gdLst/>
              <a:ahLst/>
              <a:cxnLst/>
              <a:rect l="0" t="0" r="0" b="0"/>
              <a:pathLst>
                <a:path w="347981" h="43181">
                  <a:moveTo>
                    <a:pt x="0" y="0"/>
                  </a:moveTo>
                  <a:lnTo>
                    <a:pt x="16510" y="6350"/>
                  </a:lnTo>
                  <a:lnTo>
                    <a:pt x="27940" y="8890"/>
                  </a:lnTo>
                  <a:lnTo>
                    <a:pt x="55880" y="15240"/>
                  </a:lnTo>
                  <a:lnTo>
                    <a:pt x="69850" y="17780"/>
                  </a:lnTo>
                  <a:lnTo>
                    <a:pt x="83820" y="19050"/>
                  </a:lnTo>
                  <a:lnTo>
                    <a:pt x="97790" y="19050"/>
                  </a:lnTo>
                  <a:lnTo>
                    <a:pt x="111760" y="21590"/>
                  </a:lnTo>
                  <a:lnTo>
                    <a:pt x="127000" y="24130"/>
                  </a:lnTo>
                  <a:lnTo>
                    <a:pt x="140970" y="26670"/>
                  </a:lnTo>
                  <a:lnTo>
                    <a:pt x="154940" y="27940"/>
                  </a:lnTo>
                  <a:lnTo>
                    <a:pt x="168910" y="29210"/>
                  </a:lnTo>
                  <a:lnTo>
                    <a:pt x="182880" y="30480"/>
                  </a:lnTo>
                  <a:lnTo>
                    <a:pt x="210820" y="31750"/>
                  </a:lnTo>
                  <a:lnTo>
                    <a:pt x="266700" y="31750"/>
                  </a:lnTo>
                  <a:lnTo>
                    <a:pt x="281940" y="33020"/>
                  </a:lnTo>
                  <a:lnTo>
                    <a:pt x="298450" y="35560"/>
                  </a:lnTo>
                  <a:lnTo>
                    <a:pt x="34798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179820" y="6197600"/>
              <a:ext cx="162561" cy="304801"/>
            </a:xfrm>
            <a:custGeom>
              <a:avLst/>
              <a:gdLst/>
              <a:ahLst/>
              <a:cxnLst/>
              <a:rect l="0" t="0" r="0" b="0"/>
              <a:pathLst>
                <a:path w="162561" h="304801">
                  <a:moveTo>
                    <a:pt x="0" y="0"/>
                  </a:moveTo>
                  <a:lnTo>
                    <a:pt x="44450" y="15240"/>
                  </a:lnTo>
                  <a:lnTo>
                    <a:pt x="71120" y="24130"/>
                  </a:lnTo>
                  <a:lnTo>
                    <a:pt x="86360" y="30480"/>
                  </a:lnTo>
                  <a:lnTo>
                    <a:pt x="97790" y="36830"/>
                  </a:lnTo>
                  <a:lnTo>
                    <a:pt x="109220" y="43180"/>
                  </a:lnTo>
                  <a:lnTo>
                    <a:pt x="118110" y="49530"/>
                  </a:lnTo>
                  <a:lnTo>
                    <a:pt x="128270" y="58420"/>
                  </a:lnTo>
                  <a:lnTo>
                    <a:pt x="138430" y="66040"/>
                  </a:lnTo>
                  <a:lnTo>
                    <a:pt x="148590" y="76200"/>
                  </a:lnTo>
                  <a:lnTo>
                    <a:pt x="154940" y="86360"/>
                  </a:lnTo>
                  <a:lnTo>
                    <a:pt x="160020" y="99060"/>
                  </a:lnTo>
                  <a:lnTo>
                    <a:pt x="162560" y="111760"/>
                  </a:lnTo>
                  <a:lnTo>
                    <a:pt x="162560" y="124460"/>
                  </a:lnTo>
                  <a:lnTo>
                    <a:pt x="160020" y="138430"/>
                  </a:lnTo>
                  <a:lnTo>
                    <a:pt x="156210" y="152400"/>
                  </a:lnTo>
                  <a:lnTo>
                    <a:pt x="151130" y="163830"/>
                  </a:lnTo>
                  <a:lnTo>
                    <a:pt x="144780" y="172720"/>
                  </a:lnTo>
                  <a:lnTo>
                    <a:pt x="119380" y="212090"/>
                  </a:lnTo>
                  <a:lnTo>
                    <a:pt x="111760" y="220980"/>
                  </a:lnTo>
                  <a:lnTo>
                    <a:pt x="105410" y="228600"/>
                  </a:lnTo>
                  <a:lnTo>
                    <a:pt x="99060" y="237490"/>
                  </a:lnTo>
                  <a:lnTo>
                    <a:pt x="91440" y="245110"/>
                  </a:lnTo>
                  <a:lnTo>
                    <a:pt x="77470" y="259080"/>
                  </a:lnTo>
                  <a:lnTo>
                    <a:pt x="63500" y="273050"/>
                  </a:lnTo>
                  <a:lnTo>
                    <a:pt x="4191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537960" y="6065520"/>
              <a:ext cx="344171" cy="342901"/>
            </a:xfrm>
            <a:custGeom>
              <a:avLst/>
              <a:gdLst/>
              <a:ahLst/>
              <a:cxnLst/>
              <a:rect l="0" t="0" r="0" b="0"/>
              <a:pathLst>
                <a:path w="344171" h="342901">
                  <a:moveTo>
                    <a:pt x="0" y="342900"/>
                  </a:moveTo>
                  <a:lnTo>
                    <a:pt x="11430" y="314960"/>
                  </a:lnTo>
                  <a:lnTo>
                    <a:pt x="16510" y="303530"/>
                  </a:lnTo>
                  <a:lnTo>
                    <a:pt x="22860" y="292100"/>
                  </a:lnTo>
                  <a:lnTo>
                    <a:pt x="29210" y="280670"/>
                  </a:lnTo>
                  <a:lnTo>
                    <a:pt x="43180" y="255270"/>
                  </a:lnTo>
                  <a:lnTo>
                    <a:pt x="85090" y="173990"/>
                  </a:lnTo>
                  <a:lnTo>
                    <a:pt x="113030" y="118110"/>
                  </a:lnTo>
                  <a:lnTo>
                    <a:pt x="118110" y="104140"/>
                  </a:lnTo>
                  <a:lnTo>
                    <a:pt x="123190" y="90170"/>
                  </a:lnTo>
                  <a:lnTo>
                    <a:pt x="128270" y="76200"/>
                  </a:lnTo>
                  <a:lnTo>
                    <a:pt x="133350" y="63500"/>
                  </a:lnTo>
                  <a:lnTo>
                    <a:pt x="139700" y="50800"/>
                  </a:lnTo>
                  <a:lnTo>
                    <a:pt x="146050" y="39370"/>
                  </a:lnTo>
                  <a:lnTo>
                    <a:pt x="148590" y="36830"/>
                  </a:lnTo>
                  <a:lnTo>
                    <a:pt x="149860" y="39370"/>
                  </a:lnTo>
                  <a:lnTo>
                    <a:pt x="148590" y="45720"/>
                  </a:lnTo>
                  <a:lnTo>
                    <a:pt x="148590" y="58420"/>
                  </a:lnTo>
                  <a:lnTo>
                    <a:pt x="147320" y="143510"/>
                  </a:lnTo>
                  <a:lnTo>
                    <a:pt x="147320" y="193040"/>
                  </a:lnTo>
                  <a:lnTo>
                    <a:pt x="149860" y="208280"/>
                  </a:lnTo>
                  <a:lnTo>
                    <a:pt x="153670" y="220980"/>
                  </a:lnTo>
                  <a:lnTo>
                    <a:pt x="158750" y="233680"/>
                  </a:lnTo>
                  <a:lnTo>
                    <a:pt x="165100" y="240030"/>
                  </a:lnTo>
                  <a:lnTo>
                    <a:pt x="173990" y="241300"/>
                  </a:lnTo>
                  <a:lnTo>
                    <a:pt x="182880" y="240030"/>
                  </a:lnTo>
                  <a:lnTo>
                    <a:pt x="190500" y="236220"/>
                  </a:lnTo>
                  <a:lnTo>
                    <a:pt x="198120" y="232410"/>
                  </a:lnTo>
                  <a:lnTo>
                    <a:pt x="205740" y="227330"/>
                  </a:lnTo>
                  <a:lnTo>
                    <a:pt x="213360" y="219710"/>
                  </a:lnTo>
                  <a:lnTo>
                    <a:pt x="220980" y="212090"/>
                  </a:lnTo>
                  <a:lnTo>
                    <a:pt x="236220" y="191770"/>
                  </a:lnTo>
                  <a:lnTo>
                    <a:pt x="255270" y="167640"/>
                  </a:lnTo>
                  <a:lnTo>
                    <a:pt x="264160" y="154940"/>
                  </a:lnTo>
                  <a:lnTo>
                    <a:pt x="271780" y="140970"/>
                  </a:lnTo>
                  <a:lnTo>
                    <a:pt x="279400" y="128270"/>
                  </a:lnTo>
                  <a:lnTo>
                    <a:pt x="294640" y="100330"/>
                  </a:lnTo>
                  <a:lnTo>
                    <a:pt x="300990" y="86360"/>
                  </a:lnTo>
                  <a:lnTo>
                    <a:pt x="307340" y="72390"/>
                  </a:lnTo>
                  <a:lnTo>
                    <a:pt x="312420" y="58420"/>
                  </a:lnTo>
                  <a:lnTo>
                    <a:pt x="317500" y="44450"/>
                  </a:lnTo>
                  <a:lnTo>
                    <a:pt x="322580" y="30480"/>
                  </a:lnTo>
                  <a:lnTo>
                    <a:pt x="328930" y="16510"/>
                  </a:lnTo>
                  <a:lnTo>
                    <a:pt x="335280" y="2540"/>
                  </a:lnTo>
                  <a:lnTo>
                    <a:pt x="339090" y="0"/>
                  </a:lnTo>
                  <a:lnTo>
                    <a:pt x="341630" y="5080"/>
                  </a:lnTo>
                  <a:lnTo>
                    <a:pt x="344170" y="16510"/>
                  </a:lnTo>
                  <a:lnTo>
                    <a:pt x="344170" y="27940"/>
                  </a:lnTo>
                  <a:lnTo>
                    <a:pt x="342900" y="40640"/>
                  </a:lnTo>
                  <a:lnTo>
                    <a:pt x="340360" y="53340"/>
                  </a:lnTo>
                  <a:lnTo>
                    <a:pt x="335280" y="83820"/>
                  </a:lnTo>
                  <a:lnTo>
                    <a:pt x="322580" y="149860"/>
                  </a:lnTo>
                  <a:lnTo>
                    <a:pt x="320040" y="167640"/>
                  </a:lnTo>
                  <a:lnTo>
                    <a:pt x="318770" y="185420"/>
                  </a:lnTo>
                  <a:lnTo>
                    <a:pt x="317500" y="203200"/>
                  </a:lnTo>
                  <a:lnTo>
                    <a:pt x="316230" y="218440"/>
                  </a:lnTo>
                  <a:lnTo>
                    <a:pt x="313690" y="234950"/>
                  </a:lnTo>
                  <a:lnTo>
                    <a:pt x="311150" y="248920"/>
                  </a:lnTo>
                  <a:lnTo>
                    <a:pt x="309880" y="265430"/>
                  </a:lnTo>
                  <a:lnTo>
                    <a:pt x="308610" y="281940"/>
                  </a:lnTo>
                  <a:lnTo>
                    <a:pt x="31623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949440" y="6219190"/>
              <a:ext cx="52071" cy="167641"/>
            </a:xfrm>
            <a:custGeom>
              <a:avLst/>
              <a:gdLst/>
              <a:ahLst/>
              <a:cxnLst/>
              <a:rect l="0" t="0" r="0" b="0"/>
              <a:pathLst>
                <a:path w="52071" h="167641">
                  <a:moveTo>
                    <a:pt x="52070" y="0"/>
                  </a:moveTo>
                  <a:lnTo>
                    <a:pt x="46990" y="16510"/>
                  </a:lnTo>
                  <a:lnTo>
                    <a:pt x="36830" y="40640"/>
                  </a:lnTo>
                  <a:lnTo>
                    <a:pt x="26670" y="67310"/>
                  </a:lnTo>
                  <a:lnTo>
                    <a:pt x="17780" y="91440"/>
                  </a:lnTo>
                  <a:lnTo>
                    <a:pt x="13970" y="105410"/>
                  </a:lnTo>
                  <a:lnTo>
                    <a:pt x="10160" y="120650"/>
                  </a:lnTo>
                  <a:lnTo>
                    <a:pt x="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053580" y="61137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085330" y="6170930"/>
              <a:ext cx="121921" cy="198121"/>
            </a:xfrm>
            <a:custGeom>
              <a:avLst/>
              <a:gdLst/>
              <a:ahLst/>
              <a:cxnLst/>
              <a:rect l="0" t="0" r="0" b="0"/>
              <a:pathLst>
                <a:path w="121921" h="198121">
                  <a:moveTo>
                    <a:pt x="95250" y="5080"/>
                  </a:moveTo>
                  <a:lnTo>
                    <a:pt x="72390" y="0"/>
                  </a:lnTo>
                  <a:lnTo>
                    <a:pt x="60960" y="1270"/>
                  </a:lnTo>
                  <a:lnTo>
                    <a:pt x="49530" y="3810"/>
                  </a:lnTo>
                  <a:lnTo>
                    <a:pt x="36830" y="7620"/>
                  </a:lnTo>
                  <a:lnTo>
                    <a:pt x="25400" y="13970"/>
                  </a:lnTo>
                  <a:lnTo>
                    <a:pt x="16510" y="21590"/>
                  </a:lnTo>
                  <a:lnTo>
                    <a:pt x="7620" y="30480"/>
                  </a:lnTo>
                  <a:lnTo>
                    <a:pt x="3810" y="39370"/>
                  </a:lnTo>
                  <a:lnTo>
                    <a:pt x="3810" y="49530"/>
                  </a:lnTo>
                  <a:lnTo>
                    <a:pt x="6350" y="59690"/>
                  </a:lnTo>
                  <a:lnTo>
                    <a:pt x="11430" y="68580"/>
                  </a:lnTo>
                  <a:lnTo>
                    <a:pt x="17780" y="76200"/>
                  </a:lnTo>
                  <a:lnTo>
                    <a:pt x="26670" y="85090"/>
                  </a:lnTo>
                  <a:lnTo>
                    <a:pt x="35560" y="91440"/>
                  </a:lnTo>
                  <a:lnTo>
                    <a:pt x="44450" y="96520"/>
                  </a:lnTo>
                  <a:lnTo>
                    <a:pt x="54610" y="101600"/>
                  </a:lnTo>
                  <a:lnTo>
                    <a:pt x="64770" y="106680"/>
                  </a:lnTo>
                  <a:lnTo>
                    <a:pt x="74930" y="113030"/>
                  </a:lnTo>
                  <a:lnTo>
                    <a:pt x="85090" y="119380"/>
                  </a:lnTo>
                  <a:lnTo>
                    <a:pt x="95250" y="127000"/>
                  </a:lnTo>
                  <a:lnTo>
                    <a:pt x="105410" y="135890"/>
                  </a:lnTo>
                  <a:lnTo>
                    <a:pt x="116840" y="144780"/>
                  </a:lnTo>
                  <a:lnTo>
                    <a:pt x="120650" y="154940"/>
                  </a:lnTo>
                  <a:lnTo>
                    <a:pt x="121920" y="165100"/>
                  </a:lnTo>
                  <a:lnTo>
                    <a:pt x="119380" y="175260"/>
                  </a:lnTo>
                  <a:lnTo>
                    <a:pt x="115570" y="182880"/>
                  </a:lnTo>
                  <a:lnTo>
                    <a:pt x="107950" y="189230"/>
                  </a:lnTo>
                  <a:lnTo>
                    <a:pt x="100330" y="194310"/>
                  </a:lnTo>
                  <a:lnTo>
                    <a:pt x="87630" y="196850"/>
                  </a:lnTo>
                  <a:lnTo>
                    <a:pt x="72390" y="198120"/>
                  </a:lnTo>
                  <a:lnTo>
                    <a:pt x="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277100" y="6159500"/>
              <a:ext cx="166371" cy="227331"/>
            </a:xfrm>
            <a:custGeom>
              <a:avLst/>
              <a:gdLst/>
              <a:ahLst/>
              <a:cxnLst/>
              <a:rect l="0" t="0" r="0" b="0"/>
              <a:pathLst>
                <a:path w="166371" h="227331">
                  <a:moveTo>
                    <a:pt x="166370" y="6350"/>
                  </a:moveTo>
                  <a:lnTo>
                    <a:pt x="149860" y="1270"/>
                  </a:lnTo>
                  <a:lnTo>
                    <a:pt x="140970" y="0"/>
                  </a:lnTo>
                  <a:lnTo>
                    <a:pt x="132080" y="1270"/>
                  </a:lnTo>
                  <a:lnTo>
                    <a:pt x="123190" y="2540"/>
                  </a:lnTo>
                  <a:lnTo>
                    <a:pt x="110490" y="6350"/>
                  </a:lnTo>
                  <a:lnTo>
                    <a:pt x="96520" y="11430"/>
                  </a:lnTo>
                  <a:lnTo>
                    <a:pt x="54610" y="25400"/>
                  </a:lnTo>
                  <a:lnTo>
                    <a:pt x="43180" y="30480"/>
                  </a:lnTo>
                  <a:lnTo>
                    <a:pt x="31750" y="35560"/>
                  </a:lnTo>
                  <a:lnTo>
                    <a:pt x="20320" y="40640"/>
                  </a:lnTo>
                  <a:lnTo>
                    <a:pt x="8890" y="46990"/>
                  </a:lnTo>
                  <a:lnTo>
                    <a:pt x="3810" y="54610"/>
                  </a:lnTo>
                  <a:lnTo>
                    <a:pt x="0" y="63500"/>
                  </a:lnTo>
                  <a:lnTo>
                    <a:pt x="0" y="72390"/>
                  </a:lnTo>
                  <a:lnTo>
                    <a:pt x="1270" y="81280"/>
                  </a:lnTo>
                  <a:lnTo>
                    <a:pt x="5080" y="88900"/>
                  </a:lnTo>
                  <a:lnTo>
                    <a:pt x="10160" y="96520"/>
                  </a:lnTo>
                  <a:lnTo>
                    <a:pt x="16510" y="102870"/>
                  </a:lnTo>
                  <a:lnTo>
                    <a:pt x="24130" y="107950"/>
                  </a:lnTo>
                  <a:lnTo>
                    <a:pt x="43180" y="118110"/>
                  </a:lnTo>
                  <a:lnTo>
                    <a:pt x="67310" y="130810"/>
                  </a:lnTo>
                  <a:lnTo>
                    <a:pt x="78740" y="137160"/>
                  </a:lnTo>
                  <a:lnTo>
                    <a:pt x="87630" y="143510"/>
                  </a:lnTo>
                  <a:lnTo>
                    <a:pt x="96520" y="151130"/>
                  </a:lnTo>
                  <a:lnTo>
                    <a:pt x="100330" y="160020"/>
                  </a:lnTo>
                  <a:lnTo>
                    <a:pt x="100330" y="171450"/>
                  </a:lnTo>
                  <a:lnTo>
                    <a:pt x="97790" y="182880"/>
                  </a:lnTo>
                  <a:lnTo>
                    <a:pt x="91440" y="191770"/>
                  </a:lnTo>
                  <a:lnTo>
                    <a:pt x="82550" y="199390"/>
                  </a:lnTo>
                  <a:lnTo>
                    <a:pt x="72390" y="205740"/>
                  </a:lnTo>
                  <a:lnTo>
                    <a:pt x="60960" y="210820"/>
                  </a:lnTo>
                  <a:lnTo>
                    <a:pt x="50800" y="214630"/>
                  </a:lnTo>
                  <a:lnTo>
                    <a:pt x="1905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506970" y="636651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727950" y="6054090"/>
              <a:ext cx="287021" cy="382271"/>
            </a:xfrm>
            <a:custGeom>
              <a:avLst/>
              <a:gdLst/>
              <a:ahLst/>
              <a:cxnLst/>
              <a:rect l="0" t="0" r="0" b="0"/>
              <a:pathLst>
                <a:path w="287021" h="382271">
                  <a:moveTo>
                    <a:pt x="63500" y="69850"/>
                  </a:moveTo>
                  <a:lnTo>
                    <a:pt x="52070" y="81280"/>
                  </a:lnTo>
                  <a:lnTo>
                    <a:pt x="45720" y="91440"/>
                  </a:lnTo>
                  <a:lnTo>
                    <a:pt x="40640" y="105410"/>
                  </a:lnTo>
                  <a:lnTo>
                    <a:pt x="34290" y="121920"/>
                  </a:lnTo>
                  <a:lnTo>
                    <a:pt x="29210" y="137160"/>
                  </a:lnTo>
                  <a:lnTo>
                    <a:pt x="26670" y="152400"/>
                  </a:lnTo>
                  <a:lnTo>
                    <a:pt x="25400" y="166370"/>
                  </a:lnTo>
                  <a:lnTo>
                    <a:pt x="22860" y="181610"/>
                  </a:lnTo>
                  <a:lnTo>
                    <a:pt x="19050" y="195580"/>
                  </a:lnTo>
                  <a:lnTo>
                    <a:pt x="16510" y="209550"/>
                  </a:lnTo>
                  <a:lnTo>
                    <a:pt x="13970" y="223520"/>
                  </a:lnTo>
                  <a:lnTo>
                    <a:pt x="12700" y="238760"/>
                  </a:lnTo>
                  <a:lnTo>
                    <a:pt x="12700" y="252730"/>
                  </a:lnTo>
                  <a:lnTo>
                    <a:pt x="10160" y="266700"/>
                  </a:lnTo>
                  <a:lnTo>
                    <a:pt x="7620" y="280670"/>
                  </a:lnTo>
                  <a:lnTo>
                    <a:pt x="5080" y="294640"/>
                  </a:lnTo>
                  <a:lnTo>
                    <a:pt x="3810" y="308610"/>
                  </a:lnTo>
                  <a:lnTo>
                    <a:pt x="2540" y="322580"/>
                  </a:lnTo>
                  <a:lnTo>
                    <a:pt x="1270" y="336550"/>
                  </a:lnTo>
                  <a:lnTo>
                    <a:pt x="1270" y="36449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0" y="370840"/>
                  </a:lnTo>
                  <a:lnTo>
                    <a:pt x="1270" y="360680"/>
                  </a:lnTo>
                  <a:lnTo>
                    <a:pt x="2540" y="349250"/>
                  </a:lnTo>
                  <a:lnTo>
                    <a:pt x="24130" y="241300"/>
                  </a:lnTo>
                  <a:lnTo>
                    <a:pt x="29210" y="223520"/>
                  </a:lnTo>
                  <a:lnTo>
                    <a:pt x="34290" y="205740"/>
                  </a:lnTo>
                  <a:lnTo>
                    <a:pt x="40640" y="189230"/>
                  </a:lnTo>
                  <a:lnTo>
                    <a:pt x="45720" y="171450"/>
                  </a:lnTo>
                  <a:lnTo>
                    <a:pt x="50800" y="153670"/>
                  </a:lnTo>
                  <a:lnTo>
                    <a:pt x="54610" y="135890"/>
                  </a:lnTo>
                  <a:lnTo>
                    <a:pt x="59690" y="120650"/>
                  </a:lnTo>
                  <a:lnTo>
                    <a:pt x="66040" y="104140"/>
                  </a:lnTo>
                  <a:lnTo>
                    <a:pt x="72390" y="88900"/>
                  </a:lnTo>
                  <a:lnTo>
                    <a:pt x="78740" y="77470"/>
                  </a:lnTo>
                  <a:lnTo>
                    <a:pt x="85090" y="66040"/>
                  </a:lnTo>
                  <a:lnTo>
                    <a:pt x="91440" y="57150"/>
                  </a:lnTo>
                  <a:lnTo>
                    <a:pt x="99060" y="48260"/>
                  </a:lnTo>
                  <a:lnTo>
                    <a:pt x="105410" y="40640"/>
                  </a:lnTo>
                  <a:lnTo>
                    <a:pt x="113030" y="33020"/>
                  </a:lnTo>
                  <a:lnTo>
                    <a:pt x="127000" y="17780"/>
                  </a:lnTo>
                  <a:lnTo>
                    <a:pt x="133350" y="10160"/>
                  </a:lnTo>
                  <a:lnTo>
                    <a:pt x="144780" y="6350"/>
                  </a:lnTo>
                  <a:lnTo>
                    <a:pt x="160020" y="2540"/>
                  </a:lnTo>
                  <a:lnTo>
                    <a:pt x="176530" y="0"/>
                  </a:lnTo>
                  <a:lnTo>
                    <a:pt x="194310" y="1270"/>
                  </a:lnTo>
                  <a:lnTo>
                    <a:pt x="210820" y="3810"/>
                  </a:lnTo>
                  <a:lnTo>
                    <a:pt x="228600" y="8890"/>
                  </a:lnTo>
                  <a:lnTo>
                    <a:pt x="242570" y="13970"/>
                  </a:lnTo>
                  <a:lnTo>
                    <a:pt x="254000" y="19050"/>
                  </a:lnTo>
                  <a:lnTo>
                    <a:pt x="264160" y="25400"/>
                  </a:lnTo>
                  <a:lnTo>
                    <a:pt x="271780" y="33020"/>
                  </a:lnTo>
                  <a:lnTo>
                    <a:pt x="278130" y="41910"/>
                  </a:lnTo>
                  <a:lnTo>
                    <a:pt x="284480" y="50800"/>
                  </a:lnTo>
                  <a:lnTo>
                    <a:pt x="285750" y="62230"/>
                  </a:lnTo>
                  <a:lnTo>
                    <a:pt x="287020" y="73660"/>
                  </a:lnTo>
                  <a:lnTo>
                    <a:pt x="285750" y="86360"/>
                  </a:lnTo>
                  <a:lnTo>
                    <a:pt x="283210" y="100330"/>
                  </a:lnTo>
                  <a:lnTo>
                    <a:pt x="278130" y="113030"/>
                  </a:lnTo>
                  <a:lnTo>
                    <a:pt x="273050" y="127000"/>
                  </a:lnTo>
                  <a:lnTo>
                    <a:pt x="265430" y="139700"/>
                  </a:lnTo>
                  <a:lnTo>
                    <a:pt x="255270" y="151130"/>
                  </a:lnTo>
                  <a:lnTo>
                    <a:pt x="243840" y="162560"/>
                  </a:lnTo>
                  <a:lnTo>
                    <a:pt x="232410" y="172720"/>
                  </a:lnTo>
                  <a:lnTo>
                    <a:pt x="222250" y="181610"/>
                  </a:lnTo>
                  <a:lnTo>
                    <a:pt x="210820" y="190500"/>
                  </a:lnTo>
                  <a:lnTo>
                    <a:pt x="199390" y="198120"/>
                  </a:lnTo>
                  <a:lnTo>
                    <a:pt x="186690" y="205740"/>
                  </a:lnTo>
                  <a:lnTo>
                    <a:pt x="173990" y="213360"/>
                  </a:lnTo>
                  <a:lnTo>
                    <a:pt x="158750" y="218440"/>
                  </a:lnTo>
                  <a:lnTo>
                    <a:pt x="143510" y="220980"/>
                  </a:lnTo>
                  <a:lnTo>
                    <a:pt x="127000" y="223520"/>
                  </a:lnTo>
                  <a:lnTo>
                    <a:pt x="115570" y="219710"/>
                  </a:lnTo>
                  <a:lnTo>
                    <a:pt x="105410" y="213360"/>
                  </a:lnTo>
                  <a:lnTo>
                    <a:pt x="8382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051800" y="6092190"/>
              <a:ext cx="146051" cy="204471"/>
            </a:xfrm>
            <a:custGeom>
              <a:avLst/>
              <a:gdLst/>
              <a:ahLst/>
              <a:cxnLst/>
              <a:rect l="0" t="0" r="0" b="0"/>
              <a:pathLst>
                <a:path w="146051" h="204471">
                  <a:moveTo>
                    <a:pt x="66040" y="0"/>
                  </a:moveTo>
                  <a:lnTo>
                    <a:pt x="54610" y="16510"/>
                  </a:lnTo>
                  <a:lnTo>
                    <a:pt x="48260" y="27940"/>
                  </a:lnTo>
                  <a:lnTo>
                    <a:pt x="43180" y="40640"/>
                  </a:lnTo>
                  <a:lnTo>
                    <a:pt x="36830" y="55880"/>
                  </a:lnTo>
                  <a:lnTo>
                    <a:pt x="29210" y="68580"/>
                  </a:lnTo>
                  <a:lnTo>
                    <a:pt x="22860" y="81280"/>
                  </a:lnTo>
                  <a:lnTo>
                    <a:pt x="16510" y="92710"/>
                  </a:lnTo>
                  <a:lnTo>
                    <a:pt x="10160" y="107950"/>
                  </a:lnTo>
                  <a:lnTo>
                    <a:pt x="5080" y="124460"/>
                  </a:lnTo>
                  <a:lnTo>
                    <a:pt x="1270" y="142240"/>
                  </a:lnTo>
                  <a:lnTo>
                    <a:pt x="0" y="158750"/>
                  </a:lnTo>
                  <a:lnTo>
                    <a:pt x="2540" y="172720"/>
                  </a:lnTo>
                  <a:lnTo>
                    <a:pt x="6350" y="185420"/>
                  </a:lnTo>
                  <a:lnTo>
                    <a:pt x="12700" y="193040"/>
                  </a:lnTo>
                  <a:lnTo>
                    <a:pt x="22860" y="199390"/>
                  </a:lnTo>
                  <a:lnTo>
                    <a:pt x="33020" y="203200"/>
                  </a:lnTo>
                  <a:lnTo>
                    <a:pt x="44450" y="204470"/>
                  </a:lnTo>
                  <a:lnTo>
                    <a:pt x="54610" y="204470"/>
                  </a:lnTo>
                  <a:lnTo>
                    <a:pt x="66040" y="203200"/>
                  </a:lnTo>
                  <a:lnTo>
                    <a:pt x="76200" y="199390"/>
                  </a:lnTo>
                  <a:lnTo>
                    <a:pt x="86360" y="195580"/>
                  </a:lnTo>
                  <a:lnTo>
                    <a:pt x="97790" y="189230"/>
                  </a:lnTo>
                  <a:lnTo>
                    <a:pt x="105410" y="182880"/>
                  </a:lnTo>
                  <a:lnTo>
                    <a:pt x="111760" y="173990"/>
                  </a:lnTo>
                  <a:lnTo>
                    <a:pt x="123190" y="156210"/>
                  </a:lnTo>
                  <a:lnTo>
                    <a:pt x="137160" y="135890"/>
                  </a:lnTo>
                  <a:lnTo>
                    <a:pt x="140970" y="123190"/>
                  </a:lnTo>
                  <a:lnTo>
                    <a:pt x="143510" y="109220"/>
                  </a:lnTo>
                  <a:lnTo>
                    <a:pt x="146050" y="93980"/>
                  </a:lnTo>
                  <a:lnTo>
                    <a:pt x="146050" y="80010"/>
                  </a:lnTo>
                  <a:lnTo>
                    <a:pt x="144780" y="67310"/>
                  </a:lnTo>
                  <a:lnTo>
                    <a:pt x="143510" y="55880"/>
                  </a:lnTo>
                  <a:lnTo>
                    <a:pt x="138430" y="45720"/>
                  </a:lnTo>
                  <a:lnTo>
                    <a:pt x="132080" y="35560"/>
                  </a:lnTo>
                  <a:lnTo>
                    <a:pt x="762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243570" y="6060440"/>
              <a:ext cx="158751" cy="200661"/>
            </a:xfrm>
            <a:custGeom>
              <a:avLst/>
              <a:gdLst/>
              <a:ahLst/>
              <a:cxnLst/>
              <a:rect l="0" t="0" r="0" b="0"/>
              <a:pathLst>
                <a:path w="158751" h="200661">
                  <a:moveTo>
                    <a:pt x="0" y="200660"/>
                  </a:moveTo>
                  <a:lnTo>
                    <a:pt x="0" y="172720"/>
                  </a:lnTo>
                  <a:lnTo>
                    <a:pt x="1270" y="161290"/>
                  </a:lnTo>
                  <a:lnTo>
                    <a:pt x="3810" y="149860"/>
                  </a:lnTo>
                  <a:lnTo>
                    <a:pt x="6350" y="138430"/>
                  </a:lnTo>
                  <a:lnTo>
                    <a:pt x="10160" y="127000"/>
                  </a:lnTo>
                  <a:lnTo>
                    <a:pt x="15240" y="116840"/>
                  </a:lnTo>
                  <a:lnTo>
                    <a:pt x="20320" y="105410"/>
                  </a:lnTo>
                  <a:lnTo>
                    <a:pt x="26670" y="95250"/>
                  </a:lnTo>
                  <a:lnTo>
                    <a:pt x="33020" y="85090"/>
                  </a:lnTo>
                  <a:lnTo>
                    <a:pt x="39370" y="73660"/>
                  </a:lnTo>
                  <a:lnTo>
                    <a:pt x="46990" y="63500"/>
                  </a:lnTo>
                  <a:lnTo>
                    <a:pt x="55880" y="53340"/>
                  </a:lnTo>
                  <a:lnTo>
                    <a:pt x="66040" y="41910"/>
                  </a:lnTo>
                  <a:lnTo>
                    <a:pt x="77470" y="33020"/>
                  </a:lnTo>
                  <a:lnTo>
                    <a:pt x="91440" y="2413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528050" y="5976620"/>
              <a:ext cx="52071" cy="294641"/>
            </a:xfrm>
            <a:custGeom>
              <a:avLst/>
              <a:gdLst/>
              <a:ahLst/>
              <a:cxnLst/>
              <a:rect l="0" t="0" r="0" b="0"/>
              <a:pathLst>
                <a:path w="52071" h="294641">
                  <a:moveTo>
                    <a:pt x="52070" y="0"/>
                  </a:moveTo>
                  <a:lnTo>
                    <a:pt x="41910" y="22860"/>
                  </a:lnTo>
                  <a:lnTo>
                    <a:pt x="36830" y="35560"/>
                  </a:lnTo>
                  <a:lnTo>
                    <a:pt x="33020" y="52070"/>
                  </a:lnTo>
                  <a:lnTo>
                    <a:pt x="21590" y="101600"/>
                  </a:lnTo>
                  <a:lnTo>
                    <a:pt x="17780" y="116840"/>
                  </a:lnTo>
                  <a:lnTo>
                    <a:pt x="15240" y="132080"/>
                  </a:lnTo>
                  <a:lnTo>
                    <a:pt x="13970" y="146050"/>
                  </a:lnTo>
                  <a:lnTo>
                    <a:pt x="12700" y="161290"/>
                  </a:lnTo>
                  <a:lnTo>
                    <a:pt x="11430" y="175260"/>
                  </a:lnTo>
                  <a:lnTo>
                    <a:pt x="11430" y="203200"/>
                  </a:lnTo>
                  <a:lnTo>
                    <a:pt x="10160" y="215900"/>
                  </a:lnTo>
                  <a:lnTo>
                    <a:pt x="7620" y="22860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444230" y="6056630"/>
              <a:ext cx="289561" cy="194311"/>
            </a:xfrm>
            <a:custGeom>
              <a:avLst/>
              <a:gdLst/>
              <a:ahLst/>
              <a:cxnLst/>
              <a:rect l="0" t="0" r="0" b="0"/>
              <a:pathLst>
                <a:path w="289561" h="194311">
                  <a:moveTo>
                    <a:pt x="0" y="57150"/>
                  </a:moveTo>
                  <a:lnTo>
                    <a:pt x="16510" y="50800"/>
                  </a:lnTo>
                  <a:lnTo>
                    <a:pt x="26670" y="48260"/>
                  </a:lnTo>
                  <a:lnTo>
                    <a:pt x="139700" y="21590"/>
                  </a:lnTo>
                  <a:lnTo>
                    <a:pt x="153670" y="19050"/>
                  </a:lnTo>
                  <a:lnTo>
                    <a:pt x="167640" y="17780"/>
                  </a:lnTo>
                  <a:lnTo>
                    <a:pt x="181610" y="16510"/>
                  </a:lnTo>
                  <a:lnTo>
                    <a:pt x="195580" y="15240"/>
                  </a:lnTo>
                  <a:lnTo>
                    <a:pt x="207010" y="12700"/>
                  </a:lnTo>
                  <a:lnTo>
                    <a:pt x="218440" y="10160"/>
                  </a:lnTo>
                  <a:lnTo>
                    <a:pt x="229870" y="6350"/>
                  </a:lnTo>
                  <a:lnTo>
                    <a:pt x="251460" y="0"/>
                  </a:lnTo>
                  <a:lnTo>
                    <a:pt x="262890" y="0"/>
                  </a:lnTo>
                  <a:lnTo>
                    <a:pt x="273050" y="2540"/>
                  </a:lnTo>
                  <a:lnTo>
                    <a:pt x="283210" y="6350"/>
                  </a:lnTo>
                  <a:lnTo>
                    <a:pt x="288290" y="15240"/>
                  </a:lnTo>
                  <a:lnTo>
                    <a:pt x="289560" y="26670"/>
                  </a:lnTo>
                  <a:lnTo>
                    <a:pt x="287020" y="40640"/>
                  </a:lnTo>
                  <a:lnTo>
                    <a:pt x="284480" y="53340"/>
                  </a:lnTo>
                  <a:lnTo>
                    <a:pt x="281940" y="64770"/>
                  </a:lnTo>
                  <a:lnTo>
                    <a:pt x="279400" y="76200"/>
                  </a:lnTo>
                  <a:lnTo>
                    <a:pt x="275590" y="87630"/>
                  </a:lnTo>
                  <a:lnTo>
                    <a:pt x="269240" y="109220"/>
                  </a:lnTo>
                  <a:lnTo>
                    <a:pt x="266700" y="120650"/>
                  </a:lnTo>
                  <a:lnTo>
                    <a:pt x="265430" y="133350"/>
                  </a:lnTo>
                  <a:lnTo>
                    <a:pt x="27305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835390" y="6050280"/>
              <a:ext cx="129541" cy="203201"/>
            </a:xfrm>
            <a:custGeom>
              <a:avLst/>
              <a:gdLst/>
              <a:ahLst/>
              <a:cxnLst/>
              <a:rect l="0" t="0" r="0" b="0"/>
              <a:pathLst>
                <a:path w="129541" h="203201">
                  <a:moveTo>
                    <a:pt x="60960" y="0"/>
                  </a:moveTo>
                  <a:lnTo>
                    <a:pt x="49530" y="11430"/>
                  </a:lnTo>
                  <a:lnTo>
                    <a:pt x="44450" y="17780"/>
                  </a:lnTo>
                  <a:lnTo>
                    <a:pt x="38100" y="25400"/>
                  </a:lnTo>
                  <a:lnTo>
                    <a:pt x="31750" y="34290"/>
                  </a:lnTo>
                  <a:lnTo>
                    <a:pt x="26670" y="46990"/>
                  </a:lnTo>
                  <a:lnTo>
                    <a:pt x="21590" y="60960"/>
                  </a:lnTo>
                  <a:lnTo>
                    <a:pt x="12700" y="88900"/>
                  </a:lnTo>
                  <a:lnTo>
                    <a:pt x="5080" y="113030"/>
                  </a:lnTo>
                  <a:lnTo>
                    <a:pt x="2540" y="125730"/>
                  </a:lnTo>
                  <a:lnTo>
                    <a:pt x="1270" y="138430"/>
                  </a:lnTo>
                  <a:lnTo>
                    <a:pt x="0" y="152400"/>
                  </a:lnTo>
                  <a:lnTo>
                    <a:pt x="1270" y="165100"/>
                  </a:lnTo>
                  <a:lnTo>
                    <a:pt x="5080" y="176530"/>
                  </a:lnTo>
                  <a:lnTo>
                    <a:pt x="10160" y="187960"/>
                  </a:lnTo>
                  <a:lnTo>
                    <a:pt x="19050" y="195580"/>
                  </a:lnTo>
                  <a:lnTo>
                    <a:pt x="30480" y="200660"/>
                  </a:lnTo>
                  <a:lnTo>
                    <a:pt x="44450" y="203200"/>
                  </a:lnTo>
                  <a:lnTo>
                    <a:pt x="58420" y="201930"/>
                  </a:lnTo>
                  <a:lnTo>
                    <a:pt x="72390" y="198120"/>
                  </a:lnTo>
                  <a:lnTo>
                    <a:pt x="86360" y="191770"/>
                  </a:lnTo>
                  <a:lnTo>
                    <a:pt x="97790" y="181610"/>
                  </a:lnTo>
                  <a:lnTo>
                    <a:pt x="107950" y="168910"/>
                  </a:lnTo>
                  <a:lnTo>
                    <a:pt x="116840" y="154940"/>
                  </a:lnTo>
                  <a:lnTo>
                    <a:pt x="123190" y="138430"/>
                  </a:lnTo>
                  <a:lnTo>
                    <a:pt x="127000" y="120650"/>
                  </a:lnTo>
                  <a:lnTo>
                    <a:pt x="129540" y="101600"/>
                  </a:lnTo>
                  <a:lnTo>
                    <a:pt x="129540" y="86360"/>
                  </a:lnTo>
                  <a:lnTo>
                    <a:pt x="125730" y="73660"/>
                  </a:lnTo>
                  <a:lnTo>
                    <a:pt x="121920" y="63500"/>
                  </a:lnTo>
                  <a:lnTo>
                    <a:pt x="114300" y="53340"/>
                  </a:lnTo>
                  <a:lnTo>
                    <a:pt x="105410" y="45720"/>
                  </a:lnTo>
                  <a:lnTo>
                    <a:pt x="93980" y="36830"/>
                  </a:lnTo>
                  <a:lnTo>
                    <a:pt x="81280" y="31750"/>
                  </a:lnTo>
                  <a:lnTo>
                    <a:pt x="68580" y="27940"/>
                  </a:lnTo>
                  <a:lnTo>
                    <a:pt x="1905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038590" y="6082030"/>
              <a:ext cx="204471" cy="220981"/>
            </a:xfrm>
            <a:custGeom>
              <a:avLst/>
              <a:gdLst/>
              <a:ahLst/>
              <a:cxnLst/>
              <a:rect l="0" t="0" r="0" b="0"/>
              <a:pathLst>
                <a:path w="204471" h="220981">
                  <a:moveTo>
                    <a:pt x="26670" y="93980"/>
                  </a:moveTo>
                  <a:lnTo>
                    <a:pt x="20320" y="111760"/>
                  </a:lnTo>
                  <a:lnTo>
                    <a:pt x="17780" y="120650"/>
                  </a:lnTo>
                  <a:lnTo>
                    <a:pt x="8890" y="156210"/>
                  </a:lnTo>
                  <a:lnTo>
                    <a:pt x="0" y="181610"/>
                  </a:lnTo>
                  <a:lnTo>
                    <a:pt x="2540" y="176530"/>
                  </a:lnTo>
                  <a:lnTo>
                    <a:pt x="15240" y="137160"/>
                  </a:lnTo>
                  <a:lnTo>
                    <a:pt x="21590" y="123190"/>
                  </a:lnTo>
                  <a:lnTo>
                    <a:pt x="27940" y="110490"/>
                  </a:lnTo>
                  <a:lnTo>
                    <a:pt x="34290" y="97790"/>
                  </a:lnTo>
                  <a:lnTo>
                    <a:pt x="40640" y="86360"/>
                  </a:lnTo>
                  <a:lnTo>
                    <a:pt x="48260" y="74930"/>
                  </a:lnTo>
                  <a:lnTo>
                    <a:pt x="54610" y="63500"/>
                  </a:lnTo>
                  <a:lnTo>
                    <a:pt x="63500" y="53340"/>
                  </a:lnTo>
                  <a:lnTo>
                    <a:pt x="72390" y="41910"/>
                  </a:lnTo>
                  <a:lnTo>
                    <a:pt x="81280" y="31750"/>
                  </a:lnTo>
                  <a:lnTo>
                    <a:pt x="92710" y="22860"/>
                  </a:lnTo>
                  <a:lnTo>
                    <a:pt x="104140" y="13970"/>
                  </a:lnTo>
                  <a:lnTo>
                    <a:pt x="116840" y="5080"/>
                  </a:lnTo>
                  <a:lnTo>
                    <a:pt x="129540" y="1270"/>
                  </a:lnTo>
                  <a:lnTo>
                    <a:pt x="143510" y="0"/>
                  </a:lnTo>
                  <a:lnTo>
                    <a:pt x="157480" y="0"/>
                  </a:lnTo>
                  <a:lnTo>
                    <a:pt x="168910" y="5080"/>
                  </a:lnTo>
                  <a:lnTo>
                    <a:pt x="179070" y="15240"/>
                  </a:lnTo>
                  <a:lnTo>
                    <a:pt x="187960" y="27940"/>
                  </a:lnTo>
                  <a:lnTo>
                    <a:pt x="193040" y="40640"/>
                  </a:lnTo>
                  <a:lnTo>
                    <a:pt x="196850" y="53340"/>
                  </a:lnTo>
                  <a:lnTo>
                    <a:pt x="200660" y="67310"/>
                  </a:lnTo>
                  <a:lnTo>
                    <a:pt x="201930" y="85090"/>
                  </a:lnTo>
                  <a:lnTo>
                    <a:pt x="203200" y="104140"/>
                  </a:lnTo>
                  <a:lnTo>
                    <a:pt x="204470" y="125730"/>
                  </a:lnTo>
                  <a:lnTo>
                    <a:pt x="203200" y="144780"/>
                  </a:lnTo>
                  <a:lnTo>
                    <a:pt x="201930" y="161290"/>
                  </a:lnTo>
                  <a:lnTo>
                    <a:pt x="19431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917940" y="5881370"/>
              <a:ext cx="20321" cy="11431"/>
            </a:xfrm>
            <a:custGeom>
              <a:avLst/>
              <a:gdLst/>
              <a:ahLst/>
              <a:cxnLst/>
              <a:rect l="0" t="0" r="0" b="0"/>
              <a:pathLst>
                <a:path w="20321" h="11431">
                  <a:moveTo>
                    <a:pt x="20320" y="114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1021080" y="6871970"/>
            <a:ext cx="3901441" cy="538481"/>
            <a:chOff x="1021080" y="6871970"/>
            <a:chExt cx="3901441" cy="538481"/>
          </a:xfrm>
        </p:grpSpPr>
        <p:sp>
          <p:nvSpPr>
            <p:cNvPr id="170" name="Freeform 169"/>
            <p:cNvSpPr/>
            <p:nvPr/>
          </p:nvSpPr>
          <p:spPr>
            <a:xfrm>
              <a:off x="1021080" y="7131050"/>
              <a:ext cx="186691" cy="279401"/>
            </a:xfrm>
            <a:custGeom>
              <a:avLst/>
              <a:gdLst/>
              <a:ahLst/>
              <a:cxnLst/>
              <a:rect l="0" t="0" r="0" b="0"/>
              <a:pathLst>
                <a:path w="186691" h="279401">
                  <a:moveTo>
                    <a:pt x="147320" y="13970"/>
                  </a:moveTo>
                  <a:lnTo>
                    <a:pt x="130810" y="8890"/>
                  </a:lnTo>
                  <a:lnTo>
                    <a:pt x="120650" y="6350"/>
                  </a:lnTo>
                  <a:lnTo>
                    <a:pt x="97790" y="0"/>
                  </a:lnTo>
                  <a:lnTo>
                    <a:pt x="86360" y="0"/>
                  </a:lnTo>
                  <a:lnTo>
                    <a:pt x="74930" y="2540"/>
                  </a:lnTo>
                  <a:lnTo>
                    <a:pt x="64770" y="6350"/>
                  </a:lnTo>
                  <a:lnTo>
                    <a:pt x="53340" y="16510"/>
                  </a:lnTo>
                  <a:lnTo>
                    <a:pt x="43180" y="29210"/>
                  </a:lnTo>
                  <a:lnTo>
                    <a:pt x="31750" y="45720"/>
                  </a:lnTo>
                  <a:lnTo>
                    <a:pt x="24130" y="59690"/>
                  </a:lnTo>
                  <a:lnTo>
                    <a:pt x="16510" y="72390"/>
                  </a:lnTo>
                  <a:lnTo>
                    <a:pt x="11430" y="85090"/>
                  </a:lnTo>
                  <a:lnTo>
                    <a:pt x="7620" y="99060"/>
                  </a:lnTo>
                  <a:lnTo>
                    <a:pt x="5080" y="114300"/>
                  </a:lnTo>
                  <a:lnTo>
                    <a:pt x="3810" y="129540"/>
                  </a:lnTo>
                  <a:lnTo>
                    <a:pt x="2540" y="144780"/>
                  </a:lnTo>
                  <a:lnTo>
                    <a:pt x="1270" y="160020"/>
                  </a:lnTo>
                  <a:lnTo>
                    <a:pt x="1270" y="189230"/>
                  </a:lnTo>
                  <a:lnTo>
                    <a:pt x="0" y="217170"/>
                  </a:lnTo>
                  <a:lnTo>
                    <a:pt x="1270" y="229870"/>
                  </a:lnTo>
                  <a:lnTo>
                    <a:pt x="3810" y="242570"/>
                  </a:lnTo>
                  <a:lnTo>
                    <a:pt x="6350" y="254000"/>
                  </a:lnTo>
                  <a:lnTo>
                    <a:pt x="12700" y="262890"/>
                  </a:lnTo>
                  <a:lnTo>
                    <a:pt x="24130" y="270510"/>
                  </a:lnTo>
                  <a:lnTo>
                    <a:pt x="36830" y="275590"/>
                  </a:lnTo>
                  <a:lnTo>
                    <a:pt x="49530" y="279400"/>
                  </a:lnTo>
                  <a:lnTo>
                    <a:pt x="60960" y="279400"/>
                  </a:lnTo>
                  <a:lnTo>
                    <a:pt x="72390" y="279400"/>
                  </a:lnTo>
                  <a:lnTo>
                    <a:pt x="83820" y="274320"/>
                  </a:lnTo>
                  <a:lnTo>
                    <a:pt x="93980" y="269240"/>
                  </a:lnTo>
                  <a:lnTo>
                    <a:pt x="105410" y="261620"/>
                  </a:lnTo>
                  <a:lnTo>
                    <a:pt x="114300" y="252730"/>
                  </a:lnTo>
                  <a:lnTo>
                    <a:pt x="123190" y="243840"/>
                  </a:lnTo>
                  <a:lnTo>
                    <a:pt x="130810" y="233680"/>
                  </a:lnTo>
                  <a:lnTo>
                    <a:pt x="149860" y="210820"/>
                  </a:lnTo>
                  <a:lnTo>
                    <a:pt x="160020" y="198120"/>
                  </a:lnTo>
                  <a:lnTo>
                    <a:pt x="167640" y="184150"/>
                  </a:lnTo>
                  <a:lnTo>
                    <a:pt x="173990" y="171450"/>
                  </a:lnTo>
                  <a:lnTo>
                    <a:pt x="179070" y="157480"/>
                  </a:lnTo>
                  <a:lnTo>
                    <a:pt x="182880" y="143510"/>
                  </a:lnTo>
                  <a:lnTo>
                    <a:pt x="185420" y="129540"/>
                  </a:lnTo>
                  <a:lnTo>
                    <a:pt x="186690" y="115570"/>
                  </a:lnTo>
                  <a:lnTo>
                    <a:pt x="186690" y="102870"/>
                  </a:lnTo>
                  <a:lnTo>
                    <a:pt x="185420" y="91440"/>
                  </a:lnTo>
                  <a:lnTo>
                    <a:pt x="182880" y="78740"/>
                  </a:lnTo>
                  <a:lnTo>
                    <a:pt x="177800" y="67310"/>
                  </a:lnTo>
                  <a:lnTo>
                    <a:pt x="171450" y="54610"/>
                  </a:lnTo>
                  <a:lnTo>
                    <a:pt x="163830" y="40640"/>
                  </a:lnTo>
                  <a:lnTo>
                    <a:pt x="154940" y="30480"/>
                  </a:lnTo>
                  <a:lnTo>
                    <a:pt x="144780" y="22860"/>
                  </a:lnTo>
                  <a:lnTo>
                    <a:pt x="9525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347470" y="6964680"/>
              <a:ext cx="147321" cy="327661"/>
            </a:xfrm>
            <a:custGeom>
              <a:avLst/>
              <a:gdLst/>
              <a:ahLst/>
              <a:cxnLst/>
              <a:rect l="0" t="0" r="0" b="0"/>
              <a:pathLst>
                <a:path w="147321" h="327661">
                  <a:moveTo>
                    <a:pt x="147320" y="43180"/>
                  </a:moveTo>
                  <a:lnTo>
                    <a:pt x="142240" y="21590"/>
                  </a:lnTo>
                  <a:lnTo>
                    <a:pt x="137160" y="13970"/>
                  </a:lnTo>
                  <a:lnTo>
                    <a:pt x="129540" y="7620"/>
                  </a:lnTo>
                  <a:lnTo>
                    <a:pt x="121920" y="1270"/>
                  </a:lnTo>
                  <a:lnTo>
                    <a:pt x="113030" y="0"/>
                  </a:lnTo>
                  <a:lnTo>
                    <a:pt x="102870" y="2540"/>
                  </a:lnTo>
                  <a:lnTo>
                    <a:pt x="93980" y="5080"/>
                  </a:lnTo>
                  <a:lnTo>
                    <a:pt x="85090" y="11430"/>
                  </a:lnTo>
                  <a:lnTo>
                    <a:pt x="76200" y="19050"/>
                  </a:lnTo>
                  <a:lnTo>
                    <a:pt x="68580" y="26670"/>
                  </a:lnTo>
                  <a:lnTo>
                    <a:pt x="62230" y="35560"/>
                  </a:lnTo>
                  <a:lnTo>
                    <a:pt x="57150" y="45720"/>
                  </a:lnTo>
                  <a:lnTo>
                    <a:pt x="34290" y="91440"/>
                  </a:lnTo>
                  <a:lnTo>
                    <a:pt x="27940" y="106680"/>
                  </a:lnTo>
                  <a:lnTo>
                    <a:pt x="24130" y="121920"/>
                  </a:lnTo>
                  <a:lnTo>
                    <a:pt x="19050" y="137160"/>
                  </a:lnTo>
                  <a:lnTo>
                    <a:pt x="16510" y="153670"/>
                  </a:lnTo>
                  <a:lnTo>
                    <a:pt x="13970" y="167640"/>
                  </a:lnTo>
                  <a:lnTo>
                    <a:pt x="12700" y="182880"/>
                  </a:lnTo>
                  <a:lnTo>
                    <a:pt x="12700" y="196850"/>
                  </a:lnTo>
                  <a:lnTo>
                    <a:pt x="11430" y="226060"/>
                  </a:lnTo>
                  <a:lnTo>
                    <a:pt x="10160" y="240030"/>
                  </a:lnTo>
                  <a:lnTo>
                    <a:pt x="7620" y="254000"/>
                  </a:lnTo>
                  <a:lnTo>
                    <a:pt x="0" y="327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347470" y="7250430"/>
              <a:ext cx="83821" cy="41911"/>
            </a:xfrm>
            <a:custGeom>
              <a:avLst/>
              <a:gdLst/>
              <a:ahLst/>
              <a:cxnLst/>
              <a:rect l="0" t="0" r="0" b="0"/>
              <a:pathLst>
                <a:path w="83821" h="41911">
                  <a:moveTo>
                    <a:pt x="0" y="41910"/>
                  </a:moveTo>
                  <a:lnTo>
                    <a:pt x="22860" y="25400"/>
                  </a:lnTo>
                  <a:lnTo>
                    <a:pt x="34290" y="19050"/>
                  </a:lnTo>
                  <a:lnTo>
                    <a:pt x="45720" y="13970"/>
                  </a:ln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695450" y="7025640"/>
              <a:ext cx="273051" cy="382271"/>
            </a:xfrm>
            <a:custGeom>
              <a:avLst/>
              <a:gdLst/>
              <a:ahLst/>
              <a:cxnLst/>
              <a:rect l="0" t="0" r="0" b="0"/>
              <a:pathLst>
                <a:path w="273051" h="382271">
                  <a:moveTo>
                    <a:pt x="0" y="382270"/>
                  </a:moveTo>
                  <a:lnTo>
                    <a:pt x="11430" y="372110"/>
                  </a:lnTo>
                  <a:lnTo>
                    <a:pt x="17780" y="363220"/>
                  </a:lnTo>
                  <a:lnTo>
                    <a:pt x="34290" y="342900"/>
                  </a:lnTo>
                  <a:lnTo>
                    <a:pt x="63500" y="303530"/>
                  </a:lnTo>
                  <a:lnTo>
                    <a:pt x="73660" y="289560"/>
                  </a:lnTo>
                  <a:lnTo>
                    <a:pt x="83820" y="274320"/>
                  </a:lnTo>
                  <a:lnTo>
                    <a:pt x="95250" y="257810"/>
                  </a:lnTo>
                  <a:lnTo>
                    <a:pt x="104140" y="241300"/>
                  </a:lnTo>
                  <a:lnTo>
                    <a:pt x="113030" y="223520"/>
                  </a:lnTo>
                  <a:lnTo>
                    <a:pt x="120650" y="207010"/>
                  </a:lnTo>
                  <a:lnTo>
                    <a:pt x="128270" y="187960"/>
                  </a:lnTo>
                  <a:lnTo>
                    <a:pt x="135890" y="168910"/>
                  </a:lnTo>
                  <a:lnTo>
                    <a:pt x="149860" y="129540"/>
                  </a:lnTo>
                  <a:lnTo>
                    <a:pt x="163830" y="92710"/>
                  </a:lnTo>
                  <a:lnTo>
                    <a:pt x="168910" y="76200"/>
                  </a:lnTo>
                  <a:lnTo>
                    <a:pt x="172720" y="59690"/>
                  </a:lnTo>
                  <a:lnTo>
                    <a:pt x="173990" y="44450"/>
                  </a:lnTo>
                  <a:lnTo>
                    <a:pt x="176530" y="31750"/>
                  </a:lnTo>
                  <a:lnTo>
                    <a:pt x="180340" y="19050"/>
                  </a:lnTo>
                  <a:lnTo>
                    <a:pt x="182880" y="6350"/>
                  </a:lnTo>
                  <a:lnTo>
                    <a:pt x="187960" y="1270"/>
                  </a:lnTo>
                  <a:lnTo>
                    <a:pt x="195580" y="0"/>
                  </a:lnTo>
                  <a:lnTo>
                    <a:pt x="204470" y="1270"/>
                  </a:lnTo>
                  <a:lnTo>
                    <a:pt x="210820" y="5080"/>
                  </a:lnTo>
                  <a:lnTo>
                    <a:pt x="215900" y="11430"/>
                  </a:lnTo>
                  <a:lnTo>
                    <a:pt x="220980" y="20320"/>
                  </a:lnTo>
                  <a:lnTo>
                    <a:pt x="226060" y="29210"/>
                  </a:lnTo>
                  <a:lnTo>
                    <a:pt x="229870" y="40640"/>
                  </a:lnTo>
                  <a:lnTo>
                    <a:pt x="233680" y="53340"/>
                  </a:lnTo>
                  <a:lnTo>
                    <a:pt x="237490" y="67310"/>
                  </a:lnTo>
                  <a:lnTo>
                    <a:pt x="241300" y="82550"/>
                  </a:lnTo>
                  <a:lnTo>
                    <a:pt x="252730" y="128270"/>
                  </a:lnTo>
                  <a:lnTo>
                    <a:pt x="255270" y="143510"/>
                  </a:lnTo>
                  <a:lnTo>
                    <a:pt x="257810" y="157480"/>
                  </a:lnTo>
                  <a:lnTo>
                    <a:pt x="259080" y="171450"/>
                  </a:lnTo>
                  <a:lnTo>
                    <a:pt x="260350" y="185420"/>
                  </a:lnTo>
                  <a:lnTo>
                    <a:pt x="262890" y="200660"/>
                  </a:lnTo>
                  <a:lnTo>
                    <a:pt x="265430" y="214630"/>
                  </a:lnTo>
                  <a:lnTo>
                    <a:pt x="267970" y="228600"/>
                  </a:lnTo>
                  <a:lnTo>
                    <a:pt x="269240" y="243840"/>
                  </a:lnTo>
                  <a:lnTo>
                    <a:pt x="270510" y="259080"/>
                  </a:lnTo>
                  <a:lnTo>
                    <a:pt x="273050" y="308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779270" y="7152640"/>
              <a:ext cx="481331" cy="203201"/>
            </a:xfrm>
            <a:custGeom>
              <a:avLst/>
              <a:gdLst/>
              <a:ahLst/>
              <a:cxnLst/>
              <a:rect l="0" t="0" r="0" b="0"/>
              <a:pathLst>
                <a:path w="481331" h="203201">
                  <a:moveTo>
                    <a:pt x="0" y="87630"/>
                  </a:moveTo>
                  <a:lnTo>
                    <a:pt x="22860" y="76200"/>
                  </a:lnTo>
                  <a:lnTo>
                    <a:pt x="36830" y="71120"/>
                  </a:lnTo>
                  <a:lnTo>
                    <a:pt x="54610" y="64770"/>
                  </a:lnTo>
                  <a:lnTo>
                    <a:pt x="74930" y="58420"/>
                  </a:lnTo>
                  <a:lnTo>
                    <a:pt x="110490" y="48260"/>
                  </a:lnTo>
                  <a:lnTo>
                    <a:pt x="125730" y="43180"/>
                  </a:lnTo>
                  <a:lnTo>
                    <a:pt x="140970" y="38100"/>
                  </a:lnTo>
                  <a:lnTo>
                    <a:pt x="156210" y="31750"/>
                  </a:lnTo>
                  <a:lnTo>
                    <a:pt x="171450" y="26670"/>
                  </a:lnTo>
                  <a:lnTo>
                    <a:pt x="185420" y="20320"/>
                  </a:lnTo>
                  <a:lnTo>
                    <a:pt x="199390" y="16510"/>
                  </a:lnTo>
                  <a:lnTo>
                    <a:pt x="213360" y="11430"/>
                  </a:lnTo>
                  <a:lnTo>
                    <a:pt x="242570" y="3810"/>
                  </a:lnTo>
                  <a:lnTo>
                    <a:pt x="256540" y="0"/>
                  </a:lnTo>
                  <a:lnTo>
                    <a:pt x="267970" y="1270"/>
                  </a:lnTo>
                  <a:lnTo>
                    <a:pt x="278130" y="5080"/>
                  </a:lnTo>
                  <a:lnTo>
                    <a:pt x="287020" y="11430"/>
                  </a:lnTo>
                  <a:lnTo>
                    <a:pt x="293370" y="22860"/>
                  </a:lnTo>
                  <a:lnTo>
                    <a:pt x="297180" y="36830"/>
                  </a:lnTo>
                  <a:lnTo>
                    <a:pt x="299720" y="54610"/>
                  </a:lnTo>
                  <a:lnTo>
                    <a:pt x="302260" y="69850"/>
                  </a:lnTo>
                  <a:lnTo>
                    <a:pt x="303530" y="85090"/>
                  </a:lnTo>
                  <a:lnTo>
                    <a:pt x="303530" y="100330"/>
                  </a:lnTo>
                  <a:lnTo>
                    <a:pt x="303530" y="113030"/>
                  </a:lnTo>
                  <a:lnTo>
                    <a:pt x="300990" y="125730"/>
                  </a:lnTo>
                  <a:lnTo>
                    <a:pt x="299720" y="137160"/>
                  </a:lnTo>
                  <a:lnTo>
                    <a:pt x="298450" y="152400"/>
                  </a:lnTo>
                  <a:lnTo>
                    <a:pt x="297180" y="168910"/>
                  </a:lnTo>
                  <a:lnTo>
                    <a:pt x="295910" y="187960"/>
                  </a:lnTo>
                  <a:lnTo>
                    <a:pt x="297180" y="195580"/>
                  </a:lnTo>
                  <a:lnTo>
                    <a:pt x="298450" y="195580"/>
                  </a:lnTo>
                  <a:lnTo>
                    <a:pt x="300990" y="190500"/>
                  </a:lnTo>
                  <a:lnTo>
                    <a:pt x="303530" y="180340"/>
                  </a:lnTo>
                  <a:lnTo>
                    <a:pt x="306070" y="163830"/>
                  </a:lnTo>
                  <a:lnTo>
                    <a:pt x="309880" y="146050"/>
                  </a:lnTo>
                  <a:lnTo>
                    <a:pt x="312420" y="129540"/>
                  </a:lnTo>
                  <a:lnTo>
                    <a:pt x="316230" y="115570"/>
                  </a:lnTo>
                  <a:lnTo>
                    <a:pt x="320040" y="102870"/>
                  </a:lnTo>
                  <a:lnTo>
                    <a:pt x="323850" y="91440"/>
                  </a:lnTo>
                  <a:lnTo>
                    <a:pt x="330200" y="82550"/>
                  </a:lnTo>
                  <a:lnTo>
                    <a:pt x="335280" y="73660"/>
                  </a:lnTo>
                  <a:lnTo>
                    <a:pt x="341630" y="64770"/>
                  </a:lnTo>
                  <a:lnTo>
                    <a:pt x="347980" y="57150"/>
                  </a:lnTo>
                  <a:lnTo>
                    <a:pt x="355600" y="49530"/>
                  </a:lnTo>
                  <a:lnTo>
                    <a:pt x="364490" y="43180"/>
                  </a:lnTo>
                  <a:lnTo>
                    <a:pt x="374650" y="38100"/>
                  </a:lnTo>
                  <a:lnTo>
                    <a:pt x="387350" y="33020"/>
                  </a:lnTo>
                  <a:lnTo>
                    <a:pt x="400050" y="31750"/>
                  </a:lnTo>
                  <a:lnTo>
                    <a:pt x="412750" y="31750"/>
                  </a:lnTo>
                  <a:lnTo>
                    <a:pt x="425450" y="33020"/>
                  </a:lnTo>
                  <a:lnTo>
                    <a:pt x="436880" y="35560"/>
                  </a:lnTo>
                  <a:lnTo>
                    <a:pt x="447040" y="39370"/>
                  </a:lnTo>
                  <a:lnTo>
                    <a:pt x="455930" y="45720"/>
                  </a:lnTo>
                  <a:lnTo>
                    <a:pt x="463550" y="52070"/>
                  </a:lnTo>
                  <a:lnTo>
                    <a:pt x="468630" y="60960"/>
                  </a:lnTo>
                  <a:lnTo>
                    <a:pt x="473710" y="69850"/>
                  </a:lnTo>
                  <a:lnTo>
                    <a:pt x="477520" y="82550"/>
                  </a:lnTo>
                  <a:lnTo>
                    <a:pt x="480060" y="97790"/>
                  </a:lnTo>
                  <a:lnTo>
                    <a:pt x="481330" y="115570"/>
                  </a:lnTo>
                  <a:lnTo>
                    <a:pt x="481330" y="132080"/>
                  </a:lnTo>
                  <a:lnTo>
                    <a:pt x="480060" y="147320"/>
                  </a:lnTo>
                  <a:lnTo>
                    <a:pt x="47371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322830" y="7155180"/>
              <a:ext cx="204471" cy="198121"/>
            </a:xfrm>
            <a:custGeom>
              <a:avLst/>
              <a:gdLst/>
              <a:ahLst/>
              <a:cxnLst/>
              <a:rect l="0" t="0" r="0" b="0"/>
              <a:pathLst>
                <a:path w="204471" h="198121">
                  <a:moveTo>
                    <a:pt x="119380" y="43180"/>
                  </a:moveTo>
                  <a:lnTo>
                    <a:pt x="125730" y="25400"/>
                  </a:lnTo>
                  <a:lnTo>
                    <a:pt x="124460" y="19050"/>
                  </a:lnTo>
                  <a:lnTo>
                    <a:pt x="121920" y="11430"/>
                  </a:lnTo>
                  <a:lnTo>
                    <a:pt x="118110" y="3810"/>
                  </a:lnTo>
                  <a:lnTo>
                    <a:pt x="111760" y="1270"/>
                  </a:lnTo>
                  <a:lnTo>
                    <a:pt x="104140" y="0"/>
                  </a:lnTo>
                  <a:lnTo>
                    <a:pt x="95250" y="0"/>
                  </a:lnTo>
                  <a:lnTo>
                    <a:pt x="86360" y="2540"/>
                  </a:lnTo>
                  <a:lnTo>
                    <a:pt x="78740" y="6350"/>
                  </a:lnTo>
                  <a:lnTo>
                    <a:pt x="71120" y="11430"/>
                  </a:lnTo>
                  <a:lnTo>
                    <a:pt x="64770" y="19050"/>
                  </a:lnTo>
                  <a:lnTo>
                    <a:pt x="57150" y="26670"/>
                  </a:lnTo>
                  <a:lnTo>
                    <a:pt x="49530" y="35560"/>
                  </a:lnTo>
                  <a:lnTo>
                    <a:pt x="44450" y="44450"/>
                  </a:lnTo>
                  <a:lnTo>
                    <a:pt x="39370" y="54610"/>
                  </a:lnTo>
                  <a:lnTo>
                    <a:pt x="34290" y="64770"/>
                  </a:lnTo>
                  <a:lnTo>
                    <a:pt x="29210" y="74930"/>
                  </a:lnTo>
                  <a:lnTo>
                    <a:pt x="22860" y="85090"/>
                  </a:lnTo>
                  <a:lnTo>
                    <a:pt x="16510" y="95250"/>
                  </a:lnTo>
                  <a:lnTo>
                    <a:pt x="11430" y="106680"/>
                  </a:lnTo>
                  <a:lnTo>
                    <a:pt x="6350" y="116840"/>
                  </a:lnTo>
                  <a:lnTo>
                    <a:pt x="2540" y="127000"/>
                  </a:lnTo>
                  <a:lnTo>
                    <a:pt x="0" y="139700"/>
                  </a:lnTo>
                  <a:lnTo>
                    <a:pt x="0" y="153670"/>
                  </a:lnTo>
                  <a:lnTo>
                    <a:pt x="1270" y="170180"/>
                  </a:lnTo>
                  <a:lnTo>
                    <a:pt x="6350" y="181610"/>
                  </a:lnTo>
                  <a:lnTo>
                    <a:pt x="12700" y="190500"/>
                  </a:lnTo>
                  <a:lnTo>
                    <a:pt x="20320" y="196850"/>
                  </a:lnTo>
                  <a:lnTo>
                    <a:pt x="30480" y="198120"/>
                  </a:lnTo>
                  <a:lnTo>
                    <a:pt x="40640" y="195580"/>
                  </a:lnTo>
                  <a:lnTo>
                    <a:pt x="53340" y="190500"/>
                  </a:lnTo>
                  <a:lnTo>
                    <a:pt x="63500" y="182880"/>
                  </a:lnTo>
                  <a:lnTo>
                    <a:pt x="73660" y="175260"/>
                  </a:lnTo>
                  <a:lnTo>
                    <a:pt x="91440" y="156210"/>
                  </a:lnTo>
                  <a:lnTo>
                    <a:pt x="110490" y="137160"/>
                  </a:lnTo>
                  <a:lnTo>
                    <a:pt x="119380" y="125730"/>
                  </a:lnTo>
                  <a:lnTo>
                    <a:pt x="128270" y="113030"/>
                  </a:lnTo>
                  <a:lnTo>
                    <a:pt x="135890" y="100330"/>
                  </a:lnTo>
                  <a:lnTo>
                    <a:pt x="142240" y="86360"/>
                  </a:lnTo>
                  <a:lnTo>
                    <a:pt x="147320" y="73660"/>
                  </a:lnTo>
                  <a:lnTo>
                    <a:pt x="165100" y="24130"/>
                  </a:lnTo>
                  <a:lnTo>
                    <a:pt x="167640" y="22860"/>
                  </a:lnTo>
                  <a:lnTo>
                    <a:pt x="168910" y="29210"/>
                  </a:lnTo>
                  <a:lnTo>
                    <a:pt x="170180" y="40640"/>
                  </a:lnTo>
                  <a:lnTo>
                    <a:pt x="171450" y="52070"/>
                  </a:lnTo>
                  <a:lnTo>
                    <a:pt x="173990" y="63500"/>
                  </a:lnTo>
                  <a:lnTo>
                    <a:pt x="177800" y="73660"/>
                  </a:lnTo>
                  <a:lnTo>
                    <a:pt x="179070" y="85090"/>
                  </a:lnTo>
                  <a:lnTo>
                    <a:pt x="180340" y="97790"/>
                  </a:lnTo>
                  <a:lnTo>
                    <a:pt x="181610" y="111760"/>
                  </a:lnTo>
                  <a:lnTo>
                    <a:pt x="184150" y="121920"/>
                  </a:lnTo>
                  <a:lnTo>
                    <a:pt x="187960" y="132080"/>
                  </a:lnTo>
                  <a:lnTo>
                    <a:pt x="20447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586990" y="7115810"/>
              <a:ext cx="171451" cy="196851"/>
            </a:xfrm>
            <a:custGeom>
              <a:avLst/>
              <a:gdLst/>
              <a:ahLst/>
              <a:cxnLst/>
              <a:rect l="0" t="0" r="0" b="0"/>
              <a:pathLst>
                <a:path w="171451" h="196851">
                  <a:moveTo>
                    <a:pt x="149860" y="8890"/>
                  </a:moveTo>
                  <a:lnTo>
                    <a:pt x="144780" y="25400"/>
                  </a:lnTo>
                  <a:lnTo>
                    <a:pt x="143510" y="34290"/>
                  </a:lnTo>
                  <a:lnTo>
                    <a:pt x="142240" y="45720"/>
                  </a:lnTo>
                  <a:lnTo>
                    <a:pt x="140970" y="58420"/>
                  </a:lnTo>
                  <a:lnTo>
                    <a:pt x="142240" y="62230"/>
                  </a:lnTo>
                  <a:lnTo>
                    <a:pt x="143510" y="62230"/>
                  </a:lnTo>
                  <a:lnTo>
                    <a:pt x="146050" y="58420"/>
                  </a:lnTo>
                  <a:lnTo>
                    <a:pt x="148590" y="50800"/>
                  </a:lnTo>
                  <a:lnTo>
                    <a:pt x="151130" y="41910"/>
                  </a:lnTo>
                  <a:lnTo>
                    <a:pt x="154940" y="30480"/>
                  </a:lnTo>
                  <a:lnTo>
                    <a:pt x="154940" y="20320"/>
                  </a:lnTo>
                  <a:lnTo>
                    <a:pt x="152400" y="11430"/>
                  </a:lnTo>
                  <a:lnTo>
                    <a:pt x="147320" y="3810"/>
                  </a:lnTo>
                  <a:lnTo>
                    <a:pt x="138430" y="0"/>
                  </a:lnTo>
                  <a:lnTo>
                    <a:pt x="124460" y="1270"/>
                  </a:lnTo>
                  <a:lnTo>
                    <a:pt x="109220" y="3810"/>
                  </a:lnTo>
                  <a:lnTo>
                    <a:pt x="95250" y="7620"/>
                  </a:lnTo>
                  <a:lnTo>
                    <a:pt x="85090" y="12700"/>
                  </a:lnTo>
                  <a:lnTo>
                    <a:pt x="74930" y="17780"/>
                  </a:lnTo>
                  <a:lnTo>
                    <a:pt x="64770" y="26670"/>
                  </a:lnTo>
                  <a:lnTo>
                    <a:pt x="54610" y="36830"/>
                  </a:lnTo>
                  <a:lnTo>
                    <a:pt x="44450" y="48260"/>
                  </a:lnTo>
                  <a:lnTo>
                    <a:pt x="35560" y="59690"/>
                  </a:lnTo>
                  <a:lnTo>
                    <a:pt x="26670" y="71120"/>
                  </a:lnTo>
                  <a:lnTo>
                    <a:pt x="19050" y="81280"/>
                  </a:lnTo>
                  <a:lnTo>
                    <a:pt x="12700" y="92710"/>
                  </a:lnTo>
                  <a:lnTo>
                    <a:pt x="7620" y="102870"/>
                  </a:lnTo>
                  <a:lnTo>
                    <a:pt x="2540" y="113030"/>
                  </a:lnTo>
                  <a:lnTo>
                    <a:pt x="0" y="127000"/>
                  </a:lnTo>
                  <a:lnTo>
                    <a:pt x="0" y="140970"/>
                  </a:lnTo>
                  <a:lnTo>
                    <a:pt x="1270" y="156210"/>
                  </a:lnTo>
                  <a:lnTo>
                    <a:pt x="6350" y="168910"/>
                  </a:lnTo>
                  <a:lnTo>
                    <a:pt x="13970" y="180340"/>
                  </a:lnTo>
                  <a:lnTo>
                    <a:pt x="24130" y="189230"/>
                  </a:lnTo>
                  <a:lnTo>
                    <a:pt x="36830" y="194310"/>
                  </a:lnTo>
                  <a:lnTo>
                    <a:pt x="52070" y="196850"/>
                  </a:lnTo>
                  <a:lnTo>
                    <a:pt x="67310" y="196850"/>
                  </a:lnTo>
                  <a:lnTo>
                    <a:pt x="82550" y="195580"/>
                  </a:lnTo>
                  <a:lnTo>
                    <a:pt x="96520" y="191770"/>
                  </a:lnTo>
                  <a:lnTo>
                    <a:pt x="135890" y="177800"/>
                  </a:lnTo>
                  <a:lnTo>
                    <a:pt x="17145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828290" y="7132320"/>
              <a:ext cx="186691" cy="201931"/>
            </a:xfrm>
            <a:custGeom>
              <a:avLst/>
              <a:gdLst/>
              <a:ahLst/>
              <a:cxnLst/>
              <a:rect l="0" t="0" r="0" b="0"/>
              <a:pathLst>
                <a:path w="186691" h="201931">
                  <a:moveTo>
                    <a:pt x="45720" y="34290"/>
                  </a:moveTo>
                  <a:lnTo>
                    <a:pt x="29210" y="45720"/>
                  </a:lnTo>
                  <a:lnTo>
                    <a:pt x="22860" y="52070"/>
                  </a:lnTo>
                  <a:lnTo>
                    <a:pt x="17780" y="59690"/>
                  </a:lnTo>
                  <a:lnTo>
                    <a:pt x="12700" y="68580"/>
                  </a:lnTo>
                  <a:lnTo>
                    <a:pt x="8890" y="78740"/>
                  </a:lnTo>
                  <a:lnTo>
                    <a:pt x="5080" y="87630"/>
                  </a:lnTo>
                  <a:lnTo>
                    <a:pt x="1270" y="97790"/>
                  </a:lnTo>
                  <a:lnTo>
                    <a:pt x="0" y="109220"/>
                  </a:lnTo>
                  <a:lnTo>
                    <a:pt x="0" y="121920"/>
                  </a:lnTo>
                  <a:lnTo>
                    <a:pt x="1270" y="134620"/>
                  </a:lnTo>
                  <a:lnTo>
                    <a:pt x="3810" y="147320"/>
                  </a:lnTo>
                  <a:lnTo>
                    <a:pt x="6350" y="161290"/>
                  </a:lnTo>
                  <a:lnTo>
                    <a:pt x="8890" y="175260"/>
                  </a:lnTo>
                  <a:lnTo>
                    <a:pt x="15240" y="185420"/>
                  </a:lnTo>
                  <a:lnTo>
                    <a:pt x="24130" y="193040"/>
                  </a:lnTo>
                  <a:lnTo>
                    <a:pt x="35560" y="199390"/>
                  </a:lnTo>
                  <a:lnTo>
                    <a:pt x="48260" y="201930"/>
                  </a:lnTo>
                  <a:lnTo>
                    <a:pt x="62230" y="200660"/>
                  </a:lnTo>
                  <a:lnTo>
                    <a:pt x="78740" y="198120"/>
                  </a:lnTo>
                  <a:lnTo>
                    <a:pt x="91440" y="193040"/>
                  </a:lnTo>
                  <a:lnTo>
                    <a:pt x="104140" y="187960"/>
                  </a:lnTo>
                  <a:lnTo>
                    <a:pt x="116840" y="182880"/>
                  </a:lnTo>
                  <a:lnTo>
                    <a:pt x="127000" y="175260"/>
                  </a:lnTo>
                  <a:lnTo>
                    <a:pt x="135890" y="166370"/>
                  </a:lnTo>
                  <a:lnTo>
                    <a:pt x="144780" y="157480"/>
                  </a:lnTo>
                  <a:lnTo>
                    <a:pt x="152400" y="147320"/>
                  </a:lnTo>
                  <a:lnTo>
                    <a:pt x="160020" y="138430"/>
                  </a:lnTo>
                  <a:lnTo>
                    <a:pt x="167640" y="128270"/>
                  </a:lnTo>
                  <a:lnTo>
                    <a:pt x="173990" y="118110"/>
                  </a:lnTo>
                  <a:lnTo>
                    <a:pt x="179070" y="106680"/>
                  </a:lnTo>
                  <a:lnTo>
                    <a:pt x="184150" y="96520"/>
                  </a:lnTo>
                  <a:lnTo>
                    <a:pt x="185420" y="86360"/>
                  </a:lnTo>
                  <a:lnTo>
                    <a:pt x="186690" y="76200"/>
                  </a:lnTo>
                  <a:lnTo>
                    <a:pt x="185420" y="66040"/>
                  </a:lnTo>
                  <a:lnTo>
                    <a:pt x="181610" y="53340"/>
                  </a:lnTo>
                  <a:lnTo>
                    <a:pt x="177800" y="41910"/>
                  </a:lnTo>
                  <a:lnTo>
                    <a:pt x="172720" y="27940"/>
                  </a:lnTo>
                  <a:lnTo>
                    <a:pt x="162560" y="19050"/>
                  </a:lnTo>
                  <a:lnTo>
                    <a:pt x="151130" y="11430"/>
                  </a:lnTo>
                  <a:lnTo>
                    <a:pt x="137160" y="5080"/>
                  </a:lnTo>
                  <a:lnTo>
                    <a:pt x="123190" y="1270"/>
                  </a:lnTo>
                  <a:lnTo>
                    <a:pt x="109220" y="0"/>
                  </a:lnTo>
                  <a:lnTo>
                    <a:pt x="95250" y="1270"/>
                  </a:lnTo>
                  <a:lnTo>
                    <a:pt x="83820" y="3810"/>
                  </a:lnTo>
                  <a:lnTo>
                    <a:pt x="73660" y="7620"/>
                  </a:lnTo>
                  <a:lnTo>
                    <a:pt x="4572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053080" y="7132320"/>
              <a:ext cx="220981" cy="198121"/>
            </a:xfrm>
            <a:custGeom>
              <a:avLst/>
              <a:gdLst/>
              <a:ahLst/>
              <a:cxnLst/>
              <a:rect l="0" t="0" r="0" b="0"/>
              <a:pathLst>
                <a:path w="220981" h="198121">
                  <a:moveTo>
                    <a:pt x="0" y="2540"/>
                  </a:moveTo>
                  <a:lnTo>
                    <a:pt x="6350" y="30480"/>
                  </a:lnTo>
                  <a:lnTo>
                    <a:pt x="7620" y="45720"/>
                  </a:lnTo>
                  <a:lnTo>
                    <a:pt x="8890" y="62230"/>
                  </a:lnTo>
                  <a:lnTo>
                    <a:pt x="8890" y="81280"/>
                  </a:lnTo>
                  <a:lnTo>
                    <a:pt x="8890" y="100330"/>
                  </a:lnTo>
                  <a:lnTo>
                    <a:pt x="6350" y="120650"/>
                  </a:lnTo>
                  <a:lnTo>
                    <a:pt x="5080" y="140970"/>
                  </a:lnTo>
                  <a:lnTo>
                    <a:pt x="3810" y="158750"/>
                  </a:lnTo>
                  <a:lnTo>
                    <a:pt x="2540" y="175260"/>
                  </a:lnTo>
                  <a:lnTo>
                    <a:pt x="1270" y="191770"/>
                  </a:lnTo>
                  <a:lnTo>
                    <a:pt x="2540" y="198120"/>
                  </a:lnTo>
                  <a:lnTo>
                    <a:pt x="3810" y="196850"/>
                  </a:lnTo>
                  <a:lnTo>
                    <a:pt x="6350" y="191770"/>
                  </a:lnTo>
                  <a:lnTo>
                    <a:pt x="8890" y="180340"/>
                  </a:lnTo>
                  <a:lnTo>
                    <a:pt x="11430" y="163830"/>
                  </a:lnTo>
                  <a:lnTo>
                    <a:pt x="15240" y="144780"/>
                  </a:lnTo>
                  <a:lnTo>
                    <a:pt x="19050" y="128270"/>
                  </a:lnTo>
                  <a:lnTo>
                    <a:pt x="24130" y="111760"/>
                  </a:lnTo>
                  <a:lnTo>
                    <a:pt x="35560" y="82550"/>
                  </a:lnTo>
                  <a:lnTo>
                    <a:pt x="44450" y="58420"/>
                  </a:lnTo>
                  <a:lnTo>
                    <a:pt x="49530" y="46990"/>
                  </a:lnTo>
                  <a:lnTo>
                    <a:pt x="55880" y="35560"/>
                  </a:lnTo>
                  <a:lnTo>
                    <a:pt x="60960" y="24130"/>
                  </a:lnTo>
                  <a:lnTo>
                    <a:pt x="71120" y="15240"/>
                  </a:lnTo>
                  <a:lnTo>
                    <a:pt x="83820" y="8890"/>
                  </a:lnTo>
                  <a:lnTo>
                    <a:pt x="97790" y="3810"/>
                  </a:lnTo>
                  <a:lnTo>
                    <a:pt x="111760" y="1270"/>
                  </a:lnTo>
                  <a:lnTo>
                    <a:pt x="123190" y="0"/>
                  </a:lnTo>
                  <a:lnTo>
                    <a:pt x="134620" y="1270"/>
                  </a:lnTo>
                  <a:lnTo>
                    <a:pt x="147320" y="6350"/>
                  </a:lnTo>
                  <a:lnTo>
                    <a:pt x="160020" y="13970"/>
                  </a:lnTo>
                  <a:lnTo>
                    <a:pt x="173990" y="24130"/>
                  </a:lnTo>
                  <a:lnTo>
                    <a:pt x="185420" y="34290"/>
                  </a:lnTo>
                  <a:lnTo>
                    <a:pt x="194310" y="44450"/>
                  </a:lnTo>
                  <a:lnTo>
                    <a:pt x="203200" y="55880"/>
                  </a:lnTo>
                  <a:lnTo>
                    <a:pt x="209550" y="69850"/>
                  </a:lnTo>
                  <a:lnTo>
                    <a:pt x="213360" y="85090"/>
                  </a:lnTo>
                  <a:lnTo>
                    <a:pt x="215900" y="102870"/>
                  </a:lnTo>
                  <a:lnTo>
                    <a:pt x="217170" y="120650"/>
                  </a:lnTo>
                  <a:lnTo>
                    <a:pt x="218440" y="135890"/>
                  </a:lnTo>
                  <a:lnTo>
                    <a:pt x="22098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295650" y="6945630"/>
              <a:ext cx="231141" cy="388621"/>
            </a:xfrm>
            <a:custGeom>
              <a:avLst/>
              <a:gdLst/>
              <a:ahLst/>
              <a:cxnLst/>
              <a:rect l="0" t="0" r="0" b="0"/>
              <a:pathLst>
                <a:path w="231141" h="388621">
                  <a:moveTo>
                    <a:pt x="231140" y="0"/>
                  </a:moveTo>
                  <a:lnTo>
                    <a:pt x="226060" y="33020"/>
                  </a:lnTo>
                  <a:lnTo>
                    <a:pt x="224790" y="48260"/>
                  </a:lnTo>
                  <a:lnTo>
                    <a:pt x="223520" y="62230"/>
                  </a:lnTo>
                  <a:lnTo>
                    <a:pt x="222250" y="76200"/>
                  </a:lnTo>
                  <a:lnTo>
                    <a:pt x="220980" y="107950"/>
                  </a:lnTo>
                  <a:lnTo>
                    <a:pt x="220980" y="124460"/>
                  </a:lnTo>
                  <a:lnTo>
                    <a:pt x="219710" y="140970"/>
                  </a:lnTo>
                  <a:lnTo>
                    <a:pt x="218440" y="158750"/>
                  </a:lnTo>
                  <a:lnTo>
                    <a:pt x="215900" y="175260"/>
                  </a:lnTo>
                  <a:lnTo>
                    <a:pt x="213360" y="191770"/>
                  </a:lnTo>
                  <a:lnTo>
                    <a:pt x="212090" y="207010"/>
                  </a:lnTo>
                  <a:lnTo>
                    <a:pt x="212090" y="222250"/>
                  </a:lnTo>
                  <a:lnTo>
                    <a:pt x="209550" y="236220"/>
                  </a:lnTo>
                  <a:lnTo>
                    <a:pt x="208280" y="247650"/>
                  </a:lnTo>
                  <a:lnTo>
                    <a:pt x="205740" y="260350"/>
                  </a:lnTo>
                  <a:lnTo>
                    <a:pt x="203200" y="274320"/>
                  </a:lnTo>
                  <a:lnTo>
                    <a:pt x="201930" y="288290"/>
                  </a:lnTo>
                  <a:lnTo>
                    <a:pt x="201930" y="304800"/>
                  </a:lnTo>
                  <a:lnTo>
                    <a:pt x="200660" y="311150"/>
                  </a:lnTo>
                  <a:lnTo>
                    <a:pt x="200660" y="309880"/>
                  </a:lnTo>
                  <a:lnTo>
                    <a:pt x="200660" y="304800"/>
                  </a:lnTo>
                  <a:lnTo>
                    <a:pt x="199390" y="295910"/>
                  </a:lnTo>
                  <a:lnTo>
                    <a:pt x="194310" y="269240"/>
                  </a:lnTo>
                  <a:lnTo>
                    <a:pt x="189230" y="256540"/>
                  </a:lnTo>
                  <a:lnTo>
                    <a:pt x="181610" y="245110"/>
                  </a:lnTo>
                  <a:lnTo>
                    <a:pt x="173990" y="233680"/>
                  </a:lnTo>
                  <a:lnTo>
                    <a:pt x="163830" y="226060"/>
                  </a:lnTo>
                  <a:lnTo>
                    <a:pt x="152400" y="220980"/>
                  </a:lnTo>
                  <a:lnTo>
                    <a:pt x="139700" y="217170"/>
                  </a:lnTo>
                  <a:lnTo>
                    <a:pt x="128270" y="215900"/>
                  </a:lnTo>
                  <a:lnTo>
                    <a:pt x="116840" y="215900"/>
                  </a:lnTo>
                  <a:lnTo>
                    <a:pt x="106680" y="217170"/>
                  </a:lnTo>
                  <a:lnTo>
                    <a:pt x="95250" y="220980"/>
                  </a:lnTo>
                  <a:lnTo>
                    <a:pt x="85090" y="226060"/>
                  </a:lnTo>
                  <a:lnTo>
                    <a:pt x="73660" y="231140"/>
                  </a:lnTo>
                  <a:lnTo>
                    <a:pt x="63500" y="237490"/>
                  </a:lnTo>
                  <a:lnTo>
                    <a:pt x="52070" y="242570"/>
                  </a:lnTo>
                  <a:lnTo>
                    <a:pt x="41910" y="250190"/>
                  </a:lnTo>
                  <a:lnTo>
                    <a:pt x="34290" y="257810"/>
                  </a:lnTo>
                  <a:lnTo>
                    <a:pt x="26670" y="266700"/>
                  </a:lnTo>
                  <a:lnTo>
                    <a:pt x="21590" y="275590"/>
                  </a:lnTo>
                  <a:lnTo>
                    <a:pt x="8890" y="295910"/>
                  </a:lnTo>
                  <a:lnTo>
                    <a:pt x="2540" y="306070"/>
                  </a:lnTo>
                  <a:lnTo>
                    <a:pt x="0" y="318770"/>
                  </a:lnTo>
                  <a:lnTo>
                    <a:pt x="1270" y="332740"/>
                  </a:lnTo>
                  <a:lnTo>
                    <a:pt x="3810" y="347980"/>
                  </a:lnTo>
                  <a:lnTo>
                    <a:pt x="12700" y="360680"/>
                  </a:lnTo>
                  <a:lnTo>
                    <a:pt x="22860" y="370840"/>
                  </a:lnTo>
                  <a:lnTo>
                    <a:pt x="36830" y="381000"/>
                  </a:lnTo>
                  <a:lnTo>
                    <a:pt x="53340" y="386080"/>
                  </a:lnTo>
                  <a:lnTo>
                    <a:pt x="72390" y="388620"/>
                  </a:lnTo>
                  <a:lnTo>
                    <a:pt x="93980" y="388620"/>
                  </a:lnTo>
                  <a:lnTo>
                    <a:pt x="113030" y="387350"/>
                  </a:lnTo>
                  <a:lnTo>
                    <a:pt x="130810" y="386080"/>
                  </a:lnTo>
                  <a:lnTo>
                    <a:pt x="17907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583940" y="7108190"/>
              <a:ext cx="217171" cy="205741"/>
            </a:xfrm>
            <a:custGeom>
              <a:avLst/>
              <a:gdLst/>
              <a:ahLst/>
              <a:cxnLst/>
              <a:rect l="0" t="0" r="0" b="0"/>
              <a:pathLst>
                <a:path w="217171" h="205741">
                  <a:moveTo>
                    <a:pt x="185420" y="5080"/>
                  </a:moveTo>
                  <a:lnTo>
                    <a:pt x="168910" y="0"/>
                  </a:lnTo>
                  <a:lnTo>
                    <a:pt x="160020" y="0"/>
                  </a:lnTo>
                  <a:lnTo>
                    <a:pt x="151130" y="0"/>
                  </a:lnTo>
                  <a:lnTo>
                    <a:pt x="140970" y="2540"/>
                  </a:lnTo>
                  <a:lnTo>
                    <a:pt x="130810" y="3810"/>
                  </a:lnTo>
                  <a:lnTo>
                    <a:pt x="120650" y="7620"/>
                  </a:lnTo>
                  <a:lnTo>
                    <a:pt x="110490" y="10160"/>
                  </a:lnTo>
                  <a:lnTo>
                    <a:pt x="101600" y="15240"/>
                  </a:lnTo>
                  <a:lnTo>
                    <a:pt x="93980" y="22860"/>
                  </a:lnTo>
                  <a:lnTo>
                    <a:pt x="67310" y="49530"/>
                  </a:lnTo>
                  <a:lnTo>
                    <a:pt x="57150" y="59690"/>
                  </a:lnTo>
                  <a:lnTo>
                    <a:pt x="48260" y="69850"/>
                  </a:lnTo>
                  <a:lnTo>
                    <a:pt x="40640" y="80010"/>
                  </a:lnTo>
                  <a:lnTo>
                    <a:pt x="33020" y="90170"/>
                  </a:lnTo>
                  <a:lnTo>
                    <a:pt x="17780" y="110490"/>
                  </a:lnTo>
                  <a:lnTo>
                    <a:pt x="10160" y="121920"/>
                  </a:lnTo>
                  <a:lnTo>
                    <a:pt x="5080" y="133350"/>
                  </a:lnTo>
                  <a:lnTo>
                    <a:pt x="2540" y="146050"/>
                  </a:lnTo>
                  <a:lnTo>
                    <a:pt x="0" y="158750"/>
                  </a:lnTo>
                  <a:lnTo>
                    <a:pt x="1270" y="168910"/>
                  </a:lnTo>
                  <a:lnTo>
                    <a:pt x="3810" y="179070"/>
                  </a:lnTo>
                  <a:lnTo>
                    <a:pt x="7620" y="187960"/>
                  </a:lnTo>
                  <a:lnTo>
                    <a:pt x="16510" y="191770"/>
                  </a:lnTo>
                  <a:lnTo>
                    <a:pt x="29210" y="191770"/>
                  </a:lnTo>
                  <a:lnTo>
                    <a:pt x="41910" y="189230"/>
                  </a:lnTo>
                  <a:lnTo>
                    <a:pt x="53340" y="185420"/>
                  </a:lnTo>
                  <a:lnTo>
                    <a:pt x="63500" y="180340"/>
                  </a:lnTo>
                  <a:lnTo>
                    <a:pt x="72390" y="175260"/>
                  </a:lnTo>
                  <a:lnTo>
                    <a:pt x="82550" y="167640"/>
                  </a:lnTo>
                  <a:lnTo>
                    <a:pt x="91440" y="158750"/>
                  </a:lnTo>
                  <a:lnTo>
                    <a:pt x="101600" y="149860"/>
                  </a:lnTo>
                  <a:lnTo>
                    <a:pt x="110490" y="140970"/>
                  </a:lnTo>
                  <a:lnTo>
                    <a:pt x="119380" y="130810"/>
                  </a:lnTo>
                  <a:lnTo>
                    <a:pt x="127000" y="120650"/>
                  </a:lnTo>
                  <a:lnTo>
                    <a:pt x="134620" y="110490"/>
                  </a:lnTo>
                  <a:lnTo>
                    <a:pt x="149860" y="88900"/>
                  </a:lnTo>
                  <a:lnTo>
                    <a:pt x="156210" y="78740"/>
                  </a:lnTo>
                  <a:lnTo>
                    <a:pt x="161290" y="68580"/>
                  </a:lnTo>
                  <a:lnTo>
                    <a:pt x="165100" y="58420"/>
                  </a:lnTo>
                  <a:lnTo>
                    <a:pt x="170180" y="46990"/>
                  </a:lnTo>
                  <a:lnTo>
                    <a:pt x="177800" y="26670"/>
                  </a:lnTo>
                  <a:lnTo>
                    <a:pt x="179070" y="24130"/>
                  </a:lnTo>
                  <a:lnTo>
                    <a:pt x="179070" y="26670"/>
                  </a:lnTo>
                  <a:lnTo>
                    <a:pt x="177800" y="34290"/>
                  </a:lnTo>
                  <a:lnTo>
                    <a:pt x="170180" y="77470"/>
                  </a:lnTo>
                  <a:lnTo>
                    <a:pt x="167640" y="93980"/>
                  </a:lnTo>
                  <a:lnTo>
                    <a:pt x="166370" y="111760"/>
                  </a:lnTo>
                  <a:lnTo>
                    <a:pt x="166370" y="128270"/>
                  </a:lnTo>
                  <a:lnTo>
                    <a:pt x="167640" y="143510"/>
                  </a:lnTo>
                  <a:lnTo>
                    <a:pt x="171450" y="157480"/>
                  </a:lnTo>
                  <a:lnTo>
                    <a:pt x="175260" y="170180"/>
                  </a:lnTo>
                  <a:lnTo>
                    <a:pt x="182880" y="179070"/>
                  </a:lnTo>
                  <a:lnTo>
                    <a:pt x="190500" y="186690"/>
                  </a:lnTo>
                  <a:lnTo>
                    <a:pt x="21717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074160" y="6913880"/>
              <a:ext cx="53341" cy="378461"/>
            </a:xfrm>
            <a:custGeom>
              <a:avLst/>
              <a:gdLst/>
              <a:ahLst/>
              <a:cxnLst/>
              <a:rect l="0" t="0" r="0" b="0"/>
              <a:pathLst>
                <a:path w="53341" h="378461">
                  <a:moveTo>
                    <a:pt x="53340" y="0"/>
                  </a:moveTo>
                  <a:lnTo>
                    <a:pt x="46990" y="27940"/>
                  </a:lnTo>
                  <a:lnTo>
                    <a:pt x="45720" y="43180"/>
                  </a:lnTo>
                  <a:lnTo>
                    <a:pt x="44450" y="59690"/>
                  </a:lnTo>
                  <a:lnTo>
                    <a:pt x="44450" y="78740"/>
                  </a:lnTo>
                  <a:lnTo>
                    <a:pt x="41910" y="96520"/>
                  </a:lnTo>
                  <a:lnTo>
                    <a:pt x="40640" y="114300"/>
                  </a:lnTo>
                  <a:lnTo>
                    <a:pt x="27940" y="191770"/>
                  </a:lnTo>
                  <a:lnTo>
                    <a:pt x="25400" y="210820"/>
                  </a:lnTo>
                  <a:lnTo>
                    <a:pt x="24130" y="228600"/>
                  </a:lnTo>
                  <a:lnTo>
                    <a:pt x="22860" y="247650"/>
                  </a:lnTo>
                  <a:lnTo>
                    <a:pt x="21590" y="264160"/>
                  </a:lnTo>
                  <a:lnTo>
                    <a:pt x="19050" y="280670"/>
                  </a:lnTo>
                  <a:lnTo>
                    <a:pt x="16510" y="295910"/>
                  </a:lnTo>
                  <a:lnTo>
                    <a:pt x="13970" y="309880"/>
                  </a:lnTo>
                  <a:lnTo>
                    <a:pt x="10160" y="32512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064000" y="6871970"/>
              <a:ext cx="287021" cy="264161"/>
            </a:xfrm>
            <a:custGeom>
              <a:avLst/>
              <a:gdLst/>
              <a:ahLst/>
              <a:cxnLst/>
              <a:rect l="0" t="0" r="0" b="0"/>
              <a:pathLst>
                <a:path w="287021" h="264161">
                  <a:moveTo>
                    <a:pt x="0" y="62230"/>
                  </a:moveTo>
                  <a:lnTo>
                    <a:pt x="5080" y="45720"/>
                  </a:lnTo>
                  <a:lnTo>
                    <a:pt x="11430" y="38100"/>
                  </a:lnTo>
                  <a:lnTo>
                    <a:pt x="20320" y="31750"/>
                  </a:lnTo>
                  <a:lnTo>
                    <a:pt x="31750" y="24130"/>
                  </a:lnTo>
                  <a:lnTo>
                    <a:pt x="41910" y="17780"/>
                  </a:lnTo>
                  <a:lnTo>
                    <a:pt x="52070" y="12700"/>
                  </a:lnTo>
                  <a:lnTo>
                    <a:pt x="63500" y="8890"/>
                  </a:lnTo>
                  <a:lnTo>
                    <a:pt x="74930" y="5080"/>
                  </a:lnTo>
                  <a:lnTo>
                    <a:pt x="87630" y="3810"/>
                  </a:lnTo>
                  <a:lnTo>
                    <a:pt x="100330" y="2540"/>
                  </a:lnTo>
                  <a:lnTo>
                    <a:pt x="114300" y="1270"/>
                  </a:lnTo>
                  <a:lnTo>
                    <a:pt x="146050" y="0"/>
                  </a:lnTo>
                  <a:lnTo>
                    <a:pt x="162560" y="1270"/>
                  </a:lnTo>
                  <a:lnTo>
                    <a:pt x="176530" y="2540"/>
                  </a:lnTo>
                  <a:lnTo>
                    <a:pt x="191770" y="5080"/>
                  </a:lnTo>
                  <a:lnTo>
                    <a:pt x="204470" y="8890"/>
                  </a:lnTo>
                  <a:lnTo>
                    <a:pt x="217170" y="13970"/>
                  </a:lnTo>
                  <a:lnTo>
                    <a:pt x="228600" y="20320"/>
                  </a:lnTo>
                  <a:lnTo>
                    <a:pt x="240030" y="25400"/>
                  </a:lnTo>
                  <a:lnTo>
                    <a:pt x="251460" y="31750"/>
                  </a:lnTo>
                  <a:lnTo>
                    <a:pt x="262890" y="39370"/>
                  </a:lnTo>
                  <a:lnTo>
                    <a:pt x="270510" y="46990"/>
                  </a:lnTo>
                  <a:lnTo>
                    <a:pt x="278130" y="55880"/>
                  </a:lnTo>
                  <a:lnTo>
                    <a:pt x="283210" y="64770"/>
                  </a:lnTo>
                  <a:lnTo>
                    <a:pt x="285750" y="76200"/>
                  </a:lnTo>
                  <a:lnTo>
                    <a:pt x="287020" y="87630"/>
                  </a:lnTo>
                  <a:lnTo>
                    <a:pt x="285750" y="100330"/>
                  </a:lnTo>
                  <a:lnTo>
                    <a:pt x="283210" y="114300"/>
                  </a:lnTo>
                  <a:lnTo>
                    <a:pt x="278130" y="127000"/>
                  </a:lnTo>
                  <a:lnTo>
                    <a:pt x="273050" y="140970"/>
                  </a:lnTo>
                  <a:lnTo>
                    <a:pt x="265430" y="153670"/>
                  </a:lnTo>
                  <a:lnTo>
                    <a:pt x="255270" y="165100"/>
                  </a:lnTo>
                  <a:lnTo>
                    <a:pt x="243840" y="176530"/>
                  </a:lnTo>
                  <a:lnTo>
                    <a:pt x="231140" y="187960"/>
                  </a:lnTo>
                  <a:lnTo>
                    <a:pt x="218440" y="198120"/>
                  </a:lnTo>
                  <a:lnTo>
                    <a:pt x="205740" y="209550"/>
                  </a:lnTo>
                  <a:lnTo>
                    <a:pt x="191770" y="219710"/>
                  </a:lnTo>
                  <a:lnTo>
                    <a:pt x="177800" y="227330"/>
                  </a:lnTo>
                  <a:lnTo>
                    <a:pt x="165100" y="236220"/>
                  </a:lnTo>
                  <a:lnTo>
                    <a:pt x="151130" y="243840"/>
                  </a:lnTo>
                  <a:lnTo>
                    <a:pt x="123190" y="259080"/>
                  </a:lnTo>
                  <a:lnTo>
                    <a:pt x="107950" y="262890"/>
                  </a:lnTo>
                  <a:lnTo>
                    <a:pt x="91440" y="264160"/>
                  </a:lnTo>
                  <a:lnTo>
                    <a:pt x="3175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351020" y="6902450"/>
              <a:ext cx="60961" cy="379731"/>
            </a:xfrm>
            <a:custGeom>
              <a:avLst/>
              <a:gdLst/>
              <a:ahLst/>
              <a:cxnLst/>
              <a:rect l="0" t="0" r="0" b="0"/>
              <a:pathLst>
                <a:path w="60961" h="379731">
                  <a:moveTo>
                    <a:pt x="60960" y="0"/>
                  </a:moveTo>
                  <a:lnTo>
                    <a:pt x="49530" y="27940"/>
                  </a:lnTo>
                  <a:lnTo>
                    <a:pt x="40640" y="52070"/>
                  </a:lnTo>
                  <a:lnTo>
                    <a:pt x="36830" y="62230"/>
                  </a:lnTo>
                  <a:lnTo>
                    <a:pt x="34290" y="76200"/>
                  </a:lnTo>
                  <a:lnTo>
                    <a:pt x="31750" y="90170"/>
                  </a:lnTo>
                  <a:lnTo>
                    <a:pt x="31750" y="106680"/>
                  </a:lnTo>
                  <a:lnTo>
                    <a:pt x="29210" y="121920"/>
                  </a:lnTo>
                  <a:lnTo>
                    <a:pt x="26670" y="139700"/>
                  </a:lnTo>
                  <a:lnTo>
                    <a:pt x="24130" y="156210"/>
                  </a:lnTo>
                  <a:lnTo>
                    <a:pt x="21590" y="172720"/>
                  </a:lnTo>
                  <a:lnTo>
                    <a:pt x="20320" y="190500"/>
                  </a:lnTo>
                  <a:lnTo>
                    <a:pt x="20320" y="208280"/>
                  </a:lnTo>
                  <a:lnTo>
                    <a:pt x="17780" y="224790"/>
                  </a:lnTo>
                  <a:lnTo>
                    <a:pt x="16510" y="240030"/>
                  </a:lnTo>
                  <a:lnTo>
                    <a:pt x="12700" y="255270"/>
                  </a:lnTo>
                  <a:lnTo>
                    <a:pt x="10160" y="267970"/>
                  </a:lnTo>
                  <a:lnTo>
                    <a:pt x="7620" y="280670"/>
                  </a:lnTo>
                  <a:lnTo>
                    <a:pt x="3810" y="293370"/>
                  </a:lnTo>
                  <a:lnTo>
                    <a:pt x="1270" y="306070"/>
                  </a:lnTo>
                  <a:lnTo>
                    <a:pt x="0" y="321310"/>
                  </a:lnTo>
                  <a:lnTo>
                    <a:pt x="762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409440" y="7039610"/>
              <a:ext cx="255271" cy="243841"/>
            </a:xfrm>
            <a:custGeom>
              <a:avLst/>
              <a:gdLst/>
              <a:ahLst/>
              <a:cxnLst/>
              <a:rect l="0" t="0" r="0" b="0"/>
              <a:pathLst>
                <a:path w="255271" h="243841">
                  <a:moveTo>
                    <a:pt x="170180" y="63500"/>
                  </a:moveTo>
                  <a:lnTo>
                    <a:pt x="176530" y="46990"/>
                  </a:lnTo>
                  <a:lnTo>
                    <a:pt x="176530" y="38100"/>
                  </a:lnTo>
                  <a:lnTo>
                    <a:pt x="175260" y="29210"/>
                  </a:lnTo>
                  <a:lnTo>
                    <a:pt x="173990" y="19050"/>
                  </a:lnTo>
                  <a:lnTo>
                    <a:pt x="168910" y="11430"/>
                  </a:lnTo>
                  <a:lnTo>
                    <a:pt x="162560" y="6350"/>
                  </a:lnTo>
                  <a:lnTo>
                    <a:pt x="154940" y="0"/>
                  </a:lnTo>
                  <a:lnTo>
                    <a:pt x="143510" y="0"/>
                  </a:lnTo>
                  <a:lnTo>
                    <a:pt x="130810" y="3810"/>
                  </a:lnTo>
                  <a:lnTo>
                    <a:pt x="115570" y="10160"/>
                  </a:lnTo>
                  <a:lnTo>
                    <a:pt x="102870" y="16510"/>
                  </a:lnTo>
                  <a:lnTo>
                    <a:pt x="92710" y="22860"/>
                  </a:lnTo>
                  <a:lnTo>
                    <a:pt x="83820" y="29210"/>
                  </a:lnTo>
                  <a:lnTo>
                    <a:pt x="73660" y="36830"/>
                  </a:lnTo>
                  <a:lnTo>
                    <a:pt x="63500" y="45720"/>
                  </a:lnTo>
                  <a:lnTo>
                    <a:pt x="53340" y="55880"/>
                  </a:lnTo>
                  <a:lnTo>
                    <a:pt x="45720" y="66040"/>
                  </a:lnTo>
                  <a:lnTo>
                    <a:pt x="39370" y="78740"/>
                  </a:lnTo>
                  <a:lnTo>
                    <a:pt x="34290" y="91440"/>
                  </a:lnTo>
                  <a:lnTo>
                    <a:pt x="27940" y="102870"/>
                  </a:lnTo>
                  <a:lnTo>
                    <a:pt x="21590" y="114300"/>
                  </a:lnTo>
                  <a:lnTo>
                    <a:pt x="15240" y="125730"/>
                  </a:lnTo>
                  <a:lnTo>
                    <a:pt x="10160" y="137160"/>
                  </a:lnTo>
                  <a:lnTo>
                    <a:pt x="5080" y="149860"/>
                  </a:lnTo>
                  <a:lnTo>
                    <a:pt x="0" y="163830"/>
                  </a:lnTo>
                  <a:lnTo>
                    <a:pt x="0" y="177800"/>
                  </a:lnTo>
                  <a:lnTo>
                    <a:pt x="1270" y="194310"/>
                  </a:lnTo>
                  <a:lnTo>
                    <a:pt x="5080" y="209550"/>
                  </a:lnTo>
                  <a:lnTo>
                    <a:pt x="12700" y="222250"/>
                  </a:lnTo>
                  <a:lnTo>
                    <a:pt x="21590" y="231140"/>
                  </a:lnTo>
                  <a:lnTo>
                    <a:pt x="33020" y="238760"/>
                  </a:lnTo>
                  <a:lnTo>
                    <a:pt x="43180" y="242570"/>
                  </a:lnTo>
                  <a:lnTo>
                    <a:pt x="54610" y="243840"/>
                  </a:lnTo>
                  <a:lnTo>
                    <a:pt x="64770" y="242570"/>
                  </a:lnTo>
                  <a:lnTo>
                    <a:pt x="74930" y="241300"/>
                  </a:lnTo>
                  <a:lnTo>
                    <a:pt x="86360" y="240030"/>
                  </a:lnTo>
                  <a:lnTo>
                    <a:pt x="96520" y="237490"/>
                  </a:lnTo>
                  <a:lnTo>
                    <a:pt x="106680" y="232410"/>
                  </a:lnTo>
                  <a:lnTo>
                    <a:pt x="118110" y="224790"/>
                  </a:lnTo>
                  <a:lnTo>
                    <a:pt x="128270" y="217170"/>
                  </a:lnTo>
                  <a:lnTo>
                    <a:pt x="138430" y="208280"/>
                  </a:lnTo>
                  <a:lnTo>
                    <a:pt x="149860" y="198120"/>
                  </a:lnTo>
                  <a:lnTo>
                    <a:pt x="160020" y="187960"/>
                  </a:lnTo>
                  <a:lnTo>
                    <a:pt x="170180" y="177800"/>
                  </a:lnTo>
                  <a:lnTo>
                    <a:pt x="181610" y="165100"/>
                  </a:lnTo>
                  <a:lnTo>
                    <a:pt x="191770" y="152400"/>
                  </a:lnTo>
                  <a:lnTo>
                    <a:pt x="199390" y="138430"/>
                  </a:lnTo>
                  <a:lnTo>
                    <a:pt x="205740" y="125730"/>
                  </a:lnTo>
                  <a:lnTo>
                    <a:pt x="212090" y="111760"/>
                  </a:lnTo>
                  <a:lnTo>
                    <a:pt x="220980" y="87630"/>
                  </a:lnTo>
                  <a:lnTo>
                    <a:pt x="224790" y="76200"/>
                  </a:lnTo>
                  <a:lnTo>
                    <a:pt x="228600" y="63500"/>
                  </a:lnTo>
                  <a:lnTo>
                    <a:pt x="229870" y="50800"/>
                  </a:lnTo>
                  <a:lnTo>
                    <a:pt x="231140" y="36830"/>
                  </a:lnTo>
                  <a:lnTo>
                    <a:pt x="229870" y="31750"/>
                  </a:lnTo>
                  <a:lnTo>
                    <a:pt x="226060" y="31750"/>
                  </a:lnTo>
                  <a:lnTo>
                    <a:pt x="222250" y="35560"/>
                  </a:lnTo>
                  <a:lnTo>
                    <a:pt x="217170" y="41910"/>
                  </a:lnTo>
                  <a:lnTo>
                    <a:pt x="213360" y="52070"/>
                  </a:lnTo>
                  <a:lnTo>
                    <a:pt x="198120" y="95250"/>
                  </a:lnTo>
                  <a:lnTo>
                    <a:pt x="198120" y="109220"/>
                  </a:lnTo>
                  <a:lnTo>
                    <a:pt x="198120" y="125730"/>
                  </a:lnTo>
                  <a:lnTo>
                    <a:pt x="199390" y="143510"/>
                  </a:lnTo>
                  <a:lnTo>
                    <a:pt x="201930" y="160020"/>
                  </a:lnTo>
                  <a:lnTo>
                    <a:pt x="207010" y="175260"/>
                  </a:lnTo>
                  <a:lnTo>
                    <a:pt x="212090" y="190500"/>
                  </a:lnTo>
                  <a:lnTo>
                    <a:pt x="219710" y="203200"/>
                  </a:lnTo>
                  <a:lnTo>
                    <a:pt x="227330" y="214630"/>
                  </a:lnTo>
                  <a:lnTo>
                    <a:pt x="25527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734560" y="7001510"/>
              <a:ext cx="187961" cy="259081"/>
            </a:xfrm>
            <a:custGeom>
              <a:avLst/>
              <a:gdLst/>
              <a:ahLst/>
              <a:cxnLst/>
              <a:rect l="0" t="0" r="0" b="0"/>
              <a:pathLst>
                <a:path w="187961" h="259081">
                  <a:moveTo>
                    <a:pt x="66040" y="38100"/>
                  </a:moveTo>
                  <a:lnTo>
                    <a:pt x="55880" y="49530"/>
                  </a:lnTo>
                  <a:lnTo>
                    <a:pt x="50800" y="55880"/>
                  </a:lnTo>
                  <a:lnTo>
                    <a:pt x="46990" y="64770"/>
                  </a:lnTo>
                  <a:lnTo>
                    <a:pt x="43180" y="73660"/>
                  </a:lnTo>
                  <a:lnTo>
                    <a:pt x="39370" y="83820"/>
                  </a:lnTo>
                  <a:lnTo>
                    <a:pt x="35560" y="95250"/>
                  </a:lnTo>
                  <a:lnTo>
                    <a:pt x="27940" y="120650"/>
                  </a:lnTo>
                  <a:lnTo>
                    <a:pt x="13970" y="163830"/>
                  </a:lnTo>
                  <a:lnTo>
                    <a:pt x="10160" y="175260"/>
                  </a:lnTo>
                  <a:lnTo>
                    <a:pt x="6350" y="186690"/>
                  </a:lnTo>
                  <a:lnTo>
                    <a:pt x="0" y="212090"/>
                  </a:lnTo>
                  <a:lnTo>
                    <a:pt x="0" y="214630"/>
                  </a:lnTo>
                  <a:lnTo>
                    <a:pt x="2540" y="210820"/>
                  </a:lnTo>
                  <a:lnTo>
                    <a:pt x="6350" y="203200"/>
                  </a:lnTo>
                  <a:lnTo>
                    <a:pt x="10160" y="193040"/>
                  </a:lnTo>
                  <a:lnTo>
                    <a:pt x="13970" y="184150"/>
                  </a:lnTo>
                  <a:lnTo>
                    <a:pt x="16510" y="173990"/>
                  </a:lnTo>
                  <a:lnTo>
                    <a:pt x="20320" y="162560"/>
                  </a:lnTo>
                  <a:lnTo>
                    <a:pt x="27940" y="137160"/>
                  </a:lnTo>
                  <a:lnTo>
                    <a:pt x="33020" y="125730"/>
                  </a:lnTo>
                  <a:lnTo>
                    <a:pt x="38100" y="114300"/>
                  </a:lnTo>
                  <a:lnTo>
                    <a:pt x="50800" y="91440"/>
                  </a:lnTo>
                  <a:lnTo>
                    <a:pt x="63500" y="64770"/>
                  </a:lnTo>
                  <a:lnTo>
                    <a:pt x="69850" y="52070"/>
                  </a:lnTo>
                  <a:lnTo>
                    <a:pt x="77470" y="40640"/>
                  </a:lnTo>
                  <a:lnTo>
                    <a:pt x="83820" y="29210"/>
                  </a:lnTo>
                  <a:lnTo>
                    <a:pt x="92710" y="20320"/>
                  </a:lnTo>
                  <a:lnTo>
                    <a:pt x="101600" y="13970"/>
                  </a:lnTo>
                  <a:lnTo>
                    <a:pt x="110490" y="7620"/>
                  </a:lnTo>
                  <a:lnTo>
                    <a:pt x="121920" y="3810"/>
                  </a:lnTo>
                  <a:lnTo>
                    <a:pt x="133350" y="1270"/>
                  </a:lnTo>
                  <a:lnTo>
                    <a:pt x="146050" y="0"/>
                  </a:lnTo>
                  <a:lnTo>
                    <a:pt x="157480" y="5080"/>
                  </a:lnTo>
                  <a:lnTo>
                    <a:pt x="166370" y="16510"/>
                  </a:lnTo>
                  <a:lnTo>
                    <a:pt x="175260" y="30480"/>
                  </a:lnTo>
                  <a:lnTo>
                    <a:pt x="181610" y="45720"/>
                  </a:lnTo>
                  <a:lnTo>
                    <a:pt x="185420" y="59690"/>
                  </a:lnTo>
                  <a:lnTo>
                    <a:pt x="187960" y="73660"/>
                  </a:lnTo>
                  <a:lnTo>
                    <a:pt x="187960" y="88900"/>
                  </a:lnTo>
                  <a:lnTo>
                    <a:pt x="187960" y="104140"/>
                  </a:lnTo>
                  <a:lnTo>
                    <a:pt x="185420" y="120650"/>
                  </a:lnTo>
                  <a:lnTo>
                    <a:pt x="182880" y="137160"/>
                  </a:lnTo>
                  <a:lnTo>
                    <a:pt x="180340" y="152400"/>
                  </a:lnTo>
                  <a:lnTo>
                    <a:pt x="177800" y="166370"/>
                  </a:lnTo>
                  <a:lnTo>
                    <a:pt x="173990" y="180340"/>
                  </a:lnTo>
                  <a:lnTo>
                    <a:pt x="171450" y="193040"/>
                  </a:lnTo>
                  <a:lnTo>
                    <a:pt x="165100" y="217170"/>
                  </a:lnTo>
                  <a:lnTo>
                    <a:pt x="161290" y="229870"/>
                  </a:lnTo>
                  <a:lnTo>
                    <a:pt x="16129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3094990" y="7503160"/>
            <a:ext cx="1137921" cy="521971"/>
            <a:chOff x="3094990" y="7503160"/>
            <a:chExt cx="1137921" cy="521971"/>
          </a:xfrm>
        </p:grpSpPr>
        <p:sp>
          <p:nvSpPr>
            <p:cNvPr id="187" name="Freeform 186"/>
            <p:cNvSpPr/>
            <p:nvPr/>
          </p:nvSpPr>
          <p:spPr>
            <a:xfrm>
              <a:off x="3094990" y="7682230"/>
              <a:ext cx="158751" cy="17781"/>
            </a:xfrm>
            <a:custGeom>
              <a:avLst/>
              <a:gdLst/>
              <a:ahLst/>
              <a:cxnLst/>
              <a:rect l="0" t="0" r="0" b="0"/>
              <a:pathLst>
                <a:path w="158751" h="17781">
                  <a:moveTo>
                    <a:pt x="0" y="0"/>
                  </a:moveTo>
                  <a:lnTo>
                    <a:pt x="17780" y="11430"/>
                  </a:lnTo>
                  <a:lnTo>
                    <a:pt x="26670" y="13970"/>
                  </a:lnTo>
                  <a:lnTo>
                    <a:pt x="38100" y="16510"/>
                  </a:lnTo>
                  <a:lnTo>
                    <a:pt x="49530" y="17780"/>
                  </a:lnTo>
                  <a:lnTo>
                    <a:pt x="63500" y="17780"/>
                  </a:lnTo>
                  <a:lnTo>
                    <a:pt x="78740" y="16510"/>
                  </a:lnTo>
                  <a:lnTo>
                    <a:pt x="95250" y="13970"/>
                  </a:lnTo>
                  <a:lnTo>
                    <a:pt x="109220" y="11430"/>
                  </a:lnTo>
                  <a:lnTo>
                    <a:pt x="121920" y="889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359150" y="7505700"/>
              <a:ext cx="336551" cy="519431"/>
            </a:xfrm>
            <a:custGeom>
              <a:avLst/>
              <a:gdLst/>
              <a:ahLst/>
              <a:cxnLst/>
              <a:rect l="0" t="0" r="0" b="0"/>
              <a:pathLst>
                <a:path w="336551" h="519431">
                  <a:moveTo>
                    <a:pt x="336550" y="60960"/>
                  </a:moveTo>
                  <a:lnTo>
                    <a:pt x="325120" y="44450"/>
                  </a:lnTo>
                  <a:lnTo>
                    <a:pt x="320040" y="36830"/>
                  </a:lnTo>
                  <a:lnTo>
                    <a:pt x="313690" y="29210"/>
                  </a:lnTo>
                  <a:lnTo>
                    <a:pt x="307340" y="22860"/>
                  </a:lnTo>
                  <a:lnTo>
                    <a:pt x="298450" y="16510"/>
                  </a:lnTo>
                  <a:lnTo>
                    <a:pt x="287020" y="11430"/>
                  </a:lnTo>
                  <a:lnTo>
                    <a:pt x="275590" y="6350"/>
                  </a:lnTo>
                  <a:lnTo>
                    <a:pt x="262890" y="3810"/>
                  </a:lnTo>
                  <a:lnTo>
                    <a:pt x="250190" y="1270"/>
                  </a:lnTo>
                  <a:lnTo>
                    <a:pt x="236220" y="0"/>
                  </a:lnTo>
                  <a:lnTo>
                    <a:pt x="226060" y="1270"/>
                  </a:lnTo>
                  <a:lnTo>
                    <a:pt x="215900" y="5080"/>
                  </a:lnTo>
                  <a:lnTo>
                    <a:pt x="207010" y="8890"/>
                  </a:lnTo>
                  <a:lnTo>
                    <a:pt x="196850" y="16510"/>
                  </a:lnTo>
                  <a:lnTo>
                    <a:pt x="187960" y="24130"/>
                  </a:lnTo>
                  <a:lnTo>
                    <a:pt x="177800" y="33020"/>
                  </a:lnTo>
                  <a:lnTo>
                    <a:pt x="168910" y="41910"/>
                  </a:lnTo>
                  <a:lnTo>
                    <a:pt x="160020" y="52070"/>
                  </a:lnTo>
                  <a:lnTo>
                    <a:pt x="152400" y="62230"/>
                  </a:lnTo>
                  <a:lnTo>
                    <a:pt x="144780" y="73660"/>
                  </a:lnTo>
                  <a:lnTo>
                    <a:pt x="137160" y="85090"/>
                  </a:lnTo>
                  <a:lnTo>
                    <a:pt x="129540" y="97790"/>
                  </a:lnTo>
                  <a:lnTo>
                    <a:pt x="123190" y="113030"/>
                  </a:lnTo>
                  <a:lnTo>
                    <a:pt x="118110" y="128270"/>
                  </a:lnTo>
                  <a:lnTo>
                    <a:pt x="114300" y="144780"/>
                  </a:lnTo>
                  <a:lnTo>
                    <a:pt x="110490" y="160020"/>
                  </a:lnTo>
                  <a:lnTo>
                    <a:pt x="109220" y="173990"/>
                  </a:lnTo>
                  <a:lnTo>
                    <a:pt x="107950" y="189230"/>
                  </a:lnTo>
                  <a:lnTo>
                    <a:pt x="106680" y="203200"/>
                  </a:lnTo>
                  <a:lnTo>
                    <a:pt x="105410" y="232410"/>
                  </a:lnTo>
                  <a:lnTo>
                    <a:pt x="107950" y="243840"/>
                  </a:lnTo>
                  <a:lnTo>
                    <a:pt x="111760" y="254000"/>
                  </a:lnTo>
                  <a:lnTo>
                    <a:pt x="115570" y="262890"/>
                  </a:lnTo>
                  <a:lnTo>
                    <a:pt x="125730" y="267970"/>
                  </a:lnTo>
                  <a:lnTo>
                    <a:pt x="137160" y="270510"/>
                  </a:lnTo>
                  <a:lnTo>
                    <a:pt x="151130" y="270510"/>
                  </a:lnTo>
                  <a:lnTo>
                    <a:pt x="163830" y="267970"/>
                  </a:lnTo>
                  <a:lnTo>
                    <a:pt x="175260" y="261620"/>
                  </a:lnTo>
                  <a:lnTo>
                    <a:pt x="186690" y="254000"/>
                  </a:lnTo>
                  <a:lnTo>
                    <a:pt x="198120" y="245110"/>
                  </a:lnTo>
                  <a:lnTo>
                    <a:pt x="209550" y="233680"/>
                  </a:lnTo>
                  <a:lnTo>
                    <a:pt x="219710" y="222250"/>
                  </a:lnTo>
                  <a:lnTo>
                    <a:pt x="231140" y="208280"/>
                  </a:lnTo>
                  <a:lnTo>
                    <a:pt x="241300" y="193040"/>
                  </a:lnTo>
                  <a:lnTo>
                    <a:pt x="251460" y="176530"/>
                  </a:lnTo>
                  <a:lnTo>
                    <a:pt x="260350" y="161290"/>
                  </a:lnTo>
                  <a:lnTo>
                    <a:pt x="266700" y="146050"/>
                  </a:lnTo>
                  <a:lnTo>
                    <a:pt x="276860" y="118110"/>
                  </a:lnTo>
                  <a:lnTo>
                    <a:pt x="285750" y="95250"/>
                  </a:lnTo>
                  <a:lnTo>
                    <a:pt x="289560" y="82550"/>
                  </a:lnTo>
                  <a:lnTo>
                    <a:pt x="297180" y="55880"/>
                  </a:lnTo>
                  <a:lnTo>
                    <a:pt x="298450" y="50800"/>
                  </a:lnTo>
                  <a:lnTo>
                    <a:pt x="298450" y="50800"/>
                  </a:lnTo>
                  <a:lnTo>
                    <a:pt x="294640" y="60960"/>
                  </a:lnTo>
                  <a:lnTo>
                    <a:pt x="289560" y="81280"/>
                  </a:lnTo>
                  <a:lnTo>
                    <a:pt x="287020" y="92710"/>
                  </a:lnTo>
                  <a:lnTo>
                    <a:pt x="285750" y="105410"/>
                  </a:lnTo>
                  <a:lnTo>
                    <a:pt x="285750" y="118110"/>
                  </a:lnTo>
                  <a:lnTo>
                    <a:pt x="284480" y="132080"/>
                  </a:lnTo>
                  <a:lnTo>
                    <a:pt x="284480" y="160020"/>
                  </a:lnTo>
                  <a:lnTo>
                    <a:pt x="284480" y="200660"/>
                  </a:lnTo>
                  <a:lnTo>
                    <a:pt x="283210" y="214630"/>
                  </a:lnTo>
                  <a:lnTo>
                    <a:pt x="280670" y="228600"/>
                  </a:lnTo>
                  <a:lnTo>
                    <a:pt x="278130" y="243840"/>
                  </a:lnTo>
                  <a:lnTo>
                    <a:pt x="269240" y="302260"/>
                  </a:lnTo>
                  <a:lnTo>
                    <a:pt x="264160" y="321310"/>
                  </a:lnTo>
                  <a:lnTo>
                    <a:pt x="259080" y="337820"/>
                  </a:lnTo>
                  <a:lnTo>
                    <a:pt x="254000" y="354330"/>
                  </a:lnTo>
                  <a:lnTo>
                    <a:pt x="247650" y="368300"/>
                  </a:lnTo>
                  <a:lnTo>
                    <a:pt x="240030" y="382270"/>
                  </a:lnTo>
                  <a:lnTo>
                    <a:pt x="233680" y="393700"/>
                  </a:lnTo>
                  <a:lnTo>
                    <a:pt x="227330" y="406400"/>
                  </a:lnTo>
                  <a:lnTo>
                    <a:pt x="213360" y="427990"/>
                  </a:lnTo>
                  <a:lnTo>
                    <a:pt x="205740" y="439420"/>
                  </a:lnTo>
                  <a:lnTo>
                    <a:pt x="196850" y="449580"/>
                  </a:lnTo>
                  <a:lnTo>
                    <a:pt x="186690" y="461010"/>
                  </a:lnTo>
                  <a:lnTo>
                    <a:pt x="176530" y="469900"/>
                  </a:lnTo>
                  <a:lnTo>
                    <a:pt x="166370" y="478790"/>
                  </a:lnTo>
                  <a:lnTo>
                    <a:pt x="156210" y="486410"/>
                  </a:lnTo>
                  <a:lnTo>
                    <a:pt x="144780" y="494030"/>
                  </a:lnTo>
                  <a:lnTo>
                    <a:pt x="133350" y="501650"/>
                  </a:lnTo>
                  <a:lnTo>
                    <a:pt x="119380" y="509270"/>
                  </a:lnTo>
                  <a:lnTo>
                    <a:pt x="105410" y="514350"/>
                  </a:lnTo>
                  <a:lnTo>
                    <a:pt x="90170" y="516890"/>
                  </a:lnTo>
                  <a:lnTo>
                    <a:pt x="73660" y="519430"/>
                  </a:lnTo>
                  <a:lnTo>
                    <a:pt x="58420" y="516890"/>
                  </a:lnTo>
                  <a:lnTo>
                    <a:pt x="43180" y="513080"/>
                  </a:lnTo>
                  <a:lnTo>
                    <a:pt x="0" y="492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680460" y="7564120"/>
              <a:ext cx="162561" cy="213361"/>
            </a:xfrm>
            <a:custGeom>
              <a:avLst/>
              <a:gdLst/>
              <a:ahLst/>
              <a:cxnLst/>
              <a:rect l="0" t="0" r="0" b="0"/>
              <a:pathLst>
                <a:path w="162561" h="213361">
                  <a:moveTo>
                    <a:pt x="162560" y="34290"/>
                  </a:moveTo>
                  <a:lnTo>
                    <a:pt x="151130" y="22860"/>
                  </a:lnTo>
                  <a:lnTo>
                    <a:pt x="144780" y="16510"/>
                  </a:lnTo>
                  <a:lnTo>
                    <a:pt x="135890" y="11430"/>
                  </a:lnTo>
                  <a:lnTo>
                    <a:pt x="127000" y="5080"/>
                  </a:lnTo>
                  <a:lnTo>
                    <a:pt x="115570" y="1270"/>
                  </a:lnTo>
                  <a:lnTo>
                    <a:pt x="101600" y="0"/>
                  </a:lnTo>
                  <a:lnTo>
                    <a:pt x="87630" y="1270"/>
                  </a:lnTo>
                  <a:lnTo>
                    <a:pt x="73660" y="5080"/>
                  </a:lnTo>
                  <a:lnTo>
                    <a:pt x="60960" y="11430"/>
                  </a:lnTo>
                  <a:lnTo>
                    <a:pt x="49530" y="19050"/>
                  </a:lnTo>
                  <a:lnTo>
                    <a:pt x="40640" y="26670"/>
                  </a:lnTo>
                  <a:lnTo>
                    <a:pt x="33020" y="36830"/>
                  </a:lnTo>
                  <a:lnTo>
                    <a:pt x="26670" y="45720"/>
                  </a:lnTo>
                  <a:lnTo>
                    <a:pt x="21590" y="55880"/>
                  </a:lnTo>
                  <a:lnTo>
                    <a:pt x="17780" y="66040"/>
                  </a:lnTo>
                  <a:lnTo>
                    <a:pt x="12700" y="76200"/>
                  </a:lnTo>
                  <a:lnTo>
                    <a:pt x="8890" y="86360"/>
                  </a:lnTo>
                  <a:lnTo>
                    <a:pt x="1270" y="107950"/>
                  </a:lnTo>
                  <a:lnTo>
                    <a:pt x="0" y="120650"/>
                  </a:lnTo>
                  <a:lnTo>
                    <a:pt x="0" y="134620"/>
                  </a:lnTo>
                  <a:lnTo>
                    <a:pt x="1270" y="149860"/>
                  </a:lnTo>
                  <a:lnTo>
                    <a:pt x="6350" y="161290"/>
                  </a:lnTo>
                  <a:lnTo>
                    <a:pt x="12700" y="170180"/>
                  </a:lnTo>
                  <a:lnTo>
                    <a:pt x="20320" y="177800"/>
                  </a:lnTo>
                  <a:lnTo>
                    <a:pt x="31750" y="180340"/>
                  </a:lnTo>
                  <a:lnTo>
                    <a:pt x="44450" y="179070"/>
                  </a:lnTo>
                  <a:lnTo>
                    <a:pt x="59690" y="176530"/>
                  </a:lnTo>
                  <a:lnTo>
                    <a:pt x="71120" y="171450"/>
                  </a:lnTo>
                  <a:lnTo>
                    <a:pt x="82550" y="163830"/>
                  </a:lnTo>
                  <a:lnTo>
                    <a:pt x="91440" y="156210"/>
                  </a:lnTo>
                  <a:lnTo>
                    <a:pt x="100330" y="146050"/>
                  </a:lnTo>
                  <a:lnTo>
                    <a:pt x="107950" y="137160"/>
                  </a:lnTo>
                  <a:lnTo>
                    <a:pt x="115570" y="127000"/>
                  </a:lnTo>
                  <a:lnTo>
                    <a:pt x="123190" y="114300"/>
                  </a:lnTo>
                  <a:lnTo>
                    <a:pt x="130810" y="100330"/>
                  </a:lnTo>
                  <a:lnTo>
                    <a:pt x="137160" y="85090"/>
                  </a:lnTo>
                  <a:lnTo>
                    <a:pt x="142240" y="80010"/>
                  </a:lnTo>
                  <a:lnTo>
                    <a:pt x="146050" y="81280"/>
                  </a:lnTo>
                  <a:lnTo>
                    <a:pt x="147320" y="86360"/>
                  </a:lnTo>
                  <a:lnTo>
                    <a:pt x="147320" y="93980"/>
                  </a:lnTo>
                  <a:lnTo>
                    <a:pt x="147320" y="104140"/>
                  </a:lnTo>
                  <a:lnTo>
                    <a:pt x="144780" y="115570"/>
                  </a:lnTo>
                  <a:lnTo>
                    <a:pt x="144780" y="129540"/>
                  </a:lnTo>
                  <a:lnTo>
                    <a:pt x="146050" y="144780"/>
                  </a:lnTo>
                  <a:lnTo>
                    <a:pt x="16256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938270" y="7618730"/>
              <a:ext cx="30481" cy="105411"/>
            </a:xfrm>
            <a:custGeom>
              <a:avLst/>
              <a:gdLst/>
              <a:ahLst/>
              <a:cxnLst/>
              <a:rect l="0" t="0" r="0" b="0"/>
              <a:pathLst>
                <a:path w="30481" h="105411">
                  <a:moveTo>
                    <a:pt x="30480" y="0"/>
                  </a:moveTo>
                  <a:lnTo>
                    <a:pt x="20320" y="16510"/>
                  </a:lnTo>
                  <a:lnTo>
                    <a:pt x="15240" y="27940"/>
                  </a:lnTo>
                  <a:lnTo>
                    <a:pt x="11430" y="4064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022090" y="750316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069080" y="7592060"/>
              <a:ext cx="163831" cy="185421"/>
            </a:xfrm>
            <a:custGeom>
              <a:avLst/>
              <a:gdLst/>
              <a:ahLst/>
              <a:cxnLst/>
              <a:rect l="0" t="0" r="0" b="0"/>
              <a:pathLst>
                <a:path w="163831" h="185421">
                  <a:moveTo>
                    <a:pt x="16510" y="68580"/>
                  </a:moveTo>
                  <a:lnTo>
                    <a:pt x="10160" y="86360"/>
                  </a:lnTo>
                  <a:lnTo>
                    <a:pt x="8890" y="95250"/>
                  </a:lnTo>
                  <a:lnTo>
                    <a:pt x="7620" y="106680"/>
                  </a:lnTo>
                  <a:lnTo>
                    <a:pt x="6350" y="118110"/>
                  </a:lnTo>
                  <a:lnTo>
                    <a:pt x="5080" y="130810"/>
                  </a:lnTo>
                  <a:lnTo>
                    <a:pt x="2540" y="140970"/>
                  </a:lnTo>
                  <a:lnTo>
                    <a:pt x="0" y="152400"/>
                  </a:lnTo>
                  <a:lnTo>
                    <a:pt x="0" y="156210"/>
                  </a:lnTo>
                  <a:lnTo>
                    <a:pt x="0" y="154940"/>
                  </a:lnTo>
                  <a:lnTo>
                    <a:pt x="2540" y="151130"/>
                  </a:lnTo>
                  <a:lnTo>
                    <a:pt x="3810" y="140970"/>
                  </a:lnTo>
                  <a:lnTo>
                    <a:pt x="10160" y="111760"/>
                  </a:lnTo>
                  <a:lnTo>
                    <a:pt x="12700" y="97790"/>
                  </a:lnTo>
                  <a:lnTo>
                    <a:pt x="16510" y="85090"/>
                  </a:lnTo>
                  <a:lnTo>
                    <a:pt x="20320" y="72390"/>
                  </a:lnTo>
                  <a:lnTo>
                    <a:pt x="26670" y="49530"/>
                  </a:lnTo>
                  <a:lnTo>
                    <a:pt x="30480" y="38100"/>
                  </a:lnTo>
                  <a:lnTo>
                    <a:pt x="35560" y="27940"/>
                  </a:lnTo>
                  <a:lnTo>
                    <a:pt x="43180" y="16510"/>
                  </a:lnTo>
                  <a:lnTo>
                    <a:pt x="52070" y="6350"/>
                  </a:lnTo>
                  <a:lnTo>
                    <a:pt x="63500" y="1270"/>
                  </a:lnTo>
                  <a:lnTo>
                    <a:pt x="76200" y="0"/>
                  </a:lnTo>
                  <a:lnTo>
                    <a:pt x="91440" y="2540"/>
                  </a:lnTo>
                  <a:lnTo>
                    <a:pt x="104140" y="6350"/>
                  </a:lnTo>
                  <a:lnTo>
                    <a:pt x="114300" y="10160"/>
                  </a:lnTo>
                  <a:lnTo>
                    <a:pt x="123190" y="16510"/>
                  </a:lnTo>
                  <a:lnTo>
                    <a:pt x="130810" y="22860"/>
                  </a:lnTo>
                  <a:lnTo>
                    <a:pt x="137160" y="31750"/>
                  </a:lnTo>
                  <a:lnTo>
                    <a:pt x="142240" y="40640"/>
                  </a:lnTo>
                  <a:lnTo>
                    <a:pt x="147320" y="53340"/>
                  </a:lnTo>
                  <a:lnTo>
                    <a:pt x="151130" y="69850"/>
                  </a:lnTo>
                  <a:lnTo>
                    <a:pt x="154940" y="86360"/>
                  </a:lnTo>
                  <a:lnTo>
                    <a:pt x="157480" y="102870"/>
                  </a:lnTo>
                  <a:lnTo>
                    <a:pt x="160020" y="118110"/>
                  </a:lnTo>
                  <a:lnTo>
                    <a:pt x="16383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4284980" y="7345680"/>
            <a:ext cx="5049521" cy="483871"/>
            <a:chOff x="4284980" y="7345680"/>
            <a:chExt cx="5049521" cy="483871"/>
          </a:xfrm>
        </p:grpSpPr>
        <p:sp>
          <p:nvSpPr>
            <p:cNvPr id="194" name="Freeform 193"/>
            <p:cNvSpPr/>
            <p:nvPr/>
          </p:nvSpPr>
          <p:spPr>
            <a:xfrm>
              <a:off x="4284980" y="7553960"/>
              <a:ext cx="189231" cy="218441"/>
            </a:xfrm>
            <a:custGeom>
              <a:avLst/>
              <a:gdLst/>
              <a:ahLst/>
              <a:cxnLst/>
              <a:rect l="0" t="0" r="0" b="0"/>
              <a:pathLst>
                <a:path w="189231" h="218441">
                  <a:moveTo>
                    <a:pt x="189230" y="33020"/>
                  </a:moveTo>
                  <a:lnTo>
                    <a:pt x="160020" y="3810"/>
                  </a:lnTo>
                  <a:lnTo>
                    <a:pt x="149860" y="1270"/>
                  </a:lnTo>
                  <a:lnTo>
                    <a:pt x="137160" y="0"/>
                  </a:lnTo>
                  <a:lnTo>
                    <a:pt x="123190" y="1270"/>
                  </a:lnTo>
                  <a:lnTo>
                    <a:pt x="111760" y="3810"/>
                  </a:lnTo>
                  <a:lnTo>
                    <a:pt x="101600" y="7620"/>
                  </a:lnTo>
                  <a:lnTo>
                    <a:pt x="92710" y="12700"/>
                  </a:lnTo>
                  <a:lnTo>
                    <a:pt x="85090" y="19050"/>
                  </a:lnTo>
                  <a:lnTo>
                    <a:pt x="78740" y="27940"/>
                  </a:lnTo>
                  <a:lnTo>
                    <a:pt x="73660" y="36830"/>
                  </a:lnTo>
                  <a:lnTo>
                    <a:pt x="72390" y="45720"/>
                  </a:lnTo>
                  <a:lnTo>
                    <a:pt x="73660" y="55880"/>
                  </a:lnTo>
                  <a:lnTo>
                    <a:pt x="77470" y="66040"/>
                  </a:lnTo>
                  <a:lnTo>
                    <a:pt x="83820" y="73660"/>
                  </a:lnTo>
                  <a:lnTo>
                    <a:pt x="90170" y="80010"/>
                  </a:lnTo>
                  <a:lnTo>
                    <a:pt x="128270" y="104140"/>
                  </a:lnTo>
                  <a:lnTo>
                    <a:pt x="137160" y="111760"/>
                  </a:lnTo>
                  <a:lnTo>
                    <a:pt x="144780" y="118110"/>
                  </a:lnTo>
                  <a:lnTo>
                    <a:pt x="152400" y="124460"/>
                  </a:lnTo>
                  <a:lnTo>
                    <a:pt x="158750" y="133350"/>
                  </a:lnTo>
                  <a:lnTo>
                    <a:pt x="165100" y="142240"/>
                  </a:lnTo>
                  <a:lnTo>
                    <a:pt x="168910" y="151130"/>
                  </a:lnTo>
                  <a:lnTo>
                    <a:pt x="170180" y="161290"/>
                  </a:lnTo>
                  <a:lnTo>
                    <a:pt x="168910" y="171450"/>
                  </a:lnTo>
                  <a:lnTo>
                    <a:pt x="165100" y="181610"/>
                  </a:lnTo>
                  <a:lnTo>
                    <a:pt x="157480" y="190500"/>
                  </a:lnTo>
                  <a:lnTo>
                    <a:pt x="148590" y="199390"/>
                  </a:lnTo>
                  <a:lnTo>
                    <a:pt x="137160" y="207010"/>
                  </a:lnTo>
                  <a:lnTo>
                    <a:pt x="124460" y="212090"/>
                  </a:lnTo>
                  <a:lnTo>
                    <a:pt x="110490" y="215900"/>
                  </a:lnTo>
                  <a:lnTo>
                    <a:pt x="93980" y="218440"/>
                  </a:lnTo>
                  <a:lnTo>
                    <a:pt x="80010" y="218440"/>
                  </a:lnTo>
                  <a:lnTo>
                    <a:pt x="67310" y="217170"/>
                  </a:lnTo>
                  <a:lnTo>
                    <a:pt x="55880" y="215900"/>
                  </a:lnTo>
                  <a:lnTo>
                    <a:pt x="44450" y="212090"/>
                  </a:lnTo>
                  <a:lnTo>
                    <a:pt x="33020" y="208280"/>
                  </a:lnTo>
                  <a:lnTo>
                    <a:pt x="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812030" y="7461250"/>
              <a:ext cx="62231" cy="273051"/>
            </a:xfrm>
            <a:custGeom>
              <a:avLst/>
              <a:gdLst/>
              <a:ahLst/>
              <a:cxnLst/>
              <a:rect l="0" t="0" r="0" b="0"/>
              <a:pathLst>
                <a:path w="62231" h="273051">
                  <a:moveTo>
                    <a:pt x="62230" y="0"/>
                  </a:moveTo>
                  <a:lnTo>
                    <a:pt x="52070" y="16510"/>
                  </a:lnTo>
                  <a:lnTo>
                    <a:pt x="46990" y="27940"/>
                  </a:lnTo>
                  <a:lnTo>
                    <a:pt x="43180" y="43180"/>
                  </a:lnTo>
                  <a:lnTo>
                    <a:pt x="39370" y="60960"/>
                  </a:lnTo>
                  <a:lnTo>
                    <a:pt x="35560" y="74930"/>
                  </a:lnTo>
                  <a:lnTo>
                    <a:pt x="31750" y="88900"/>
                  </a:lnTo>
                  <a:lnTo>
                    <a:pt x="27940" y="101600"/>
                  </a:lnTo>
                  <a:lnTo>
                    <a:pt x="25400" y="114300"/>
                  </a:lnTo>
                  <a:lnTo>
                    <a:pt x="24130" y="127000"/>
                  </a:lnTo>
                  <a:lnTo>
                    <a:pt x="22860" y="140970"/>
                  </a:lnTo>
                  <a:lnTo>
                    <a:pt x="20320" y="154940"/>
                  </a:lnTo>
                  <a:lnTo>
                    <a:pt x="17780" y="168910"/>
                  </a:lnTo>
                  <a:lnTo>
                    <a:pt x="8890" y="21336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800600" y="7407910"/>
              <a:ext cx="232411" cy="73661"/>
            </a:xfrm>
            <a:custGeom>
              <a:avLst/>
              <a:gdLst/>
              <a:ahLst/>
              <a:cxnLst/>
              <a:rect l="0" t="0" r="0" b="0"/>
              <a:pathLst>
                <a:path w="232411" h="73661">
                  <a:moveTo>
                    <a:pt x="0" y="73660"/>
                  </a:moveTo>
                  <a:lnTo>
                    <a:pt x="74930" y="49530"/>
                  </a:lnTo>
                  <a:lnTo>
                    <a:pt x="85090" y="44450"/>
                  </a:lnTo>
                  <a:lnTo>
                    <a:pt x="95250" y="39370"/>
                  </a:lnTo>
                  <a:lnTo>
                    <a:pt x="105410" y="33020"/>
                  </a:lnTo>
                  <a:lnTo>
                    <a:pt x="116840" y="27940"/>
                  </a:lnTo>
                  <a:lnTo>
                    <a:pt x="127000" y="24130"/>
                  </a:lnTo>
                  <a:lnTo>
                    <a:pt x="137160" y="19050"/>
                  </a:lnTo>
                  <a:lnTo>
                    <a:pt x="158750" y="11430"/>
                  </a:lnTo>
                  <a:lnTo>
                    <a:pt x="190500" y="127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842510" y="7555230"/>
              <a:ext cx="148591" cy="19051"/>
            </a:xfrm>
            <a:custGeom>
              <a:avLst/>
              <a:gdLst/>
              <a:ahLst/>
              <a:cxnLst/>
              <a:rect l="0" t="0" r="0" b="0"/>
              <a:pathLst>
                <a:path w="148591" h="19051">
                  <a:moveTo>
                    <a:pt x="0" y="0"/>
                  </a:moveTo>
                  <a:lnTo>
                    <a:pt x="11430" y="11430"/>
                  </a:lnTo>
                  <a:lnTo>
                    <a:pt x="20320" y="15240"/>
                  </a:lnTo>
                  <a:lnTo>
                    <a:pt x="33020" y="17780"/>
                  </a:lnTo>
                  <a:lnTo>
                    <a:pt x="46990" y="19050"/>
                  </a:lnTo>
                  <a:lnTo>
                    <a:pt x="62230" y="19050"/>
                  </a:lnTo>
                  <a:lnTo>
                    <a:pt x="14859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106670" y="7397750"/>
              <a:ext cx="73661" cy="284481"/>
            </a:xfrm>
            <a:custGeom>
              <a:avLst/>
              <a:gdLst/>
              <a:ahLst/>
              <a:cxnLst/>
              <a:rect l="0" t="0" r="0" b="0"/>
              <a:pathLst>
                <a:path w="73661" h="284481">
                  <a:moveTo>
                    <a:pt x="73660" y="0"/>
                  </a:moveTo>
                  <a:lnTo>
                    <a:pt x="62230" y="22860"/>
                  </a:lnTo>
                  <a:lnTo>
                    <a:pt x="57150" y="35560"/>
                  </a:lnTo>
                  <a:lnTo>
                    <a:pt x="53340" y="49530"/>
                  </a:lnTo>
                  <a:lnTo>
                    <a:pt x="38100" y="107950"/>
                  </a:lnTo>
                  <a:lnTo>
                    <a:pt x="34290" y="121920"/>
                  </a:lnTo>
                  <a:lnTo>
                    <a:pt x="27940" y="144780"/>
                  </a:lnTo>
                  <a:lnTo>
                    <a:pt x="24130" y="160020"/>
                  </a:lnTo>
                  <a:lnTo>
                    <a:pt x="20320" y="176530"/>
                  </a:lnTo>
                  <a:lnTo>
                    <a:pt x="17780" y="195580"/>
                  </a:lnTo>
                  <a:lnTo>
                    <a:pt x="10160" y="22860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021580" y="7503160"/>
              <a:ext cx="200661" cy="31751"/>
            </a:xfrm>
            <a:custGeom>
              <a:avLst/>
              <a:gdLst/>
              <a:ahLst/>
              <a:cxnLst/>
              <a:rect l="0" t="0" r="0" b="0"/>
              <a:pathLst>
                <a:path w="200661" h="31751">
                  <a:moveTo>
                    <a:pt x="0" y="31750"/>
                  </a:moveTo>
                  <a:lnTo>
                    <a:pt x="22860" y="31750"/>
                  </a:lnTo>
                  <a:lnTo>
                    <a:pt x="35560" y="30480"/>
                  </a:lnTo>
                  <a:lnTo>
                    <a:pt x="49530" y="27940"/>
                  </a:lnTo>
                  <a:lnTo>
                    <a:pt x="64770" y="26670"/>
                  </a:lnTo>
                  <a:lnTo>
                    <a:pt x="78740" y="22860"/>
                  </a:lnTo>
                  <a:lnTo>
                    <a:pt x="91440" y="20320"/>
                  </a:lnTo>
                  <a:lnTo>
                    <a:pt x="102870" y="16510"/>
                  </a:lnTo>
                  <a:lnTo>
                    <a:pt x="116840" y="13970"/>
                  </a:lnTo>
                  <a:lnTo>
                    <a:pt x="132080" y="10160"/>
                  </a:lnTo>
                  <a:lnTo>
                    <a:pt x="20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264150" y="764032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1016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242560" y="7473950"/>
              <a:ext cx="222251" cy="227331"/>
            </a:xfrm>
            <a:custGeom>
              <a:avLst/>
              <a:gdLst/>
              <a:ahLst/>
              <a:cxnLst/>
              <a:rect l="0" t="0" r="0" b="0"/>
              <a:pathLst>
                <a:path w="222251" h="227331">
                  <a:moveTo>
                    <a:pt x="222250" y="29210"/>
                  </a:moveTo>
                  <a:lnTo>
                    <a:pt x="210820" y="17780"/>
                  </a:lnTo>
                  <a:lnTo>
                    <a:pt x="203200" y="13970"/>
                  </a:lnTo>
                  <a:lnTo>
                    <a:pt x="195580" y="8890"/>
                  </a:lnTo>
                  <a:lnTo>
                    <a:pt x="186690" y="5080"/>
                  </a:lnTo>
                  <a:lnTo>
                    <a:pt x="176530" y="2540"/>
                  </a:lnTo>
                  <a:lnTo>
                    <a:pt x="165100" y="127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28270" y="1270"/>
                  </a:lnTo>
                  <a:lnTo>
                    <a:pt x="118110" y="3810"/>
                  </a:lnTo>
                  <a:lnTo>
                    <a:pt x="106680" y="7620"/>
                  </a:lnTo>
                  <a:lnTo>
                    <a:pt x="96520" y="12700"/>
                  </a:lnTo>
                  <a:lnTo>
                    <a:pt x="85090" y="17780"/>
                  </a:lnTo>
                  <a:lnTo>
                    <a:pt x="76200" y="24130"/>
                  </a:lnTo>
                  <a:lnTo>
                    <a:pt x="67310" y="30480"/>
                  </a:lnTo>
                  <a:lnTo>
                    <a:pt x="58420" y="36830"/>
                  </a:lnTo>
                  <a:lnTo>
                    <a:pt x="54610" y="44450"/>
                  </a:lnTo>
                  <a:lnTo>
                    <a:pt x="53340" y="53340"/>
                  </a:lnTo>
                  <a:lnTo>
                    <a:pt x="53340" y="63500"/>
                  </a:lnTo>
                  <a:lnTo>
                    <a:pt x="57150" y="71120"/>
                  </a:lnTo>
                  <a:lnTo>
                    <a:pt x="62230" y="76200"/>
                  </a:lnTo>
                  <a:lnTo>
                    <a:pt x="69850" y="82550"/>
                  </a:lnTo>
                  <a:lnTo>
                    <a:pt x="78740" y="86360"/>
                  </a:lnTo>
                  <a:lnTo>
                    <a:pt x="87630" y="91440"/>
                  </a:lnTo>
                  <a:lnTo>
                    <a:pt x="97790" y="95250"/>
                  </a:lnTo>
                  <a:lnTo>
                    <a:pt x="106680" y="100330"/>
                  </a:lnTo>
                  <a:lnTo>
                    <a:pt x="116840" y="105410"/>
                  </a:lnTo>
                  <a:lnTo>
                    <a:pt x="127000" y="111760"/>
                  </a:lnTo>
                  <a:lnTo>
                    <a:pt x="137160" y="118110"/>
                  </a:lnTo>
                  <a:lnTo>
                    <a:pt x="144780" y="124460"/>
                  </a:lnTo>
                  <a:lnTo>
                    <a:pt x="153670" y="132080"/>
                  </a:lnTo>
                  <a:lnTo>
                    <a:pt x="158750" y="142240"/>
                  </a:lnTo>
                  <a:lnTo>
                    <a:pt x="162560" y="154940"/>
                  </a:lnTo>
                  <a:lnTo>
                    <a:pt x="163830" y="168910"/>
                  </a:lnTo>
                  <a:lnTo>
                    <a:pt x="163830" y="181610"/>
                  </a:lnTo>
                  <a:lnTo>
                    <a:pt x="161290" y="194310"/>
                  </a:lnTo>
                  <a:lnTo>
                    <a:pt x="156210" y="205740"/>
                  </a:lnTo>
                  <a:lnTo>
                    <a:pt x="148590" y="213360"/>
                  </a:lnTo>
                  <a:lnTo>
                    <a:pt x="139700" y="218440"/>
                  </a:lnTo>
                  <a:lnTo>
                    <a:pt x="128270" y="222250"/>
                  </a:lnTo>
                  <a:lnTo>
                    <a:pt x="115570" y="224790"/>
                  </a:lnTo>
                  <a:lnTo>
                    <a:pt x="102870" y="226060"/>
                  </a:lnTo>
                  <a:lnTo>
                    <a:pt x="90170" y="227330"/>
                  </a:lnTo>
                  <a:lnTo>
                    <a:pt x="76200" y="226060"/>
                  </a:lnTo>
                  <a:lnTo>
                    <a:pt x="63500" y="222250"/>
                  </a:lnTo>
                  <a:lnTo>
                    <a:pt x="24130" y="209550"/>
                  </a:lnTo>
                  <a:lnTo>
                    <a:pt x="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674360" y="775589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000750" y="7451090"/>
              <a:ext cx="85091" cy="336551"/>
            </a:xfrm>
            <a:custGeom>
              <a:avLst/>
              <a:gdLst/>
              <a:ahLst/>
              <a:cxnLst/>
              <a:rect l="0" t="0" r="0" b="0"/>
              <a:pathLst>
                <a:path w="85091" h="336551">
                  <a:moveTo>
                    <a:pt x="85090" y="0"/>
                  </a:moveTo>
                  <a:lnTo>
                    <a:pt x="78740" y="27940"/>
                  </a:lnTo>
                  <a:lnTo>
                    <a:pt x="76200" y="39370"/>
                  </a:lnTo>
                  <a:lnTo>
                    <a:pt x="73660" y="50800"/>
                  </a:lnTo>
                  <a:lnTo>
                    <a:pt x="67310" y="73660"/>
                  </a:lnTo>
                  <a:lnTo>
                    <a:pt x="49530" y="140970"/>
                  </a:lnTo>
                  <a:lnTo>
                    <a:pt x="46990" y="153670"/>
                  </a:lnTo>
                  <a:lnTo>
                    <a:pt x="45720" y="167640"/>
                  </a:lnTo>
                  <a:lnTo>
                    <a:pt x="44450" y="181610"/>
                  </a:lnTo>
                  <a:lnTo>
                    <a:pt x="41910" y="195580"/>
                  </a:lnTo>
                  <a:lnTo>
                    <a:pt x="36830" y="209550"/>
                  </a:lnTo>
                  <a:lnTo>
                    <a:pt x="27940" y="237490"/>
                  </a:lnTo>
                  <a:lnTo>
                    <a:pt x="19050" y="260350"/>
                  </a:lnTo>
                  <a:lnTo>
                    <a:pt x="15240" y="273050"/>
                  </a:lnTo>
                  <a:lnTo>
                    <a:pt x="11430" y="28575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159500" y="7419340"/>
              <a:ext cx="52071" cy="368301"/>
            </a:xfrm>
            <a:custGeom>
              <a:avLst/>
              <a:gdLst/>
              <a:ahLst/>
              <a:cxnLst/>
              <a:rect l="0" t="0" r="0" b="0"/>
              <a:pathLst>
                <a:path w="52071" h="368301">
                  <a:moveTo>
                    <a:pt x="52070" y="0"/>
                  </a:moveTo>
                  <a:lnTo>
                    <a:pt x="52070" y="58420"/>
                  </a:lnTo>
                  <a:lnTo>
                    <a:pt x="50800" y="71120"/>
                  </a:lnTo>
                  <a:lnTo>
                    <a:pt x="49530" y="85090"/>
                  </a:lnTo>
                  <a:lnTo>
                    <a:pt x="27940" y="205740"/>
                  </a:lnTo>
                  <a:lnTo>
                    <a:pt x="25400" y="222250"/>
                  </a:lnTo>
                  <a:lnTo>
                    <a:pt x="24130" y="238760"/>
                  </a:lnTo>
                  <a:lnTo>
                    <a:pt x="22860" y="254000"/>
                  </a:lnTo>
                  <a:lnTo>
                    <a:pt x="20320" y="267970"/>
                  </a:lnTo>
                  <a:lnTo>
                    <a:pt x="19050" y="283210"/>
                  </a:lnTo>
                  <a:lnTo>
                    <a:pt x="15240" y="297180"/>
                  </a:lnTo>
                  <a:lnTo>
                    <a:pt x="10160" y="32512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043930" y="7576820"/>
              <a:ext cx="125731" cy="21591"/>
            </a:xfrm>
            <a:custGeom>
              <a:avLst/>
              <a:gdLst/>
              <a:ahLst/>
              <a:cxnLst/>
              <a:rect l="0" t="0" r="0" b="0"/>
              <a:pathLst>
                <a:path w="125731" h="21591">
                  <a:moveTo>
                    <a:pt x="0" y="0"/>
                  </a:moveTo>
                  <a:lnTo>
                    <a:pt x="21590" y="5080"/>
                  </a:lnTo>
                  <a:lnTo>
                    <a:pt x="31750" y="8890"/>
                  </a:lnTo>
                  <a:lnTo>
                    <a:pt x="52070" y="15240"/>
                  </a:lnTo>
                  <a:lnTo>
                    <a:pt x="64770" y="16510"/>
                  </a:lnTo>
                  <a:lnTo>
                    <a:pt x="80010" y="17780"/>
                  </a:lnTo>
                  <a:lnTo>
                    <a:pt x="1257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296660" y="7542530"/>
              <a:ext cx="162561" cy="207011"/>
            </a:xfrm>
            <a:custGeom>
              <a:avLst/>
              <a:gdLst/>
              <a:ahLst/>
              <a:cxnLst/>
              <a:rect l="0" t="0" r="0" b="0"/>
              <a:pathLst>
                <a:path w="162561" h="207011">
                  <a:moveTo>
                    <a:pt x="0" y="87630"/>
                  </a:moveTo>
                  <a:lnTo>
                    <a:pt x="16510" y="92710"/>
                  </a:lnTo>
                  <a:lnTo>
                    <a:pt x="25400" y="92710"/>
                  </a:lnTo>
                  <a:lnTo>
                    <a:pt x="36830" y="92710"/>
                  </a:lnTo>
                  <a:lnTo>
                    <a:pt x="49530" y="90170"/>
                  </a:lnTo>
                  <a:lnTo>
                    <a:pt x="62230" y="86360"/>
                  </a:lnTo>
                  <a:lnTo>
                    <a:pt x="74930" y="82550"/>
                  </a:lnTo>
                  <a:lnTo>
                    <a:pt x="88900" y="77470"/>
                  </a:lnTo>
                  <a:lnTo>
                    <a:pt x="113030" y="67310"/>
                  </a:lnTo>
                  <a:lnTo>
                    <a:pt x="124460" y="63500"/>
                  </a:lnTo>
                  <a:lnTo>
                    <a:pt x="134620" y="57150"/>
                  </a:lnTo>
                  <a:lnTo>
                    <a:pt x="146050" y="49530"/>
                  </a:lnTo>
                  <a:lnTo>
                    <a:pt x="156210" y="40640"/>
                  </a:lnTo>
                  <a:lnTo>
                    <a:pt x="161290" y="33020"/>
                  </a:lnTo>
                  <a:lnTo>
                    <a:pt x="162560" y="25400"/>
                  </a:lnTo>
                  <a:lnTo>
                    <a:pt x="161290" y="17780"/>
                  </a:lnTo>
                  <a:lnTo>
                    <a:pt x="156210" y="11430"/>
                  </a:lnTo>
                  <a:lnTo>
                    <a:pt x="149860" y="6350"/>
                  </a:lnTo>
                  <a:lnTo>
                    <a:pt x="140970" y="1270"/>
                  </a:lnTo>
                  <a:lnTo>
                    <a:pt x="132080" y="0"/>
                  </a:lnTo>
                  <a:lnTo>
                    <a:pt x="120650" y="0"/>
                  </a:lnTo>
                  <a:lnTo>
                    <a:pt x="107950" y="0"/>
                  </a:lnTo>
                  <a:lnTo>
                    <a:pt x="97790" y="3810"/>
                  </a:lnTo>
                  <a:lnTo>
                    <a:pt x="87630" y="7620"/>
                  </a:lnTo>
                  <a:lnTo>
                    <a:pt x="80010" y="12700"/>
                  </a:lnTo>
                  <a:lnTo>
                    <a:pt x="71120" y="19050"/>
                  </a:lnTo>
                  <a:lnTo>
                    <a:pt x="63500" y="25400"/>
                  </a:lnTo>
                  <a:lnTo>
                    <a:pt x="55880" y="31750"/>
                  </a:lnTo>
                  <a:lnTo>
                    <a:pt x="49530" y="38100"/>
                  </a:lnTo>
                  <a:lnTo>
                    <a:pt x="34290" y="52070"/>
                  </a:lnTo>
                  <a:lnTo>
                    <a:pt x="29210" y="60960"/>
                  </a:lnTo>
                  <a:lnTo>
                    <a:pt x="24130" y="72390"/>
                  </a:lnTo>
                  <a:lnTo>
                    <a:pt x="15240" y="95250"/>
                  </a:lnTo>
                  <a:lnTo>
                    <a:pt x="7620" y="118110"/>
                  </a:lnTo>
                  <a:lnTo>
                    <a:pt x="5080" y="128270"/>
                  </a:lnTo>
                  <a:lnTo>
                    <a:pt x="6350" y="139700"/>
                  </a:lnTo>
                  <a:lnTo>
                    <a:pt x="7620" y="149860"/>
                  </a:lnTo>
                  <a:lnTo>
                    <a:pt x="10160" y="161290"/>
                  </a:lnTo>
                  <a:lnTo>
                    <a:pt x="15240" y="173990"/>
                  </a:lnTo>
                  <a:lnTo>
                    <a:pt x="20320" y="186690"/>
                  </a:lnTo>
                  <a:lnTo>
                    <a:pt x="29210" y="195580"/>
                  </a:lnTo>
                  <a:lnTo>
                    <a:pt x="41910" y="201930"/>
                  </a:lnTo>
                  <a:lnTo>
                    <a:pt x="55880" y="205740"/>
                  </a:lnTo>
                  <a:lnTo>
                    <a:pt x="68580" y="207010"/>
                  </a:lnTo>
                  <a:lnTo>
                    <a:pt x="80010" y="207010"/>
                  </a:lnTo>
                  <a:lnTo>
                    <a:pt x="92710" y="205740"/>
                  </a:lnTo>
                  <a:lnTo>
                    <a:pt x="104140" y="201930"/>
                  </a:lnTo>
                  <a:lnTo>
                    <a:pt x="116840" y="198120"/>
                  </a:lnTo>
                  <a:lnTo>
                    <a:pt x="15748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6523990" y="7534910"/>
              <a:ext cx="153671" cy="220981"/>
            </a:xfrm>
            <a:custGeom>
              <a:avLst/>
              <a:gdLst/>
              <a:ahLst/>
              <a:cxnLst/>
              <a:rect l="0" t="0" r="0" b="0"/>
              <a:pathLst>
                <a:path w="153671" h="220981">
                  <a:moveTo>
                    <a:pt x="45720" y="0"/>
                  </a:moveTo>
                  <a:lnTo>
                    <a:pt x="40640" y="16510"/>
                  </a:lnTo>
                  <a:lnTo>
                    <a:pt x="36830" y="26670"/>
                  </a:lnTo>
                  <a:lnTo>
                    <a:pt x="31750" y="36830"/>
                  </a:lnTo>
                  <a:lnTo>
                    <a:pt x="25400" y="49530"/>
                  </a:lnTo>
                  <a:lnTo>
                    <a:pt x="20320" y="63500"/>
                  </a:lnTo>
                  <a:lnTo>
                    <a:pt x="16510" y="78740"/>
                  </a:lnTo>
                  <a:lnTo>
                    <a:pt x="11430" y="93980"/>
                  </a:lnTo>
                  <a:lnTo>
                    <a:pt x="3810" y="128270"/>
                  </a:lnTo>
                  <a:lnTo>
                    <a:pt x="0" y="144780"/>
                  </a:lnTo>
                  <a:lnTo>
                    <a:pt x="0" y="149860"/>
                  </a:lnTo>
                  <a:lnTo>
                    <a:pt x="2540" y="148590"/>
                  </a:lnTo>
                  <a:lnTo>
                    <a:pt x="6350" y="140970"/>
                  </a:lnTo>
                  <a:lnTo>
                    <a:pt x="10160" y="129540"/>
                  </a:lnTo>
                  <a:lnTo>
                    <a:pt x="13970" y="116840"/>
                  </a:lnTo>
                  <a:lnTo>
                    <a:pt x="17780" y="102870"/>
                  </a:lnTo>
                  <a:lnTo>
                    <a:pt x="22860" y="88900"/>
                  </a:lnTo>
                  <a:lnTo>
                    <a:pt x="30480" y="77470"/>
                  </a:lnTo>
                  <a:lnTo>
                    <a:pt x="39370" y="64770"/>
                  </a:lnTo>
                  <a:lnTo>
                    <a:pt x="48260" y="55880"/>
                  </a:lnTo>
                  <a:lnTo>
                    <a:pt x="58420" y="45720"/>
                  </a:lnTo>
                  <a:lnTo>
                    <a:pt x="68580" y="38100"/>
                  </a:lnTo>
                  <a:lnTo>
                    <a:pt x="78740" y="33020"/>
                  </a:lnTo>
                  <a:lnTo>
                    <a:pt x="91440" y="31750"/>
                  </a:lnTo>
                  <a:lnTo>
                    <a:pt x="104140" y="31750"/>
                  </a:lnTo>
                  <a:lnTo>
                    <a:pt x="115570" y="35560"/>
                  </a:lnTo>
                  <a:lnTo>
                    <a:pt x="124460" y="44450"/>
                  </a:lnTo>
                  <a:lnTo>
                    <a:pt x="133350" y="53340"/>
                  </a:lnTo>
                  <a:lnTo>
                    <a:pt x="140970" y="63500"/>
                  </a:lnTo>
                  <a:lnTo>
                    <a:pt x="146050" y="73660"/>
                  </a:lnTo>
                  <a:lnTo>
                    <a:pt x="151130" y="85090"/>
                  </a:lnTo>
                  <a:lnTo>
                    <a:pt x="153670" y="97790"/>
                  </a:lnTo>
                  <a:lnTo>
                    <a:pt x="153670" y="114300"/>
                  </a:lnTo>
                  <a:lnTo>
                    <a:pt x="152400" y="132080"/>
                  </a:lnTo>
                  <a:lnTo>
                    <a:pt x="151130" y="148590"/>
                  </a:lnTo>
                  <a:lnTo>
                    <a:pt x="148590" y="165100"/>
                  </a:lnTo>
                  <a:lnTo>
                    <a:pt x="15113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761480" y="7533640"/>
              <a:ext cx="156211" cy="182881"/>
            </a:xfrm>
            <a:custGeom>
              <a:avLst/>
              <a:gdLst/>
              <a:ahLst/>
              <a:cxnLst/>
              <a:rect l="0" t="0" r="0" b="0"/>
              <a:pathLst>
                <a:path w="156211" h="182881">
                  <a:moveTo>
                    <a:pt x="19050" y="33020"/>
                  </a:moveTo>
                  <a:lnTo>
                    <a:pt x="19050" y="54610"/>
                  </a:lnTo>
                  <a:lnTo>
                    <a:pt x="17780" y="64770"/>
                  </a:lnTo>
                  <a:lnTo>
                    <a:pt x="15240" y="74930"/>
                  </a:lnTo>
                  <a:lnTo>
                    <a:pt x="12700" y="86360"/>
                  </a:lnTo>
                  <a:lnTo>
                    <a:pt x="10160" y="99060"/>
                  </a:lnTo>
                  <a:lnTo>
                    <a:pt x="3810" y="133350"/>
                  </a:lnTo>
                  <a:lnTo>
                    <a:pt x="2540" y="149860"/>
                  </a:lnTo>
                  <a:lnTo>
                    <a:pt x="1270" y="166370"/>
                  </a:lnTo>
                  <a:lnTo>
                    <a:pt x="0" y="181610"/>
                  </a:lnTo>
                  <a:lnTo>
                    <a:pt x="0" y="182880"/>
                  </a:lnTo>
                  <a:lnTo>
                    <a:pt x="1270" y="176530"/>
                  </a:lnTo>
                  <a:lnTo>
                    <a:pt x="3810" y="163830"/>
                  </a:lnTo>
                  <a:lnTo>
                    <a:pt x="6350" y="149860"/>
                  </a:lnTo>
                  <a:lnTo>
                    <a:pt x="12700" y="123190"/>
                  </a:lnTo>
                  <a:lnTo>
                    <a:pt x="16510" y="110490"/>
                  </a:lnTo>
                  <a:lnTo>
                    <a:pt x="19050" y="99060"/>
                  </a:lnTo>
                  <a:lnTo>
                    <a:pt x="26670" y="76200"/>
                  </a:lnTo>
                  <a:lnTo>
                    <a:pt x="33020" y="54610"/>
                  </a:lnTo>
                  <a:lnTo>
                    <a:pt x="39370" y="43180"/>
                  </a:lnTo>
                  <a:lnTo>
                    <a:pt x="45720" y="33020"/>
                  </a:lnTo>
                  <a:lnTo>
                    <a:pt x="54610" y="22860"/>
                  </a:lnTo>
                  <a:lnTo>
                    <a:pt x="63500" y="13970"/>
                  </a:lnTo>
                  <a:lnTo>
                    <a:pt x="73660" y="7620"/>
                  </a:lnTo>
                  <a:lnTo>
                    <a:pt x="83820" y="1270"/>
                  </a:lnTo>
                  <a:lnTo>
                    <a:pt x="93980" y="0"/>
                  </a:lnTo>
                  <a:lnTo>
                    <a:pt x="104140" y="1270"/>
                  </a:lnTo>
                  <a:lnTo>
                    <a:pt x="15621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011670" y="7524750"/>
              <a:ext cx="73661" cy="147321"/>
            </a:xfrm>
            <a:custGeom>
              <a:avLst/>
              <a:gdLst/>
              <a:ahLst/>
              <a:cxnLst/>
              <a:rect l="0" t="0" r="0" b="0"/>
              <a:pathLst>
                <a:path w="73661" h="14732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3810" y="50800"/>
                  </a:lnTo>
                  <a:lnTo>
                    <a:pt x="6350" y="62230"/>
                  </a:lnTo>
                  <a:lnTo>
                    <a:pt x="10160" y="73660"/>
                  </a:lnTo>
                  <a:lnTo>
                    <a:pt x="15240" y="86360"/>
                  </a:lnTo>
                  <a:lnTo>
                    <a:pt x="20320" y="99060"/>
                  </a:lnTo>
                  <a:lnTo>
                    <a:pt x="26670" y="111760"/>
                  </a:lnTo>
                  <a:lnTo>
                    <a:pt x="33020" y="123190"/>
                  </a:lnTo>
                  <a:lnTo>
                    <a:pt x="7366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023100" y="7493000"/>
              <a:ext cx="157481" cy="336551"/>
            </a:xfrm>
            <a:custGeom>
              <a:avLst/>
              <a:gdLst/>
              <a:ahLst/>
              <a:cxnLst/>
              <a:rect l="0" t="0" r="0" b="0"/>
              <a:pathLst>
                <a:path w="157481" h="336551">
                  <a:moveTo>
                    <a:pt x="157480" y="0"/>
                  </a:moveTo>
                  <a:lnTo>
                    <a:pt x="146050" y="27940"/>
                  </a:lnTo>
                  <a:lnTo>
                    <a:pt x="140970" y="40640"/>
                  </a:lnTo>
                  <a:lnTo>
                    <a:pt x="128270" y="67310"/>
                  </a:lnTo>
                  <a:lnTo>
                    <a:pt x="107950" y="109220"/>
                  </a:lnTo>
                  <a:lnTo>
                    <a:pt x="100330" y="124460"/>
                  </a:lnTo>
                  <a:lnTo>
                    <a:pt x="80010" y="171450"/>
                  </a:lnTo>
                  <a:lnTo>
                    <a:pt x="66040" y="201930"/>
                  </a:lnTo>
                  <a:lnTo>
                    <a:pt x="44450" y="245110"/>
                  </a:lnTo>
                  <a:lnTo>
                    <a:pt x="39370" y="257810"/>
                  </a:lnTo>
                  <a:lnTo>
                    <a:pt x="34290" y="270510"/>
                  </a:lnTo>
                  <a:lnTo>
                    <a:pt x="29210" y="281940"/>
                  </a:lnTo>
                  <a:lnTo>
                    <a:pt x="24130" y="293370"/>
                  </a:lnTo>
                  <a:lnTo>
                    <a:pt x="17780" y="30353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222490" y="7576820"/>
              <a:ext cx="168911" cy="31751"/>
            </a:xfrm>
            <a:custGeom>
              <a:avLst/>
              <a:gdLst/>
              <a:ahLst/>
              <a:cxnLst/>
              <a:rect l="0" t="0" r="0" b="0"/>
              <a:pathLst>
                <a:path w="168911" h="31751">
                  <a:moveTo>
                    <a:pt x="0" y="31750"/>
                  </a:moveTo>
                  <a:lnTo>
                    <a:pt x="22860" y="20320"/>
                  </a:lnTo>
                  <a:lnTo>
                    <a:pt x="34290" y="17780"/>
                  </a:lnTo>
                  <a:lnTo>
                    <a:pt x="45720" y="15240"/>
                  </a:lnTo>
                  <a:lnTo>
                    <a:pt x="58420" y="13970"/>
                  </a:lnTo>
                  <a:lnTo>
                    <a:pt x="72390" y="11430"/>
                  </a:lnTo>
                  <a:lnTo>
                    <a:pt x="85090" y="8890"/>
                  </a:lnTo>
                  <a:lnTo>
                    <a:pt x="99060" y="6350"/>
                  </a:lnTo>
                  <a:lnTo>
                    <a:pt x="113030" y="3810"/>
                  </a:lnTo>
                  <a:lnTo>
                    <a:pt x="127000" y="254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317740" y="7461250"/>
              <a:ext cx="52071" cy="252731"/>
            </a:xfrm>
            <a:custGeom>
              <a:avLst/>
              <a:gdLst/>
              <a:ahLst/>
              <a:cxnLst/>
              <a:rect l="0" t="0" r="0" b="0"/>
              <a:pathLst>
                <a:path w="52071" h="252731">
                  <a:moveTo>
                    <a:pt x="52070" y="0"/>
                  </a:moveTo>
                  <a:lnTo>
                    <a:pt x="46990" y="16510"/>
                  </a:lnTo>
                  <a:lnTo>
                    <a:pt x="43180" y="24130"/>
                  </a:lnTo>
                  <a:lnTo>
                    <a:pt x="38100" y="30480"/>
                  </a:lnTo>
                  <a:lnTo>
                    <a:pt x="31750" y="38100"/>
                  </a:lnTo>
                  <a:lnTo>
                    <a:pt x="26670" y="48260"/>
                  </a:lnTo>
                  <a:lnTo>
                    <a:pt x="22860" y="58420"/>
                  </a:lnTo>
                  <a:lnTo>
                    <a:pt x="17780" y="71120"/>
                  </a:lnTo>
                  <a:lnTo>
                    <a:pt x="15240" y="83820"/>
                  </a:lnTo>
                  <a:lnTo>
                    <a:pt x="13970" y="96520"/>
                  </a:lnTo>
                  <a:lnTo>
                    <a:pt x="12700" y="109220"/>
                  </a:lnTo>
                  <a:lnTo>
                    <a:pt x="10160" y="121920"/>
                  </a:lnTo>
                  <a:lnTo>
                    <a:pt x="7620" y="134620"/>
                  </a:lnTo>
                  <a:lnTo>
                    <a:pt x="5080" y="146050"/>
                  </a:lnTo>
                  <a:lnTo>
                    <a:pt x="3810" y="157480"/>
                  </a:lnTo>
                  <a:lnTo>
                    <a:pt x="2540" y="170180"/>
                  </a:lnTo>
                  <a:lnTo>
                    <a:pt x="1270" y="184150"/>
                  </a:lnTo>
                  <a:lnTo>
                    <a:pt x="0" y="21082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600950" y="7397750"/>
              <a:ext cx="85091" cy="336551"/>
            </a:xfrm>
            <a:custGeom>
              <a:avLst/>
              <a:gdLst/>
              <a:ahLst/>
              <a:cxnLst/>
              <a:rect l="0" t="0" r="0" b="0"/>
              <a:pathLst>
                <a:path w="85091" h="336551">
                  <a:moveTo>
                    <a:pt x="85090" y="0"/>
                  </a:moveTo>
                  <a:lnTo>
                    <a:pt x="73660" y="27940"/>
                  </a:lnTo>
                  <a:lnTo>
                    <a:pt x="68580" y="40640"/>
                  </a:lnTo>
                  <a:lnTo>
                    <a:pt x="64770" y="54610"/>
                  </a:lnTo>
                  <a:lnTo>
                    <a:pt x="60960" y="67310"/>
                  </a:lnTo>
                  <a:lnTo>
                    <a:pt x="55880" y="82550"/>
                  </a:lnTo>
                  <a:lnTo>
                    <a:pt x="44450" y="114300"/>
                  </a:lnTo>
                  <a:lnTo>
                    <a:pt x="39370" y="132080"/>
                  </a:lnTo>
                  <a:lnTo>
                    <a:pt x="34290" y="148590"/>
                  </a:lnTo>
                  <a:lnTo>
                    <a:pt x="30480" y="166370"/>
                  </a:lnTo>
                  <a:lnTo>
                    <a:pt x="27940" y="181610"/>
                  </a:lnTo>
                  <a:lnTo>
                    <a:pt x="25400" y="196850"/>
                  </a:lnTo>
                  <a:lnTo>
                    <a:pt x="24130" y="212090"/>
                  </a:lnTo>
                  <a:lnTo>
                    <a:pt x="21590" y="227330"/>
                  </a:lnTo>
                  <a:lnTo>
                    <a:pt x="20320" y="241300"/>
                  </a:lnTo>
                  <a:lnTo>
                    <a:pt x="16510" y="255270"/>
                  </a:lnTo>
                  <a:lnTo>
                    <a:pt x="13970" y="269240"/>
                  </a:lnTo>
                  <a:lnTo>
                    <a:pt x="10160" y="28067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622540" y="7381240"/>
              <a:ext cx="224791" cy="317501"/>
            </a:xfrm>
            <a:custGeom>
              <a:avLst/>
              <a:gdLst/>
              <a:ahLst/>
              <a:cxnLst/>
              <a:rect l="0" t="0" r="0" b="0"/>
              <a:pathLst>
                <a:path w="224791" h="317501">
                  <a:moveTo>
                    <a:pt x="0" y="6350"/>
                  </a:moveTo>
                  <a:lnTo>
                    <a:pt x="16510" y="0"/>
                  </a:lnTo>
                  <a:lnTo>
                    <a:pt x="29210" y="0"/>
                  </a:lnTo>
                  <a:lnTo>
                    <a:pt x="43180" y="1270"/>
                  </a:lnTo>
                  <a:lnTo>
                    <a:pt x="60960" y="2540"/>
                  </a:lnTo>
                  <a:lnTo>
                    <a:pt x="77470" y="5080"/>
                  </a:lnTo>
                  <a:lnTo>
                    <a:pt x="92710" y="7620"/>
                  </a:lnTo>
                  <a:lnTo>
                    <a:pt x="106680" y="10160"/>
                  </a:lnTo>
                  <a:lnTo>
                    <a:pt x="120650" y="15240"/>
                  </a:lnTo>
                  <a:lnTo>
                    <a:pt x="133350" y="20320"/>
                  </a:lnTo>
                  <a:lnTo>
                    <a:pt x="144780" y="26670"/>
                  </a:lnTo>
                  <a:lnTo>
                    <a:pt x="156210" y="33020"/>
                  </a:lnTo>
                  <a:lnTo>
                    <a:pt x="167640" y="41910"/>
                  </a:lnTo>
                  <a:lnTo>
                    <a:pt x="177800" y="50800"/>
                  </a:lnTo>
                  <a:lnTo>
                    <a:pt x="189230" y="62230"/>
                  </a:lnTo>
                  <a:lnTo>
                    <a:pt x="199390" y="73660"/>
                  </a:lnTo>
                  <a:lnTo>
                    <a:pt x="210820" y="86360"/>
                  </a:lnTo>
                  <a:lnTo>
                    <a:pt x="217170" y="99060"/>
                  </a:lnTo>
                  <a:lnTo>
                    <a:pt x="222250" y="113030"/>
                  </a:lnTo>
                  <a:lnTo>
                    <a:pt x="224790" y="125730"/>
                  </a:lnTo>
                  <a:lnTo>
                    <a:pt x="224790" y="143510"/>
                  </a:lnTo>
                  <a:lnTo>
                    <a:pt x="222250" y="163830"/>
                  </a:lnTo>
                  <a:lnTo>
                    <a:pt x="218440" y="184150"/>
                  </a:lnTo>
                  <a:lnTo>
                    <a:pt x="213360" y="201930"/>
                  </a:lnTo>
                  <a:lnTo>
                    <a:pt x="208280" y="217170"/>
                  </a:lnTo>
                  <a:lnTo>
                    <a:pt x="201930" y="231140"/>
                  </a:lnTo>
                  <a:lnTo>
                    <a:pt x="194310" y="242570"/>
                  </a:lnTo>
                  <a:lnTo>
                    <a:pt x="185420" y="252730"/>
                  </a:lnTo>
                  <a:lnTo>
                    <a:pt x="176530" y="261620"/>
                  </a:lnTo>
                  <a:lnTo>
                    <a:pt x="165100" y="271780"/>
                  </a:lnTo>
                  <a:lnTo>
                    <a:pt x="153670" y="280670"/>
                  </a:lnTo>
                  <a:lnTo>
                    <a:pt x="140970" y="290830"/>
                  </a:lnTo>
                  <a:lnTo>
                    <a:pt x="129540" y="299720"/>
                  </a:lnTo>
                  <a:lnTo>
                    <a:pt x="118110" y="306070"/>
                  </a:lnTo>
                  <a:lnTo>
                    <a:pt x="106680" y="311150"/>
                  </a:lnTo>
                  <a:lnTo>
                    <a:pt x="92710" y="314960"/>
                  </a:lnTo>
                  <a:lnTo>
                    <a:pt x="74930" y="317500"/>
                  </a:lnTo>
                  <a:lnTo>
                    <a:pt x="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879080" y="7545070"/>
              <a:ext cx="139701" cy="168911"/>
            </a:xfrm>
            <a:custGeom>
              <a:avLst/>
              <a:gdLst/>
              <a:ahLst/>
              <a:cxnLst/>
              <a:rect l="0" t="0" r="0" b="0"/>
              <a:pathLst>
                <a:path w="139701" h="168911">
                  <a:moveTo>
                    <a:pt x="59690" y="0"/>
                  </a:moveTo>
                  <a:lnTo>
                    <a:pt x="30480" y="29210"/>
                  </a:lnTo>
                  <a:lnTo>
                    <a:pt x="22860" y="38100"/>
                  </a:lnTo>
                  <a:lnTo>
                    <a:pt x="16510" y="49530"/>
                  </a:lnTo>
                  <a:lnTo>
                    <a:pt x="10160" y="60960"/>
                  </a:lnTo>
                  <a:lnTo>
                    <a:pt x="5080" y="74930"/>
                  </a:lnTo>
                  <a:lnTo>
                    <a:pt x="2540" y="90170"/>
                  </a:lnTo>
                  <a:lnTo>
                    <a:pt x="0" y="105410"/>
                  </a:lnTo>
                  <a:lnTo>
                    <a:pt x="2540" y="119380"/>
                  </a:lnTo>
                  <a:lnTo>
                    <a:pt x="7620" y="132080"/>
                  </a:lnTo>
                  <a:lnTo>
                    <a:pt x="13970" y="144780"/>
                  </a:lnTo>
                  <a:lnTo>
                    <a:pt x="22860" y="153670"/>
                  </a:lnTo>
                  <a:lnTo>
                    <a:pt x="34290" y="161290"/>
                  </a:lnTo>
                  <a:lnTo>
                    <a:pt x="45720" y="167640"/>
                  </a:lnTo>
                  <a:lnTo>
                    <a:pt x="57150" y="168910"/>
                  </a:lnTo>
                  <a:lnTo>
                    <a:pt x="68580" y="167640"/>
                  </a:lnTo>
                  <a:lnTo>
                    <a:pt x="80010" y="163830"/>
                  </a:lnTo>
                  <a:lnTo>
                    <a:pt x="90170" y="157480"/>
                  </a:lnTo>
                  <a:lnTo>
                    <a:pt x="101600" y="148590"/>
                  </a:lnTo>
                  <a:lnTo>
                    <a:pt x="111760" y="137160"/>
                  </a:lnTo>
                  <a:lnTo>
                    <a:pt x="120650" y="127000"/>
                  </a:lnTo>
                  <a:lnTo>
                    <a:pt x="127000" y="116840"/>
                  </a:lnTo>
                  <a:lnTo>
                    <a:pt x="132080" y="105410"/>
                  </a:lnTo>
                  <a:lnTo>
                    <a:pt x="135890" y="92710"/>
                  </a:lnTo>
                  <a:lnTo>
                    <a:pt x="138430" y="78740"/>
                  </a:lnTo>
                  <a:lnTo>
                    <a:pt x="139700" y="62230"/>
                  </a:lnTo>
                  <a:lnTo>
                    <a:pt x="139700" y="49530"/>
                  </a:lnTo>
                  <a:lnTo>
                    <a:pt x="135890" y="39370"/>
                  </a:lnTo>
                  <a:lnTo>
                    <a:pt x="132080" y="29210"/>
                  </a:lnTo>
                  <a:lnTo>
                    <a:pt x="124460" y="22860"/>
                  </a:lnTo>
                  <a:lnTo>
                    <a:pt x="116840" y="16510"/>
                  </a:lnTo>
                  <a:lnTo>
                    <a:pt x="800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073390" y="7542530"/>
              <a:ext cx="187961" cy="171451"/>
            </a:xfrm>
            <a:custGeom>
              <a:avLst/>
              <a:gdLst/>
              <a:ahLst/>
              <a:cxnLst/>
              <a:rect l="0" t="0" r="0" b="0"/>
              <a:pathLst>
                <a:path w="187961" h="171451">
                  <a:moveTo>
                    <a:pt x="44450" y="55880"/>
                  </a:moveTo>
                  <a:lnTo>
                    <a:pt x="33020" y="77470"/>
                  </a:lnTo>
                  <a:lnTo>
                    <a:pt x="26670" y="90170"/>
                  </a:lnTo>
                  <a:lnTo>
                    <a:pt x="15240" y="119380"/>
                  </a:lnTo>
                  <a:lnTo>
                    <a:pt x="8890" y="134620"/>
                  </a:lnTo>
                  <a:lnTo>
                    <a:pt x="5080" y="148590"/>
                  </a:lnTo>
                  <a:lnTo>
                    <a:pt x="0" y="163830"/>
                  </a:lnTo>
                  <a:lnTo>
                    <a:pt x="0" y="170180"/>
                  </a:lnTo>
                  <a:lnTo>
                    <a:pt x="1270" y="170180"/>
                  </a:lnTo>
                  <a:lnTo>
                    <a:pt x="5080" y="166370"/>
                  </a:lnTo>
                  <a:lnTo>
                    <a:pt x="10160" y="157480"/>
                  </a:lnTo>
                  <a:lnTo>
                    <a:pt x="15240" y="144780"/>
                  </a:lnTo>
                  <a:lnTo>
                    <a:pt x="26670" y="115570"/>
                  </a:lnTo>
                  <a:lnTo>
                    <a:pt x="35560" y="90170"/>
                  </a:lnTo>
                  <a:lnTo>
                    <a:pt x="40640" y="78740"/>
                  </a:lnTo>
                  <a:lnTo>
                    <a:pt x="46990" y="67310"/>
                  </a:lnTo>
                  <a:lnTo>
                    <a:pt x="53340" y="55880"/>
                  </a:lnTo>
                  <a:lnTo>
                    <a:pt x="58420" y="45720"/>
                  </a:lnTo>
                  <a:lnTo>
                    <a:pt x="62230" y="34290"/>
                  </a:lnTo>
                  <a:lnTo>
                    <a:pt x="67310" y="24130"/>
                  </a:lnTo>
                  <a:lnTo>
                    <a:pt x="74930" y="15240"/>
                  </a:lnTo>
                  <a:lnTo>
                    <a:pt x="83820" y="8890"/>
                  </a:lnTo>
                  <a:lnTo>
                    <a:pt x="95250" y="3810"/>
                  </a:lnTo>
                  <a:lnTo>
                    <a:pt x="106680" y="1270"/>
                  </a:lnTo>
                  <a:lnTo>
                    <a:pt x="116840" y="0"/>
                  </a:lnTo>
                  <a:lnTo>
                    <a:pt x="128270" y="1270"/>
                  </a:lnTo>
                  <a:lnTo>
                    <a:pt x="138430" y="5080"/>
                  </a:lnTo>
                  <a:lnTo>
                    <a:pt x="148590" y="11430"/>
                  </a:lnTo>
                  <a:lnTo>
                    <a:pt x="160020" y="19050"/>
                  </a:lnTo>
                  <a:lnTo>
                    <a:pt x="167640" y="27940"/>
                  </a:lnTo>
                  <a:lnTo>
                    <a:pt x="175260" y="36830"/>
                  </a:lnTo>
                  <a:lnTo>
                    <a:pt x="180340" y="46990"/>
                  </a:lnTo>
                  <a:lnTo>
                    <a:pt x="184150" y="58420"/>
                  </a:lnTo>
                  <a:lnTo>
                    <a:pt x="186690" y="72390"/>
                  </a:lnTo>
                  <a:lnTo>
                    <a:pt x="187960" y="87630"/>
                  </a:lnTo>
                  <a:lnTo>
                    <a:pt x="187960" y="102870"/>
                  </a:lnTo>
                  <a:lnTo>
                    <a:pt x="186690" y="118110"/>
                  </a:lnTo>
                  <a:lnTo>
                    <a:pt x="18034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299450" y="7532370"/>
              <a:ext cx="207011" cy="177801"/>
            </a:xfrm>
            <a:custGeom>
              <a:avLst/>
              <a:gdLst/>
              <a:ahLst/>
              <a:cxnLst/>
              <a:rect l="0" t="0" r="0" b="0"/>
              <a:pathLst>
                <a:path w="207011" h="177801">
                  <a:moveTo>
                    <a:pt x="207010" y="12700"/>
                  </a:moveTo>
                  <a:lnTo>
                    <a:pt x="190500" y="1270"/>
                  </a:lnTo>
                  <a:lnTo>
                    <a:pt x="179070" y="0"/>
                  </a:lnTo>
                  <a:lnTo>
                    <a:pt x="163830" y="0"/>
                  </a:lnTo>
                  <a:lnTo>
                    <a:pt x="147320" y="0"/>
                  </a:lnTo>
                  <a:lnTo>
                    <a:pt x="129540" y="5080"/>
                  </a:lnTo>
                  <a:lnTo>
                    <a:pt x="111760" y="11430"/>
                  </a:lnTo>
                  <a:lnTo>
                    <a:pt x="95250" y="19050"/>
                  </a:lnTo>
                  <a:lnTo>
                    <a:pt x="80010" y="26670"/>
                  </a:lnTo>
                  <a:lnTo>
                    <a:pt x="66040" y="33020"/>
                  </a:lnTo>
                  <a:lnTo>
                    <a:pt x="53340" y="40640"/>
                  </a:lnTo>
                  <a:lnTo>
                    <a:pt x="43180" y="49530"/>
                  </a:lnTo>
                  <a:lnTo>
                    <a:pt x="33020" y="58420"/>
                  </a:lnTo>
                  <a:lnTo>
                    <a:pt x="25400" y="67310"/>
                  </a:lnTo>
                  <a:lnTo>
                    <a:pt x="17780" y="77470"/>
                  </a:lnTo>
                  <a:lnTo>
                    <a:pt x="12700" y="87630"/>
                  </a:lnTo>
                  <a:lnTo>
                    <a:pt x="7620" y="97790"/>
                  </a:lnTo>
                  <a:lnTo>
                    <a:pt x="3810" y="110490"/>
                  </a:lnTo>
                  <a:lnTo>
                    <a:pt x="1270" y="124460"/>
                  </a:lnTo>
                  <a:lnTo>
                    <a:pt x="0" y="139700"/>
                  </a:lnTo>
                  <a:lnTo>
                    <a:pt x="2540" y="152400"/>
                  </a:lnTo>
                  <a:lnTo>
                    <a:pt x="7620" y="163830"/>
                  </a:lnTo>
                  <a:lnTo>
                    <a:pt x="15240" y="172720"/>
                  </a:lnTo>
                  <a:lnTo>
                    <a:pt x="26670" y="176530"/>
                  </a:lnTo>
                  <a:lnTo>
                    <a:pt x="40640" y="177800"/>
                  </a:lnTo>
                  <a:lnTo>
                    <a:pt x="58420" y="175260"/>
                  </a:lnTo>
                  <a:lnTo>
                    <a:pt x="72390" y="171450"/>
                  </a:lnTo>
                  <a:lnTo>
                    <a:pt x="86360" y="166370"/>
                  </a:lnTo>
                  <a:lnTo>
                    <a:pt x="99060" y="161290"/>
                  </a:lnTo>
                  <a:lnTo>
                    <a:pt x="110490" y="153670"/>
                  </a:lnTo>
                  <a:lnTo>
                    <a:pt x="121920" y="144780"/>
                  </a:lnTo>
                  <a:lnTo>
                    <a:pt x="133350" y="135890"/>
                  </a:lnTo>
                  <a:lnTo>
                    <a:pt x="140970" y="127000"/>
                  </a:lnTo>
                  <a:lnTo>
                    <a:pt x="148590" y="116840"/>
                  </a:lnTo>
                  <a:lnTo>
                    <a:pt x="153670" y="106680"/>
                  </a:lnTo>
                  <a:lnTo>
                    <a:pt x="166370" y="82550"/>
                  </a:lnTo>
                  <a:lnTo>
                    <a:pt x="172720" y="69850"/>
                  </a:lnTo>
                  <a:lnTo>
                    <a:pt x="179070" y="58420"/>
                  </a:lnTo>
                  <a:lnTo>
                    <a:pt x="184150" y="46990"/>
                  </a:lnTo>
                  <a:lnTo>
                    <a:pt x="187960" y="35560"/>
                  </a:lnTo>
                  <a:lnTo>
                    <a:pt x="189230" y="33020"/>
                  </a:lnTo>
                  <a:lnTo>
                    <a:pt x="186690" y="35560"/>
                  </a:lnTo>
                  <a:lnTo>
                    <a:pt x="182880" y="41910"/>
                  </a:lnTo>
                  <a:lnTo>
                    <a:pt x="180340" y="52070"/>
                  </a:lnTo>
                  <a:lnTo>
                    <a:pt x="179070" y="64770"/>
                  </a:lnTo>
                  <a:lnTo>
                    <a:pt x="177800" y="78740"/>
                  </a:lnTo>
                  <a:lnTo>
                    <a:pt x="179070" y="93980"/>
                  </a:lnTo>
                  <a:lnTo>
                    <a:pt x="180340" y="110490"/>
                  </a:lnTo>
                  <a:lnTo>
                    <a:pt x="19685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611870" y="7345680"/>
              <a:ext cx="85091" cy="368301"/>
            </a:xfrm>
            <a:custGeom>
              <a:avLst/>
              <a:gdLst/>
              <a:ahLst/>
              <a:cxnLst/>
              <a:rect l="0" t="0" r="0" b="0"/>
              <a:pathLst>
                <a:path w="85091" h="368301">
                  <a:moveTo>
                    <a:pt x="85090" y="0"/>
                  </a:moveTo>
                  <a:lnTo>
                    <a:pt x="73660" y="10160"/>
                  </a:lnTo>
                  <a:lnTo>
                    <a:pt x="67310" y="20320"/>
                  </a:lnTo>
                  <a:lnTo>
                    <a:pt x="62230" y="31750"/>
                  </a:lnTo>
                  <a:lnTo>
                    <a:pt x="55880" y="45720"/>
                  </a:lnTo>
                  <a:lnTo>
                    <a:pt x="49530" y="59690"/>
                  </a:lnTo>
                  <a:lnTo>
                    <a:pt x="45720" y="73660"/>
                  </a:lnTo>
                  <a:lnTo>
                    <a:pt x="40640" y="87630"/>
                  </a:lnTo>
                  <a:lnTo>
                    <a:pt x="33020" y="115570"/>
                  </a:lnTo>
                  <a:lnTo>
                    <a:pt x="17780" y="171450"/>
                  </a:lnTo>
                  <a:lnTo>
                    <a:pt x="15240" y="185420"/>
                  </a:lnTo>
                  <a:lnTo>
                    <a:pt x="13970" y="199390"/>
                  </a:lnTo>
                  <a:lnTo>
                    <a:pt x="12700" y="213360"/>
                  </a:lnTo>
                  <a:lnTo>
                    <a:pt x="11430" y="227330"/>
                  </a:lnTo>
                  <a:lnTo>
                    <a:pt x="8890" y="241300"/>
                  </a:lnTo>
                  <a:lnTo>
                    <a:pt x="6350" y="255270"/>
                  </a:lnTo>
                  <a:lnTo>
                    <a:pt x="3810" y="270510"/>
                  </a:lnTo>
                  <a:lnTo>
                    <a:pt x="2540" y="28702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759190" y="7471410"/>
              <a:ext cx="116841" cy="189231"/>
            </a:xfrm>
            <a:custGeom>
              <a:avLst/>
              <a:gdLst/>
              <a:ahLst/>
              <a:cxnLst/>
              <a:rect l="0" t="0" r="0" b="0"/>
              <a:pathLst>
                <a:path w="116841" h="189231">
                  <a:moveTo>
                    <a:pt x="116840" y="21590"/>
                  </a:moveTo>
                  <a:lnTo>
                    <a:pt x="110490" y="5080"/>
                  </a:lnTo>
                  <a:lnTo>
                    <a:pt x="102870" y="1270"/>
                  </a:lnTo>
                  <a:lnTo>
                    <a:pt x="92710" y="0"/>
                  </a:lnTo>
                  <a:lnTo>
                    <a:pt x="78740" y="0"/>
                  </a:lnTo>
                  <a:lnTo>
                    <a:pt x="66040" y="2540"/>
                  </a:lnTo>
                  <a:lnTo>
                    <a:pt x="52070" y="6350"/>
                  </a:lnTo>
                  <a:lnTo>
                    <a:pt x="38100" y="11430"/>
                  </a:lnTo>
                  <a:lnTo>
                    <a:pt x="26670" y="16510"/>
                  </a:lnTo>
                  <a:lnTo>
                    <a:pt x="16510" y="22860"/>
                  </a:lnTo>
                  <a:lnTo>
                    <a:pt x="7620" y="29210"/>
                  </a:lnTo>
                  <a:lnTo>
                    <a:pt x="3810" y="36830"/>
                  </a:lnTo>
                  <a:lnTo>
                    <a:pt x="1270" y="45720"/>
                  </a:lnTo>
                  <a:lnTo>
                    <a:pt x="1270" y="55880"/>
                  </a:lnTo>
                  <a:lnTo>
                    <a:pt x="2540" y="63500"/>
                  </a:lnTo>
                  <a:lnTo>
                    <a:pt x="6350" y="72390"/>
                  </a:lnTo>
                  <a:lnTo>
                    <a:pt x="11430" y="80010"/>
                  </a:lnTo>
                  <a:lnTo>
                    <a:pt x="20320" y="87630"/>
                  </a:lnTo>
                  <a:lnTo>
                    <a:pt x="29210" y="93980"/>
                  </a:lnTo>
                  <a:lnTo>
                    <a:pt x="63500" y="115570"/>
                  </a:lnTo>
                  <a:lnTo>
                    <a:pt x="73660" y="123190"/>
                  </a:lnTo>
                  <a:lnTo>
                    <a:pt x="83820" y="129540"/>
                  </a:lnTo>
                  <a:lnTo>
                    <a:pt x="91440" y="137160"/>
                  </a:lnTo>
                  <a:lnTo>
                    <a:pt x="100330" y="143510"/>
                  </a:lnTo>
                  <a:lnTo>
                    <a:pt x="102870" y="151130"/>
                  </a:lnTo>
                  <a:lnTo>
                    <a:pt x="102870" y="158750"/>
                  </a:lnTo>
                  <a:lnTo>
                    <a:pt x="100330" y="165100"/>
                  </a:lnTo>
                  <a:lnTo>
                    <a:pt x="92710" y="171450"/>
                  </a:lnTo>
                  <a:lnTo>
                    <a:pt x="82550" y="176530"/>
                  </a:lnTo>
                  <a:lnTo>
                    <a:pt x="68580" y="180340"/>
                  </a:lnTo>
                  <a:lnTo>
                    <a:pt x="55880" y="184150"/>
                  </a:lnTo>
                  <a:lnTo>
                    <a:pt x="41910" y="18542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931910" y="7493000"/>
              <a:ext cx="187961" cy="220981"/>
            </a:xfrm>
            <a:custGeom>
              <a:avLst/>
              <a:gdLst/>
              <a:ahLst/>
              <a:cxnLst/>
              <a:rect l="0" t="0" r="0" b="0"/>
              <a:pathLst>
                <a:path w="187961" h="220981">
                  <a:moveTo>
                    <a:pt x="69850" y="0"/>
                  </a:moveTo>
                  <a:lnTo>
                    <a:pt x="53340" y="11430"/>
                  </a:lnTo>
                  <a:lnTo>
                    <a:pt x="44450" y="19050"/>
                  </a:lnTo>
                  <a:lnTo>
                    <a:pt x="35560" y="29210"/>
                  </a:lnTo>
                  <a:lnTo>
                    <a:pt x="25400" y="40640"/>
                  </a:lnTo>
                  <a:lnTo>
                    <a:pt x="19050" y="50800"/>
                  </a:lnTo>
                  <a:lnTo>
                    <a:pt x="12700" y="62230"/>
                  </a:lnTo>
                  <a:lnTo>
                    <a:pt x="6350" y="72390"/>
                  </a:lnTo>
                  <a:lnTo>
                    <a:pt x="3810" y="87630"/>
                  </a:lnTo>
                  <a:lnTo>
                    <a:pt x="1270" y="104140"/>
                  </a:lnTo>
                  <a:lnTo>
                    <a:pt x="0" y="121920"/>
                  </a:lnTo>
                  <a:lnTo>
                    <a:pt x="0" y="137160"/>
                  </a:lnTo>
                  <a:lnTo>
                    <a:pt x="1270" y="151130"/>
                  </a:lnTo>
                  <a:lnTo>
                    <a:pt x="2540" y="163830"/>
                  </a:lnTo>
                  <a:lnTo>
                    <a:pt x="6350" y="173990"/>
                  </a:lnTo>
                  <a:lnTo>
                    <a:pt x="11430" y="184150"/>
                  </a:lnTo>
                  <a:lnTo>
                    <a:pt x="16510" y="193040"/>
                  </a:lnTo>
                  <a:lnTo>
                    <a:pt x="26670" y="200660"/>
                  </a:lnTo>
                  <a:lnTo>
                    <a:pt x="38100" y="208280"/>
                  </a:lnTo>
                  <a:lnTo>
                    <a:pt x="52070" y="215900"/>
                  </a:lnTo>
                  <a:lnTo>
                    <a:pt x="64770" y="219710"/>
                  </a:lnTo>
                  <a:lnTo>
                    <a:pt x="77470" y="220980"/>
                  </a:lnTo>
                  <a:lnTo>
                    <a:pt x="88900" y="220980"/>
                  </a:lnTo>
                  <a:lnTo>
                    <a:pt x="100330" y="219710"/>
                  </a:lnTo>
                  <a:lnTo>
                    <a:pt x="111760" y="218440"/>
                  </a:lnTo>
                  <a:lnTo>
                    <a:pt x="121920" y="215900"/>
                  </a:lnTo>
                  <a:lnTo>
                    <a:pt x="133350" y="209550"/>
                  </a:lnTo>
                  <a:lnTo>
                    <a:pt x="143510" y="203200"/>
                  </a:lnTo>
                  <a:lnTo>
                    <a:pt x="153670" y="195580"/>
                  </a:lnTo>
                  <a:lnTo>
                    <a:pt x="162560" y="185420"/>
                  </a:lnTo>
                  <a:lnTo>
                    <a:pt x="168910" y="176530"/>
                  </a:lnTo>
                  <a:lnTo>
                    <a:pt x="173990" y="166370"/>
                  </a:lnTo>
                  <a:lnTo>
                    <a:pt x="179070" y="156210"/>
                  </a:lnTo>
                  <a:lnTo>
                    <a:pt x="184150" y="146050"/>
                  </a:lnTo>
                  <a:lnTo>
                    <a:pt x="187960" y="135890"/>
                  </a:lnTo>
                  <a:lnTo>
                    <a:pt x="187960" y="121920"/>
                  </a:lnTo>
                  <a:lnTo>
                    <a:pt x="186690" y="105410"/>
                  </a:lnTo>
                  <a:lnTo>
                    <a:pt x="182880" y="87630"/>
                  </a:lnTo>
                  <a:lnTo>
                    <a:pt x="177800" y="73660"/>
                  </a:lnTo>
                  <a:lnTo>
                    <a:pt x="172720" y="62230"/>
                  </a:lnTo>
                  <a:lnTo>
                    <a:pt x="166370" y="52070"/>
                  </a:lnTo>
                  <a:lnTo>
                    <a:pt x="157480" y="43180"/>
                  </a:lnTo>
                  <a:lnTo>
                    <a:pt x="147320" y="34290"/>
                  </a:lnTo>
                  <a:lnTo>
                    <a:pt x="8001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9127490" y="7500620"/>
              <a:ext cx="207011" cy="213361"/>
            </a:xfrm>
            <a:custGeom>
              <a:avLst/>
              <a:gdLst/>
              <a:ahLst/>
              <a:cxnLst/>
              <a:rect l="0" t="0" r="0" b="0"/>
              <a:pathLst>
                <a:path w="207011" h="213361">
                  <a:moveTo>
                    <a:pt x="21590" y="181610"/>
                  </a:moveTo>
                  <a:lnTo>
                    <a:pt x="5080" y="186690"/>
                  </a:lnTo>
                  <a:lnTo>
                    <a:pt x="1270" y="181610"/>
                  </a:lnTo>
                  <a:lnTo>
                    <a:pt x="0" y="171450"/>
                  </a:lnTo>
                  <a:lnTo>
                    <a:pt x="0" y="157480"/>
                  </a:lnTo>
                  <a:lnTo>
                    <a:pt x="2540" y="144780"/>
                  </a:lnTo>
                  <a:lnTo>
                    <a:pt x="6350" y="132080"/>
                  </a:lnTo>
                  <a:lnTo>
                    <a:pt x="11430" y="120650"/>
                  </a:lnTo>
                  <a:lnTo>
                    <a:pt x="17780" y="109220"/>
                  </a:lnTo>
                  <a:lnTo>
                    <a:pt x="24130" y="97790"/>
                  </a:lnTo>
                  <a:lnTo>
                    <a:pt x="30480" y="87630"/>
                  </a:lnTo>
                  <a:lnTo>
                    <a:pt x="36830" y="77470"/>
                  </a:lnTo>
                  <a:lnTo>
                    <a:pt x="43180" y="68580"/>
                  </a:lnTo>
                  <a:lnTo>
                    <a:pt x="50800" y="60960"/>
                  </a:lnTo>
                  <a:lnTo>
                    <a:pt x="57150" y="52070"/>
                  </a:lnTo>
                  <a:lnTo>
                    <a:pt x="63500" y="43180"/>
                  </a:lnTo>
                  <a:lnTo>
                    <a:pt x="71120" y="33020"/>
                  </a:lnTo>
                  <a:lnTo>
                    <a:pt x="78740" y="25400"/>
                  </a:lnTo>
                  <a:lnTo>
                    <a:pt x="87630" y="19050"/>
                  </a:lnTo>
                  <a:lnTo>
                    <a:pt x="97790" y="13970"/>
                  </a:lnTo>
                  <a:lnTo>
                    <a:pt x="107950" y="8890"/>
                  </a:lnTo>
                  <a:lnTo>
                    <a:pt x="120650" y="3810"/>
                  </a:lnTo>
                  <a:lnTo>
                    <a:pt x="133350" y="0"/>
                  </a:lnTo>
                  <a:lnTo>
                    <a:pt x="144780" y="0"/>
                  </a:lnTo>
                  <a:lnTo>
                    <a:pt x="156210" y="1270"/>
                  </a:lnTo>
                  <a:lnTo>
                    <a:pt x="167640" y="5080"/>
                  </a:lnTo>
                  <a:lnTo>
                    <a:pt x="177800" y="13970"/>
                  </a:lnTo>
                  <a:lnTo>
                    <a:pt x="186690" y="25400"/>
                  </a:lnTo>
                  <a:lnTo>
                    <a:pt x="194310" y="39370"/>
                  </a:lnTo>
                  <a:lnTo>
                    <a:pt x="200660" y="54610"/>
                  </a:lnTo>
                  <a:lnTo>
                    <a:pt x="204470" y="72390"/>
                  </a:lnTo>
                  <a:lnTo>
                    <a:pt x="207010" y="91440"/>
                  </a:lnTo>
                  <a:lnTo>
                    <a:pt x="207010" y="107950"/>
                  </a:lnTo>
                  <a:lnTo>
                    <a:pt x="205740" y="121920"/>
                  </a:lnTo>
                  <a:lnTo>
                    <a:pt x="204470" y="134620"/>
                  </a:lnTo>
                  <a:lnTo>
                    <a:pt x="201930" y="147320"/>
                  </a:lnTo>
                  <a:lnTo>
                    <a:pt x="199390" y="158750"/>
                  </a:lnTo>
                  <a:lnTo>
                    <a:pt x="17907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042920" y="7926070"/>
            <a:ext cx="3347721" cy="397511"/>
            <a:chOff x="3042920" y="7926070"/>
            <a:chExt cx="3347721" cy="397511"/>
          </a:xfrm>
        </p:grpSpPr>
        <p:sp>
          <p:nvSpPr>
            <p:cNvPr id="223" name="Freeform 222"/>
            <p:cNvSpPr/>
            <p:nvPr/>
          </p:nvSpPr>
          <p:spPr>
            <a:xfrm>
              <a:off x="3042920" y="8167370"/>
              <a:ext cx="231141" cy="16511"/>
            </a:xfrm>
            <a:custGeom>
              <a:avLst/>
              <a:gdLst/>
              <a:ahLst/>
              <a:cxnLst/>
              <a:rect l="0" t="0" r="0" b="0"/>
              <a:pathLst>
                <a:path w="231141" h="16511">
                  <a:moveTo>
                    <a:pt x="0" y="11430"/>
                  </a:moveTo>
                  <a:lnTo>
                    <a:pt x="16510" y="16510"/>
                  </a:lnTo>
                  <a:lnTo>
                    <a:pt x="29210" y="16510"/>
                  </a:lnTo>
                  <a:lnTo>
                    <a:pt x="46990" y="16510"/>
                  </a:lnTo>
                  <a:lnTo>
                    <a:pt x="66040" y="13970"/>
                  </a:lnTo>
                  <a:lnTo>
                    <a:pt x="83820" y="13970"/>
                  </a:lnTo>
                  <a:lnTo>
                    <a:pt x="115570" y="11430"/>
                  </a:lnTo>
                  <a:lnTo>
                    <a:pt x="130810" y="10160"/>
                  </a:lnTo>
                  <a:lnTo>
                    <a:pt x="146050" y="8890"/>
                  </a:lnTo>
                  <a:lnTo>
                    <a:pt x="160020" y="6350"/>
                  </a:lnTo>
                  <a:lnTo>
                    <a:pt x="175260" y="3810"/>
                  </a:lnTo>
                  <a:lnTo>
                    <a:pt x="189230" y="254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401060" y="8041640"/>
              <a:ext cx="147321" cy="281941"/>
            </a:xfrm>
            <a:custGeom>
              <a:avLst/>
              <a:gdLst/>
              <a:ahLst/>
              <a:cxnLst/>
              <a:rect l="0" t="0" r="0" b="0"/>
              <a:pathLst>
                <a:path w="147321" h="281941">
                  <a:moveTo>
                    <a:pt x="0" y="41910"/>
                  </a:moveTo>
                  <a:lnTo>
                    <a:pt x="5080" y="69850"/>
                  </a:lnTo>
                  <a:lnTo>
                    <a:pt x="6350" y="83820"/>
                  </a:lnTo>
                  <a:lnTo>
                    <a:pt x="7620" y="99060"/>
                  </a:lnTo>
                  <a:lnTo>
                    <a:pt x="8890" y="115570"/>
                  </a:lnTo>
                  <a:lnTo>
                    <a:pt x="8890" y="152400"/>
                  </a:lnTo>
                  <a:lnTo>
                    <a:pt x="10160" y="227330"/>
                  </a:lnTo>
                  <a:lnTo>
                    <a:pt x="11430" y="242570"/>
                  </a:lnTo>
                  <a:lnTo>
                    <a:pt x="12700" y="256540"/>
                  </a:lnTo>
                  <a:lnTo>
                    <a:pt x="15240" y="269240"/>
                  </a:lnTo>
                  <a:lnTo>
                    <a:pt x="24130" y="276860"/>
                  </a:lnTo>
                  <a:lnTo>
                    <a:pt x="36830" y="280670"/>
                  </a:lnTo>
                  <a:lnTo>
                    <a:pt x="53340" y="281940"/>
                  </a:lnTo>
                  <a:lnTo>
                    <a:pt x="66040" y="280670"/>
                  </a:lnTo>
                  <a:lnTo>
                    <a:pt x="76200" y="276860"/>
                  </a:lnTo>
                  <a:lnTo>
                    <a:pt x="86360" y="271780"/>
                  </a:lnTo>
                  <a:lnTo>
                    <a:pt x="95250" y="262890"/>
                  </a:lnTo>
                  <a:lnTo>
                    <a:pt x="105410" y="251460"/>
                  </a:lnTo>
                  <a:lnTo>
                    <a:pt x="115570" y="237490"/>
                  </a:lnTo>
                  <a:lnTo>
                    <a:pt x="124460" y="223520"/>
                  </a:lnTo>
                  <a:lnTo>
                    <a:pt x="130810" y="209550"/>
                  </a:lnTo>
                  <a:lnTo>
                    <a:pt x="135890" y="196850"/>
                  </a:lnTo>
                  <a:lnTo>
                    <a:pt x="139700" y="182880"/>
                  </a:lnTo>
                  <a:lnTo>
                    <a:pt x="142240" y="167640"/>
                  </a:lnTo>
                  <a:lnTo>
                    <a:pt x="143510" y="153670"/>
                  </a:lnTo>
                  <a:lnTo>
                    <a:pt x="144780" y="137160"/>
                  </a:lnTo>
                  <a:lnTo>
                    <a:pt x="146050" y="95250"/>
                  </a:lnTo>
                  <a:lnTo>
                    <a:pt x="144780" y="77470"/>
                  </a:lnTo>
                  <a:lnTo>
                    <a:pt x="143510" y="6223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642360" y="8098790"/>
              <a:ext cx="171451" cy="195581"/>
            </a:xfrm>
            <a:custGeom>
              <a:avLst/>
              <a:gdLst/>
              <a:ahLst/>
              <a:cxnLst/>
              <a:rect l="0" t="0" r="0" b="0"/>
              <a:pathLst>
                <a:path w="171451" h="195581">
                  <a:moveTo>
                    <a:pt x="0" y="195580"/>
                  </a:moveTo>
                  <a:lnTo>
                    <a:pt x="0" y="172720"/>
                  </a:lnTo>
                  <a:lnTo>
                    <a:pt x="1270" y="160020"/>
                  </a:lnTo>
                  <a:lnTo>
                    <a:pt x="3810" y="146050"/>
                  </a:lnTo>
                  <a:lnTo>
                    <a:pt x="6350" y="130810"/>
                  </a:lnTo>
                  <a:lnTo>
                    <a:pt x="8890" y="118110"/>
                  </a:lnTo>
                  <a:lnTo>
                    <a:pt x="11430" y="105410"/>
                  </a:lnTo>
                  <a:lnTo>
                    <a:pt x="15240" y="92710"/>
                  </a:lnTo>
                  <a:lnTo>
                    <a:pt x="19050" y="81280"/>
                  </a:lnTo>
                  <a:lnTo>
                    <a:pt x="25400" y="69850"/>
                  </a:lnTo>
                  <a:lnTo>
                    <a:pt x="30480" y="59690"/>
                  </a:lnTo>
                  <a:lnTo>
                    <a:pt x="36830" y="49530"/>
                  </a:lnTo>
                  <a:lnTo>
                    <a:pt x="43180" y="40640"/>
                  </a:lnTo>
                  <a:lnTo>
                    <a:pt x="50800" y="33020"/>
                  </a:lnTo>
                  <a:lnTo>
                    <a:pt x="59690" y="25400"/>
                  </a:lnTo>
                  <a:lnTo>
                    <a:pt x="69850" y="17780"/>
                  </a:lnTo>
                  <a:lnTo>
                    <a:pt x="82550" y="10160"/>
                  </a:lnTo>
                  <a:lnTo>
                    <a:pt x="95250" y="5080"/>
                  </a:lnTo>
                  <a:lnTo>
                    <a:pt x="107950" y="2540"/>
                  </a:lnTo>
                  <a:lnTo>
                    <a:pt x="120650" y="0"/>
                  </a:lnTo>
                  <a:lnTo>
                    <a:pt x="132080" y="2540"/>
                  </a:lnTo>
                  <a:lnTo>
                    <a:pt x="142240" y="10160"/>
                  </a:lnTo>
                  <a:lnTo>
                    <a:pt x="151130" y="19050"/>
                  </a:lnTo>
                  <a:lnTo>
                    <a:pt x="158750" y="29210"/>
                  </a:lnTo>
                  <a:lnTo>
                    <a:pt x="163830" y="38100"/>
                  </a:lnTo>
                  <a:lnTo>
                    <a:pt x="168910" y="48260"/>
                  </a:lnTo>
                  <a:lnTo>
                    <a:pt x="171450" y="59690"/>
                  </a:lnTo>
                  <a:lnTo>
                    <a:pt x="171450" y="69850"/>
                  </a:lnTo>
                  <a:lnTo>
                    <a:pt x="171450" y="80010"/>
                  </a:lnTo>
                  <a:lnTo>
                    <a:pt x="168910" y="93980"/>
                  </a:lnTo>
                  <a:lnTo>
                    <a:pt x="166370" y="110490"/>
                  </a:lnTo>
                  <a:lnTo>
                    <a:pt x="15875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926840" y="8125460"/>
              <a:ext cx="31751" cy="168911"/>
            </a:xfrm>
            <a:custGeom>
              <a:avLst/>
              <a:gdLst/>
              <a:ahLst/>
              <a:cxnLst/>
              <a:rect l="0" t="0" r="0" b="0"/>
              <a:pathLst>
                <a:path w="31751" h="168911">
                  <a:moveTo>
                    <a:pt x="31750" y="0"/>
                  </a:moveTo>
                  <a:lnTo>
                    <a:pt x="26670" y="16510"/>
                  </a:lnTo>
                  <a:lnTo>
                    <a:pt x="22860" y="27940"/>
                  </a:lnTo>
                  <a:lnTo>
                    <a:pt x="17780" y="55880"/>
                  </a:lnTo>
                  <a:lnTo>
                    <a:pt x="10160" y="8763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053840" y="800989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066540" y="8131810"/>
              <a:ext cx="129541" cy="172721"/>
            </a:xfrm>
            <a:custGeom>
              <a:avLst/>
              <a:gdLst/>
              <a:ahLst/>
              <a:cxnLst/>
              <a:rect l="0" t="0" r="0" b="0"/>
              <a:pathLst>
                <a:path w="129541" h="172721">
                  <a:moveTo>
                    <a:pt x="29210" y="15240"/>
                  </a:moveTo>
                  <a:lnTo>
                    <a:pt x="17780" y="31750"/>
                  </a:lnTo>
                  <a:lnTo>
                    <a:pt x="13970" y="41910"/>
                  </a:lnTo>
                  <a:lnTo>
                    <a:pt x="8890" y="52070"/>
                  </a:lnTo>
                  <a:lnTo>
                    <a:pt x="5080" y="64770"/>
                  </a:lnTo>
                  <a:lnTo>
                    <a:pt x="2540" y="78740"/>
                  </a:lnTo>
                  <a:lnTo>
                    <a:pt x="1270" y="93980"/>
                  </a:lnTo>
                  <a:lnTo>
                    <a:pt x="0" y="109220"/>
                  </a:lnTo>
                  <a:lnTo>
                    <a:pt x="1270" y="123190"/>
                  </a:lnTo>
                  <a:lnTo>
                    <a:pt x="5080" y="137160"/>
                  </a:lnTo>
                  <a:lnTo>
                    <a:pt x="8890" y="148590"/>
                  </a:lnTo>
                  <a:lnTo>
                    <a:pt x="16510" y="157480"/>
                  </a:lnTo>
                  <a:lnTo>
                    <a:pt x="24130" y="165100"/>
                  </a:lnTo>
                  <a:lnTo>
                    <a:pt x="33020" y="171450"/>
                  </a:lnTo>
                  <a:lnTo>
                    <a:pt x="43180" y="172720"/>
                  </a:lnTo>
                  <a:lnTo>
                    <a:pt x="54610" y="171450"/>
                  </a:lnTo>
                  <a:lnTo>
                    <a:pt x="67310" y="168910"/>
                  </a:lnTo>
                  <a:lnTo>
                    <a:pt x="77470" y="162560"/>
                  </a:lnTo>
                  <a:lnTo>
                    <a:pt x="87630" y="156210"/>
                  </a:lnTo>
                  <a:lnTo>
                    <a:pt x="96520" y="147320"/>
                  </a:lnTo>
                  <a:lnTo>
                    <a:pt x="104140" y="135890"/>
                  </a:lnTo>
                  <a:lnTo>
                    <a:pt x="111760" y="123190"/>
                  </a:lnTo>
                  <a:lnTo>
                    <a:pt x="119380" y="107950"/>
                  </a:lnTo>
                  <a:lnTo>
                    <a:pt x="124460" y="92710"/>
                  </a:lnTo>
                  <a:lnTo>
                    <a:pt x="128270" y="76200"/>
                  </a:lnTo>
                  <a:lnTo>
                    <a:pt x="129540" y="58420"/>
                  </a:lnTo>
                  <a:lnTo>
                    <a:pt x="128270" y="44450"/>
                  </a:lnTo>
                  <a:lnTo>
                    <a:pt x="123190" y="30480"/>
                  </a:lnTo>
                  <a:lnTo>
                    <a:pt x="116840" y="19050"/>
                  </a:lnTo>
                  <a:lnTo>
                    <a:pt x="106680" y="10160"/>
                  </a:lnTo>
                  <a:lnTo>
                    <a:pt x="96520" y="5080"/>
                  </a:lnTo>
                  <a:lnTo>
                    <a:pt x="83820" y="1270"/>
                  </a:lnTo>
                  <a:lnTo>
                    <a:pt x="72390" y="0"/>
                  </a:lnTo>
                  <a:lnTo>
                    <a:pt x="62230" y="0"/>
                  </a:lnTo>
                  <a:lnTo>
                    <a:pt x="29210" y="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339590" y="8112760"/>
              <a:ext cx="156211" cy="201931"/>
            </a:xfrm>
            <a:custGeom>
              <a:avLst/>
              <a:gdLst/>
              <a:ahLst/>
              <a:cxnLst/>
              <a:rect l="0" t="0" r="0" b="0"/>
              <a:pathLst>
                <a:path w="156211" h="201931">
                  <a:moveTo>
                    <a:pt x="8890" y="12700"/>
                  </a:moveTo>
                  <a:lnTo>
                    <a:pt x="8890" y="77470"/>
                  </a:lnTo>
                  <a:lnTo>
                    <a:pt x="7620" y="91440"/>
                  </a:lnTo>
                  <a:lnTo>
                    <a:pt x="5080" y="104140"/>
                  </a:lnTo>
                  <a:lnTo>
                    <a:pt x="2540" y="115570"/>
                  </a:lnTo>
                  <a:lnTo>
                    <a:pt x="1270" y="128270"/>
                  </a:lnTo>
                  <a:lnTo>
                    <a:pt x="0" y="140970"/>
                  </a:lnTo>
                  <a:lnTo>
                    <a:pt x="0" y="154940"/>
                  </a:lnTo>
                  <a:lnTo>
                    <a:pt x="0" y="157480"/>
                  </a:lnTo>
                  <a:lnTo>
                    <a:pt x="2540" y="153670"/>
                  </a:lnTo>
                  <a:lnTo>
                    <a:pt x="3810" y="146050"/>
                  </a:lnTo>
                  <a:lnTo>
                    <a:pt x="12700" y="118110"/>
                  </a:lnTo>
                  <a:lnTo>
                    <a:pt x="31750" y="59690"/>
                  </a:lnTo>
                  <a:lnTo>
                    <a:pt x="38100" y="45720"/>
                  </a:lnTo>
                  <a:lnTo>
                    <a:pt x="45720" y="33020"/>
                  </a:lnTo>
                  <a:lnTo>
                    <a:pt x="54610" y="19050"/>
                  </a:lnTo>
                  <a:lnTo>
                    <a:pt x="66040" y="10160"/>
                  </a:lnTo>
                  <a:lnTo>
                    <a:pt x="80010" y="3810"/>
                  </a:lnTo>
                  <a:lnTo>
                    <a:pt x="95250" y="0"/>
                  </a:lnTo>
                  <a:lnTo>
                    <a:pt x="106680" y="2540"/>
                  </a:lnTo>
                  <a:lnTo>
                    <a:pt x="118110" y="7620"/>
                  </a:lnTo>
                  <a:lnTo>
                    <a:pt x="127000" y="16510"/>
                  </a:lnTo>
                  <a:lnTo>
                    <a:pt x="134620" y="25400"/>
                  </a:lnTo>
                  <a:lnTo>
                    <a:pt x="140970" y="35560"/>
                  </a:lnTo>
                  <a:lnTo>
                    <a:pt x="146050" y="45720"/>
                  </a:lnTo>
                  <a:lnTo>
                    <a:pt x="148590" y="59690"/>
                  </a:lnTo>
                  <a:lnTo>
                    <a:pt x="151130" y="74930"/>
                  </a:lnTo>
                  <a:lnTo>
                    <a:pt x="152400" y="92710"/>
                  </a:lnTo>
                  <a:lnTo>
                    <a:pt x="153670" y="109220"/>
                  </a:lnTo>
                  <a:lnTo>
                    <a:pt x="154940" y="125730"/>
                  </a:lnTo>
                  <a:lnTo>
                    <a:pt x="15621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4885690" y="8093710"/>
              <a:ext cx="318771" cy="158751"/>
            </a:xfrm>
            <a:custGeom>
              <a:avLst/>
              <a:gdLst/>
              <a:ahLst/>
              <a:cxnLst/>
              <a:rect l="0" t="0" r="0" b="0"/>
              <a:pathLst>
                <a:path w="318771" h="158751">
                  <a:moveTo>
                    <a:pt x="0" y="0"/>
                  </a:moveTo>
                  <a:lnTo>
                    <a:pt x="0" y="157480"/>
                  </a:lnTo>
                  <a:lnTo>
                    <a:pt x="0" y="110490"/>
                  </a:lnTo>
                  <a:lnTo>
                    <a:pt x="1270" y="97790"/>
                  </a:lnTo>
                  <a:lnTo>
                    <a:pt x="2540" y="86360"/>
                  </a:lnTo>
                  <a:lnTo>
                    <a:pt x="5080" y="74930"/>
                  </a:lnTo>
                  <a:lnTo>
                    <a:pt x="8890" y="64770"/>
                  </a:lnTo>
                  <a:lnTo>
                    <a:pt x="13970" y="53340"/>
                  </a:lnTo>
                  <a:lnTo>
                    <a:pt x="20320" y="43180"/>
                  </a:lnTo>
                  <a:lnTo>
                    <a:pt x="25400" y="33020"/>
                  </a:lnTo>
                  <a:lnTo>
                    <a:pt x="31750" y="25400"/>
                  </a:lnTo>
                  <a:lnTo>
                    <a:pt x="39370" y="16510"/>
                  </a:lnTo>
                  <a:lnTo>
                    <a:pt x="49530" y="10160"/>
                  </a:lnTo>
                  <a:lnTo>
                    <a:pt x="62230" y="5080"/>
                  </a:lnTo>
                  <a:lnTo>
                    <a:pt x="76200" y="0"/>
                  </a:lnTo>
                  <a:lnTo>
                    <a:pt x="91440" y="0"/>
                  </a:lnTo>
                  <a:lnTo>
                    <a:pt x="107950" y="3810"/>
                  </a:lnTo>
                  <a:lnTo>
                    <a:pt x="124460" y="10160"/>
                  </a:lnTo>
                  <a:lnTo>
                    <a:pt x="137160" y="19050"/>
                  </a:lnTo>
                  <a:lnTo>
                    <a:pt x="148590" y="31750"/>
                  </a:lnTo>
                  <a:lnTo>
                    <a:pt x="158750" y="45720"/>
                  </a:lnTo>
                  <a:lnTo>
                    <a:pt x="166370" y="59690"/>
                  </a:lnTo>
                  <a:lnTo>
                    <a:pt x="172720" y="73660"/>
                  </a:lnTo>
                  <a:lnTo>
                    <a:pt x="177800" y="87630"/>
                  </a:lnTo>
                  <a:lnTo>
                    <a:pt x="181610" y="102870"/>
                  </a:lnTo>
                  <a:lnTo>
                    <a:pt x="184150" y="119380"/>
                  </a:lnTo>
                  <a:lnTo>
                    <a:pt x="185420" y="135890"/>
                  </a:lnTo>
                  <a:lnTo>
                    <a:pt x="186690" y="138430"/>
                  </a:lnTo>
                  <a:lnTo>
                    <a:pt x="187960" y="132080"/>
                  </a:lnTo>
                  <a:lnTo>
                    <a:pt x="187960" y="119380"/>
                  </a:lnTo>
                  <a:lnTo>
                    <a:pt x="189230" y="107950"/>
                  </a:lnTo>
                  <a:lnTo>
                    <a:pt x="191770" y="96520"/>
                  </a:lnTo>
                  <a:lnTo>
                    <a:pt x="194310" y="86360"/>
                  </a:lnTo>
                  <a:lnTo>
                    <a:pt x="196850" y="74930"/>
                  </a:lnTo>
                  <a:lnTo>
                    <a:pt x="203200" y="53340"/>
                  </a:lnTo>
                  <a:lnTo>
                    <a:pt x="208280" y="44450"/>
                  </a:lnTo>
                  <a:lnTo>
                    <a:pt x="213360" y="35560"/>
                  </a:lnTo>
                  <a:lnTo>
                    <a:pt x="219710" y="26670"/>
                  </a:lnTo>
                  <a:lnTo>
                    <a:pt x="227330" y="20320"/>
                  </a:lnTo>
                  <a:lnTo>
                    <a:pt x="234950" y="15240"/>
                  </a:lnTo>
                  <a:lnTo>
                    <a:pt x="243840" y="10160"/>
                  </a:lnTo>
                  <a:lnTo>
                    <a:pt x="254000" y="7620"/>
                  </a:lnTo>
                  <a:lnTo>
                    <a:pt x="264160" y="7620"/>
                  </a:lnTo>
                  <a:lnTo>
                    <a:pt x="274320" y="8890"/>
                  </a:lnTo>
                  <a:lnTo>
                    <a:pt x="283210" y="15240"/>
                  </a:lnTo>
                  <a:lnTo>
                    <a:pt x="292100" y="25400"/>
                  </a:lnTo>
                  <a:lnTo>
                    <a:pt x="299720" y="38100"/>
                  </a:lnTo>
                  <a:lnTo>
                    <a:pt x="306070" y="50800"/>
                  </a:lnTo>
                  <a:lnTo>
                    <a:pt x="311150" y="62230"/>
                  </a:lnTo>
                  <a:lnTo>
                    <a:pt x="316230" y="72390"/>
                  </a:lnTo>
                  <a:lnTo>
                    <a:pt x="318770" y="85090"/>
                  </a:lnTo>
                  <a:lnTo>
                    <a:pt x="318770" y="97790"/>
                  </a:lnTo>
                  <a:lnTo>
                    <a:pt x="30480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284470" y="8083550"/>
              <a:ext cx="151131" cy="193041"/>
            </a:xfrm>
            <a:custGeom>
              <a:avLst/>
              <a:gdLst/>
              <a:ahLst/>
              <a:cxnLst/>
              <a:rect l="0" t="0" r="0" b="0"/>
              <a:pathLst>
                <a:path w="151131" h="193041">
                  <a:moveTo>
                    <a:pt x="74930" y="0"/>
                  </a:moveTo>
                  <a:lnTo>
                    <a:pt x="52070" y="16510"/>
                  </a:lnTo>
                  <a:lnTo>
                    <a:pt x="43180" y="27940"/>
                  </a:lnTo>
                  <a:lnTo>
                    <a:pt x="35560" y="40640"/>
                  </a:lnTo>
                  <a:lnTo>
                    <a:pt x="26670" y="54610"/>
                  </a:lnTo>
                  <a:lnTo>
                    <a:pt x="19050" y="71120"/>
                  </a:lnTo>
                  <a:lnTo>
                    <a:pt x="12700" y="87630"/>
                  </a:lnTo>
                  <a:lnTo>
                    <a:pt x="5080" y="104140"/>
                  </a:lnTo>
                  <a:lnTo>
                    <a:pt x="1270" y="118110"/>
                  </a:lnTo>
                  <a:lnTo>
                    <a:pt x="0" y="132080"/>
                  </a:lnTo>
                  <a:lnTo>
                    <a:pt x="0" y="143510"/>
                  </a:lnTo>
                  <a:lnTo>
                    <a:pt x="2540" y="156210"/>
                  </a:lnTo>
                  <a:lnTo>
                    <a:pt x="6350" y="166370"/>
                  </a:lnTo>
                  <a:lnTo>
                    <a:pt x="11430" y="177800"/>
                  </a:lnTo>
                  <a:lnTo>
                    <a:pt x="21590" y="185420"/>
                  </a:lnTo>
                  <a:lnTo>
                    <a:pt x="33020" y="190500"/>
                  </a:lnTo>
                  <a:lnTo>
                    <a:pt x="46990" y="193040"/>
                  </a:lnTo>
                  <a:lnTo>
                    <a:pt x="58420" y="193040"/>
                  </a:lnTo>
                  <a:lnTo>
                    <a:pt x="68580" y="190500"/>
                  </a:lnTo>
                  <a:lnTo>
                    <a:pt x="77470" y="186690"/>
                  </a:lnTo>
                  <a:lnTo>
                    <a:pt x="87630" y="182880"/>
                  </a:lnTo>
                  <a:lnTo>
                    <a:pt x="106680" y="175260"/>
                  </a:lnTo>
                  <a:lnTo>
                    <a:pt x="115570" y="170180"/>
                  </a:lnTo>
                  <a:lnTo>
                    <a:pt x="124460" y="162560"/>
                  </a:lnTo>
                  <a:lnTo>
                    <a:pt x="132080" y="153670"/>
                  </a:lnTo>
                  <a:lnTo>
                    <a:pt x="138430" y="144780"/>
                  </a:lnTo>
                  <a:lnTo>
                    <a:pt x="144780" y="134620"/>
                  </a:lnTo>
                  <a:lnTo>
                    <a:pt x="148590" y="125730"/>
                  </a:lnTo>
                  <a:lnTo>
                    <a:pt x="151130" y="113030"/>
                  </a:lnTo>
                  <a:lnTo>
                    <a:pt x="151130" y="99060"/>
                  </a:lnTo>
                  <a:lnTo>
                    <a:pt x="149860" y="83820"/>
                  </a:lnTo>
                  <a:lnTo>
                    <a:pt x="148590" y="69850"/>
                  </a:lnTo>
                  <a:lnTo>
                    <a:pt x="146050" y="57150"/>
                  </a:lnTo>
                  <a:lnTo>
                    <a:pt x="143510" y="44450"/>
                  </a:lnTo>
                  <a:lnTo>
                    <a:pt x="137160" y="34290"/>
                  </a:lnTo>
                  <a:lnTo>
                    <a:pt x="128270" y="25400"/>
                  </a:lnTo>
                  <a:lnTo>
                    <a:pt x="116840" y="16510"/>
                  </a:lnTo>
                  <a:lnTo>
                    <a:pt x="106680" y="12700"/>
                  </a:lnTo>
                  <a:lnTo>
                    <a:pt x="95250" y="10160"/>
                  </a:lnTo>
                  <a:lnTo>
                    <a:pt x="635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481320" y="8056880"/>
              <a:ext cx="204471" cy="205741"/>
            </a:xfrm>
            <a:custGeom>
              <a:avLst/>
              <a:gdLst/>
              <a:ahLst/>
              <a:cxnLst/>
              <a:rect l="0" t="0" r="0" b="0"/>
              <a:pathLst>
                <a:path w="204471" h="205741">
                  <a:moveTo>
                    <a:pt x="13970" y="142240"/>
                  </a:moveTo>
                  <a:lnTo>
                    <a:pt x="8890" y="170180"/>
                  </a:lnTo>
                  <a:lnTo>
                    <a:pt x="6350" y="182880"/>
                  </a:lnTo>
                  <a:lnTo>
                    <a:pt x="2540" y="193040"/>
                  </a:lnTo>
                  <a:lnTo>
                    <a:pt x="0" y="204470"/>
                  </a:lnTo>
                  <a:lnTo>
                    <a:pt x="0" y="205740"/>
                  </a:lnTo>
                  <a:lnTo>
                    <a:pt x="2540" y="201930"/>
                  </a:lnTo>
                  <a:lnTo>
                    <a:pt x="6350" y="191770"/>
                  </a:lnTo>
                  <a:lnTo>
                    <a:pt x="10160" y="182880"/>
                  </a:lnTo>
                  <a:lnTo>
                    <a:pt x="17780" y="162560"/>
                  </a:lnTo>
                  <a:lnTo>
                    <a:pt x="27940" y="129540"/>
                  </a:lnTo>
                  <a:lnTo>
                    <a:pt x="44450" y="77470"/>
                  </a:lnTo>
                  <a:lnTo>
                    <a:pt x="48260" y="63500"/>
                  </a:lnTo>
                  <a:lnTo>
                    <a:pt x="53340" y="53340"/>
                  </a:lnTo>
                  <a:lnTo>
                    <a:pt x="59690" y="43180"/>
                  </a:lnTo>
                  <a:lnTo>
                    <a:pt x="64770" y="34290"/>
                  </a:lnTo>
                  <a:lnTo>
                    <a:pt x="73660" y="25400"/>
                  </a:lnTo>
                  <a:lnTo>
                    <a:pt x="85090" y="17780"/>
                  </a:lnTo>
                  <a:lnTo>
                    <a:pt x="96520" y="10160"/>
                  </a:lnTo>
                  <a:lnTo>
                    <a:pt x="109220" y="5080"/>
                  </a:lnTo>
                  <a:lnTo>
                    <a:pt x="121920" y="2540"/>
                  </a:lnTo>
                  <a:lnTo>
                    <a:pt x="135890" y="0"/>
                  </a:lnTo>
                  <a:lnTo>
                    <a:pt x="148590" y="0"/>
                  </a:lnTo>
                  <a:lnTo>
                    <a:pt x="162560" y="3810"/>
                  </a:lnTo>
                  <a:lnTo>
                    <a:pt x="204470" y="16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681980" y="8087360"/>
              <a:ext cx="256541" cy="168911"/>
            </a:xfrm>
            <a:custGeom>
              <a:avLst/>
              <a:gdLst/>
              <a:ahLst/>
              <a:cxnLst/>
              <a:rect l="0" t="0" r="0" b="0"/>
              <a:pathLst>
                <a:path w="256541" h="168911">
                  <a:moveTo>
                    <a:pt x="193040" y="49530"/>
                  </a:moveTo>
                  <a:lnTo>
                    <a:pt x="187960" y="31750"/>
                  </a:lnTo>
                  <a:lnTo>
                    <a:pt x="182880" y="25400"/>
                  </a:lnTo>
                  <a:lnTo>
                    <a:pt x="177800" y="17780"/>
                  </a:lnTo>
                  <a:lnTo>
                    <a:pt x="172720" y="10160"/>
                  </a:lnTo>
                  <a:lnTo>
                    <a:pt x="162560" y="6350"/>
                  </a:lnTo>
                  <a:lnTo>
                    <a:pt x="151130" y="2540"/>
                  </a:lnTo>
                  <a:lnTo>
                    <a:pt x="137160" y="0"/>
                  </a:lnTo>
                  <a:lnTo>
                    <a:pt x="121920" y="2540"/>
                  </a:lnTo>
                  <a:lnTo>
                    <a:pt x="105410" y="7620"/>
                  </a:lnTo>
                  <a:lnTo>
                    <a:pt x="88900" y="13970"/>
                  </a:lnTo>
                  <a:lnTo>
                    <a:pt x="76200" y="21590"/>
                  </a:lnTo>
                  <a:lnTo>
                    <a:pt x="64770" y="27940"/>
                  </a:lnTo>
                  <a:lnTo>
                    <a:pt x="54610" y="35560"/>
                  </a:lnTo>
                  <a:lnTo>
                    <a:pt x="45720" y="43180"/>
                  </a:lnTo>
                  <a:lnTo>
                    <a:pt x="38100" y="52070"/>
                  </a:lnTo>
                  <a:lnTo>
                    <a:pt x="29210" y="60960"/>
                  </a:lnTo>
                  <a:lnTo>
                    <a:pt x="22860" y="71120"/>
                  </a:lnTo>
                  <a:lnTo>
                    <a:pt x="17780" y="81280"/>
                  </a:lnTo>
                  <a:lnTo>
                    <a:pt x="12700" y="91440"/>
                  </a:lnTo>
                  <a:lnTo>
                    <a:pt x="8890" y="101600"/>
                  </a:lnTo>
                  <a:lnTo>
                    <a:pt x="5080" y="111760"/>
                  </a:lnTo>
                  <a:lnTo>
                    <a:pt x="1270" y="123190"/>
                  </a:lnTo>
                  <a:lnTo>
                    <a:pt x="0" y="133350"/>
                  </a:lnTo>
                  <a:lnTo>
                    <a:pt x="2540" y="143510"/>
                  </a:lnTo>
                  <a:lnTo>
                    <a:pt x="6350" y="153670"/>
                  </a:lnTo>
                  <a:lnTo>
                    <a:pt x="15240" y="161290"/>
                  </a:lnTo>
                  <a:lnTo>
                    <a:pt x="26670" y="166370"/>
                  </a:lnTo>
                  <a:lnTo>
                    <a:pt x="39370" y="168910"/>
                  </a:lnTo>
                  <a:lnTo>
                    <a:pt x="54610" y="167640"/>
                  </a:lnTo>
                  <a:lnTo>
                    <a:pt x="69850" y="162560"/>
                  </a:lnTo>
                  <a:lnTo>
                    <a:pt x="86360" y="156210"/>
                  </a:lnTo>
                  <a:lnTo>
                    <a:pt x="100330" y="149860"/>
                  </a:lnTo>
                  <a:lnTo>
                    <a:pt x="114300" y="143510"/>
                  </a:lnTo>
                  <a:lnTo>
                    <a:pt x="125730" y="135890"/>
                  </a:lnTo>
                  <a:lnTo>
                    <a:pt x="137160" y="128270"/>
                  </a:lnTo>
                  <a:lnTo>
                    <a:pt x="146050" y="119380"/>
                  </a:lnTo>
                  <a:lnTo>
                    <a:pt x="154940" y="110490"/>
                  </a:lnTo>
                  <a:lnTo>
                    <a:pt x="161290" y="100330"/>
                  </a:lnTo>
                  <a:lnTo>
                    <a:pt x="167640" y="90170"/>
                  </a:lnTo>
                  <a:lnTo>
                    <a:pt x="172720" y="80010"/>
                  </a:lnTo>
                  <a:lnTo>
                    <a:pt x="176530" y="69850"/>
                  </a:lnTo>
                  <a:lnTo>
                    <a:pt x="181610" y="59690"/>
                  </a:lnTo>
                  <a:lnTo>
                    <a:pt x="185420" y="48260"/>
                  </a:lnTo>
                  <a:lnTo>
                    <a:pt x="187960" y="46990"/>
                  </a:lnTo>
                  <a:lnTo>
                    <a:pt x="189230" y="49530"/>
                  </a:lnTo>
                  <a:lnTo>
                    <a:pt x="190500" y="55880"/>
                  </a:lnTo>
                  <a:lnTo>
                    <a:pt x="191770" y="67310"/>
                  </a:lnTo>
                  <a:lnTo>
                    <a:pt x="191770" y="80010"/>
                  </a:lnTo>
                  <a:lnTo>
                    <a:pt x="191770" y="93980"/>
                  </a:lnTo>
                  <a:lnTo>
                    <a:pt x="194310" y="106680"/>
                  </a:lnTo>
                  <a:lnTo>
                    <a:pt x="199390" y="119380"/>
                  </a:lnTo>
                  <a:lnTo>
                    <a:pt x="204470" y="130810"/>
                  </a:lnTo>
                  <a:lnTo>
                    <a:pt x="209550" y="140970"/>
                  </a:lnTo>
                  <a:lnTo>
                    <a:pt x="215900" y="149860"/>
                  </a:lnTo>
                  <a:lnTo>
                    <a:pt x="25654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023610" y="7926070"/>
              <a:ext cx="50801" cy="294641"/>
            </a:xfrm>
            <a:custGeom>
              <a:avLst/>
              <a:gdLst/>
              <a:ahLst/>
              <a:cxnLst/>
              <a:rect l="0" t="0" r="0" b="0"/>
              <a:pathLst>
                <a:path w="50801" h="294641">
                  <a:moveTo>
                    <a:pt x="50800" y="0"/>
                  </a:moveTo>
                  <a:lnTo>
                    <a:pt x="45720" y="16510"/>
                  </a:lnTo>
                  <a:lnTo>
                    <a:pt x="36830" y="40640"/>
                  </a:lnTo>
                  <a:lnTo>
                    <a:pt x="26670" y="68580"/>
                  </a:lnTo>
                  <a:lnTo>
                    <a:pt x="17780" y="91440"/>
                  </a:lnTo>
                  <a:lnTo>
                    <a:pt x="15240" y="104140"/>
                  </a:lnTo>
                  <a:lnTo>
                    <a:pt x="12700" y="118110"/>
                  </a:lnTo>
                  <a:lnTo>
                    <a:pt x="11430" y="130810"/>
                  </a:lnTo>
                  <a:lnTo>
                    <a:pt x="10160" y="144780"/>
                  </a:lnTo>
                  <a:lnTo>
                    <a:pt x="7620" y="158750"/>
                  </a:lnTo>
                  <a:lnTo>
                    <a:pt x="3810" y="171450"/>
                  </a:lnTo>
                  <a:lnTo>
                    <a:pt x="2540" y="186690"/>
                  </a:lnTo>
                  <a:lnTo>
                    <a:pt x="1270" y="203200"/>
                  </a:lnTo>
                  <a:lnTo>
                    <a:pt x="0" y="219710"/>
                  </a:lnTo>
                  <a:lnTo>
                    <a:pt x="1270" y="234950"/>
                  </a:lnTo>
                  <a:lnTo>
                    <a:pt x="2540" y="250190"/>
                  </a:lnTo>
                  <a:lnTo>
                    <a:pt x="889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169660" y="8046720"/>
              <a:ext cx="220981" cy="240031"/>
            </a:xfrm>
            <a:custGeom>
              <a:avLst/>
              <a:gdLst/>
              <a:ahLst/>
              <a:cxnLst/>
              <a:rect l="0" t="0" r="0" b="0"/>
              <a:pathLst>
                <a:path w="220981" h="240031">
                  <a:moveTo>
                    <a:pt x="0" y="58420"/>
                  </a:moveTo>
                  <a:lnTo>
                    <a:pt x="11430" y="68580"/>
                  </a:lnTo>
                  <a:lnTo>
                    <a:pt x="19050" y="73660"/>
                  </a:lnTo>
                  <a:lnTo>
                    <a:pt x="29210" y="77470"/>
                  </a:lnTo>
                  <a:lnTo>
                    <a:pt x="40640" y="81280"/>
                  </a:lnTo>
                  <a:lnTo>
                    <a:pt x="53340" y="85090"/>
                  </a:lnTo>
                  <a:lnTo>
                    <a:pt x="68580" y="88900"/>
                  </a:lnTo>
                  <a:lnTo>
                    <a:pt x="83820" y="92710"/>
                  </a:lnTo>
                  <a:lnTo>
                    <a:pt x="97790" y="93980"/>
                  </a:lnTo>
                  <a:lnTo>
                    <a:pt x="111760" y="93980"/>
                  </a:lnTo>
                  <a:lnTo>
                    <a:pt x="123190" y="92710"/>
                  </a:lnTo>
                  <a:lnTo>
                    <a:pt x="134620" y="90170"/>
                  </a:lnTo>
                  <a:lnTo>
                    <a:pt x="146050" y="87630"/>
                  </a:lnTo>
                  <a:lnTo>
                    <a:pt x="157480" y="85090"/>
                  </a:lnTo>
                  <a:lnTo>
                    <a:pt x="165100" y="80010"/>
                  </a:lnTo>
                  <a:lnTo>
                    <a:pt x="172720" y="72390"/>
                  </a:lnTo>
                  <a:lnTo>
                    <a:pt x="177800" y="63500"/>
                  </a:lnTo>
                  <a:lnTo>
                    <a:pt x="180340" y="54610"/>
                  </a:lnTo>
                  <a:lnTo>
                    <a:pt x="181610" y="45720"/>
                  </a:lnTo>
                  <a:lnTo>
                    <a:pt x="180340" y="35560"/>
                  </a:lnTo>
                  <a:lnTo>
                    <a:pt x="175260" y="26670"/>
                  </a:lnTo>
                  <a:lnTo>
                    <a:pt x="167640" y="17780"/>
                  </a:lnTo>
                  <a:lnTo>
                    <a:pt x="157480" y="10160"/>
                  </a:lnTo>
                  <a:lnTo>
                    <a:pt x="144780" y="5080"/>
                  </a:lnTo>
                  <a:lnTo>
                    <a:pt x="130810" y="1270"/>
                  </a:lnTo>
                  <a:lnTo>
                    <a:pt x="115570" y="0"/>
                  </a:lnTo>
                  <a:lnTo>
                    <a:pt x="101600" y="0"/>
                  </a:lnTo>
                  <a:lnTo>
                    <a:pt x="88900" y="2540"/>
                  </a:lnTo>
                  <a:lnTo>
                    <a:pt x="76200" y="7620"/>
                  </a:lnTo>
                  <a:lnTo>
                    <a:pt x="66040" y="12700"/>
                  </a:lnTo>
                  <a:lnTo>
                    <a:pt x="57150" y="17780"/>
                  </a:lnTo>
                  <a:lnTo>
                    <a:pt x="48260" y="24130"/>
                  </a:lnTo>
                  <a:lnTo>
                    <a:pt x="40640" y="31750"/>
                  </a:lnTo>
                  <a:lnTo>
                    <a:pt x="33020" y="40640"/>
                  </a:lnTo>
                  <a:lnTo>
                    <a:pt x="25400" y="49530"/>
                  </a:lnTo>
                  <a:lnTo>
                    <a:pt x="19050" y="59690"/>
                  </a:lnTo>
                  <a:lnTo>
                    <a:pt x="13970" y="69850"/>
                  </a:lnTo>
                  <a:lnTo>
                    <a:pt x="8890" y="80010"/>
                  </a:lnTo>
                  <a:lnTo>
                    <a:pt x="6350" y="91440"/>
                  </a:lnTo>
                  <a:lnTo>
                    <a:pt x="3810" y="104140"/>
                  </a:lnTo>
                  <a:lnTo>
                    <a:pt x="2540" y="116840"/>
                  </a:lnTo>
                  <a:lnTo>
                    <a:pt x="3810" y="132080"/>
                  </a:lnTo>
                  <a:lnTo>
                    <a:pt x="7620" y="149860"/>
                  </a:lnTo>
                  <a:lnTo>
                    <a:pt x="11430" y="167640"/>
                  </a:lnTo>
                  <a:lnTo>
                    <a:pt x="17780" y="182880"/>
                  </a:lnTo>
                  <a:lnTo>
                    <a:pt x="22860" y="195580"/>
                  </a:lnTo>
                  <a:lnTo>
                    <a:pt x="29210" y="205740"/>
                  </a:lnTo>
                  <a:lnTo>
                    <a:pt x="36830" y="213360"/>
                  </a:lnTo>
                  <a:lnTo>
                    <a:pt x="45720" y="219710"/>
                  </a:lnTo>
                  <a:lnTo>
                    <a:pt x="54610" y="226060"/>
                  </a:lnTo>
                  <a:lnTo>
                    <a:pt x="64770" y="231140"/>
                  </a:lnTo>
                  <a:lnTo>
                    <a:pt x="74930" y="234950"/>
                  </a:lnTo>
                  <a:lnTo>
                    <a:pt x="85090" y="238760"/>
                  </a:lnTo>
                  <a:lnTo>
                    <a:pt x="97790" y="240030"/>
                  </a:lnTo>
                  <a:lnTo>
                    <a:pt x="111760" y="237490"/>
                  </a:lnTo>
                  <a:lnTo>
                    <a:pt x="127000" y="233680"/>
                  </a:lnTo>
                  <a:lnTo>
                    <a:pt x="142240" y="228600"/>
                  </a:lnTo>
                  <a:lnTo>
                    <a:pt x="156210" y="223520"/>
                  </a:lnTo>
                  <a:lnTo>
                    <a:pt x="171450" y="217170"/>
                  </a:lnTo>
                  <a:lnTo>
                    <a:pt x="182880" y="210820"/>
                  </a:lnTo>
                  <a:lnTo>
                    <a:pt x="193040" y="204470"/>
                  </a:lnTo>
                  <a:lnTo>
                    <a:pt x="22098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864100" y="7860030"/>
            <a:ext cx="2000251" cy="518161"/>
            <a:chOff x="4864100" y="7860030"/>
            <a:chExt cx="2000251" cy="518161"/>
          </a:xfrm>
        </p:grpSpPr>
        <p:sp>
          <p:nvSpPr>
            <p:cNvPr id="237" name="Freeform 236"/>
            <p:cNvSpPr/>
            <p:nvPr/>
          </p:nvSpPr>
          <p:spPr>
            <a:xfrm>
              <a:off x="6675120" y="7946390"/>
              <a:ext cx="63501" cy="316231"/>
            </a:xfrm>
            <a:custGeom>
              <a:avLst/>
              <a:gdLst/>
              <a:ahLst/>
              <a:cxnLst/>
              <a:rect l="0" t="0" r="0" b="0"/>
              <a:pathLst>
                <a:path w="63501" h="316231">
                  <a:moveTo>
                    <a:pt x="63500" y="0"/>
                  </a:moveTo>
                  <a:lnTo>
                    <a:pt x="52070" y="17780"/>
                  </a:lnTo>
                  <a:lnTo>
                    <a:pt x="46990" y="27940"/>
                  </a:lnTo>
                  <a:lnTo>
                    <a:pt x="43180" y="40640"/>
                  </a:lnTo>
                  <a:lnTo>
                    <a:pt x="27940" y="97790"/>
                  </a:lnTo>
                  <a:lnTo>
                    <a:pt x="25400" y="113030"/>
                  </a:lnTo>
                  <a:lnTo>
                    <a:pt x="24130" y="127000"/>
                  </a:lnTo>
                  <a:lnTo>
                    <a:pt x="22860" y="140970"/>
                  </a:lnTo>
                  <a:lnTo>
                    <a:pt x="22860" y="154940"/>
                  </a:lnTo>
                  <a:lnTo>
                    <a:pt x="21590" y="182880"/>
                  </a:lnTo>
                  <a:lnTo>
                    <a:pt x="20320" y="195580"/>
                  </a:lnTo>
                  <a:lnTo>
                    <a:pt x="17780" y="208280"/>
                  </a:lnTo>
                  <a:lnTo>
                    <a:pt x="10160" y="24765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6614160" y="7860030"/>
              <a:ext cx="250191" cy="127001"/>
            </a:xfrm>
            <a:custGeom>
              <a:avLst/>
              <a:gdLst/>
              <a:ahLst/>
              <a:cxnLst/>
              <a:rect l="0" t="0" r="0" b="0"/>
              <a:pathLst>
                <a:path w="250191" h="127001">
                  <a:moveTo>
                    <a:pt x="113030" y="54610"/>
                  </a:moveTo>
                  <a:lnTo>
                    <a:pt x="119380" y="38100"/>
                  </a:lnTo>
                  <a:lnTo>
                    <a:pt x="115570" y="38100"/>
                  </a:lnTo>
                  <a:lnTo>
                    <a:pt x="106680" y="43180"/>
                  </a:lnTo>
                  <a:lnTo>
                    <a:pt x="95250" y="50800"/>
                  </a:lnTo>
                  <a:lnTo>
                    <a:pt x="85090" y="58420"/>
                  </a:lnTo>
                  <a:lnTo>
                    <a:pt x="74930" y="68580"/>
                  </a:lnTo>
                  <a:lnTo>
                    <a:pt x="67310" y="77470"/>
                  </a:lnTo>
                  <a:lnTo>
                    <a:pt x="59690" y="86360"/>
                  </a:lnTo>
                  <a:lnTo>
                    <a:pt x="44450" y="102870"/>
                  </a:lnTo>
                  <a:lnTo>
                    <a:pt x="22860" y="124460"/>
                  </a:lnTo>
                  <a:lnTo>
                    <a:pt x="15240" y="127000"/>
                  </a:lnTo>
                  <a:lnTo>
                    <a:pt x="8890" y="127000"/>
                  </a:lnTo>
                  <a:lnTo>
                    <a:pt x="1270" y="124460"/>
                  </a:lnTo>
                  <a:lnTo>
                    <a:pt x="0" y="115570"/>
                  </a:lnTo>
                  <a:lnTo>
                    <a:pt x="2540" y="105410"/>
                  </a:lnTo>
                  <a:lnTo>
                    <a:pt x="7620" y="91440"/>
                  </a:lnTo>
                  <a:lnTo>
                    <a:pt x="15240" y="78740"/>
                  </a:lnTo>
                  <a:lnTo>
                    <a:pt x="22860" y="64770"/>
                  </a:lnTo>
                  <a:lnTo>
                    <a:pt x="33020" y="50800"/>
                  </a:lnTo>
                  <a:lnTo>
                    <a:pt x="41910" y="39370"/>
                  </a:lnTo>
                  <a:lnTo>
                    <a:pt x="52070" y="29210"/>
                  </a:lnTo>
                  <a:lnTo>
                    <a:pt x="62230" y="20320"/>
                  </a:lnTo>
                  <a:lnTo>
                    <a:pt x="74930" y="13970"/>
                  </a:lnTo>
                  <a:lnTo>
                    <a:pt x="88900" y="7620"/>
                  </a:lnTo>
                  <a:lnTo>
                    <a:pt x="104140" y="2540"/>
                  </a:lnTo>
                  <a:lnTo>
                    <a:pt x="119380" y="0"/>
                  </a:lnTo>
                  <a:lnTo>
                    <a:pt x="133350" y="0"/>
                  </a:lnTo>
                  <a:lnTo>
                    <a:pt x="147320" y="0"/>
                  </a:lnTo>
                  <a:lnTo>
                    <a:pt x="160020" y="3810"/>
                  </a:lnTo>
                  <a:lnTo>
                    <a:pt x="170180" y="7620"/>
                  </a:lnTo>
                  <a:lnTo>
                    <a:pt x="179070" y="12700"/>
                  </a:lnTo>
                  <a:lnTo>
                    <a:pt x="187960" y="20320"/>
                  </a:lnTo>
                  <a:lnTo>
                    <a:pt x="195580" y="27940"/>
                  </a:lnTo>
                  <a:lnTo>
                    <a:pt x="203200" y="36830"/>
                  </a:lnTo>
                  <a:lnTo>
                    <a:pt x="210820" y="46990"/>
                  </a:lnTo>
                  <a:lnTo>
                    <a:pt x="218440" y="57150"/>
                  </a:lnTo>
                  <a:lnTo>
                    <a:pt x="226060" y="66040"/>
                  </a:lnTo>
                  <a:lnTo>
                    <a:pt x="231140" y="77470"/>
                  </a:lnTo>
                  <a:lnTo>
                    <a:pt x="236220" y="87630"/>
                  </a:lnTo>
                  <a:lnTo>
                    <a:pt x="250190" y="11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864100" y="8272780"/>
              <a:ext cx="1452881" cy="105411"/>
            </a:xfrm>
            <a:custGeom>
              <a:avLst/>
              <a:gdLst/>
              <a:ahLst/>
              <a:cxnLst/>
              <a:rect l="0" t="0" r="0" b="0"/>
              <a:pathLst>
                <a:path w="1452881" h="105411">
                  <a:moveTo>
                    <a:pt x="0" y="0"/>
                  </a:moveTo>
                  <a:lnTo>
                    <a:pt x="16510" y="11430"/>
                  </a:lnTo>
                  <a:lnTo>
                    <a:pt x="25400" y="16510"/>
                  </a:lnTo>
                  <a:lnTo>
                    <a:pt x="34290" y="20320"/>
                  </a:lnTo>
                  <a:lnTo>
                    <a:pt x="44450" y="24130"/>
                  </a:lnTo>
                  <a:lnTo>
                    <a:pt x="53340" y="27940"/>
                  </a:lnTo>
                  <a:lnTo>
                    <a:pt x="74930" y="35560"/>
                  </a:lnTo>
                  <a:lnTo>
                    <a:pt x="105410" y="45720"/>
                  </a:lnTo>
                  <a:lnTo>
                    <a:pt x="116840" y="49530"/>
                  </a:lnTo>
                  <a:lnTo>
                    <a:pt x="142240" y="55880"/>
                  </a:lnTo>
                  <a:lnTo>
                    <a:pt x="158750" y="59690"/>
                  </a:lnTo>
                  <a:lnTo>
                    <a:pt x="194310" y="67310"/>
                  </a:lnTo>
                  <a:lnTo>
                    <a:pt x="212090" y="69850"/>
                  </a:lnTo>
                  <a:lnTo>
                    <a:pt x="248920" y="72390"/>
                  </a:lnTo>
                  <a:lnTo>
                    <a:pt x="284480" y="73660"/>
                  </a:lnTo>
                  <a:lnTo>
                    <a:pt x="360680" y="73660"/>
                  </a:lnTo>
                  <a:lnTo>
                    <a:pt x="595630" y="73660"/>
                  </a:lnTo>
                  <a:lnTo>
                    <a:pt x="633730" y="77470"/>
                  </a:lnTo>
                  <a:lnTo>
                    <a:pt x="654050" y="80010"/>
                  </a:lnTo>
                  <a:lnTo>
                    <a:pt x="692150" y="82550"/>
                  </a:lnTo>
                  <a:lnTo>
                    <a:pt x="728980" y="83820"/>
                  </a:lnTo>
                  <a:lnTo>
                    <a:pt x="800100" y="83820"/>
                  </a:lnTo>
                  <a:lnTo>
                    <a:pt x="916940" y="85090"/>
                  </a:lnTo>
                  <a:lnTo>
                    <a:pt x="946150" y="87630"/>
                  </a:lnTo>
                  <a:lnTo>
                    <a:pt x="961390" y="90170"/>
                  </a:lnTo>
                  <a:lnTo>
                    <a:pt x="989330" y="92710"/>
                  </a:lnTo>
                  <a:lnTo>
                    <a:pt x="1019810" y="93980"/>
                  </a:lnTo>
                  <a:lnTo>
                    <a:pt x="1093470" y="95250"/>
                  </a:lnTo>
                  <a:lnTo>
                    <a:pt x="1163320" y="95250"/>
                  </a:lnTo>
                  <a:lnTo>
                    <a:pt x="572770" y="95250"/>
                  </a:lnTo>
                  <a:lnTo>
                    <a:pt x="544830" y="96520"/>
                  </a:lnTo>
                  <a:lnTo>
                    <a:pt x="516890" y="97790"/>
                  </a:lnTo>
                  <a:lnTo>
                    <a:pt x="487680" y="100330"/>
                  </a:lnTo>
                  <a:lnTo>
                    <a:pt x="459740" y="102870"/>
                  </a:lnTo>
                  <a:lnTo>
                    <a:pt x="403860" y="104140"/>
                  </a:lnTo>
                  <a:lnTo>
                    <a:pt x="292100" y="105410"/>
                  </a:lnTo>
                  <a:lnTo>
                    <a:pt x="273050" y="105410"/>
                  </a:lnTo>
                  <a:lnTo>
                    <a:pt x="513080" y="105410"/>
                  </a:lnTo>
                  <a:lnTo>
                    <a:pt x="547370" y="104140"/>
                  </a:lnTo>
                  <a:lnTo>
                    <a:pt x="581660" y="102870"/>
                  </a:lnTo>
                  <a:lnTo>
                    <a:pt x="615950" y="100330"/>
                  </a:lnTo>
                  <a:lnTo>
                    <a:pt x="652780" y="99060"/>
                  </a:lnTo>
                  <a:lnTo>
                    <a:pt x="731520" y="96520"/>
                  </a:lnTo>
                  <a:lnTo>
                    <a:pt x="1192530" y="95250"/>
                  </a:lnTo>
                  <a:lnTo>
                    <a:pt x="1224280" y="96520"/>
                  </a:lnTo>
                  <a:lnTo>
                    <a:pt x="1253490" y="97790"/>
                  </a:lnTo>
                  <a:lnTo>
                    <a:pt x="1281430" y="100330"/>
                  </a:lnTo>
                  <a:lnTo>
                    <a:pt x="1306830" y="102870"/>
                  </a:lnTo>
                  <a:lnTo>
                    <a:pt x="1353820" y="104140"/>
                  </a:lnTo>
                  <a:lnTo>
                    <a:pt x="1408430" y="105410"/>
                  </a:lnTo>
                  <a:lnTo>
                    <a:pt x="145288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2410460" y="8509000"/>
            <a:ext cx="4187191" cy="445771"/>
            <a:chOff x="2410460" y="8509000"/>
            <a:chExt cx="4187191" cy="445771"/>
          </a:xfrm>
        </p:grpSpPr>
        <p:sp>
          <p:nvSpPr>
            <p:cNvPr id="241" name="Freeform 240"/>
            <p:cNvSpPr/>
            <p:nvPr/>
          </p:nvSpPr>
          <p:spPr>
            <a:xfrm>
              <a:off x="2537460" y="8525510"/>
              <a:ext cx="95251" cy="220981"/>
            </a:xfrm>
            <a:custGeom>
              <a:avLst/>
              <a:gdLst/>
              <a:ahLst/>
              <a:cxnLst/>
              <a:rect l="0" t="0" r="0" b="0"/>
              <a:pathLst>
                <a:path w="95251" h="220981">
                  <a:moveTo>
                    <a:pt x="0" y="0"/>
                  </a:moveTo>
                  <a:lnTo>
                    <a:pt x="5080" y="34290"/>
                  </a:lnTo>
                  <a:lnTo>
                    <a:pt x="8890" y="46990"/>
                  </a:lnTo>
                  <a:lnTo>
                    <a:pt x="11430" y="59690"/>
                  </a:lnTo>
                  <a:lnTo>
                    <a:pt x="13970" y="71120"/>
                  </a:lnTo>
                  <a:lnTo>
                    <a:pt x="19050" y="82550"/>
                  </a:lnTo>
                  <a:lnTo>
                    <a:pt x="24130" y="93980"/>
                  </a:lnTo>
                  <a:lnTo>
                    <a:pt x="30480" y="105410"/>
                  </a:lnTo>
                  <a:lnTo>
                    <a:pt x="35560" y="115570"/>
                  </a:lnTo>
                  <a:lnTo>
                    <a:pt x="39370" y="125730"/>
                  </a:lnTo>
                  <a:lnTo>
                    <a:pt x="44450" y="137160"/>
                  </a:lnTo>
                  <a:lnTo>
                    <a:pt x="49530" y="147320"/>
                  </a:lnTo>
                  <a:lnTo>
                    <a:pt x="54610" y="158750"/>
                  </a:lnTo>
                  <a:lnTo>
                    <a:pt x="60960" y="168910"/>
                  </a:lnTo>
                  <a:lnTo>
                    <a:pt x="74930" y="189230"/>
                  </a:lnTo>
                  <a:lnTo>
                    <a:pt x="9525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2547620" y="8567420"/>
              <a:ext cx="95251" cy="168911"/>
            </a:xfrm>
            <a:custGeom>
              <a:avLst/>
              <a:gdLst/>
              <a:ahLst/>
              <a:cxnLst/>
              <a:rect l="0" t="0" r="0" b="0"/>
              <a:pathLst>
                <a:path w="95251" h="168911">
                  <a:moveTo>
                    <a:pt x="95250" y="0"/>
                  </a:moveTo>
                  <a:lnTo>
                    <a:pt x="83820" y="17780"/>
                  </a:lnTo>
                  <a:lnTo>
                    <a:pt x="76200" y="27940"/>
                  </a:lnTo>
                  <a:lnTo>
                    <a:pt x="54610" y="55880"/>
                  </a:lnTo>
                  <a:lnTo>
                    <a:pt x="45720" y="69850"/>
                  </a:lnTo>
                  <a:lnTo>
                    <a:pt x="39370" y="83820"/>
                  </a:lnTo>
                  <a:lnTo>
                    <a:pt x="33020" y="99060"/>
                  </a:lnTo>
                  <a:lnTo>
                    <a:pt x="26670" y="11303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410460" y="8652510"/>
              <a:ext cx="168911" cy="73661"/>
            </a:xfrm>
            <a:custGeom>
              <a:avLst/>
              <a:gdLst/>
              <a:ahLst/>
              <a:cxnLst/>
              <a:rect l="0" t="0" r="0" b="0"/>
              <a:pathLst>
                <a:path w="168911" h="73661">
                  <a:moveTo>
                    <a:pt x="0" y="73660"/>
                  </a:moveTo>
                  <a:lnTo>
                    <a:pt x="17780" y="62230"/>
                  </a:lnTo>
                  <a:lnTo>
                    <a:pt x="25400" y="57150"/>
                  </a:lnTo>
                  <a:lnTo>
                    <a:pt x="34290" y="53340"/>
                  </a:lnTo>
                  <a:lnTo>
                    <a:pt x="44450" y="49530"/>
                  </a:lnTo>
                  <a:lnTo>
                    <a:pt x="54610" y="45720"/>
                  </a:lnTo>
                  <a:lnTo>
                    <a:pt x="74930" y="38100"/>
                  </a:lnTo>
                  <a:lnTo>
                    <a:pt x="86360" y="34290"/>
                  </a:lnTo>
                  <a:lnTo>
                    <a:pt x="99060" y="27940"/>
                  </a:lnTo>
                  <a:lnTo>
                    <a:pt x="111760" y="22860"/>
                  </a:lnTo>
                  <a:lnTo>
                    <a:pt x="123190" y="16510"/>
                  </a:lnTo>
                  <a:lnTo>
                    <a:pt x="135890" y="1270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2780030" y="8509000"/>
              <a:ext cx="201931" cy="445771"/>
            </a:xfrm>
            <a:custGeom>
              <a:avLst/>
              <a:gdLst/>
              <a:ahLst/>
              <a:cxnLst/>
              <a:rect l="0" t="0" r="0" b="0"/>
              <a:pathLst>
                <a:path w="201931" h="445771">
                  <a:moveTo>
                    <a:pt x="199390" y="80010"/>
                  </a:moveTo>
                  <a:lnTo>
                    <a:pt x="194310" y="63500"/>
                  </a:lnTo>
                  <a:lnTo>
                    <a:pt x="190500" y="53340"/>
                  </a:lnTo>
                  <a:lnTo>
                    <a:pt x="185420" y="41910"/>
                  </a:lnTo>
                  <a:lnTo>
                    <a:pt x="179070" y="30480"/>
                  </a:lnTo>
                  <a:lnTo>
                    <a:pt x="171450" y="21590"/>
                  </a:lnTo>
                  <a:lnTo>
                    <a:pt x="160020" y="13970"/>
                  </a:lnTo>
                  <a:lnTo>
                    <a:pt x="148590" y="7620"/>
                  </a:lnTo>
                  <a:lnTo>
                    <a:pt x="137160" y="3810"/>
                  </a:lnTo>
                  <a:lnTo>
                    <a:pt x="123190" y="1270"/>
                  </a:lnTo>
                  <a:lnTo>
                    <a:pt x="110490" y="0"/>
                  </a:lnTo>
                  <a:lnTo>
                    <a:pt x="96520" y="1270"/>
                  </a:lnTo>
                  <a:lnTo>
                    <a:pt x="82550" y="6350"/>
                  </a:lnTo>
                  <a:lnTo>
                    <a:pt x="69850" y="13970"/>
                  </a:lnTo>
                  <a:lnTo>
                    <a:pt x="57150" y="22860"/>
                  </a:lnTo>
                  <a:lnTo>
                    <a:pt x="48260" y="34290"/>
                  </a:lnTo>
                  <a:lnTo>
                    <a:pt x="38100" y="45720"/>
                  </a:lnTo>
                  <a:lnTo>
                    <a:pt x="31750" y="57150"/>
                  </a:lnTo>
                  <a:lnTo>
                    <a:pt x="25400" y="68580"/>
                  </a:lnTo>
                  <a:lnTo>
                    <a:pt x="20320" y="78740"/>
                  </a:lnTo>
                  <a:lnTo>
                    <a:pt x="16510" y="91440"/>
                  </a:lnTo>
                  <a:lnTo>
                    <a:pt x="13970" y="104140"/>
                  </a:lnTo>
                  <a:lnTo>
                    <a:pt x="12700" y="116840"/>
                  </a:lnTo>
                  <a:lnTo>
                    <a:pt x="15240" y="129540"/>
                  </a:lnTo>
                  <a:lnTo>
                    <a:pt x="20320" y="140970"/>
                  </a:lnTo>
                  <a:lnTo>
                    <a:pt x="27940" y="152400"/>
                  </a:lnTo>
                  <a:lnTo>
                    <a:pt x="35560" y="162560"/>
                  </a:lnTo>
                  <a:lnTo>
                    <a:pt x="44450" y="171450"/>
                  </a:lnTo>
                  <a:lnTo>
                    <a:pt x="54610" y="179070"/>
                  </a:lnTo>
                  <a:lnTo>
                    <a:pt x="63500" y="185420"/>
                  </a:lnTo>
                  <a:lnTo>
                    <a:pt x="73660" y="191770"/>
                  </a:lnTo>
                  <a:lnTo>
                    <a:pt x="83820" y="196850"/>
                  </a:lnTo>
                  <a:lnTo>
                    <a:pt x="95250" y="201930"/>
                  </a:lnTo>
                  <a:lnTo>
                    <a:pt x="105410" y="208280"/>
                  </a:lnTo>
                  <a:lnTo>
                    <a:pt x="115570" y="214630"/>
                  </a:lnTo>
                  <a:lnTo>
                    <a:pt x="125730" y="219710"/>
                  </a:lnTo>
                  <a:lnTo>
                    <a:pt x="135890" y="224790"/>
                  </a:lnTo>
                  <a:lnTo>
                    <a:pt x="147320" y="228600"/>
                  </a:lnTo>
                  <a:lnTo>
                    <a:pt x="157480" y="236220"/>
                  </a:lnTo>
                  <a:lnTo>
                    <a:pt x="167640" y="243840"/>
                  </a:lnTo>
                  <a:lnTo>
                    <a:pt x="179070" y="252730"/>
                  </a:lnTo>
                  <a:lnTo>
                    <a:pt x="186690" y="264160"/>
                  </a:lnTo>
                  <a:lnTo>
                    <a:pt x="193040" y="276860"/>
                  </a:lnTo>
                  <a:lnTo>
                    <a:pt x="199390" y="292100"/>
                  </a:lnTo>
                  <a:lnTo>
                    <a:pt x="201930" y="306070"/>
                  </a:lnTo>
                  <a:lnTo>
                    <a:pt x="201930" y="318770"/>
                  </a:lnTo>
                  <a:lnTo>
                    <a:pt x="200660" y="330200"/>
                  </a:lnTo>
                  <a:lnTo>
                    <a:pt x="199390" y="341630"/>
                  </a:lnTo>
                  <a:lnTo>
                    <a:pt x="196850" y="353060"/>
                  </a:lnTo>
                  <a:lnTo>
                    <a:pt x="194310" y="363220"/>
                  </a:lnTo>
                  <a:lnTo>
                    <a:pt x="189230" y="374650"/>
                  </a:lnTo>
                  <a:lnTo>
                    <a:pt x="181610" y="384810"/>
                  </a:lnTo>
                  <a:lnTo>
                    <a:pt x="173990" y="396240"/>
                  </a:lnTo>
                  <a:lnTo>
                    <a:pt x="166370" y="405130"/>
                  </a:lnTo>
                  <a:lnTo>
                    <a:pt x="158750" y="414020"/>
                  </a:lnTo>
                  <a:lnTo>
                    <a:pt x="151130" y="421640"/>
                  </a:lnTo>
                  <a:lnTo>
                    <a:pt x="142240" y="427990"/>
                  </a:lnTo>
                  <a:lnTo>
                    <a:pt x="133350" y="434340"/>
                  </a:lnTo>
                  <a:lnTo>
                    <a:pt x="124460" y="438150"/>
                  </a:lnTo>
                  <a:lnTo>
                    <a:pt x="113030" y="441960"/>
                  </a:lnTo>
                  <a:lnTo>
                    <a:pt x="100330" y="444500"/>
                  </a:lnTo>
                  <a:lnTo>
                    <a:pt x="87630" y="445770"/>
                  </a:lnTo>
                  <a:lnTo>
                    <a:pt x="72390" y="444500"/>
                  </a:lnTo>
                  <a:lnTo>
                    <a:pt x="55880" y="440690"/>
                  </a:lnTo>
                  <a:lnTo>
                    <a:pt x="0" y="427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969260" y="8577580"/>
              <a:ext cx="284481" cy="327661"/>
            </a:xfrm>
            <a:custGeom>
              <a:avLst/>
              <a:gdLst/>
              <a:ahLst/>
              <a:cxnLst/>
              <a:rect l="0" t="0" r="0" b="0"/>
              <a:pathLst>
                <a:path w="284481" h="327661">
                  <a:moveTo>
                    <a:pt x="0" y="11430"/>
                  </a:moveTo>
                  <a:lnTo>
                    <a:pt x="16510" y="0"/>
                  </a:lnTo>
                  <a:lnTo>
                    <a:pt x="25400" y="0"/>
                  </a:lnTo>
                  <a:lnTo>
                    <a:pt x="34290" y="3810"/>
                  </a:lnTo>
                  <a:lnTo>
                    <a:pt x="43180" y="10160"/>
                  </a:lnTo>
                  <a:lnTo>
                    <a:pt x="50800" y="17780"/>
                  </a:lnTo>
                  <a:lnTo>
                    <a:pt x="57150" y="26670"/>
                  </a:lnTo>
                  <a:lnTo>
                    <a:pt x="62230" y="35560"/>
                  </a:lnTo>
                  <a:lnTo>
                    <a:pt x="68580" y="46990"/>
                  </a:lnTo>
                  <a:lnTo>
                    <a:pt x="74930" y="60960"/>
                  </a:lnTo>
                  <a:lnTo>
                    <a:pt x="81280" y="76200"/>
                  </a:lnTo>
                  <a:lnTo>
                    <a:pt x="86360" y="91440"/>
                  </a:lnTo>
                  <a:lnTo>
                    <a:pt x="88900" y="107950"/>
                  </a:lnTo>
                  <a:lnTo>
                    <a:pt x="90170" y="125730"/>
                  </a:lnTo>
                  <a:lnTo>
                    <a:pt x="92710" y="142240"/>
                  </a:lnTo>
                  <a:lnTo>
                    <a:pt x="99060" y="176530"/>
                  </a:lnTo>
                  <a:lnTo>
                    <a:pt x="101600" y="194310"/>
                  </a:lnTo>
                  <a:lnTo>
                    <a:pt x="102870" y="212090"/>
                  </a:lnTo>
                  <a:lnTo>
                    <a:pt x="102870" y="228600"/>
                  </a:lnTo>
                  <a:lnTo>
                    <a:pt x="102870" y="245110"/>
                  </a:lnTo>
                  <a:lnTo>
                    <a:pt x="101600" y="261620"/>
                  </a:lnTo>
                  <a:lnTo>
                    <a:pt x="99060" y="275590"/>
                  </a:lnTo>
                  <a:lnTo>
                    <a:pt x="93980" y="308610"/>
                  </a:lnTo>
                  <a:lnTo>
                    <a:pt x="90170" y="325120"/>
                  </a:lnTo>
                  <a:lnTo>
                    <a:pt x="88900" y="327660"/>
                  </a:lnTo>
                  <a:lnTo>
                    <a:pt x="90170" y="322580"/>
                  </a:lnTo>
                  <a:lnTo>
                    <a:pt x="91440" y="309880"/>
                  </a:lnTo>
                  <a:lnTo>
                    <a:pt x="92710" y="297180"/>
                  </a:lnTo>
                  <a:lnTo>
                    <a:pt x="92710" y="283210"/>
                  </a:lnTo>
                  <a:lnTo>
                    <a:pt x="93980" y="270510"/>
                  </a:lnTo>
                  <a:lnTo>
                    <a:pt x="96520" y="256540"/>
                  </a:lnTo>
                  <a:lnTo>
                    <a:pt x="100330" y="242570"/>
                  </a:lnTo>
                  <a:lnTo>
                    <a:pt x="114300" y="204470"/>
                  </a:lnTo>
                  <a:lnTo>
                    <a:pt x="118110" y="193040"/>
                  </a:lnTo>
                  <a:lnTo>
                    <a:pt x="123190" y="182880"/>
                  </a:lnTo>
                  <a:lnTo>
                    <a:pt x="128270" y="173990"/>
                  </a:lnTo>
                  <a:lnTo>
                    <a:pt x="134620" y="165100"/>
                  </a:lnTo>
                  <a:lnTo>
                    <a:pt x="143510" y="160020"/>
                  </a:lnTo>
                  <a:lnTo>
                    <a:pt x="153670" y="158750"/>
                  </a:lnTo>
                  <a:lnTo>
                    <a:pt x="166370" y="158750"/>
                  </a:lnTo>
                  <a:lnTo>
                    <a:pt x="177800" y="160020"/>
                  </a:lnTo>
                  <a:lnTo>
                    <a:pt x="187960" y="162560"/>
                  </a:lnTo>
                  <a:lnTo>
                    <a:pt x="199390" y="163830"/>
                  </a:lnTo>
                  <a:lnTo>
                    <a:pt x="208280" y="168910"/>
                  </a:lnTo>
                  <a:lnTo>
                    <a:pt x="217170" y="173990"/>
                  </a:lnTo>
                  <a:lnTo>
                    <a:pt x="226060" y="179070"/>
                  </a:lnTo>
                  <a:lnTo>
                    <a:pt x="233680" y="186690"/>
                  </a:lnTo>
                  <a:lnTo>
                    <a:pt x="241300" y="194310"/>
                  </a:lnTo>
                  <a:lnTo>
                    <a:pt x="247650" y="203200"/>
                  </a:lnTo>
                  <a:lnTo>
                    <a:pt x="254000" y="213360"/>
                  </a:lnTo>
                  <a:lnTo>
                    <a:pt x="259080" y="223520"/>
                  </a:lnTo>
                  <a:lnTo>
                    <a:pt x="264160" y="233680"/>
                  </a:lnTo>
                  <a:lnTo>
                    <a:pt x="267970" y="243840"/>
                  </a:lnTo>
                  <a:lnTo>
                    <a:pt x="273050" y="254000"/>
                  </a:lnTo>
                  <a:lnTo>
                    <a:pt x="276860" y="264160"/>
                  </a:lnTo>
                  <a:lnTo>
                    <a:pt x="279400" y="275590"/>
                  </a:lnTo>
                  <a:lnTo>
                    <a:pt x="280670" y="288290"/>
                  </a:lnTo>
                  <a:lnTo>
                    <a:pt x="284480" y="327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315970" y="8746490"/>
              <a:ext cx="31751" cy="168911"/>
            </a:xfrm>
            <a:custGeom>
              <a:avLst/>
              <a:gdLst/>
              <a:ahLst/>
              <a:cxnLst/>
              <a:rect l="0" t="0" r="0" b="0"/>
              <a:pathLst>
                <a:path w="31751" h="168911">
                  <a:moveTo>
                    <a:pt x="31750" y="0"/>
                  </a:moveTo>
                  <a:lnTo>
                    <a:pt x="26670" y="22860"/>
                  </a:lnTo>
                  <a:lnTo>
                    <a:pt x="22860" y="35560"/>
                  </a:lnTo>
                  <a:lnTo>
                    <a:pt x="17780" y="49530"/>
                  </a:lnTo>
                  <a:lnTo>
                    <a:pt x="11430" y="64770"/>
                  </a:lnTo>
                  <a:lnTo>
                    <a:pt x="7620" y="81280"/>
                  </a:lnTo>
                  <a:lnTo>
                    <a:pt x="5080" y="9779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379470" y="857885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484880" y="855726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31750" y="77470"/>
                  </a:lnTo>
                  <a:lnTo>
                    <a:pt x="30480" y="92710"/>
                  </a:lnTo>
                  <a:lnTo>
                    <a:pt x="27940" y="107950"/>
                  </a:lnTo>
                  <a:lnTo>
                    <a:pt x="26670" y="124460"/>
                  </a:lnTo>
                  <a:lnTo>
                    <a:pt x="24130" y="142240"/>
                  </a:lnTo>
                  <a:lnTo>
                    <a:pt x="22860" y="158750"/>
                  </a:lnTo>
                  <a:lnTo>
                    <a:pt x="22860" y="176530"/>
                  </a:lnTo>
                  <a:lnTo>
                    <a:pt x="20320" y="193040"/>
                  </a:lnTo>
                  <a:lnTo>
                    <a:pt x="19050" y="208280"/>
                  </a:lnTo>
                  <a:lnTo>
                    <a:pt x="16510" y="222250"/>
                  </a:lnTo>
                  <a:lnTo>
                    <a:pt x="12700" y="236220"/>
                  </a:lnTo>
                  <a:lnTo>
                    <a:pt x="10160" y="248920"/>
                  </a:lnTo>
                  <a:lnTo>
                    <a:pt x="6350" y="260350"/>
                  </a:lnTo>
                  <a:lnTo>
                    <a:pt x="3810" y="273050"/>
                  </a:lnTo>
                  <a:lnTo>
                    <a:pt x="2540" y="28575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3633470" y="8684260"/>
              <a:ext cx="170181" cy="204471"/>
            </a:xfrm>
            <a:custGeom>
              <a:avLst/>
              <a:gdLst/>
              <a:ahLst/>
              <a:cxnLst/>
              <a:rect l="0" t="0" r="0" b="0"/>
              <a:pathLst>
                <a:path w="170181" h="204471">
                  <a:moveTo>
                    <a:pt x="93980" y="0"/>
                  </a:moveTo>
                  <a:lnTo>
                    <a:pt x="71120" y="10160"/>
                  </a:lnTo>
                  <a:lnTo>
                    <a:pt x="62230" y="16510"/>
                  </a:lnTo>
                  <a:lnTo>
                    <a:pt x="54610" y="22860"/>
                  </a:lnTo>
                  <a:lnTo>
                    <a:pt x="45720" y="29210"/>
                  </a:lnTo>
                  <a:lnTo>
                    <a:pt x="36830" y="39370"/>
                  </a:lnTo>
                  <a:lnTo>
                    <a:pt x="27940" y="52070"/>
                  </a:lnTo>
                  <a:lnTo>
                    <a:pt x="17780" y="66040"/>
                  </a:lnTo>
                  <a:lnTo>
                    <a:pt x="11430" y="80010"/>
                  </a:lnTo>
                  <a:lnTo>
                    <a:pt x="7620" y="93980"/>
                  </a:lnTo>
                  <a:lnTo>
                    <a:pt x="5080" y="107950"/>
                  </a:lnTo>
                  <a:lnTo>
                    <a:pt x="2540" y="123190"/>
                  </a:lnTo>
                  <a:lnTo>
                    <a:pt x="1270" y="139700"/>
                  </a:lnTo>
                  <a:lnTo>
                    <a:pt x="0" y="156210"/>
                  </a:lnTo>
                  <a:lnTo>
                    <a:pt x="2540" y="168910"/>
                  </a:lnTo>
                  <a:lnTo>
                    <a:pt x="6350" y="180340"/>
                  </a:lnTo>
                  <a:lnTo>
                    <a:pt x="10160" y="190500"/>
                  </a:lnTo>
                  <a:lnTo>
                    <a:pt x="17780" y="196850"/>
                  </a:lnTo>
                  <a:lnTo>
                    <a:pt x="27940" y="201930"/>
                  </a:lnTo>
                  <a:lnTo>
                    <a:pt x="39370" y="204470"/>
                  </a:lnTo>
                  <a:lnTo>
                    <a:pt x="50800" y="204470"/>
                  </a:lnTo>
                  <a:lnTo>
                    <a:pt x="60960" y="204470"/>
                  </a:lnTo>
                  <a:lnTo>
                    <a:pt x="72390" y="203200"/>
                  </a:lnTo>
                  <a:lnTo>
                    <a:pt x="82550" y="199390"/>
                  </a:lnTo>
                  <a:lnTo>
                    <a:pt x="93980" y="194310"/>
                  </a:lnTo>
                  <a:lnTo>
                    <a:pt x="104140" y="189230"/>
                  </a:lnTo>
                  <a:lnTo>
                    <a:pt x="114300" y="182880"/>
                  </a:lnTo>
                  <a:lnTo>
                    <a:pt x="125730" y="176530"/>
                  </a:lnTo>
                  <a:lnTo>
                    <a:pt x="135890" y="170180"/>
                  </a:lnTo>
                  <a:lnTo>
                    <a:pt x="143510" y="162560"/>
                  </a:lnTo>
                  <a:lnTo>
                    <a:pt x="151130" y="153670"/>
                  </a:lnTo>
                  <a:lnTo>
                    <a:pt x="156210" y="144780"/>
                  </a:lnTo>
                  <a:lnTo>
                    <a:pt x="161290" y="132080"/>
                  </a:lnTo>
                  <a:lnTo>
                    <a:pt x="165100" y="118110"/>
                  </a:lnTo>
                  <a:lnTo>
                    <a:pt x="170180" y="102870"/>
                  </a:lnTo>
                  <a:lnTo>
                    <a:pt x="170180" y="88900"/>
                  </a:lnTo>
                  <a:lnTo>
                    <a:pt x="167640" y="73660"/>
                  </a:lnTo>
                  <a:lnTo>
                    <a:pt x="163830" y="59690"/>
                  </a:lnTo>
                  <a:lnTo>
                    <a:pt x="158750" y="49530"/>
                  </a:lnTo>
                  <a:lnTo>
                    <a:pt x="151130" y="40640"/>
                  </a:lnTo>
                  <a:lnTo>
                    <a:pt x="142240" y="34290"/>
                  </a:lnTo>
                  <a:lnTo>
                    <a:pt x="130810" y="27940"/>
                  </a:lnTo>
                  <a:lnTo>
                    <a:pt x="116840" y="22860"/>
                  </a:lnTo>
                  <a:lnTo>
                    <a:pt x="102870" y="19050"/>
                  </a:lnTo>
                  <a:lnTo>
                    <a:pt x="88900" y="17780"/>
                  </a:lnTo>
                  <a:lnTo>
                    <a:pt x="76200" y="20320"/>
                  </a:lnTo>
                  <a:lnTo>
                    <a:pt x="4064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901440" y="8589010"/>
              <a:ext cx="184151" cy="347981"/>
            </a:xfrm>
            <a:custGeom>
              <a:avLst/>
              <a:gdLst/>
              <a:ahLst/>
              <a:cxnLst/>
              <a:rect l="0" t="0" r="0" b="0"/>
              <a:pathLst>
                <a:path w="184151" h="347981">
                  <a:moveTo>
                    <a:pt x="46990" y="0"/>
                  </a:moveTo>
                  <a:lnTo>
                    <a:pt x="31750" y="44450"/>
                  </a:lnTo>
                  <a:lnTo>
                    <a:pt x="30480" y="54610"/>
                  </a:lnTo>
                  <a:lnTo>
                    <a:pt x="27940" y="67310"/>
                  </a:lnTo>
                  <a:lnTo>
                    <a:pt x="27940" y="80010"/>
                  </a:lnTo>
                  <a:lnTo>
                    <a:pt x="26670" y="92710"/>
                  </a:lnTo>
                  <a:lnTo>
                    <a:pt x="26670" y="120650"/>
                  </a:lnTo>
                  <a:lnTo>
                    <a:pt x="25400" y="161290"/>
                  </a:lnTo>
                  <a:lnTo>
                    <a:pt x="24130" y="175260"/>
                  </a:lnTo>
                  <a:lnTo>
                    <a:pt x="22860" y="189230"/>
                  </a:lnTo>
                  <a:lnTo>
                    <a:pt x="11430" y="256540"/>
                  </a:lnTo>
                  <a:lnTo>
                    <a:pt x="7620" y="273050"/>
                  </a:lnTo>
                  <a:lnTo>
                    <a:pt x="3810" y="287020"/>
                  </a:lnTo>
                  <a:lnTo>
                    <a:pt x="1270" y="299720"/>
                  </a:lnTo>
                  <a:lnTo>
                    <a:pt x="0" y="306070"/>
                  </a:lnTo>
                  <a:lnTo>
                    <a:pt x="0" y="306070"/>
                  </a:lnTo>
                  <a:lnTo>
                    <a:pt x="15240" y="269240"/>
                  </a:lnTo>
                  <a:lnTo>
                    <a:pt x="20320" y="256540"/>
                  </a:lnTo>
                  <a:lnTo>
                    <a:pt x="26670" y="245110"/>
                  </a:lnTo>
                  <a:lnTo>
                    <a:pt x="34290" y="233680"/>
                  </a:lnTo>
                  <a:lnTo>
                    <a:pt x="39370" y="222250"/>
                  </a:lnTo>
                  <a:lnTo>
                    <a:pt x="44450" y="210820"/>
                  </a:lnTo>
                  <a:lnTo>
                    <a:pt x="48260" y="200660"/>
                  </a:lnTo>
                  <a:lnTo>
                    <a:pt x="53340" y="190500"/>
                  </a:lnTo>
                  <a:lnTo>
                    <a:pt x="59690" y="182880"/>
                  </a:lnTo>
                  <a:lnTo>
                    <a:pt x="66040" y="173990"/>
                  </a:lnTo>
                  <a:lnTo>
                    <a:pt x="72390" y="166370"/>
                  </a:lnTo>
                  <a:lnTo>
                    <a:pt x="78740" y="158750"/>
                  </a:lnTo>
                  <a:lnTo>
                    <a:pt x="86360" y="151130"/>
                  </a:lnTo>
                  <a:lnTo>
                    <a:pt x="95250" y="146050"/>
                  </a:lnTo>
                  <a:lnTo>
                    <a:pt x="105410" y="143510"/>
                  </a:lnTo>
                  <a:lnTo>
                    <a:pt x="118110" y="140970"/>
                  </a:lnTo>
                  <a:lnTo>
                    <a:pt x="128270" y="143510"/>
                  </a:lnTo>
                  <a:lnTo>
                    <a:pt x="137160" y="148590"/>
                  </a:lnTo>
                  <a:lnTo>
                    <a:pt x="146050" y="154940"/>
                  </a:lnTo>
                  <a:lnTo>
                    <a:pt x="152400" y="162560"/>
                  </a:lnTo>
                  <a:lnTo>
                    <a:pt x="158750" y="171450"/>
                  </a:lnTo>
                  <a:lnTo>
                    <a:pt x="162560" y="181610"/>
                  </a:lnTo>
                  <a:lnTo>
                    <a:pt x="167640" y="190500"/>
                  </a:lnTo>
                  <a:lnTo>
                    <a:pt x="171450" y="200660"/>
                  </a:lnTo>
                  <a:lnTo>
                    <a:pt x="175260" y="210820"/>
                  </a:lnTo>
                  <a:lnTo>
                    <a:pt x="177800" y="224790"/>
                  </a:lnTo>
                  <a:lnTo>
                    <a:pt x="180340" y="241300"/>
                  </a:lnTo>
                  <a:lnTo>
                    <a:pt x="181610" y="259080"/>
                  </a:lnTo>
                  <a:lnTo>
                    <a:pt x="182880" y="290830"/>
                  </a:lnTo>
                  <a:lnTo>
                    <a:pt x="18415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380230" y="8704580"/>
              <a:ext cx="314961" cy="20321"/>
            </a:xfrm>
            <a:custGeom>
              <a:avLst/>
              <a:gdLst/>
              <a:ahLst/>
              <a:cxnLst/>
              <a:rect l="0" t="0" r="0" b="0"/>
              <a:pathLst>
                <a:path w="314961" h="20321">
                  <a:moveTo>
                    <a:pt x="0" y="10160"/>
                  </a:moveTo>
                  <a:lnTo>
                    <a:pt x="21590" y="16510"/>
                  </a:lnTo>
                  <a:lnTo>
                    <a:pt x="35560" y="17780"/>
                  </a:lnTo>
                  <a:lnTo>
                    <a:pt x="52070" y="19050"/>
                  </a:lnTo>
                  <a:lnTo>
                    <a:pt x="69850" y="20320"/>
                  </a:lnTo>
                  <a:lnTo>
                    <a:pt x="86360" y="19050"/>
                  </a:lnTo>
                  <a:lnTo>
                    <a:pt x="101600" y="17780"/>
                  </a:lnTo>
                  <a:lnTo>
                    <a:pt x="116840" y="15240"/>
                  </a:lnTo>
                  <a:lnTo>
                    <a:pt x="132080" y="13970"/>
                  </a:lnTo>
                  <a:lnTo>
                    <a:pt x="146050" y="12700"/>
                  </a:lnTo>
                  <a:lnTo>
                    <a:pt x="160020" y="12700"/>
                  </a:lnTo>
                  <a:lnTo>
                    <a:pt x="177800" y="10160"/>
                  </a:lnTo>
                  <a:lnTo>
                    <a:pt x="219710" y="5080"/>
                  </a:lnTo>
                  <a:lnTo>
                    <a:pt x="238760" y="3810"/>
                  </a:lnTo>
                  <a:lnTo>
                    <a:pt x="256540" y="2540"/>
                  </a:lnTo>
                  <a:lnTo>
                    <a:pt x="314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4579620" y="8589010"/>
              <a:ext cx="142241" cy="262891"/>
            </a:xfrm>
            <a:custGeom>
              <a:avLst/>
              <a:gdLst/>
              <a:ahLst/>
              <a:cxnLst/>
              <a:rect l="0" t="0" r="0" b="0"/>
              <a:pathLst>
                <a:path w="142241" h="262891">
                  <a:moveTo>
                    <a:pt x="0" y="0"/>
                  </a:moveTo>
                  <a:lnTo>
                    <a:pt x="16510" y="5080"/>
                  </a:lnTo>
                  <a:lnTo>
                    <a:pt x="40640" y="13970"/>
                  </a:lnTo>
                  <a:lnTo>
                    <a:pt x="55880" y="20320"/>
                  </a:lnTo>
                  <a:lnTo>
                    <a:pt x="69850" y="27940"/>
                  </a:lnTo>
                  <a:lnTo>
                    <a:pt x="83820" y="35560"/>
                  </a:lnTo>
                  <a:lnTo>
                    <a:pt x="97790" y="44450"/>
                  </a:lnTo>
                  <a:lnTo>
                    <a:pt x="110490" y="53340"/>
                  </a:lnTo>
                  <a:lnTo>
                    <a:pt x="120650" y="60960"/>
                  </a:lnTo>
                  <a:lnTo>
                    <a:pt x="129540" y="68580"/>
                  </a:lnTo>
                  <a:lnTo>
                    <a:pt x="135890" y="80010"/>
                  </a:lnTo>
                  <a:lnTo>
                    <a:pt x="139700" y="92710"/>
                  </a:lnTo>
                  <a:lnTo>
                    <a:pt x="142240" y="107950"/>
                  </a:lnTo>
                  <a:lnTo>
                    <a:pt x="142240" y="123190"/>
                  </a:lnTo>
                  <a:lnTo>
                    <a:pt x="138430" y="139700"/>
                  </a:lnTo>
                  <a:lnTo>
                    <a:pt x="134620" y="156210"/>
                  </a:lnTo>
                  <a:lnTo>
                    <a:pt x="128270" y="171450"/>
                  </a:lnTo>
                  <a:lnTo>
                    <a:pt x="120650" y="186690"/>
                  </a:lnTo>
                  <a:lnTo>
                    <a:pt x="111760" y="201930"/>
                  </a:lnTo>
                  <a:lnTo>
                    <a:pt x="102870" y="214630"/>
                  </a:lnTo>
                  <a:lnTo>
                    <a:pt x="93980" y="224790"/>
                  </a:lnTo>
                  <a:lnTo>
                    <a:pt x="5334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919980" y="8618220"/>
              <a:ext cx="238761" cy="297181"/>
            </a:xfrm>
            <a:custGeom>
              <a:avLst/>
              <a:gdLst/>
              <a:ahLst/>
              <a:cxnLst/>
              <a:rect l="0" t="0" r="0" b="0"/>
              <a:pathLst>
                <a:path w="238761" h="297181">
                  <a:moveTo>
                    <a:pt x="27940" y="76200"/>
                  </a:moveTo>
                  <a:lnTo>
                    <a:pt x="34290" y="59690"/>
                  </a:lnTo>
                  <a:lnTo>
                    <a:pt x="38100" y="52070"/>
                  </a:lnTo>
                  <a:lnTo>
                    <a:pt x="43180" y="44450"/>
                  </a:lnTo>
                  <a:lnTo>
                    <a:pt x="48260" y="38100"/>
                  </a:lnTo>
                  <a:lnTo>
                    <a:pt x="57150" y="30480"/>
                  </a:lnTo>
                  <a:lnTo>
                    <a:pt x="67310" y="24130"/>
                  </a:lnTo>
                  <a:lnTo>
                    <a:pt x="78740" y="16510"/>
                  </a:lnTo>
                  <a:lnTo>
                    <a:pt x="92710" y="10160"/>
                  </a:lnTo>
                  <a:lnTo>
                    <a:pt x="107950" y="5080"/>
                  </a:lnTo>
                  <a:lnTo>
                    <a:pt x="123190" y="1270"/>
                  </a:lnTo>
                  <a:lnTo>
                    <a:pt x="138430" y="0"/>
                  </a:lnTo>
                  <a:lnTo>
                    <a:pt x="153670" y="2540"/>
                  </a:lnTo>
                  <a:lnTo>
                    <a:pt x="167640" y="6350"/>
                  </a:lnTo>
                  <a:lnTo>
                    <a:pt x="180340" y="10160"/>
                  </a:lnTo>
                  <a:lnTo>
                    <a:pt x="190500" y="16510"/>
                  </a:lnTo>
                  <a:lnTo>
                    <a:pt x="199390" y="21590"/>
                  </a:lnTo>
                  <a:lnTo>
                    <a:pt x="207010" y="30480"/>
                  </a:lnTo>
                  <a:lnTo>
                    <a:pt x="213360" y="40640"/>
                  </a:lnTo>
                  <a:lnTo>
                    <a:pt x="218440" y="53340"/>
                  </a:lnTo>
                  <a:lnTo>
                    <a:pt x="219710" y="68580"/>
                  </a:lnTo>
                  <a:lnTo>
                    <a:pt x="220980" y="87630"/>
                  </a:lnTo>
                  <a:lnTo>
                    <a:pt x="219710" y="107950"/>
                  </a:lnTo>
                  <a:lnTo>
                    <a:pt x="218440" y="127000"/>
                  </a:lnTo>
                  <a:lnTo>
                    <a:pt x="215900" y="143510"/>
                  </a:lnTo>
                  <a:lnTo>
                    <a:pt x="213360" y="160020"/>
                  </a:lnTo>
                  <a:lnTo>
                    <a:pt x="208280" y="175260"/>
                  </a:lnTo>
                  <a:lnTo>
                    <a:pt x="203200" y="190500"/>
                  </a:lnTo>
                  <a:lnTo>
                    <a:pt x="198120" y="204470"/>
                  </a:lnTo>
                  <a:lnTo>
                    <a:pt x="191770" y="217170"/>
                  </a:lnTo>
                  <a:lnTo>
                    <a:pt x="185420" y="227330"/>
                  </a:lnTo>
                  <a:lnTo>
                    <a:pt x="179070" y="236220"/>
                  </a:lnTo>
                  <a:lnTo>
                    <a:pt x="170180" y="246380"/>
                  </a:lnTo>
                  <a:lnTo>
                    <a:pt x="161290" y="256540"/>
                  </a:lnTo>
                  <a:lnTo>
                    <a:pt x="152400" y="266700"/>
                  </a:lnTo>
                  <a:lnTo>
                    <a:pt x="140970" y="275590"/>
                  </a:lnTo>
                  <a:lnTo>
                    <a:pt x="127000" y="284480"/>
                  </a:lnTo>
                  <a:lnTo>
                    <a:pt x="111760" y="292100"/>
                  </a:lnTo>
                  <a:lnTo>
                    <a:pt x="97790" y="295910"/>
                  </a:lnTo>
                  <a:lnTo>
                    <a:pt x="85090" y="297180"/>
                  </a:lnTo>
                  <a:lnTo>
                    <a:pt x="73660" y="297180"/>
                  </a:lnTo>
                  <a:lnTo>
                    <a:pt x="60960" y="294640"/>
                  </a:lnTo>
                  <a:lnTo>
                    <a:pt x="46990" y="290830"/>
                  </a:lnTo>
                  <a:lnTo>
                    <a:pt x="34290" y="285750"/>
                  </a:lnTo>
                  <a:lnTo>
                    <a:pt x="22860" y="278130"/>
                  </a:lnTo>
                  <a:lnTo>
                    <a:pt x="12700" y="267970"/>
                  </a:lnTo>
                  <a:lnTo>
                    <a:pt x="3810" y="256540"/>
                  </a:lnTo>
                  <a:lnTo>
                    <a:pt x="0" y="245110"/>
                  </a:lnTo>
                  <a:lnTo>
                    <a:pt x="0" y="234950"/>
                  </a:lnTo>
                  <a:lnTo>
                    <a:pt x="2540" y="223520"/>
                  </a:lnTo>
                  <a:lnTo>
                    <a:pt x="10160" y="217170"/>
                  </a:lnTo>
                  <a:lnTo>
                    <a:pt x="20320" y="212090"/>
                  </a:lnTo>
                  <a:lnTo>
                    <a:pt x="34290" y="208280"/>
                  </a:lnTo>
                  <a:lnTo>
                    <a:pt x="50800" y="208280"/>
                  </a:lnTo>
                  <a:lnTo>
                    <a:pt x="69850" y="208280"/>
                  </a:lnTo>
                  <a:lnTo>
                    <a:pt x="91440" y="209550"/>
                  </a:lnTo>
                  <a:lnTo>
                    <a:pt x="109220" y="213360"/>
                  </a:lnTo>
                  <a:lnTo>
                    <a:pt x="124460" y="218440"/>
                  </a:lnTo>
                  <a:lnTo>
                    <a:pt x="138430" y="223520"/>
                  </a:lnTo>
                  <a:lnTo>
                    <a:pt x="162560" y="232410"/>
                  </a:lnTo>
                  <a:lnTo>
                    <a:pt x="173990" y="236220"/>
                  </a:lnTo>
                  <a:lnTo>
                    <a:pt x="184150" y="241300"/>
                  </a:lnTo>
                  <a:lnTo>
                    <a:pt x="238760" y="27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241290" y="8684260"/>
              <a:ext cx="148591" cy="252731"/>
            </a:xfrm>
            <a:custGeom>
              <a:avLst/>
              <a:gdLst/>
              <a:ahLst/>
              <a:cxnLst/>
              <a:rect l="0" t="0" r="0" b="0"/>
              <a:pathLst>
                <a:path w="148591" h="252731">
                  <a:moveTo>
                    <a:pt x="54610" y="0"/>
                  </a:moveTo>
                  <a:lnTo>
                    <a:pt x="38100" y="10160"/>
                  </a:lnTo>
                  <a:lnTo>
                    <a:pt x="30480" y="19050"/>
                  </a:lnTo>
                  <a:lnTo>
                    <a:pt x="22860" y="29210"/>
                  </a:lnTo>
                  <a:lnTo>
                    <a:pt x="16510" y="39370"/>
                  </a:lnTo>
                  <a:lnTo>
                    <a:pt x="10160" y="50800"/>
                  </a:lnTo>
                  <a:lnTo>
                    <a:pt x="5080" y="62230"/>
                  </a:lnTo>
                  <a:lnTo>
                    <a:pt x="0" y="72390"/>
                  </a:lnTo>
                  <a:lnTo>
                    <a:pt x="1270" y="82550"/>
                  </a:lnTo>
                  <a:lnTo>
                    <a:pt x="5080" y="91440"/>
                  </a:lnTo>
                  <a:lnTo>
                    <a:pt x="11430" y="99060"/>
                  </a:lnTo>
                  <a:lnTo>
                    <a:pt x="20320" y="106680"/>
                  </a:lnTo>
                  <a:lnTo>
                    <a:pt x="33020" y="114300"/>
                  </a:lnTo>
                  <a:lnTo>
                    <a:pt x="46990" y="121920"/>
                  </a:lnTo>
                  <a:lnTo>
                    <a:pt x="59690" y="128270"/>
                  </a:lnTo>
                  <a:lnTo>
                    <a:pt x="72390" y="133350"/>
                  </a:lnTo>
                  <a:lnTo>
                    <a:pt x="83820" y="137160"/>
                  </a:lnTo>
                  <a:lnTo>
                    <a:pt x="93980" y="143510"/>
                  </a:lnTo>
                  <a:lnTo>
                    <a:pt x="102870" y="148590"/>
                  </a:lnTo>
                  <a:lnTo>
                    <a:pt x="111760" y="154940"/>
                  </a:lnTo>
                  <a:lnTo>
                    <a:pt x="120650" y="162560"/>
                  </a:lnTo>
                  <a:lnTo>
                    <a:pt x="129540" y="171450"/>
                  </a:lnTo>
                  <a:lnTo>
                    <a:pt x="139700" y="181610"/>
                  </a:lnTo>
                  <a:lnTo>
                    <a:pt x="146050" y="190500"/>
                  </a:lnTo>
                  <a:lnTo>
                    <a:pt x="147320" y="200660"/>
                  </a:lnTo>
                  <a:lnTo>
                    <a:pt x="148590" y="210820"/>
                  </a:lnTo>
                  <a:lnTo>
                    <a:pt x="143510" y="219710"/>
                  </a:lnTo>
                  <a:lnTo>
                    <a:pt x="135890" y="228600"/>
                  </a:lnTo>
                  <a:lnTo>
                    <a:pt x="127000" y="236220"/>
                  </a:lnTo>
                  <a:lnTo>
                    <a:pt x="113030" y="241300"/>
                  </a:lnTo>
                  <a:lnTo>
                    <a:pt x="96520" y="245110"/>
                  </a:lnTo>
                  <a:lnTo>
                    <a:pt x="4445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306060" y="8662670"/>
              <a:ext cx="189231" cy="41911"/>
            </a:xfrm>
            <a:custGeom>
              <a:avLst/>
              <a:gdLst/>
              <a:ahLst/>
              <a:cxnLst/>
              <a:rect l="0" t="0" r="0" b="0"/>
              <a:pathLst>
                <a:path w="189231" h="41911">
                  <a:moveTo>
                    <a:pt x="0" y="41910"/>
                  </a:moveTo>
                  <a:lnTo>
                    <a:pt x="73660" y="27940"/>
                  </a:lnTo>
                  <a:lnTo>
                    <a:pt x="87630" y="24130"/>
                  </a:lnTo>
                  <a:lnTo>
                    <a:pt x="100330" y="20320"/>
                  </a:lnTo>
                  <a:lnTo>
                    <a:pt x="113030" y="17780"/>
                  </a:lnTo>
                  <a:lnTo>
                    <a:pt x="127000" y="1397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5695950" y="8672830"/>
              <a:ext cx="31751" cy="220981"/>
            </a:xfrm>
            <a:custGeom>
              <a:avLst/>
              <a:gdLst/>
              <a:ahLst/>
              <a:cxnLst/>
              <a:rect l="0" t="0" r="0" b="0"/>
              <a:pathLst>
                <a:path w="31751" h="220981">
                  <a:moveTo>
                    <a:pt x="31750" y="0"/>
                  </a:moveTo>
                  <a:lnTo>
                    <a:pt x="25400" y="17780"/>
                  </a:lnTo>
                  <a:lnTo>
                    <a:pt x="24130" y="30480"/>
                  </a:lnTo>
                  <a:lnTo>
                    <a:pt x="22860" y="46990"/>
                  </a:lnTo>
                  <a:lnTo>
                    <a:pt x="22860" y="67310"/>
                  </a:lnTo>
                  <a:lnTo>
                    <a:pt x="20320" y="83820"/>
                  </a:lnTo>
                  <a:lnTo>
                    <a:pt x="19050" y="100330"/>
                  </a:lnTo>
                  <a:lnTo>
                    <a:pt x="15240" y="116840"/>
                  </a:lnTo>
                  <a:lnTo>
                    <a:pt x="13970" y="133350"/>
                  </a:lnTo>
                  <a:lnTo>
                    <a:pt x="12700" y="14986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707380" y="8620760"/>
              <a:ext cx="241301" cy="284481"/>
            </a:xfrm>
            <a:custGeom>
              <a:avLst/>
              <a:gdLst/>
              <a:ahLst/>
              <a:cxnLst/>
              <a:rect l="0" t="0" r="0" b="0"/>
              <a:pathLst>
                <a:path w="241301" h="284481">
                  <a:moveTo>
                    <a:pt x="177800" y="0"/>
                  </a:moveTo>
                  <a:lnTo>
                    <a:pt x="166370" y="11430"/>
                  </a:lnTo>
                  <a:lnTo>
                    <a:pt x="161290" y="17780"/>
                  </a:lnTo>
                  <a:lnTo>
                    <a:pt x="154940" y="25400"/>
                  </a:lnTo>
                  <a:lnTo>
                    <a:pt x="148590" y="34290"/>
                  </a:lnTo>
                  <a:lnTo>
                    <a:pt x="142240" y="43180"/>
                  </a:lnTo>
                  <a:lnTo>
                    <a:pt x="135890" y="50800"/>
                  </a:lnTo>
                  <a:lnTo>
                    <a:pt x="128270" y="58420"/>
                  </a:lnTo>
                  <a:lnTo>
                    <a:pt x="118110" y="67310"/>
                  </a:lnTo>
                  <a:lnTo>
                    <a:pt x="105410" y="76200"/>
                  </a:lnTo>
                  <a:lnTo>
                    <a:pt x="91440" y="86360"/>
                  </a:lnTo>
                  <a:lnTo>
                    <a:pt x="76200" y="93980"/>
                  </a:lnTo>
                  <a:lnTo>
                    <a:pt x="62230" y="99060"/>
                  </a:lnTo>
                  <a:lnTo>
                    <a:pt x="48260" y="105410"/>
                  </a:lnTo>
                  <a:lnTo>
                    <a:pt x="34290" y="107950"/>
                  </a:lnTo>
                  <a:lnTo>
                    <a:pt x="20320" y="107950"/>
                  </a:lnTo>
                  <a:lnTo>
                    <a:pt x="6350" y="106680"/>
                  </a:lnTo>
                  <a:lnTo>
                    <a:pt x="0" y="109220"/>
                  </a:lnTo>
                  <a:lnTo>
                    <a:pt x="0" y="115570"/>
                  </a:lnTo>
                  <a:lnTo>
                    <a:pt x="2540" y="121920"/>
                  </a:lnTo>
                  <a:lnTo>
                    <a:pt x="10160" y="129540"/>
                  </a:lnTo>
                  <a:lnTo>
                    <a:pt x="19050" y="137160"/>
                  </a:lnTo>
                  <a:lnTo>
                    <a:pt x="30480" y="143510"/>
                  </a:lnTo>
                  <a:lnTo>
                    <a:pt x="39370" y="151130"/>
                  </a:lnTo>
                  <a:lnTo>
                    <a:pt x="48260" y="157480"/>
                  </a:lnTo>
                  <a:lnTo>
                    <a:pt x="55880" y="165100"/>
                  </a:lnTo>
                  <a:lnTo>
                    <a:pt x="67310" y="172720"/>
                  </a:lnTo>
                  <a:lnTo>
                    <a:pt x="81280" y="181610"/>
                  </a:lnTo>
                  <a:lnTo>
                    <a:pt x="95250" y="191770"/>
                  </a:lnTo>
                  <a:lnTo>
                    <a:pt x="109220" y="199390"/>
                  </a:lnTo>
                  <a:lnTo>
                    <a:pt x="121920" y="204470"/>
                  </a:lnTo>
                  <a:lnTo>
                    <a:pt x="133350" y="210820"/>
                  </a:lnTo>
                  <a:lnTo>
                    <a:pt x="143510" y="215900"/>
                  </a:lnTo>
                  <a:lnTo>
                    <a:pt x="152400" y="222250"/>
                  </a:lnTo>
                  <a:lnTo>
                    <a:pt x="161290" y="228600"/>
                  </a:lnTo>
                  <a:lnTo>
                    <a:pt x="171450" y="236220"/>
                  </a:lnTo>
                  <a:lnTo>
                    <a:pt x="182880" y="242570"/>
                  </a:lnTo>
                  <a:lnTo>
                    <a:pt x="195580" y="248920"/>
                  </a:lnTo>
                  <a:lnTo>
                    <a:pt x="205740" y="256540"/>
                  </a:lnTo>
                  <a:lnTo>
                    <a:pt x="215900" y="262890"/>
                  </a:lnTo>
                  <a:lnTo>
                    <a:pt x="24130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167120" y="8567420"/>
              <a:ext cx="191771" cy="306071"/>
            </a:xfrm>
            <a:custGeom>
              <a:avLst/>
              <a:gdLst/>
              <a:ahLst/>
              <a:cxnLst/>
              <a:rect l="0" t="0" r="0" b="0"/>
              <a:pathLst>
                <a:path w="191771" h="306071">
                  <a:moveTo>
                    <a:pt x="191770" y="0"/>
                  </a:moveTo>
                  <a:lnTo>
                    <a:pt x="186690" y="27940"/>
                  </a:lnTo>
                  <a:lnTo>
                    <a:pt x="185420" y="43180"/>
                  </a:lnTo>
                  <a:lnTo>
                    <a:pt x="184150" y="58420"/>
                  </a:lnTo>
                  <a:lnTo>
                    <a:pt x="182880" y="73660"/>
                  </a:lnTo>
                  <a:lnTo>
                    <a:pt x="184150" y="81280"/>
                  </a:lnTo>
                  <a:lnTo>
                    <a:pt x="185420" y="82550"/>
                  </a:lnTo>
                  <a:lnTo>
                    <a:pt x="187960" y="80010"/>
                  </a:lnTo>
                  <a:lnTo>
                    <a:pt x="187960" y="73660"/>
                  </a:lnTo>
                  <a:lnTo>
                    <a:pt x="186690" y="67310"/>
                  </a:lnTo>
                  <a:lnTo>
                    <a:pt x="185420" y="58420"/>
                  </a:lnTo>
                  <a:lnTo>
                    <a:pt x="180340" y="52070"/>
                  </a:lnTo>
                  <a:lnTo>
                    <a:pt x="173990" y="46990"/>
                  </a:lnTo>
                  <a:lnTo>
                    <a:pt x="166370" y="41910"/>
                  </a:lnTo>
                  <a:lnTo>
                    <a:pt x="156210" y="40640"/>
                  </a:lnTo>
                  <a:lnTo>
                    <a:pt x="144780" y="43180"/>
                  </a:lnTo>
                  <a:lnTo>
                    <a:pt x="132080" y="45720"/>
                  </a:lnTo>
                  <a:lnTo>
                    <a:pt x="120650" y="50800"/>
                  </a:lnTo>
                  <a:lnTo>
                    <a:pt x="109220" y="55880"/>
                  </a:lnTo>
                  <a:lnTo>
                    <a:pt x="97790" y="62230"/>
                  </a:lnTo>
                  <a:lnTo>
                    <a:pt x="87630" y="69850"/>
                  </a:lnTo>
                  <a:lnTo>
                    <a:pt x="76200" y="78740"/>
                  </a:lnTo>
                  <a:lnTo>
                    <a:pt x="66040" y="87630"/>
                  </a:lnTo>
                  <a:lnTo>
                    <a:pt x="57150" y="97790"/>
                  </a:lnTo>
                  <a:lnTo>
                    <a:pt x="48260" y="110490"/>
                  </a:lnTo>
                  <a:lnTo>
                    <a:pt x="39370" y="123190"/>
                  </a:lnTo>
                  <a:lnTo>
                    <a:pt x="31750" y="135890"/>
                  </a:lnTo>
                  <a:lnTo>
                    <a:pt x="24130" y="148590"/>
                  </a:lnTo>
                  <a:lnTo>
                    <a:pt x="17780" y="162560"/>
                  </a:lnTo>
                  <a:lnTo>
                    <a:pt x="11430" y="175260"/>
                  </a:lnTo>
                  <a:lnTo>
                    <a:pt x="6350" y="186690"/>
                  </a:lnTo>
                  <a:lnTo>
                    <a:pt x="1270" y="198120"/>
                  </a:lnTo>
                  <a:lnTo>
                    <a:pt x="0" y="213360"/>
                  </a:lnTo>
                  <a:lnTo>
                    <a:pt x="2540" y="229870"/>
                  </a:lnTo>
                  <a:lnTo>
                    <a:pt x="6350" y="248920"/>
                  </a:lnTo>
                  <a:lnTo>
                    <a:pt x="10160" y="262890"/>
                  </a:lnTo>
                  <a:lnTo>
                    <a:pt x="16510" y="274320"/>
                  </a:lnTo>
                  <a:lnTo>
                    <a:pt x="21590" y="285750"/>
                  </a:lnTo>
                  <a:lnTo>
                    <a:pt x="31750" y="293370"/>
                  </a:lnTo>
                  <a:lnTo>
                    <a:pt x="44450" y="299720"/>
                  </a:lnTo>
                  <a:lnTo>
                    <a:pt x="58420" y="304800"/>
                  </a:lnTo>
                  <a:lnTo>
                    <a:pt x="72390" y="306070"/>
                  </a:lnTo>
                  <a:lnTo>
                    <a:pt x="86360" y="304800"/>
                  </a:lnTo>
                  <a:lnTo>
                    <a:pt x="12954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383020" y="8690610"/>
              <a:ext cx="214631" cy="181611"/>
            </a:xfrm>
            <a:custGeom>
              <a:avLst/>
              <a:gdLst/>
              <a:ahLst/>
              <a:cxnLst/>
              <a:rect l="0" t="0" r="0" b="0"/>
              <a:pathLst>
                <a:path w="214631" h="181611">
                  <a:moveTo>
                    <a:pt x="71120" y="3810"/>
                  </a:moveTo>
                  <a:lnTo>
                    <a:pt x="35560" y="38100"/>
                  </a:lnTo>
                  <a:lnTo>
                    <a:pt x="29210" y="48260"/>
                  </a:lnTo>
                  <a:lnTo>
                    <a:pt x="22860" y="58420"/>
                  </a:lnTo>
                  <a:lnTo>
                    <a:pt x="17780" y="67310"/>
                  </a:lnTo>
                  <a:lnTo>
                    <a:pt x="13970" y="78740"/>
                  </a:lnTo>
                  <a:lnTo>
                    <a:pt x="8890" y="91440"/>
                  </a:lnTo>
                  <a:lnTo>
                    <a:pt x="5080" y="104140"/>
                  </a:lnTo>
                  <a:lnTo>
                    <a:pt x="2540" y="118110"/>
                  </a:lnTo>
                  <a:lnTo>
                    <a:pt x="1270" y="130810"/>
                  </a:lnTo>
                  <a:lnTo>
                    <a:pt x="0" y="144780"/>
                  </a:lnTo>
                  <a:lnTo>
                    <a:pt x="3810" y="153670"/>
                  </a:lnTo>
                  <a:lnTo>
                    <a:pt x="10160" y="160020"/>
                  </a:lnTo>
                  <a:lnTo>
                    <a:pt x="20320" y="163830"/>
                  </a:lnTo>
                  <a:lnTo>
                    <a:pt x="30480" y="163830"/>
                  </a:lnTo>
                  <a:lnTo>
                    <a:pt x="40640" y="162560"/>
                  </a:lnTo>
                  <a:lnTo>
                    <a:pt x="50800" y="158750"/>
                  </a:lnTo>
                  <a:lnTo>
                    <a:pt x="60960" y="153670"/>
                  </a:lnTo>
                  <a:lnTo>
                    <a:pt x="71120" y="148590"/>
                  </a:lnTo>
                  <a:lnTo>
                    <a:pt x="81280" y="142240"/>
                  </a:lnTo>
                  <a:lnTo>
                    <a:pt x="88900" y="133350"/>
                  </a:lnTo>
                  <a:lnTo>
                    <a:pt x="92710" y="123190"/>
                  </a:lnTo>
                  <a:lnTo>
                    <a:pt x="96520" y="111760"/>
                  </a:lnTo>
                  <a:lnTo>
                    <a:pt x="97790" y="100330"/>
                  </a:lnTo>
                  <a:lnTo>
                    <a:pt x="96520" y="88900"/>
                  </a:lnTo>
                  <a:lnTo>
                    <a:pt x="95250" y="77470"/>
                  </a:lnTo>
                  <a:lnTo>
                    <a:pt x="92710" y="67310"/>
                  </a:lnTo>
                  <a:lnTo>
                    <a:pt x="90170" y="57150"/>
                  </a:lnTo>
                  <a:lnTo>
                    <a:pt x="83820" y="34290"/>
                  </a:lnTo>
                  <a:lnTo>
                    <a:pt x="77470" y="8890"/>
                  </a:lnTo>
                  <a:lnTo>
                    <a:pt x="77470" y="2540"/>
                  </a:lnTo>
                  <a:lnTo>
                    <a:pt x="80010" y="0"/>
                  </a:lnTo>
                  <a:lnTo>
                    <a:pt x="83820" y="1270"/>
                  </a:lnTo>
                  <a:lnTo>
                    <a:pt x="87630" y="6350"/>
                  </a:lnTo>
                  <a:lnTo>
                    <a:pt x="91440" y="12700"/>
                  </a:lnTo>
                  <a:lnTo>
                    <a:pt x="95250" y="20320"/>
                  </a:lnTo>
                  <a:lnTo>
                    <a:pt x="99060" y="27940"/>
                  </a:lnTo>
                  <a:lnTo>
                    <a:pt x="102870" y="38100"/>
                  </a:lnTo>
                  <a:lnTo>
                    <a:pt x="105410" y="46990"/>
                  </a:lnTo>
                  <a:lnTo>
                    <a:pt x="121920" y="88900"/>
                  </a:lnTo>
                  <a:lnTo>
                    <a:pt x="128270" y="104140"/>
                  </a:lnTo>
                  <a:lnTo>
                    <a:pt x="142240" y="133350"/>
                  </a:lnTo>
                  <a:lnTo>
                    <a:pt x="149860" y="144780"/>
                  </a:lnTo>
                  <a:lnTo>
                    <a:pt x="158750" y="154940"/>
                  </a:lnTo>
                  <a:lnTo>
                    <a:pt x="21463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6569710" y="8426450"/>
            <a:ext cx="2611121" cy="478791"/>
            <a:chOff x="6569710" y="8426450"/>
            <a:chExt cx="2611121" cy="478791"/>
          </a:xfrm>
        </p:grpSpPr>
        <p:sp>
          <p:nvSpPr>
            <p:cNvPr id="261" name="Freeform 260"/>
            <p:cNvSpPr/>
            <p:nvPr/>
          </p:nvSpPr>
          <p:spPr>
            <a:xfrm>
              <a:off x="6569710" y="8628380"/>
              <a:ext cx="210821" cy="179071"/>
            </a:xfrm>
            <a:custGeom>
              <a:avLst/>
              <a:gdLst/>
              <a:ahLst/>
              <a:cxnLst/>
              <a:rect l="0" t="0" r="0" b="0"/>
              <a:pathLst>
                <a:path w="210821" h="179071">
                  <a:moveTo>
                    <a:pt x="200660" y="12700"/>
                  </a:moveTo>
                  <a:lnTo>
                    <a:pt x="182880" y="2540"/>
                  </a:lnTo>
                  <a:lnTo>
                    <a:pt x="173990" y="0"/>
                  </a:lnTo>
                  <a:lnTo>
                    <a:pt x="162560" y="0"/>
                  </a:lnTo>
                  <a:lnTo>
                    <a:pt x="151130" y="1270"/>
                  </a:lnTo>
                  <a:lnTo>
                    <a:pt x="138430" y="2540"/>
                  </a:lnTo>
                  <a:lnTo>
                    <a:pt x="128270" y="5080"/>
                  </a:lnTo>
                  <a:lnTo>
                    <a:pt x="116840" y="7620"/>
                  </a:lnTo>
                  <a:lnTo>
                    <a:pt x="107950" y="12700"/>
                  </a:lnTo>
                  <a:lnTo>
                    <a:pt x="101600" y="20320"/>
                  </a:lnTo>
                  <a:lnTo>
                    <a:pt x="95250" y="27940"/>
                  </a:lnTo>
                  <a:lnTo>
                    <a:pt x="95250" y="35560"/>
                  </a:lnTo>
                  <a:lnTo>
                    <a:pt x="99060" y="40640"/>
                  </a:lnTo>
                  <a:lnTo>
                    <a:pt x="104140" y="45720"/>
                  </a:lnTo>
                  <a:lnTo>
                    <a:pt x="113030" y="49530"/>
                  </a:lnTo>
                  <a:lnTo>
                    <a:pt x="123190" y="54610"/>
                  </a:lnTo>
                  <a:lnTo>
                    <a:pt x="134620" y="58420"/>
                  </a:lnTo>
                  <a:lnTo>
                    <a:pt x="147320" y="62230"/>
                  </a:lnTo>
                  <a:lnTo>
                    <a:pt x="173990" y="68580"/>
                  </a:lnTo>
                  <a:lnTo>
                    <a:pt x="184150" y="73660"/>
                  </a:lnTo>
                  <a:lnTo>
                    <a:pt x="194310" y="80010"/>
                  </a:lnTo>
                  <a:lnTo>
                    <a:pt x="203200" y="85090"/>
                  </a:lnTo>
                  <a:lnTo>
                    <a:pt x="208280" y="93980"/>
                  </a:lnTo>
                  <a:lnTo>
                    <a:pt x="209550" y="104140"/>
                  </a:lnTo>
                  <a:lnTo>
                    <a:pt x="210820" y="116840"/>
                  </a:lnTo>
                  <a:lnTo>
                    <a:pt x="205740" y="127000"/>
                  </a:lnTo>
                  <a:lnTo>
                    <a:pt x="198120" y="135890"/>
                  </a:lnTo>
                  <a:lnTo>
                    <a:pt x="187960" y="143510"/>
                  </a:lnTo>
                  <a:lnTo>
                    <a:pt x="177800" y="151130"/>
                  </a:lnTo>
                  <a:lnTo>
                    <a:pt x="167640" y="156210"/>
                  </a:lnTo>
                  <a:lnTo>
                    <a:pt x="157480" y="161290"/>
                  </a:lnTo>
                  <a:lnTo>
                    <a:pt x="144780" y="166370"/>
                  </a:lnTo>
                  <a:lnTo>
                    <a:pt x="130810" y="170180"/>
                  </a:lnTo>
                  <a:lnTo>
                    <a:pt x="115570" y="173990"/>
                  </a:lnTo>
                  <a:lnTo>
                    <a:pt x="99060" y="176530"/>
                  </a:lnTo>
                  <a:lnTo>
                    <a:pt x="82550" y="177800"/>
                  </a:lnTo>
                  <a:lnTo>
                    <a:pt x="66040" y="179070"/>
                  </a:lnTo>
                  <a:lnTo>
                    <a:pt x="50800" y="177800"/>
                  </a:lnTo>
                  <a:lnTo>
                    <a:pt x="36830" y="173990"/>
                  </a:lnTo>
                  <a:lnTo>
                    <a:pt x="0" y="161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835140" y="8652510"/>
              <a:ext cx="144781" cy="212091"/>
            </a:xfrm>
            <a:custGeom>
              <a:avLst/>
              <a:gdLst/>
              <a:ahLst/>
              <a:cxnLst/>
              <a:rect l="0" t="0" r="0" b="0"/>
              <a:pathLst>
                <a:path w="144781" h="212091">
                  <a:moveTo>
                    <a:pt x="19050" y="0"/>
                  </a:moveTo>
                  <a:lnTo>
                    <a:pt x="19050" y="27940"/>
                  </a:lnTo>
                  <a:lnTo>
                    <a:pt x="17780" y="41910"/>
                  </a:lnTo>
                  <a:lnTo>
                    <a:pt x="15240" y="57150"/>
                  </a:lnTo>
                  <a:lnTo>
                    <a:pt x="12700" y="72390"/>
                  </a:lnTo>
                  <a:lnTo>
                    <a:pt x="7620" y="106680"/>
                  </a:lnTo>
                  <a:lnTo>
                    <a:pt x="3810" y="123190"/>
                  </a:lnTo>
                  <a:lnTo>
                    <a:pt x="2540" y="139700"/>
                  </a:lnTo>
                  <a:lnTo>
                    <a:pt x="1270" y="154940"/>
                  </a:lnTo>
                  <a:lnTo>
                    <a:pt x="0" y="170180"/>
                  </a:lnTo>
                  <a:lnTo>
                    <a:pt x="1270" y="182880"/>
                  </a:lnTo>
                  <a:lnTo>
                    <a:pt x="5080" y="195580"/>
                  </a:lnTo>
                  <a:lnTo>
                    <a:pt x="10160" y="207010"/>
                  </a:lnTo>
                  <a:lnTo>
                    <a:pt x="17780" y="212090"/>
                  </a:lnTo>
                  <a:lnTo>
                    <a:pt x="26670" y="210820"/>
                  </a:lnTo>
                  <a:lnTo>
                    <a:pt x="38100" y="207010"/>
                  </a:lnTo>
                  <a:lnTo>
                    <a:pt x="48260" y="201930"/>
                  </a:lnTo>
                  <a:lnTo>
                    <a:pt x="57150" y="194310"/>
                  </a:lnTo>
                  <a:lnTo>
                    <a:pt x="66040" y="185420"/>
                  </a:lnTo>
                  <a:lnTo>
                    <a:pt x="73660" y="175260"/>
                  </a:lnTo>
                  <a:lnTo>
                    <a:pt x="81280" y="163830"/>
                  </a:lnTo>
                  <a:lnTo>
                    <a:pt x="88900" y="151130"/>
                  </a:lnTo>
                  <a:lnTo>
                    <a:pt x="93980" y="139700"/>
                  </a:lnTo>
                  <a:lnTo>
                    <a:pt x="99060" y="128270"/>
                  </a:lnTo>
                  <a:lnTo>
                    <a:pt x="104140" y="116840"/>
                  </a:lnTo>
                  <a:lnTo>
                    <a:pt x="109220" y="105410"/>
                  </a:lnTo>
                  <a:lnTo>
                    <a:pt x="116840" y="83820"/>
                  </a:lnTo>
                  <a:lnTo>
                    <a:pt x="128270" y="48260"/>
                  </a:lnTo>
                  <a:lnTo>
                    <a:pt x="127000" y="54610"/>
                  </a:lnTo>
                  <a:lnTo>
                    <a:pt x="124460" y="63500"/>
                  </a:lnTo>
                  <a:lnTo>
                    <a:pt x="119380" y="87630"/>
                  </a:lnTo>
                  <a:lnTo>
                    <a:pt x="118110" y="102870"/>
                  </a:lnTo>
                  <a:lnTo>
                    <a:pt x="116840" y="119380"/>
                  </a:lnTo>
                  <a:lnTo>
                    <a:pt x="115570" y="135890"/>
                  </a:lnTo>
                  <a:lnTo>
                    <a:pt x="115570" y="149860"/>
                  </a:lnTo>
                  <a:lnTo>
                    <a:pt x="118110" y="162560"/>
                  </a:lnTo>
                  <a:lnTo>
                    <a:pt x="1447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035800" y="8684260"/>
              <a:ext cx="238761" cy="199391"/>
            </a:xfrm>
            <a:custGeom>
              <a:avLst/>
              <a:gdLst/>
              <a:ahLst/>
              <a:cxnLst/>
              <a:rect l="0" t="0" r="0" b="0"/>
              <a:pathLst>
                <a:path w="238761" h="199391">
                  <a:moveTo>
                    <a:pt x="176530" y="30480"/>
                  </a:moveTo>
                  <a:lnTo>
                    <a:pt x="165100" y="8890"/>
                  </a:lnTo>
                  <a:lnTo>
                    <a:pt x="157480" y="3810"/>
                  </a:lnTo>
                  <a:lnTo>
                    <a:pt x="147320" y="1270"/>
                  </a:lnTo>
                  <a:lnTo>
                    <a:pt x="135890" y="0"/>
                  </a:lnTo>
                  <a:lnTo>
                    <a:pt x="124460" y="1270"/>
                  </a:lnTo>
                  <a:lnTo>
                    <a:pt x="114300" y="2540"/>
                  </a:lnTo>
                  <a:lnTo>
                    <a:pt x="102870" y="5080"/>
                  </a:lnTo>
                  <a:lnTo>
                    <a:pt x="92710" y="8890"/>
                  </a:lnTo>
                  <a:lnTo>
                    <a:pt x="81280" y="13970"/>
                  </a:lnTo>
                  <a:lnTo>
                    <a:pt x="71120" y="20320"/>
                  </a:lnTo>
                  <a:lnTo>
                    <a:pt x="62230" y="25400"/>
                  </a:lnTo>
                  <a:lnTo>
                    <a:pt x="53340" y="31750"/>
                  </a:lnTo>
                  <a:lnTo>
                    <a:pt x="44450" y="39370"/>
                  </a:lnTo>
                  <a:lnTo>
                    <a:pt x="36830" y="46990"/>
                  </a:lnTo>
                  <a:lnTo>
                    <a:pt x="29210" y="55880"/>
                  </a:lnTo>
                  <a:lnTo>
                    <a:pt x="22860" y="64770"/>
                  </a:lnTo>
                  <a:lnTo>
                    <a:pt x="16510" y="74930"/>
                  </a:lnTo>
                  <a:lnTo>
                    <a:pt x="11430" y="85090"/>
                  </a:lnTo>
                  <a:lnTo>
                    <a:pt x="6350" y="95250"/>
                  </a:lnTo>
                  <a:lnTo>
                    <a:pt x="3810" y="107950"/>
                  </a:lnTo>
                  <a:lnTo>
                    <a:pt x="1270" y="121920"/>
                  </a:lnTo>
                  <a:lnTo>
                    <a:pt x="0" y="137160"/>
                  </a:lnTo>
                  <a:lnTo>
                    <a:pt x="1270" y="151130"/>
                  </a:lnTo>
                  <a:lnTo>
                    <a:pt x="5080" y="163830"/>
                  </a:lnTo>
                  <a:lnTo>
                    <a:pt x="8890" y="175260"/>
                  </a:lnTo>
                  <a:lnTo>
                    <a:pt x="16510" y="184150"/>
                  </a:lnTo>
                  <a:lnTo>
                    <a:pt x="26670" y="189230"/>
                  </a:lnTo>
                  <a:lnTo>
                    <a:pt x="38100" y="193040"/>
                  </a:lnTo>
                  <a:lnTo>
                    <a:pt x="52070" y="190500"/>
                  </a:lnTo>
                  <a:lnTo>
                    <a:pt x="68580" y="184150"/>
                  </a:lnTo>
                  <a:lnTo>
                    <a:pt x="87630" y="175260"/>
                  </a:lnTo>
                  <a:lnTo>
                    <a:pt x="102870" y="165100"/>
                  </a:lnTo>
                  <a:lnTo>
                    <a:pt x="116840" y="156210"/>
                  </a:lnTo>
                  <a:lnTo>
                    <a:pt x="129540" y="146050"/>
                  </a:lnTo>
                  <a:lnTo>
                    <a:pt x="140970" y="135890"/>
                  </a:lnTo>
                  <a:lnTo>
                    <a:pt x="149860" y="125730"/>
                  </a:lnTo>
                  <a:lnTo>
                    <a:pt x="158750" y="115570"/>
                  </a:lnTo>
                  <a:lnTo>
                    <a:pt x="166370" y="104140"/>
                  </a:lnTo>
                  <a:lnTo>
                    <a:pt x="171450" y="93980"/>
                  </a:lnTo>
                  <a:lnTo>
                    <a:pt x="176530" y="83820"/>
                  </a:lnTo>
                  <a:lnTo>
                    <a:pt x="181610" y="73660"/>
                  </a:lnTo>
                  <a:lnTo>
                    <a:pt x="185420" y="62230"/>
                  </a:lnTo>
                  <a:lnTo>
                    <a:pt x="189230" y="52070"/>
                  </a:lnTo>
                  <a:lnTo>
                    <a:pt x="189230" y="48260"/>
                  </a:lnTo>
                  <a:lnTo>
                    <a:pt x="187960" y="49530"/>
                  </a:lnTo>
                  <a:lnTo>
                    <a:pt x="184150" y="54610"/>
                  </a:lnTo>
                  <a:lnTo>
                    <a:pt x="181610" y="62230"/>
                  </a:lnTo>
                  <a:lnTo>
                    <a:pt x="179070" y="74930"/>
                  </a:lnTo>
                  <a:lnTo>
                    <a:pt x="179070" y="87630"/>
                  </a:lnTo>
                  <a:lnTo>
                    <a:pt x="179070" y="101600"/>
                  </a:lnTo>
                  <a:lnTo>
                    <a:pt x="180340" y="115570"/>
                  </a:lnTo>
                  <a:lnTo>
                    <a:pt x="182880" y="129540"/>
                  </a:lnTo>
                  <a:lnTo>
                    <a:pt x="186690" y="140970"/>
                  </a:lnTo>
                  <a:lnTo>
                    <a:pt x="190500" y="151130"/>
                  </a:lnTo>
                  <a:lnTo>
                    <a:pt x="196850" y="160020"/>
                  </a:lnTo>
                  <a:lnTo>
                    <a:pt x="204470" y="168910"/>
                  </a:lnTo>
                  <a:lnTo>
                    <a:pt x="212090" y="176530"/>
                  </a:lnTo>
                  <a:lnTo>
                    <a:pt x="23876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391400" y="8567420"/>
              <a:ext cx="41911" cy="306071"/>
            </a:xfrm>
            <a:custGeom>
              <a:avLst/>
              <a:gdLst/>
              <a:ahLst/>
              <a:cxnLst/>
              <a:rect l="0" t="0" r="0" b="0"/>
              <a:pathLst>
                <a:path w="41911" h="306071">
                  <a:moveTo>
                    <a:pt x="41910" y="0"/>
                  </a:moveTo>
                  <a:lnTo>
                    <a:pt x="30480" y="11430"/>
                  </a:lnTo>
                  <a:lnTo>
                    <a:pt x="26670" y="21590"/>
                  </a:lnTo>
                  <a:lnTo>
                    <a:pt x="21590" y="35560"/>
                  </a:lnTo>
                  <a:lnTo>
                    <a:pt x="17780" y="52070"/>
                  </a:lnTo>
                  <a:lnTo>
                    <a:pt x="15240" y="67310"/>
                  </a:lnTo>
                  <a:lnTo>
                    <a:pt x="13970" y="82550"/>
                  </a:lnTo>
                  <a:lnTo>
                    <a:pt x="12700" y="97790"/>
                  </a:lnTo>
                  <a:lnTo>
                    <a:pt x="10160" y="111760"/>
                  </a:lnTo>
                  <a:lnTo>
                    <a:pt x="7620" y="125730"/>
                  </a:lnTo>
                  <a:lnTo>
                    <a:pt x="5080" y="140970"/>
                  </a:lnTo>
                  <a:lnTo>
                    <a:pt x="3810" y="154940"/>
                  </a:lnTo>
                  <a:lnTo>
                    <a:pt x="2540" y="168910"/>
                  </a:lnTo>
                  <a:lnTo>
                    <a:pt x="1270" y="182880"/>
                  </a:lnTo>
                  <a:lnTo>
                    <a:pt x="0" y="21463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7485380" y="8694420"/>
              <a:ext cx="31751" cy="179071"/>
            </a:xfrm>
            <a:custGeom>
              <a:avLst/>
              <a:gdLst/>
              <a:ahLst/>
              <a:cxnLst/>
              <a:rect l="0" t="0" r="0" b="0"/>
              <a:pathLst>
                <a:path w="31751" h="179071">
                  <a:moveTo>
                    <a:pt x="31750" y="0"/>
                  </a:moveTo>
                  <a:lnTo>
                    <a:pt x="26670" y="22860"/>
                  </a:lnTo>
                  <a:lnTo>
                    <a:pt x="20320" y="48260"/>
                  </a:lnTo>
                  <a:lnTo>
                    <a:pt x="10160" y="9652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654290" y="85572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759700" y="8505190"/>
              <a:ext cx="73661" cy="314961"/>
            </a:xfrm>
            <a:custGeom>
              <a:avLst/>
              <a:gdLst/>
              <a:ahLst/>
              <a:cxnLst/>
              <a:rect l="0" t="0" r="0" b="0"/>
              <a:pathLst>
                <a:path w="73661" h="314961">
                  <a:moveTo>
                    <a:pt x="73660" y="0"/>
                  </a:moveTo>
                  <a:lnTo>
                    <a:pt x="67310" y="27940"/>
                  </a:lnTo>
                  <a:lnTo>
                    <a:pt x="64770" y="39370"/>
                  </a:lnTo>
                  <a:lnTo>
                    <a:pt x="62230" y="50800"/>
                  </a:lnTo>
                  <a:lnTo>
                    <a:pt x="55880" y="73660"/>
                  </a:lnTo>
                  <a:lnTo>
                    <a:pt x="48260" y="99060"/>
                  </a:lnTo>
                  <a:lnTo>
                    <a:pt x="46990" y="114300"/>
                  </a:lnTo>
                  <a:lnTo>
                    <a:pt x="44450" y="129540"/>
                  </a:lnTo>
                  <a:lnTo>
                    <a:pt x="44450" y="146050"/>
                  </a:lnTo>
                  <a:lnTo>
                    <a:pt x="41910" y="162560"/>
                  </a:lnTo>
                  <a:lnTo>
                    <a:pt x="39370" y="180340"/>
                  </a:lnTo>
                  <a:lnTo>
                    <a:pt x="36830" y="196850"/>
                  </a:lnTo>
                  <a:lnTo>
                    <a:pt x="34290" y="212090"/>
                  </a:lnTo>
                  <a:lnTo>
                    <a:pt x="30480" y="224790"/>
                  </a:lnTo>
                  <a:lnTo>
                    <a:pt x="27940" y="237490"/>
                  </a:lnTo>
                  <a:lnTo>
                    <a:pt x="20320" y="261620"/>
                  </a:lnTo>
                  <a:lnTo>
                    <a:pt x="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706360" y="8632190"/>
              <a:ext cx="217171" cy="187961"/>
            </a:xfrm>
            <a:custGeom>
              <a:avLst/>
              <a:gdLst/>
              <a:ahLst/>
              <a:cxnLst/>
              <a:rect l="0" t="0" r="0" b="0"/>
              <a:pathLst>
                <a:path w="217171" h="187961">
                  <a:moveTo>
                    <a:pt x="0" y="8890"/>
                  </a:moveTo>
                  <a:lnTo>
                    <a:pt x="22860" y="15240"/>
                  </a:lnTo>
                  <a:lnTo>
                    <a:pt x="34290" y="15240"/>
                  </a:lnTo>
                  <a:lnTo>
                    <a:pt x="45720" y="15240"/>
                  </a:lnTo>
                  <a:lnTo>
                    <a:pt x="59690" y="12700"/>
                  </a:lnTo>
                  <a:lnTo>
                    <a:pt x="71120" y="10160"/>
                  </a:lnTo>
                  <a:lnTo>
                    <a:pt x="82550" y="7620"/>
                  </a:lnTo>
                  <a:lnTo>
                    <a:pt x="93980" y="5080"/>
                  </a:lnTo>
                  <a:lnTo>
                    <a:pt x="106680" y="2540"/>
                  </a:lnTo>
                  <a:lnTo>
                    <a:pt x="119380" y="1270"/>
                  </a:lnTo>
                  <a:lnTo>
                    <a:pt x="132080" y="1270"/>
                  </a:lnTo>
                  <a:lnTo>
                    <a:pt x="146050" y="0"/>
                  </a:lnTo>
                  <a:lnTo>
                    <a:pt x="172720" y="0"/>
                  </a:lnTo>
                  <a:lnTo>
                    <a:pt x="184150" y="1270"/>
                  </a:lnTo>
                  <a:lnTo>
                    <a:pt x="194310" y="5080"/>
                  </a:lnTo>
                  <a:lnTo>
                    <a:pt x="203200" y="10160"/>
                  </a:lnTo>
                  <a:lnTo>
                    <a:pt x="209550" y="17780"/>
                  </a:lnTo>
                  <a:lnTo>
                    <a:pt x="213360" y="27940"/>
                  </a:lnTo>
                  <a:lnTo>
                    <a:pt x="215900" y="39370"/>
                  </a:lnTo>
                  <a:lnTo>
                    <a:pt x="217170" y="50800"/>
                  </a:lnTo>
                  <a:lnTo>
                    <a:pt x="215900" y="60960"/>
                  </a:lnTo>
                  <a:lnTo>
                    <a:pt x="214630" y="72390"/>
                  </a:lnTo>
                  <a:lnTo>
                    <a:pt x="209550" y="100330"/>
                  </a:lnTo>
                  <a:lnTo>
                    <a:pt x="207010" y="115570"/>
                  </a:lnTo>
                  <a:lnTo>
                    <a:pt x="203200" y="129540"/>
                  </a:lnTo>
                  <a:lnTo>
                    <a:pt x="200660" y="142240"/>
                  </a:lnTo>
                  <a:lnTo>
                    <a:pt x="19050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054340" y="8663940"/>
              <a:ext cx="189231" cy="219711"/>
            </a:xfrm>
            <a:custGeom>
              <a:avLst/>
              <a:gdLst/>
              <a:ahLst/>
              <a:cxnLst/>
              <a:rect l="0" t="0" r="0" b="0"/>
              <a:pathLst>
                <a:path w="189231" h="219711">
                  <a:moveTo>
                    <a:pt x="0" y="114300"/>
                  </a:moveTo>
                  <a:lnTo>
                    <a:pt x="27940" y="114300"/>
                  </a:lnTo>
                  <a:lnTo>
                    <a:pt x="39370" y="113030"/>
                  </a:lnTo>
                  <a:lnTo>
                    <a:pt x="50800" y="111760"/>
                  </a:lnTo>
                  <a:lnTo>
                    <a:pt x="62230" y="109220"/>
                  </a:lnTo>
                  <a:lnTo>
                    <a:pt x="74930" y="105410"/>
                  </a:lnTo>
                  <a:lnTo>
                    <a:pt x="90170" y="100330"/>
                  </a:lnTo>
                  <a:lnTo>
                    <a:pt x="105410" y="93980"/>
                  </a:lnTo>
                  <a:lnTo>
                    <a:pt x="120650" y="87630"/>
                  </a:lnTo>
                  <a:lnTo>
                    <a:pt x="135890" y="78740"/>
                  </a:lnTo>
                  <a:lnTo>
                    <a:pt x="149860" y="69850"/>
                  </a:lnTo>
                  <a:lnTo>
                    <a:pt x="162560" y="59690"/>
                  </a:lnTo>
                  <a:lnTo>
                    <a:pt x="172720" y="49530"/>
                  </a:lnTo>
                  <a:lnTo>
                    <a:pt x="181610" y="40640"/>
                  </a:lnTo>
                  <a:lnTo>
                    <a:pt x="186690" y="29210"/>
                  </a:lnTo>
                  <a:lnTo>
                    <a:pt x="189230" y="19050"/>
                  </a:lnTo>
                  <a:lnTo>
                    <a:pt x="189230" y="8890"/>
                  </a:lnTo>
                  <a:lnTo>
                    <a:pt x="181610" y="3810"/>
                  </a:lnTo>
                  <a:lnTo>
                    <a:pt x="170180" y="0"/>
                  </a:lnTo>
                  <a:lnTo>
                    <a:pt x="156210" y="0"/>
                  </a:lnTo>
                  <a:lnTo>
                    <a:pt x="142240" y="1270"/>
                  </a:lnTo>
                  <a:lnTo>
                    <a:pt x="129540" y="2540"/>
                  </a:lnTo>
                  <a:lnTo>
                    <a:pt x="118110" y="5080"/>
                  </a:lnTo>
                  <a:lnTo>
                    <a:pt x="107950" y="8890"/>
                  </a:lnTo>
                  <a:lnTo>
                    <a:pt x="99060" y="13970"/>
                  </a:lnTo>
                  <a:lnTo>
                    <a:pt x="90170" y="19050"/>
                  </a:lnTo>
                  <a:lnTo>
                    <a:pt x="82550" y="25400"/>
                  </a:lnTo>
                  <a:lnTo>
                    <a:pt x="74930" y="31750"/>
                  </a:lnTo>
                  <a:lnTo>
                    <a:pt x="67310" y="38100"/>
                  </a:lnTo>
                  <a:lnTo>
                    <a:pt x="59690" y="45720"/>
                  </a:lnTo>
                  <a:lnTo>
                    <a:pt x="53340" y="54610"/>
                  </a:lnTo>
                  <a:lnTo>
                    <a:pt x="45720" y="64770"/>
                  </a:lnTo>
                  <a:lnTo>
                    <a:pt x="39370" y="73660"/>
                  </a:lnTo>
                  <a:lnTo>
                    <a:pt x="34290" y="83820"/>
                  </a:lnTo>
                  <a:lnTo>
                    <a:pt x="30480" y="93980"/>
                  </a:lnTo>
                  <a:lnTo>
                    <a:pt x="27940" y="104140"/>
                  </a:lnTo>
                  <a:lnTo>
                    <a:pt x="27940" y="114300"/>
                  </a:lnTo>
                  <a:lnTo>
                    <a:pt x="29210" y="125730"/>
                  </a:lnTo>
                  <a:lnTo>
                    <a:pt x="33020" y="137160"/>
                  </a:lnTo>
                  <a:lnTo>
                    <a:pt x="36830" y="149860"/>
                  </a:lnTo>
                  <a:lnTo>
                    <a:pt x="41910" y="162560"/>
                  </a:lnTo>
                  <a:lnTo>
                    <a:pt x="49530" y="172720"/>
                  </a:lnTo>
                  <a:lnTo>
                    <a:pt x="57150" y="182880"/>
                  </a:lnTo>
                  <a:lnTo>
                    <a:pt x="66040" y="191770"/>
                  </a:lnTo>
                  <a:lnTo>
                    <a:pt x="77470" y="199390"/>
                  </a:lnTo>
                  <a:lnTo>
                    <a:pt x="91440" y="204470"/>
                  </a:lnTo>
                  <a:lnTo>
                    <a:pt x="168910" y="219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275320" y="8646160"/>
              <a:ext cx="147321" cy="224791"/>
            </a:xfrm>
            <a:custGeom>
              <a:avLst/>
              <a:gdLst/>
              <a:ahLst/>
              <a:cxnLst/>
              <a:rect l="0" t="0" r="0" b="0"/>
              <a:pathLst>
                <a:path w="147321" h="224791">
                  <a:moveTo>
                    <a:pt x="147320" y="6350"/>
                  </a:moveTo>
                  <a:lnTo>
                    <a:pt x="125730" y="0"/>
                  </a:lnTo>
                  <a:lnTo>
                    <a:pt x="114300" y="0"/>
                  </a:lnTo>
                  <a:lnTo>
                    <a:pt x="101600" y="1270"/>
                  </a:lnTo>
                  <a:lnTo>
                    <a:pt x="88900" y="2540"/>
                  </a:lnTo>
                  <a:lnTo>
                    <a:pt x="76200" y="5080"/>
                  </a:lnTo>
                  <a:lnTo>
                    <a:pt x="64770" y="7620"/>
                  </a:lnTo>
                  <a:lnTo>
                    <a:pt x="54610" y="10160"/>
                  </a:lnTo>
                  <a:lnTo>
                    <a:pt x="45720" y="16510"/>
                  </a:lnTo>
                  <a:lnTo>
                    <a:pt x="38100" y="22860"/>
                  </a:lnTo>
                  <a:lnTo>
                    <a:pt x="33020" y="31750"/>
                  </a:lnTo>
                  <a:lnTo>
                    <a:pt x="30480" y="40640"/>
                  </a:lnTo>
                  <a:lnTo>
                    <a:pt x="29210" y="49530"/>
                  </a:lnTo>
                  <a:lnTo>
                    <a:pt x="30480" y="59690"/>
                  </a:lnTo>
                  <a:lnTo>
                    <a:pt x="33020" y="68580"/>
                  </a:lnTo>
                  <a:lnTo>
                    <a:pt x="36830" y="77470"/>
                  </a:lnTo>
                  <a:lnTo>
                    <a:pt x="41910" y="85090"/>
                  </a:lnTo>
                  <a:lnTo>
                    <a:pt x="49530" y="93980"/>
                  </a:lnTo>
                  <a:lnTo>
                    <a:pt x="57150" y="102870"/>
                  </a:lnTo>
                  <a:lnTo>
                    <a:pt x="74930" y="121920"/>
                  </a:lnTo>
                  <a:lnTo>
                    <a:pt x="97790" y="144780"/>
                  </a:lnTo>
                  <a:lnTo>
                    <a:pt x="133350" y="181610"/>
                  </a:lnTo>
                  <a:lnTo>
                    <a:pt x="135890" y="190500"/>
                  </a:lnTo>
                  <a:lnTo>
                    <a:pt x="134620" y="201930"/>
                  </a:lnTo>
                  <a:lnTo>
                    <a:pt x="132080" y="213360"/>
                  </a:lnTo>
                  <a:lnTo>
                    <a:pt x="123190" y="220980"/>
                  </a:lnTo>
                  <a:lnTo>
                    <a:pt x="110490" y="223520"/>
                  </a:lnTo>
                  <a:lnTo>
                    <a:pt x="93980" y="224790"/>
                  </a:lnTo>
                  <a:lnTo>
                    <a:pt x="80010" y="224790"/>
                  </a:lnTo>
                  <a:lnTo>
                    <a:pt x="67310" y="223520"/>
                  </a:lnTo>
                  <a:lnTo>
                    <a:pt x="55880" y="220980"/>
                  </a:lnTo>
                  <a:lnTo>
                    <a:pt x="44450" y="218440"/>
                  </a:lnTo>
                  <a:lnTo>
                    <a:pt x="33020" y="215900"/>
                  </a:lnTo>
                  <a:lnTo>
                    <a:pt x="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613140" y="8426450"/>
              <a:ext cx="167641" cy="383541"/>
            </a:xfrm>
            <a:custGeom>
              <a:avLst/>
              <a:gdLst/>
              <a:ahLst/>
              <a:cxnLst/>
              <a:rect l="0" t="0" r="0" b="0"/>
              <a:pathLst>
                <a:path w="167641" h="383541">
                  <a:moveTo>
                    <a:pt x="167640" y="25400"/>
                  </a:moveTo>
                  <a:lnTo>
                    <a:pt x="156210" y="13970"/>
                  </a:lnTo>
                  <a:lnTo>
                    <a:pt x="149860" y="10160"/>
                  </a:lnTo>
                  <a:lnTo>
                    <a:pt x="140970" y="6350"/>
                  </a:lnTo>
                  <a:lnTo>
                    <a:pt x="133350" y="2540"/>
                  </a:lnTo>
                  <a:lnTo>
                    <a:pt x="123190" y="0"/>
                  </a:lnTo>
                  <a:lnTo>
                    <a:pt x="113030" y="1270"/>
                  </a:lnTo>
                  <a:lnTo>
                    <a:pt x="102870" y="2540"/>
                  </a:lnTo>
                  <a:lnTo>
                    <a:pt x="92710" y="6350"/>
                  </a:lnTo>
                  <a:lnTo>
                    <a:pt x="80010" y="12700"/>
                  </a:lnTo>
                  <a:lnTo>
                    <a:pt x="67310" y="20320"/>
                  </a:lnTo>
                  <a:lnTo>
                    <a:pt x="55880" y="29210"/>
                  </a:lnTo>
                  <a:lnTo>
                    <a:pt x="46990" y="38100"/>
                  </a:lnTo>
                  <a:lnTo>
                    <a:pt x="38100" y="48260"/>
                  </a:lnTo>
                  <a:lnTo>
                    <a:pt x="30480" y="60960"/>
                  </a:lnTo>
                  <a:lnTo>
                    <a:pt x="25400" y="74930"/>
                  </a:lnTo>
                  <a:lnTo>
                    <a:pt x="20320" y="90170"/>
                  </a:lnTo>
                  <a:lnTo>
                    <a:pt x="15240" y="105410"/>
                  </a:lnTo>
                  <a:lnTo>
                    <a:pt x="7620" y="133350"/>
                  </a:lnTo>
                  <a:lnTo>
                    <a:pt x="5080" y="149860"/>
                  </a:lnTo>
                  <a:lnTo>
                    <a:pt x="2540" y="165100"/>
                  </a:lnTo>
                  <a:lnTo>
                    <a:pt x="1270" y="181610"/>
                  </a:lnTo>
                  <a:lnTo>
                    <a:pt x="1270" y="199390"/>
                  </a:lnTo>
                  <a:lnTo>
                    <a:pt x="0" y="233680"/>
                  </a:lnTo>
                  <a:lnTo>
                    <a:pt x="1270" y="248920"/>
                  </a:lnTo>
                  <a:lnTo>
                    <a:pt x="2540" y="265430"/>
                  </a:lnTo>
                  <a:lnTo>
                    <a:pt x="5080" y="279400"/>
                  </a:lnTo>
                  <a:lnTo>
                    <a:pt x="7620" y="294640"/>
                  </a:lnTo>
                  <a:lnTo>
                    <a:pt x="10160" y="308610"/>
                  </a:lnTo>
                  <a:lnTo>
                    <a:pt x="20320" y="383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569960" y="8679180"/>
              <a:ext cx="330201" cy="209551"/>
            </a:xfrm>
            <a:custGeom>
              <a:avLst/>
              <a:gdLst/>
              <a:ahLst/>
              <a:cxnLst/>
              <a:rect l="0" t="0" r="0" b="0"/>
              <a:pathLst>
                <a:path w="330201" h="209551">
                  <a:moveTo>
                    <a:pt x="0" y="25400"/>
                  </a:moveTo>
                  <a:lnTo>
                    <a:pt x="22860" y="25400"/>
                  </a:lnTo>
                  <a:lnTo>
                    <a:pt x="35560" y="24130"/>
                  </a:lnTo>
                  <a:lnTo>
                    <a:pt x="49530" y="22860"/>
                  </a:lnTo>
                  <a:lnTo>
                    <a:pt x="64770" y="20320"/>
                  </a:lnTo>
                  <a:lnTo>
                    <a:pt x="78740" y="17780"/>
                  </a:lnTo>
                  <a:lnTo>
                    <a:pt x="90170" y="13970"/>
                  </a:lnTo>
                  <a:lnTo>
                    <a:pt x="102870" y="11430"/>
                  </a:lnTo>
                  <a:lnTo>
                    <a:pt x="118110" y="7620"/>
                  </a:lnTo>
                  <a:lnTo>
                    <a:pt x="153670" y="1270"/>
                  </a:lnTo>
                  <a:lnTo>
                    <a:pt x="170180" y="0"/>
                  </a:lnTo>
                  <a:lnTo>
                    <a:pt x="185420" y="0"/>
                  </a:lnTo>
                  <a:lnTo>
                    <a:pt x="200660" y="1270"/>
                  </a:lnTo>
                  <a:lnTo>
                    <a:pt x="210820" y="6350"/>
                  </a:lnTo>
                  <a:lnTo>
                    <a:pt x="214630" y="12700"/>
                  </a:lnTo>
                  <a:lnTo>
                    <a:pt x="217170" y="20320"/>
                  </a:lnTo>
                  <a:lnTo>
                    <a:pt x="215900" y="31750"/>
                  </a:lnTo>
                  <a:lnTo>
                    <a:pt x="213360" y="44450"/>
                  </a:lnTo>
                  <a:lnTo>
                    <a:pt x="209550" y="59690"/>
                  </a:lnTo>
                  <a:lnTo>
                    <a:pt x="203200" y="72390"/>
                  </a:lnTo>
                  <a:lnTo>
                    <a:pt x="198120" y="85090"/>
                  </a:lnTo>
                  <a:lnTo>
                    <a:pt x="191770" y="96520"/>
                  </a:lnTo>
                  <a:lnTo>
                    <a:pt x="187960" y="111760"/>
                  </a:lnTo>
                  <a:lnTo>
                    <a:pt x="184150" y="128270"/>
                  </a:lnTo>
                  <a:lnTo>
                    <a:pt x="182880" y="147320"/>
                  </a:lnTo>
                  <a:lnTo>
                    <a:pt x="184150" y="162560"/>
                  </a:lnTo>
                  <a:lnTo>
                    <a:pt x="186690" y="176530"/>
                  </a:lnTo>
                  <a:lnTo>
                    <a:pt x="191770" y="189230"/>
                  </a:lnTo>
                  <a:lnTo>
                    <a:pt x="200660" y="198120"/>
                  </a:lnTo>
                  <a:lnTo>
                    <a:pt x="212090" y="203200"/>
                  </a:lnTo>
                  <a:lnTo>
                    <a:pt x="226060" y="207010"/>
                  </a:lnTo>
                  <a:lnTo>
                    <a:pt x="238760" y="209550"/>
                  </a:lnTo>
                  <a:lnTo>
                    <a:pt x="250190" y="208280"/>
                  </a:lnTo>
                  <a:lnTo>
                    <a:pt x="261620" y="207010"/>
                  </a:lnTo>
                  <a:lnTo>
                    <a:pt x="271780" y="204470"/>
                  </a:lnTo>
                  <a:lnTo>
                    <a:pt x="280670" y="199390"/>
                  </a:lnTo>
                  <a:lnTo>
                    <a:pt x="288290" y="194310"/>
                  </a:lnTo>
                  <a:lnTo>
                    <a:pt x="297180" y="187960"/>
                  </a:lnTo>
                  <a:lnTo>
                    <a:pt x="304800" y="181610"/>
                  </a:lnTo>
                  <a:lnTo>
                    <a:pt x="312420" y="175260"/>
                  </a:lnTo>
                  <a:lnTo>
                    <a:pt x="317500" y="167640"/>
                  </a:lnTo>
                  <a:lnTo>
                    <a:pt x="322580" y="158750"/>
                  </a:lnTo>
                  <a:lnTo>
                    <a:pt x="327660" y="149860"/>
                  </a:lnTo>
                  <a:lnTo>
                    <a:pt x="330200" y="135890"/>
                  </a:lnTo>
                  <a:lnTo>
                    <a:pt x="330200" y="120650"/>
                  </a:lnTo>
                  <a:lnTo>
                    <a:pt x="328930" y="102870"/>
                  </a:lnTo>
                  <a:lnTo>
                    <a:pt x="325120" y="87630"/>
                  </a:lnTo>
                  <a:lnTo>
                    <a:pt x="321310" y="73660"/>
                  </a:lnTo>
                  <a:lnTo>
                    <a:pt x="316230" y="60960"/>
                  </a:lnTo>
                  <a:lnTo>
                    <a:pt x="309880" y="50800"/>
                  </a:lnTo>
                  <a:lnTo>
                    <a:pt x="303530" y="40640"/>
                  </a:lnTo>
                  <a:lnTo>
                    <a:pt x="297180" y="33020"/>
                  </a:lnTo>
                  <a:lnTo>
                    <a:pt x="289560" y="24130"/>
                  </a:lnTo>
                  <a:lnTo>
                    <a:pt x="280670" y="16510"/>
                  </a:lnTo>
                  <a:lnTo>
                    <a:pt x="242570" y="15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8947150" y="8662670"/>
              <a:ext cx="233681" cy="242571"/>
            </a:xfrm>
            <a:custGeom>
              <a:avLst/>
              <a:gdLst/>
              <a:ahLst/>
              <a:cxnLst/>
              <a:rect l="0" t="0" r="0" b="0"/>
              <a:pathLst>
                <a:path w="233681" h="242571">
                  <a:moveTo>
                    <a:pt x="44450" y="242570"/>
                  </a:moveTo>
                  <a:lnTo>
                    <a:pt x="21590" y="231140"/>
                  </a:lnTo>
                  <a:lnTo>
                    <a:pt x="13970" y="224790"/>
                  </a:lnTo>
                  <a:lnTo>
                    <a:pt x="7620" y="215900"/>
                  </a:lnTo>
                  <a:lnTo>
                    <a:pt x="2540" y="207010"/>
                  </a:lnTo>
                  <a:lnTo>
                    <a:pt x="0" y="195580"/>
                  </a:lnTo>
                  <a:lnTo>
                    <a:pt x="0" y="181610"/>
                  </a:lnTo>
                  <a:lnTo>
                    <a:pt x="0" y="166370"/>
                  </a:lnTo>
                  <a:lnTo>
                    <a:pt x="2540" y="153670"/>
                  </a:lnTo>
                  <a:lnTo>
                    <a:pt x="3810" y="140970"/>
                  </a:lnTo>
                  <a:lnTo>
                    <a:pt x="7620" y="129540"/>
                  </a:lnTo>
                  <a:lnTo>
                    <a:pt x="11430" y="118110"/>
                  </a:lnTo>
                  <a:lnTo>
                    <a:pt x="16510" y="106680"/>
                  </a:lnTo>
                  <a:lnTo>
                    <a:pt x="21590" y="95250"/>
                  </a:lnTo>
                  <a:lnTo>
                    <a:pt x="29210" y="86360"/>
                  </a:lnTo>
                  <a:lnTo>
                    <a:pt x="38100" y="77470"/>
                  </a:lnTo>
                  <a:lnTo>
                    <a:pt x="46990" y="68580"/>
                  </a:lnTo>
                  <a:lnTo>
                    <a:pt x="57150" y="60960"/>
                  </a:lnTo>
                  <a:lnTo>
                    <a:pt x="69850" y="53340"/>
                  </a:lnTo>
                  <a:lnTo>
                    <a:pt x="82550" y="45720"/>
                  </a:lnTo>
                  <a:lnTo>
                    <a:pt x="96520" y="39370"/>
                  </a:lnTo>
                  <a:lnTo>
                    <a:pt x="111760" y="31750"/>
                  </a:lnTo>
                  <a:lnTo>
                    <a:pt x="128270" y="25400"/>
                  </a:lnTo>
                  <a:lnTo>
                    <a:pt x="142240" y="19050"/>
                  </a:lnTo>
                  <a:lnTo>
                    <a:pt x="154940" y="13970"/>
                  </a:lnTo>
                  <a:lnTo>
                    <a:pt x="167640" y="8890"/>
                  </a:lnTo>
                  <a:lnTo>
                    <a:pt x="180340" y="6350"/>
                  </a:lnTo>
                  <a:lnTo>
                    <a:pt x="193040" y="3810"/>
                  </a:lnTo>
                  <a:lnTo>
                    <a:pt x="2336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5034280" y="8936990"/>
            <a:ext cx="1988821" cy="336551"/>
            <a:chOff x="5034280" y="8936990"/>
            <a:chExt cx="1988821" cy="336551"/>
          </a:xfrm>
        </p:grpSpPr>
        <p:sp>
          <p:nvSpPr>
            <p:cNvPr id="275" name="Freeform 274"/>
            <p:cNvSpPr/>
            <p:nvPr/>
          </p:nvSpPr>
          <p:spPr>
            <a:xfrm>
              <a:off x="5034280" y="8957310"/>
              <a:ext cx="201931" cy="314961"/>
            </a:xfrm>
            <a:custGeom>
              <a:avLst/>
              <a:gdLst/>
              <a:ahLst/>
              <a:cxnLst/>
              <a:rect l="0" t="0" r="0" b="0"/>
              <a:pathLst>
                <a:path w="201931" h="314961">
                  <a:moveTo>
                    <a:pt x="40640" y="0"/>
                  </a:moveTo>
                  <a:lnTo>
                    <a:pt x="34290" y="22860"/>
                  </a:lnTo>
                  <a:lnTo>
                    <a:pt x="31750" y="33020"/>
                  </a:lnTo>
                  <a:lnTo>
                    <a:pt x="25400" y="53340"/>
                  </a:lnTo>
                  <a:lnTo>
                    <a:pt x="24130" y="66040"/>
                  </a:lnTo>
                  <a:lnTo>
                    <a:pt x="22860" y="80010"/>
                  </a:lnTo>
                  <a:lnTo>
                    <a:pt x="21590" y="95250"/>
                  </a:lnTo>
                  <a:lnTo>
                    <a:pt x="19050" y="110490"/>
                  </a:lnTo>
                  <a:lnTo>
                    <a:pt x="16510" y="125730"/>
                  </a:lnTo>
                  <a:lnTo>
                    <a:pt x="13970" y="139700"/>
                  </a:lnTo>
                  <a:lnTo>
                    <a:pt x="12700" y="154940"/>
                  </a:lnTo>
                  <a:lnTo>
                    <a:pt x="11430" y="171450"/>
                  </a:lnTo>
                  <a:lnTo>
                    <a:pt x="10160" y="187960"/>
                  </a:lnTo>
                  <a:lnTo>
                    <a:pt x="10160" y="218440"/>
                  </a:lnTo>
                  <a:lnTo>
                    <a:pt x="8890" y="233680"/>
                  </a:lnTo>
                  <a:lnTo>
                    <a:pt x="7620" y="247650"/>
                  </a:lnTo>
                  <a:lnTo>
                    <a:pt x="6350" y="259080"/>
                  </a:lnTo>
                  <a:lnTo>
                    <a:pt x="3810" y="271780"/>
                  </a:lnTo>
                  <a:lnTo>
                    <a:pt x="1270" y="284480"/>
                  </a:lnTo>
                  <a:lnTo>
                    <a:pt x="0" y="297180"/>
                  </a:lnTo>
                  <a:lnTo>
                    <a:pt x="0" y="309880"/>
                  </a:lnTo>
                  <a:lnTo>
                    <a:pt x="0" y="314960"/>
                  </a:lnTo>
                  <a:lnTo>
                    <a:pt x="2540" y="312420"/>
                  </a:lnTo>
                  <a:lnTo>
                    <a:pt x="3810" y="307340"/>
                  </a:lnTo>
                  <a:lnTo>
                    <a:pt x="12700" y="281940"/>
                  </a:lnTo>
                  <a:lnTo>
                    <a:pt x="33020" y="220980"/>
                  </a:lnTo>
                  <a:lnTo>
                    <a:pt x="39370" y="209550"/>
                  </a:lnTo>
                  <a:lnTo>
                    <a:pt x="46990" y="196850"/>
                  </a:lnTo>
                  <a:lnTo>
                    <a:pt x="54610" y="184150"/>
                  </a:lnTo>
                  <a:lnTo>
                    <a:pt x="66040" y="173990"/>
                  </a:lnTo>
                  <a:lnTo>
                    <a:pt x="80010" y="166370"/>
                  </a:lnTo>
                  <a:lnTo>
                    <a:pt x="95250" y="160020"/>
                  </a:lnTo>
                  <a:lnTo>
                    <a:pt x="110490" y="157480"/>
                  </a:lnTo>
                  <a:lnTo>
                    <a:pt x="127000" y="156210"/>
                  </a:lnTo>
                  <a:lnTo>
                    <a:pt x="143510" y="157480"/>
                  </a:lnTo>
                  <a:lnTo>
                    <a:pt x="158750" y="160020"/>
                  </a:lnTo>
                  <a:lnTo>
                    <a:pt x="171450" y="163830"/>
                  </a:lnTo>
                  <a:lnTo>
                    <a:pt x="184150" y="168910"/>
                  </a:lnTo>
                  <a:lnTo>
                    <a:pt x="193040" y="176530"/>
                  </a:lnTo>
                  <a:lnTo>
                    <a:pt x="198120" y="186690"/>
                  </a:lnTo>
                  <a:lnTo>
                    <a:pt x="201930" y="198120"/>
                  </a:lnTo>
                  <a:lnTo>
                    <a:pt x="200660" y="209550"/>
                  </a:lnTo>
                  <a:lnTo>
                    <a:pt x="196850" y="220980"/>
                  </a:lnTo>
                  <a:lnTo>
                    <a:pt x="190500" y="231140"/>
                  </a:lnTo>
                  <a:lnTo>
                    <a:pt x="182880" y="240030"/>
                  </a:lnTo>
                  <a:lnTo>
                    <a:pt x="173990" y="246380"/>
                  </a:lnTo>
                  <a:lnTo>
                    <a:pt x="163830" y="251460"/>
                  </a:lnTo>
                  <a:lnTo>
                    <a:pt x="153670" y="256540"/>
                  </a:lnTo>
                  <a:lnTo>
                    <a:pt x="140970" y="261620"/>
                  </a:lnTo>
                  <a:lnTo>
                    <a:pt x="128270" y="265430"/>
                  </a:lnTo>
                  <a:lnTo>
                    <a:pt x="114300" y="267970"/>
                  </a:lnTo>
                  <a:lnTo>
                    <a:pt x="99060" y="270510"/>
                  </a:lnTo>
                  <a:lnTo>
                    <a:pt x="4064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292090" y="9084310"/>
              <a:ext cx="133351" cy="167641"/>
            </a:xfrm>
            <a:custGeom>
              <a:avLst/>
              <a:gdLst/>
              <a:ahLst/>
              <a:cxnLst/>
              <a:rect l="0" t="0" r="0" b="0"/>
              <a:pathLst>
                <a:path w="133351" h="167641">
                  <a:moveTo>
                    <a:pt x="25400" y="0"/>
                  </a:moveTo>
                  <a:lnTo>
                    <a:pt x="19050" y="21590"/>
                  </a:lnTo>
                  <a:lnTo>
                    <a:pt x="13970" y="48260"/>
                  </a:lnTo>
                  <a:lnTo>
                    <a:pt x="10160" y="63500"/>
                  </a:lnTo>
                  <a:lnTo>
                    <a:pt x="6350" y="77470"/>
                  </a:lnTo>
                  <a:lnTo>
                    <a:pt x="3810" y="9017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2540" y="128270"/>
                  </a:lnTo>
                  <a:lnTo>
                    <a:pt x="6350" y="140970"/>
                  </a:lnTo>
                  <a:lnTo>
                    <a:pt x="13970" y="151130"/>
                  </a:lnTo>
                  <a:lnTo>
                    <a:pt x="22860" y="158750"/>
                  </a:lnTo>
                  <a:lnTo>
                    <a:pt x="34290" y="165100"/>
                  </a:lnTo>
                  <a:lnTo>
                    <a:pt x="46990" y="167640"/>
                  </a:lnTo>
                  <a:lnTo>
                    <a:pt x="62230" y="166370"/>
                  </a:lnTo>
                  <a:lnTo>
                    <a:pt x="77470" y="163830"/>
                  </a:lnTo>
                  <a:lnTo>
                    <a:pt x="91440" y="156210"/>
                  </a:lnTo>
                  <a:lnTo>
                    <a:pt x="104140" y="147320"/>
                  </a:lnTo>
                  <a:lnTo>
                    <a:pt x="116840" y="137160"/>
                  </a:lnTo>
                  <a:lnTo>
                    <a:pt x="124460" y="124460"/>
                  </a:lnTo>
                  <a:lnTo>
                    <a:pt x="129540" y="109220"/>
                  </a:lnTo>
                  <a:lnTo>
                    <a:pt x="133350" y="93980"/>
                  </a:lnTo>
                  <a:lnTo>
                    <a:pt x="132080" y="78740"/>
                  </a:lnTo>
                  <a:lnTo>
                    <a:pt x="128270" y="63500"/>
                  </a:lnTo>
                  <a:lnTo>
                    <a:pt x="121920" y="49530"/>
                  </a:lnTo>
                  <a:lnTo>
                    <a:pt x="114300" y="38100"/>
                  </a:lnTo>
                  <a:lnTo>
                    <a:pt x="105410" y="26670"/>
                  </a:lnTo>
                  <a:lnTo>
                    <a:pt x="96520" y="17780"/>
                  </a:lnTo>
                  <a:lnTo>
                    <a:pt x="85090" y="11430"/>
                  </a:lnTo>
                  <a:lnTo>
                    <a:pt x="73660" y="7620"/>
                  </a:lnTo>
                  <a:lnTo>
                    <a:pt x="254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506720" y="9020810"/>
              <a:ext cx="52071" cy="231141"/>
            </a:xfrm>
            <a:custGeom>
              <a:avLst/>
              <a:gdLst/>
              <a:ahLst/>
              <a:cxnLst/>
              <a:rect l="0" t="0" r="0" b="0"/>
              <a:pathLst>
                <a:path w="52071" h="231141">
                  <a:moveTo>
                    <a:pt x="52070" y="0"/>
                  </a:moveTo>
                  <a:lnTo>
                    <a:pt x="40640" y="11430"/>
                  </a:lnTo>
                  <a:lnTo>
                    <a:pt x="36830" y="20320"/>
                  </a:lnTo>
                  <a:lnTo>
                    <a:pt x="33020" y="31750"/>
                  </a:lnTo>
                  <a:lnTo>
                    <a:pt x="25400" y="59690"/>
                  </a:lnTo>
                  <a:lnTo>
                    <a:pt x="17780" y="87630"/>
                  </a:lnTo>
                  <a:lnTo>
                    <a:pt x="15240" y="101600"/>
                  </a:lnTo>
                  <a:lnTo>
                    <a:pt x="13970" y="115570"/>
                  </a:lnTo>
                  <a:lnTo>
                    <a:pt x="12700" y="129540"/>
                  </a:lnTo>
                  <a:lnTo>
                    <a:pt x="10160" y="142240"/>
                  </a:lnTo>
                  <a:lnTo>
                    <a:pt x="7620" y="154940"/>
                  </a:lnTo>
                  <a:lnTo>
                    <a:pt x="5080" y="166370"/>
                  </a:lnTo>
                  <a:lnTo>
                    <a:pt x="3810" y="179070"/>
                  </a:lnTo>
                  <a:lnTo>
                    <a:pt x="2540" y="19177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464810" y="9041130"/>
              <a:ext cx="179071" cy="95251"/>
            </a:xfrm>
            <a:custGeom>
              <a:avLst/>
              <a:gdLst/>
              <a:ahLst/>
              <a:cxnLst/>
              <a:rect l="0" t="0" r="0" b="0"/>
              <a:pathLst>
                <a:path w="179071" h="95251">
                  <a:moveTo>
                    <a:pt x="179070" y="0"/>
                  </a:moveTo>
                  <a:lnTo>
                    <a:pt x="161290" y="11430"/>
                  </a:lnTo>
                  <a:lnTo>
                    <a:pt x="153670" y="16510"/>
                  </a:lnTo>
                  <a:lnTo>
                    <a:pt x="143510" y="20320"/>
                  </a:lnTo>
                  <a:lnTo>
                    <a:pt x="134620" y="24130"/>
                  </a:lnTo>
                  <a:lnTo>
                    <a:pt x="124460" y="29210"/>
                  </a:lnTo>
                  <a:lnTo>
                    <a:pt x="114300" y="35560"/>
                  </a:lnTo>
                  <a:lnTo>
                    <a:pt x="104140" y="40640"/>
                  </a:lnTo>
                  <a:lnTo>
                    <a:pt x="83820" y="54610"/>
                  </a:lnTo>
                  <a:lnTo>
                    <a:pt x="72390" y="60960"/>
                  </a:lnTo>
                  <a:lnTo>
                    <a:pt x="62230" y="6604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5665470" y="8999220"/>
              <a:ext cx="209551" cy="274321"/>
            </a:xfrm>
            <a:custGeom>
              <a:avLst/>
              <a:gdLst/>
              <a:ahLst/>
              <a:cxnLst/>
              <a:rect l="0" t="0" r="0" b="0"/>
              <a:pathLst>
                <a:path w="209551" h="274321">
                  <a:moveTo>
                    <a:pt x="20320" y="0"/>
                  </a:moveTo>
                  <a:lnTo>
                    <a:pt x="13970" y="27940"/>
                  </a:lnTo>
                  <a:lnTo>
                    <a:pt x="12700" y="44450"/>
                  </a:lnTo>
                  <a:lnTo>
                    <a:pt x="11430" y="63500"/>
                  </a:lnTo>
                  <a:lnTo>
                    <a:pt x="11430" y="85090"/>
                  </a:lnTo>
                  <a:lnTo>
                    <a:pt x="8890" y="102870"/>
                  </a:lnTo>
                  <a:lnTo>
                    <a:pt x="6350" y="118110"/>
                  </a:lnTo>
                  <a:lnTo>
                    <a:pt x="3810" y="130810"/>
                  </a:lnTo>
                  <a:lnTo>
                    <a:pt x="2540" y="147320"/>
                  </a:lnTo>
                  <a:lnTo>
                    <a:pt x="1270" y="165100"/>
                  </a:lnTo>
                  <a:lnTo>
                    <a:pt x="0" y="184150"/>
                  </a:lnTo>
                  <a:lnTo>
                    <a:pt x="3810" y="190500"/>
                  </a:lnTo>
                  <a:lnTo>
                    <a:pt x="8890" y="189230"/>
                  </a:lnTo>
                  <a:lnTo>
                    <a:pt x="16510" y="182880"/>
                  </a:lnTo>
                  <a:lnTo>
                    <a:pt x="21590" y="173990"/>
                  </a:lnTo>
                  <a:lnTo>
                    <a:pt x="26670" y="165100"/>
                  </a:lnTo>
                  <a:lnTo>
                    <a:pt x="31750" y="156210"/>
                  </a:lnTo>
                  <a:lnTo>
                    <a:pt x="38100" y="144780"/>
                  </a:lnTo>
                  <a:lnTo>
                    <a:pt x="45720" y="133350"/>
                  </a:lnTo>
                  <a:lnTo>
                    <a:pt x="54610" y="120650"/>
                  </a:lnTo>
                  <a:lnTo>
                    <a:pt x="64770" y="110490"/>
                  </a:lnTo>
                  <a:lnTo>
                    <a:pt x="73660" y="102870"/>
                  </a:lnTo>
                  <a:lnTo>
                    <a:pt x="83820" y="96520"/>
                  </a:lnTo>
                  <a:lnTo>
                    <a:pt x="92710" y="95250"/>
                  </a:lnTo>
                  <a:lnTo>
                    <a:pt x="101600" y="96520"/>
                  </a:lnTo>
                  <a:lnTo>
                    <a:pt x="109220" y="99060"/>
                  </a:lnTo>
                  <a:lnTo>
                    <a:pt x="115570" y="105410"/>
                  </a:lnTo>
                  <a:lnTo>
                    <a:pt x="121920" y="111760"/>
                  </a:lnTo>
                  <a:lnTo>
                    <a:pt x="125730" y="120650"/>
                  </a:lnTo>
                  <a:lnTo>
                    <a:pt x="132080" y="129540"/>
                  </a:lnTo>
                  <a:lnTo>
                    <a:pt x="143510" y="148590"/>
                  </a:lnTo>
                  <a:lnTo>
                    <a:pt x="149860" y="160020"/>
                  </a:lnTo>
                  <a:lnTo>
                    <a:pt x="153670" y="172720"/>
                  </a:lnTo>
                  <a:lnTo>
                    <a:pt x="158750" y="185420"/>
                  </a:lnTo>
                  <a:lnTo>
                    <a:pt x="163830" y="196850"/>
                  </a:lnTo>
                  <a:lnTo>
                    <a:pt x="170180" y="209550"/>
                  </a:lnTo>
                  <a:lnTo>
                    <a:pt x="176530" y="219710"/>
                  </a:lnTo>
                  <a:lnTo>
                    <a:pt x="181610" y="231140"/>
                  </a:lnTo>
                  <a:lnTo>
                    <a:pt x="185420" y="242570"/>
                  </a:lnTo>
                  <a:lnTo>
                    <a:pt x="20955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115050" y="9041130"/>
              <a:ext cx="107951" cy="190501"/>
            </a:xfrm>
            <a:custGeom>
              <a:avLst/>
              <a:gdLst/>
              <a:ahLst/>
              <a:cxnLst/>
              <a:rect l="0" t="0" r="0" b="0"/>
              <a:pathLst>
                <a:path w="107951" h="190501">
                  <a:moveTo>
                    <a:pt x="96520" y="0"/>
                  </a:moveTo>
                  <a:lnTo>
                    <a:pt x="80010" y="6350"/>
                  </a:lnTo>
                  <a:lnTo>
                    <a:pt x="69850" y="8890"/>
                  </a:lnTo>
                  <a:lnTo>
                    <a:pt x="46990" y="15240"/>
                  </a:lnTo>
                  <a:lnTo>
                    <a:pt x="36830" y="20320"/>
                  </a:lnTo>
                  <a:lnTo>
                    <a:pt x="27940" y="25400"/>
                  </a:lnTo>
                  <a:lnTo>
                    <a:pt x="19050" y="30480"/>
                  </a:lnTo>
                  <a:lnTo>
                    <a:pt x="12700" y="38100"/>
                  </a:lnTo>
                  <a:lnTo>
                    <a:pt x="6350" y="46990"/>
                  </a:lnTo>
                  <a:lnTo>
                    <a:pt x="1270" y="55880"/>
                  </a:lnTo>
                  <a:lnTo>
                    <a:pt x="0" y="64770"/>
                  </a:lnTo>
                  <a:lnTo>
                    <a:pt x="2540" y="72390"/>
                  </a:lnTo>
                  <a:lnTo>
                    <a:pt x="5080" y="80010"/>
                  </a:lnTo>
                  <a:lnTo>
                    <a:pt x="12700" y="86360"/>
                  </a:lnTo>
                  <a:lnTo>
                    <a:pt x="21590" y="91440"/>
                  </a:lnTo>
                  <a:lnTo>
                    <a:pt x="33020" y="96520"/>
                  </a:lnTo>
                  <a:lnTo>
                    <a:pt x="43180" y="100330"/>
                  </a:lnTo>
                  <a:lnTo>
                    <a:pt x="64770" y="109220"/>
                  </a:lnTo>
                  <a:lnTo>
                    <a:pt x="76200" y="113030"/>
                  </a:lnTo>
                  <a:lnTo>
                    <a:pt x="88900" y="119380"/>
                  </a:lnTo>
                  <a:lnTo>
                    <a:pt x="102870" y="125730"/>
                  </a:lnTo>
                  <a:lnTo>
                    <a:pt x="107950" y="134620"/>
                  </a:lnTo>
                  <a:lnTo>
                    <a:pt x="107950" y="144780"/>
                  </a:lnTo>
                  <a:lnTo>
                    <a:pt x="104140" y="156210"/>
                  </a:lnTo>
                  <a:lnTo>
                    <a:pt x="97790" y="165100"/>
                  </a:lnTo>
                  <a:lnTo>
                    <a:pt x="90170" y="172720"/>
                  </a:lnTo>
                  <a:lnTo>
                    <a:pt x="82550" y="177800"/>
                  </a:lnTo>
                  <a:lnTo>
                    <a:pt x="72390" y="181610"/>
                  </a:lnTo>
                  <a:lnTo>
                    <a:pt x="59690" y="185420"/>
                  </a:lnTo>
                  <a:lnTo>
                    <a:pt x="2286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348730" y="9041130"/>
              <a:ext cx="31751" cy="179071"/>
            </a:xfrm>
            <a:custGeom>
              <a:avLst/>
              <a:gdLst/>
              <a:ahLst/>
              <a:cxnLst/>
              <a:rect l="0" t="0" r="0" b="0"/>
              <a:pathLst>
                <a:path w="31751" h="179071">
                  <a:moveTo>
                    <a:pt x="31750" y="0"/>
                  </a:moveTo>
                  <a:lnTo>
                    <a:pt x="25400" y="22860"/>
                  </a:lnTo>
                  <a:lnTo>
                    <a:pt x="20320" y="49530"/>
                  </a:lnTo>
                  <a:lnTo>
                    <a:pt x="16510" y="64770"/>
                  </a:lnTo>
                  <a:lnTo>
                    <a:pt x="13970" y="78740"/>
                  </a:lnTo>
                  <a:lnTo>
                    <a:pt x="10160" y="91440"/>
                  </a:lnTo>
                  <a:lnTo>
                    <a:pt x="6350" y="102870"/>
                  </a:lnTo>
                  <a:lnTo>
                    <a:pt x="5080" y="115570"/>
                  </a:lnTo>
                  <a:lnTo>
                    <a:pt x="2540" y="12827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409690" y="8936990"/>
              <a:ext cx="160021" cy="298451"/>
            </a:xfrm>
            <a:custGeom>
              <a:avLst/>
              <a:gdLst/>
              <a:ahLst/>
              <a:cxnLst/>
              <a:rect l="0" t="0" r="0" b="0"/>
              <a:pathLst>
                <a:path w="160021" h="298451">
                  <a:moveTo>
                    <a:pt x="149860" y="0"/>
                  </a:moveTo>
                  <a:lnTo>
                    <a:pt x="154940" y="27940"/>
                  </a:lnTo>
                  <a:lnTo>
                    <a:pt x="156210" y="43180"/>
                  </a:lnTo>
                  <a:lnTo>
                    <a:pt x="157480" y="59690"/>
                  </a:lnTo>
                  <a:lnTo>
                    <a:pt x="158750" y="95250"/>
                  </a:lnTo>
                  <a:lnTo>
                    <a:pt x="160020" y="127000"/>
                  </a:lnTo>
                  <a:lnTo>
                    <a:pt x="158750" y="143510"/>
                  </a:lnTo>
                  <a:lnTo>
                    <a:pt x="156210" y="162560"/>
                  </a:lnTo>
                  <a:lnTo>
                    <a:pt x="154940" y="181610"/>
                  </a:lnTo>
                  <a:lnTo>
                    <a:pt x="152400" y="199390"/>
                  </a:lnTo>
                  <a:lnTo>
                    <a:pt x="151130" y="215900"/>
                  </a:lnTo>
                  <a:lnTo>
                    <a:pt x="151130" y="231140"/>
                  </a:lnTo>
                  <a:lnTo>
                    <a:pt x="151130" y="236220"/>
                  </a:lnTo>
                  <a:lnTo>
                    <a:pt x="149860" y="233680"/>
                  </a:lnTo>
                  <a:lnTo>
                    <a:pt x="149860" y="226060"/>
                  </a:lnTo>
                  <a:lnTo>
                    <a:pt x="148590" y="215900"/>
                  </a:lnTo>
                  <a:lnTo>
                    <a:pt x="146050" y="204470"/>
                  </a:lnTo>
                  <a:lnTo>
                    <a:pt x="143510" y="191770"/>
                  </a:lnTo>
                  <a:lnTo>
                    <a:pt x="138430" y="181610"/>
                  </a:lnTo>
                  <a:lnTo>
                    <a:pt x="132080" y="172720"/>
                  </a:lnTo>
                  <a:lnTo>
                    <a:pt x="123190" y="163830"/>
                  </a:lnTo>
                  <a:lnTo>
                    <a:pt x="113030" y="160020"/>
                  </a:lnTo>
                  <a:lnTo>
                    <a:pt x="99060" y="161290"/>
                  </a:lnTo>
                  <a:lnTo>
                    <a:pt x="83820" y="162560"/>
                  </a:lnTo>
                  <a:lnTo>
                    <a:pt x="71120" y="167640"/>
                  </a:lnTo>
                  <a:lnTo>
                    <a:pt x="58420" y="171450"/>
                  </a:lnTo>
                  <a:lnTo>
                    <a:pt x="46990" y="177800"/>
                  </a:lnTo>
                  <a:lnTo>
                    <a:pt x="36830" y="186690"/>
                  </a:lnTo>
                  <a:lnTo>
                    <a:pt x="27940" y="199390"/>
                  </a:lnTo>
                  <a:lnTo>
                    <a:pt x="19050" y="213360"/>
                  </a:lnTo>
                  <a:lnTo>
                    <a:pt x="12700" y="226060"/>
                  </a:lnTo>
                  <a:lnTo>
                    <a:pt x="6350" y="238760"/>
                  </a:lnTo>
                  <a:lnTo>
                    <a:pt x="1270" y="250190"/>
                  </a:lnTo>
                  <a:lnTo>
                    <a:pt x="0" y="261620"/>
                  </a:lnTo>
                  <a:lnTo>
                    <a:pt x="2540" y="271780"/>
                  </a:lnTo>
                  <a:lnTo>
                    <a:pt x="6350" y="283210"/>
                  </a:lnTo>
                  <a:lnTo>
                    <a:pt x="12700" y="290830"/>
                  </a:lnTo>
                  <a:lnTo>
                    <a:pt x="21590" y="294640"/>
                  </a:lnTo>
                  <a:lnTo>
                    <a:pt x="33020" y="298450"/>
                  </a:lnTo>
                  <a:lnTo>
                    <a:pt x="46990" y="298450"/>
                  </a:lnTo>
                  <a:lnTo>
                    <a:pt x="63500" y="295910"/>
                  </a:lnTo>
                  <a:lnTo>
                    <a:pt x="81280" y="292100"/>
                  </a:lnTo>
                  <a:lnTo>
                    <a:pt x="99060" y="287020"/>
                  </a:lnTo>
                  <a:lnTo>
                    <a:pt x="114300" y="280670"/>
                  </a:lnTo>
                  <a:lnTo>
                    <a:pt x="16002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643370" y="9004300"/>
              <a:ext cx="200661" cy="204471"/>
            </a:xfrm>
            <a:custGeom>
              <a:avLst/>
              <a:gdLst/>
              <a:ahLst/>
              <a:cxnLst/>
              <a:rect l="0" t="0" r="0" b="0"/>
              <a:pathLst>
                <a:path w="200661" h="204471">
                  <a:moveTo>
                    <a:pt x="0" y="80010"/>
                  </a:moveTo>
                  <a:lnTo>
                    <a:pt x="58420" y="93980"/>
                  </a:lnTo>
                  <a:lnTo>
                    <a:pt x="73660" y="95250"/>
                  </a:lnTo>
                  <a:lnTo>
                    <a:pt x="88900" y="95250"/>
                  </a:lnTo>
                  <a:lnTo>
                    <a:pt x="104140" y="92710"/>
                  </a:lnTo>
                  <a:lnTo>
                    <a:pt x="120650" y="90170"/>
                  </a:lnTo>
                  <a:lnTo>
                    <a:pt x="134620" y="85090"/>
                  </a:lnTo>
                  <a:lnTo>
                    <a:pt x="149860" y="80010"/>
                  </a:lnTo>
                  <a:lnTo>
                    <a:pt x="161290" y="73660"/>
                  </a:lnTo>
                  <a:lnTo>
                    <a:pt x="172720" y="67310"/>
                  </a:lnTo>
                  <a:lnTo>
                    <a:pt x="181610" y="60960"/>
                  </a:lnTo>
                  <a:lnTo>
                    <a:pt x="189230" y="53340"/>
                  </a:lnTo>
                  <a:lnTo>
                    <a:pt x="195580" y="44450"/>
                  </a:lnTo>
                  <a:lnTo>
                    <a:pt x="200660" y="35560"/>
                  </a:lnTo>
                  <a:lnTo>
                    <a:pt x="200660" y="26670"/>
                  </a:lnTo>
                  <a:lnTo>
                    <a:pt x="196850" y="19050"/>
                  </a:lnTo>
                  <a:lnTo>
                    <a:pt x="190500" y="10160"/>
                  </a:lnTo>
                  <a:lnTo>
                    <a:pt x="181610" y="5080"/>
                  </a:lnTo>
                  <a:lnTo>
                    <a:pt x="171450" y="2540"/>
                  </a:lnTo>
                  <a:lnTo>
                    <a:pt x="160020" y="0"/>
                  </a:lnTo>
                  <a:lnTo>
                    <a:pt x="146050" y="1270"/>
                  </a:lnTo>
                  <a:lnTo>
                    <a:pt x="132080" y="3810"/>
                  </a:lnTo>
                  <a:lnTo>
                    <a:pt x="115570" y="7620"/>
                  </a:lnTo>
                  <a:lnTo>
                    <a:pt x="102870" y="12700"/>
                  </a:lnTo>
                  <a:lnTo>
                    <a:pt x="92710" y="19050"/>
                  </a:lnTo>
                  <a:lnTo>
                    <a:pt x="82550" y="25400"/>
                  </a:lnTo>
                  <a:lnTo>
                    <a:pt x="73660" y="31750"/>
                  </a:lnTo>
                  <a:lnTo>
                    <a:pt x="66040" y="38100"/>
                  </a:lnTo>
                  <a:lnTo>
                    <a:pt x="58420" y="44450"/>
                  </a:lnTo>
                  <a:lnTo>
                    <a:pt x="52070" y="53340"/>
                  </a:lnTo>
                  <a:lnTo>
                    <a:pt x="45720" y="62230"/>
                  </a:lnTo>
                  <a:lnTo>
                    <a:pt x="40640" y="71120"/>
                  </a:lnTo>
                  <a:lnTo>
                    <a:pt x="39370" y="85090"/>
                  </a:lnTo>
                  <a:lnTo>
                    <a:pt x="39370" y="100330"/>
                  </a:lnTo>
                  <a:lnTo>
                    <a:pt x="40640" y="118110"/>
                  </a:lnTo>
                  <a:lnTo>
                    <a:pt x="43180" y="134620"/>
                  </a:lnTo>
                  <a:lnTo>
                    <a:pt x="46990" y="149860"/>
                  </a:lnTo>
                  <a:lnTo>
                    <a:pt x="53340" y="165100"/>
                  </a:lnTo>
                  <a:lnTo>
                    <a:pt x="60960" y="177800"/>
                  </a:lnTo>
                  <a:lnTo>
                    <a:pt x="71120" y="187960"/>
                  </a:lnTo>
                  <a:lnTo>
                    <a:pt x="82550" y="198120"/>
                  </a:lnTo>
                  <a:lnTo>
                    <a:pt x="95250" y="203200"/>
                  </a:lnTo>
                  <a:lnTo>
                    <a:pt x="107950" y="204470"/>
                  </a:lnTo>
                  <a:lnTo>
                    <a:pt x="16891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6896100" y="8982710"/>
              <a:ext cx="127001" cy="227331"/>
            </a:xfrm>
            <a:custGeom>
              <a:avLst/>
              <a:gdLst/>
              <a:ahLst/>
              <a:cxnLst/>
              <a:rect l="0" t="0" r="0" b="0"/>
              <a:pathLst>
                <a:path w="127001" h="227331">
                  <a:moveTo>
                    <a:pt x="127000" y="6350"/>
                  </a:moveTo>
                  <a:lnTo>
                    <a:pt x="109220" y="1270"/>
                  </a:lnTo>
                  <a:lnTo>
                    <a:pt x="101600" y="0"/>
                  </a:lnTo>
                  <a:lnTo>
                    <a:pt x="91440" y="1270"/>
                  </a:lnTo>
                  <a:lnTo>
                    <a:pt x="82550" y="2540"/>
                  </a:lnTo>
                  <a:lnTo>
                    <a:pt x="72390" y="5080"/>
                  </a:lnTo>
                  <a:lnTo>
                    <a:pt x="62230" y="7620"/>
                  </a:lnTo>
                  <a:lnTo>
                    <a:pt x="52070" y="11430"/>
                  </a:lnTo>
                  <a:lnTo>
                    <a:pt x="43180" y="16510"/>
                  </a:lnTo>
                  <a:lnTo>
                    <a:pt x="34290" y="24130"/>
                  </a:lnTo>
                  <a:lnTo>
                    <a:pt x="26670" y="31750"/>
                  </a:lnTo>
                  <a:lnTo>
                    <a:pt x="22860" y="41910"/>
                  </a:lnTo>
                  <a:lnTo>
                    <a:pt x="20320" y="53340"/>
                  </a:lnTo>
                  <a:lnTo>
                    <a:pt x="20320" y="66040"/>
                  </a:lnTo>
                  <a:lnTo>
                    <a:pt x="25400" y="76200"/>
                  </a:lnTo>
                  <a:lnTo>
                    <a:pt x="33020" y="86360"/>
                  </a:lnTo>
                  <a:lnTo>
                    <a:pt x="43180" y="93980"/>
                  </a:lnTo>
                  <a:lnTo>
                    <a:pt x="54610" y="102870"/>
                  </a:lnTo>
                  <a:lnTo>
                    <a:pt x="67310" y="110490"/>
                  </a:lnTo>
                  <a:lnTo>
                    <a:pt x="80010" y="118110"/>
                  </a:lnTo>
                  <a:lnTo>
                    <a:pt x="90170" y="125730"/>
                  </a:lnTo>
                  <a:lnTo>
                    <a:pt x="100330" y="135890"/>
                  </a:lnTo>
                  <a:lnTo>
                    <a:pt x="109220" y="144780"/>
                  </a:lnTo>
                  <a:lnTo>
                    <a:pt x="113030" y="154940"/>
                  </a:lnTo>
                  <a:lnTo>
                    <a:pt x="113030" y="165100"/>
                  </a:lnTo>
                  <a:lnTo>
                    <a:pt x="110490" y="175260"/>
                  </a:lnTo>
                  <a:lnTo>
                    <a:pt x="101600" y="184150"/>
                  </a:lnTo>
                  <a:lnTo>
                    <a:pt x="88900" y="193040"/>
                  </a:lnTo>
                  <a:lnTo>
                    <a:pt x="73660" y="200660"/>
                  </a:lnTo>
                  <a:lnTo>
                    <a:pt x="58420" y="207010"/>
                  </a:lnTo>
                  <a:lnTo>
                    <a:pt x="43180" y="213360"/>
                  </a:lnTo>
                  <a:lnTo>
                    <a:pt x="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557530" y="9974580"/>
            <a:ext cx="6296661" cy="607061"/>
            <a:chOff x="557530" y="9974580"/>
            <a:chExt cx="6296661" cy="607061"/>
          </a:xfrm>
        </p:grpSpPr>
        <p:sp>
          <p:nvSpPr>
            <p:cNvPr id="286" name="Freeform 285"/>
            <p:cNvSpPr/>
            <p:nvPr/>
          </p:nvSpPr>
          <p:spPr>
            <a:xfrm>
              <a:off x="557530" y="9974580"/>
              <a:ext cx="363221" cy="582931"/>
            </a:xfrm>
            <a:custGeom>
              <a:avLst/>
              <a:gdLst/>
              <a:ahLst/>
              <a:cxnLst/>
              <a:rect l="0" t="0" r="0" b="0"/>
              <a:pathLst>
                <a:path w="363221" h="582931">
                  <a:moveTo>
                    <a:pt x="116840" y="123190"/>
                  </a:moveTo>
                  <a:lnTo>
                    <a:pt x="105410" y="111760"/>
                  </a:lnTo>
                  <a:lnTo>
                    <a:pt x="104140" y="105410"/>
                  </a:lnTo>
                  <a:lnTo>
                    <a:pt x="105410" y="100330"/>
                  </a:lnTo>
                  <a:lnTo>
                    <a:pt x="114300" y="86360"/>
                  </a:lnTo>
                  <a:lnTo>
                    <a:pt x="119380" y="80010"/>
                  </a:lnTo>
                  <a:lnTo>
                    <a:pt x="125730" y="73660"/>
                  </a:lnTo>
                  <a:lnTo>
                    <a:pt x="132080" y="66040"/>
                  </a:lnTo>
                  <a:lnTo>
                    <a:pt x="144780" y="52070"/>
                  </a:lnTo>
                  <a:lnTo>
                    <a:pt x="152400" y="46990"/>
                  </a:lnTo>
                  <a:lnTo>
                    <a:pt x="161290" y="41910"/>
                  </a:lnTo>
                  <a:lnTo>
                    <a:pt x="171450" y="36830"/>
                  </a:lnTo>
                  <a:lnTo>
                    <a:pt x="180340" y="33020"/>
                  </a:lnTo>
                  <a:lnTo>
                    <a:pt x="190500" y="29210"/>
                  </a:lnTo>
                  <a:lnTo>
                    <a:pt x="200660" y="25400"/>
                  </a:lnTo>
                  <a:lnTo>
                    <a:pt x="212090" y="20320"/>
                  </a:lnTo>
                  <a:lnTo>
                    <a:pt x="222250" y="15240"/>
                  </a:lnTo>
                  <a:lnTo>
                    <a:pt x="232410" y="8890"/>
                  </a:lnTo>
                  <a:lnTo>
                    <a:pt x="245110" y="5080"/>
                  </a:lnTo>
                  <a:lnTo>
                    <a:pt x="259080" y="1270"/>
                  </a:lnTo>
                  <a:lnTo>
                    <a:pt x="274320" y="0"/>
                  </a:lnTo>
                  <a:lnTo>
                    <a:pt x="288290" y="1270"/>
                  </a:lnTo>
                  <a:lnTo>
                    <a:pt x="300990" y="3810"/>
                  </a:lnTo>
                  <a:lnTo>
                    <a:pt x="313690" y="8890"/>
                  </a:lnTo>
                  <a:lnTo>
                    <a:pt x="321310" y="16510"/>
                  </a:lnTo>
                  <a:lnTo>
                    <a:pt x="326390" y="26670"/>
                  </a:lnTo>
                  <a:lnTo>
                    <a:pt x="330200" y="36830"/>
                  </a:lnTo>
                  <a:lnTo>
                    <a:pt x="331470" y="49530"/>
                  </a:lnTo>
                  <a:lnTo>
                    <a:pt x="331470" y="62230"/>
                  </a:lnTo>
                  <a:lnTo>
                    <a:pt x="330200" y="74930"/>
                  </a:lnTo>
                  <a:lnTo>
                    <a:pt x="326390" y="87630"/>
                  </a:lnTo>
                  <a:lnTo>
                    <a:pt x="321310" y="99060"/>
                  </a:lnTo>
                  <a:lnTo>
                    <a:pt x="316230" y="110490"/>
                  </a:lnTo>
                  <a:lnTo>
                    <a:pt x="309880" y="123190"/>
                  </a:lnTo>
                  <a:lnTo>
                    <a:pt x="300990" y="135890"/>
                  </a:lnTo>
                  <a:lnTo>
                    <a:pt x="292100" y="148590"/>
                  </a:lnTo>
                  <a:lnTo>
                    <a:pt x="281940" y="161290"/>
                  </a:lnTo>
                  <a:lnTo>
                    <a:pt x="269240" y="172720"/>
                  </a:lnTo>
                  <a:lnTo>
                    <a:pt x="257810" y="184150"/>
                  </a:lnTo>
                  <a:lnTo>
                    <a:pt x="233680" y="205740"/>
                  </a:lnTo>
                  <a:lnTo>
                    <a:pt x="190500" y="248920"/>
                  </a:lnTo>
                  <a:lnTo>
                    <a:pt x="179070" y="257810"/>
                  </a:lnTo>
                  <a:lnTo>
                    <a:pt x="168910" y="266700"/>
                  </a:lnTo>
                  <a:lnTo>
                    <a:pt x="158750" y="275590"/>
                  </a:lnTo>
                  <a:lnTo>
                    <a:pt x="148590" y="283210"/>
                  </a:lnTo>
                  <a:lnTo>
                    <a:pt x="140970" y="290830"/>
                  </a:lnTo>
                  <a:lnTo>
                    <a:pt x="132080" y="297180"/>
                  </a:lnTo>
                  <a:lnTo>
                    <a:pt x="132080" y="299720"/>
                  </a:lnTo>
                  <a:lnTo>
                    <a:pt x="135890" y="299720"/>
                  </a:lnTo>
                  <a:lnTo>
                    <a:pt x="152400" y="293370"/>
                  </a:lnTo>
                  <a:lnTo>
                    <a:pt x="200660" y="276860"/>
                  </a:lnTo>
                  <a:lnTo>
                    <a:pt x="212090" y="273050"/>
                  </a:lnTo>
                  <a:lnTo>
                    <a:pt x="237490" y="266700"/>
                  </a:lnTo>
                  <a:lnTo>
                    <a:pt x="251460" y="264160"/>
                  </a:lnTo>
                  <a:lnTo>
                    <a:pt x="264160" y="262890"/>
                  </a:lnTo>
                  <a:lnTo>
                    <a:pt x="278130" y="261620"/>
                  </a:lnTo>
                  <a:lnTo>
                    <a:pt x="292100" y="264160"/>
                  </a:lnTo>
                  <a:lnTo>
                    <a:pt x="306070" y="270510"/>
                  </a:lnTo>
                  <a:lnTo>
                    <a:pt x="320040" y="276860"/>
                  </a:lnTo>
                  <a:lnTo>
                    <a:pt x="331470" y="285750"/>
                  </a:lnTo>
                  <a:lnTo>
                    <a:pt x="341630" y="294640"/>
                  </a:lnTo>
                  <a:lnTo>
                    <a:pt x="350520" y="303530"/>
                  </a:lnTo>
                  <a:lnTo>
                    <a:pt x="356870" y="317500"/>
                  </a:lnTo>
                  <a:lnTo>
                    <a:pt x="360680" y="332740"/>
                  </a:lnTo>
                  <a:lnTo>
                    <a:pt x="363220" y="350520"/>
                  </a:lnTo>
                  <a:lnTo>
                    <a:pt x="363220" y="367030"/>
                  </a:lnTo>
                  <a:lnTo>
                    <a:pt x="360680" y="382270"/>
                  </a:lnTo>
                  <a:lnTo>
                    <a:pt x="355600" y="397510"/>
                  </a:lnTo>
                  <a:lnTo>
                    <a:pt x="350520" y="412750"/>
                  </a:lnTo>
                  <a:lnTo>
                    <a:pt x="345440" y="426720"/>
                  </a:lnTo>
                  <a:lnTo>
                    <a:pt x="339090" y="441960"/>
                  </a:lnTo>
                  <a:lnTo>
                    <a:pt x="331470" y="454660"/>
                  </a:lnTo>
                  <a:lnTo>
                    <a:pt x="322580" y="467360"/>
                  </a:lnTo>
                  <a:lnTo>
                    <a:pt x="313690" y="478790"/>
                  </a:lnTo>
                  <a:lnTo>
                    <a:pt x="303530" y="490220"/>
                  </a:lnTo>
                  <a:lnTo>
                    <a:pt x="290830" y="500380"/>
                  </a:lnTo>
                  <a:lnTo>
                    <a:pt x="278130" y="511810"/>
                  </a:lnTo>
                  <a:lnTo>
                    <a:pt x="265430" y="520700"/>
                  </a:lnTo>
                  <a:lnTo>
                    <a:pt x="251460" y="529590"/>
                  </a:lnTo>
                  <a:lnTo>
                    <a:pt x="238760" y="538480"/>
                  </a:lnTo>
                  <a:lnTo>
                    <a:pt x="224790" y="546100"/>
                  </a:lnTo>
                  <a:lnTo>
                    <a:pt x="196850" y="561340"/>
                  </a:lnTo>
                  <a:lnTo>
                    <a:pt x="182880" y="566420"/>
                  </a:lnTo>
                  <a:lnTo>
                    <a:pt x="168910" y="571500"/>
                  </a:lnTo>
                  <a:lnTo>
                    <a:pt x="154940" y="576580"/>
                  </a:lnTo>
                  <a:lnTo>
                    <a:pt x="140970" y="580390"/>
                  </a:lnTo>
                  <a:lnTo>
                    <a:pt x="127000" y="581660"/>
                  </a:lnTo>
                  <a:lnTo>
                    <a:pt x="113030" y="582930"/>
                  </a:lnTo>
                  <a:lnTo>
                    <a:pt x="96520" y="581660"/>
                  </a:lnTo>
                  <a:lnTo>
                    <a:pt x="78740" y="579120"/>
                  </a:lnTo>
                  <a:lnTo>
                    <a:pt x="59690" y="574040"/>
                  </a:lnTo>
                  <a:lnTo>
                    <a:pt x="44450" y="567690"/>
                  </a:lnTo>
                  <a:lnTo>
                    <a:pt x="31750" y="560070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937260" y="1058164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1410970" y="10055860"/>
              <a:ext cx="358141" cy="494031"/>
            </a:xfrm>
            <a:custGeom>
              <a:avLst/>
              <a:gdLst/>
              <a:ahLst/>
              <a:cxnLst/>
              <a:rect l="0" t="0" r="0" b="0"/>
              <a:pathLst>
                <a:path w="358141" h="494031">
                  <a:moveTo>
                    <a:pt x="0" y="494030"/>
                  </a:moveTo>
                  <a:lnTo>
                    <a:pt x="5080" y="477520"/>
                  </a:lnTo>
                  <a:lnTo>
                    <a:pt x="7620" y="466090"/>
                  </a:lnTo>
                  <a:lnTo>
                    <a:pt x="13970" y="439420"/>
                  </a:lnTo>
                  <a:lnTo>
                    <a:pt x="19050" y="424180"/>
                  </a:lnTo>
                  <a:lnTo>
                    <a:pt x="24130" y="410210"/>
                  </a:lnTo>
                  <a:lnTo>
                    <a:pt x="69850" y="297180"/>
                  </a:lnTo>
                  <a:lnTo>
                    <a:pt x="76200" y="279400"/>
                  </a:lnTo>
                  <a:lnTo>
                    <a:pt x="81280" y="262890"/>
                  </a:lnTo>
                  <a:lnTo>
                    <a:pt x="85090" y="245110"/>
                  </a:lnTo>
                  <a:lnTo>
                    <a:pt x="91440" y="228600"/>
                  </a:lnTo>
                  <a:lnTo>
                    <a:pt x="96520" y="213360"/>
                  </a:lnTo>
                  <a:lnTo>
                    <a:pt x="102870" y="198120"/>
                  </a:lnTo>
                  <a:lnTo>
                    <a:pt x="107950" y="184150"/>
                  </a:lnTo>
                  <a:lnTo>
                    <a:pt x="118110" y="160020"/>
                  </a:lnTo>
                  <a:lnTo>
                    <a:pt x="129540" y="127000"/>
                  </a:lnTo>
                  <a:lnTo>
                    <a:pt x="133350" y="124460"/>
                  </a:lnTo>
                  <a:lnTo>
                    <a:pt x="135890" y="129540"/>
                  </a:lnTo>
                  <a:lnTo>
                    <a:pt x="139700" y="139700"/>
                  </a:lnTo>
                  <a:lnTo>
                    <a:pt x="143510" y="151130"/>
                  </a:lnTo>
                  <a:lnTo>
                    <a:pt x="147320" y="165100"/>
                  </a:lnTo>
                  <a:lnTo>
                    <a:pt x="151130" y="180340"/>
                  </a:lnTo>
                  <a:lnTo>
                    <a:pt x="153670" y="196850"/>
                  </a:lnTo>
                  <a:lnTo>
                    <a:pt x="165100" y="254000"/>
                  </a:lnTo>
                  <a:lnTo>
                    <a:pt x="179070" y="334010"/>
                  </a:lnTo>
                  <a:lnTo>
                    <a:pt x="182880" y="351790"/>
                  </a:lnTo>
                  <a:lnTo>
                    <a:pt x="184150" y="370840"/>
                  </a:lnTo>
                  <a:lnTo>
                    <a:pt x="186690" y="388620"/>
                  </a:lnTo>
                  <a:lnTo>
                    <a:pt x="186690" y="406400"/>
                  </a:lnTo>
                  <a:lnTo>
                    <a:pt x="189230" y="421640"/>
                  </a:lnTo>
                  <a:lnTo>
                    <a:pt x="191770" y="435610"/>
                  </a:lnTo>
                  <a:lnTo>
                    <a:pt x="196850" y="461010"/>
                  </a:lnTo>
                  <a:lnTo>
                    <a:pt x="203200" y="487680"/>
                  </a:lnTo>
                  <a:lnTo>
                    <a:pt x="208280" y="492760"/>
                  </a:lnTo>
                  <a:lnTo>
                    <a:pt x="213360" y="490220"/>
                  </a:lnTo>
                  <a:lnTo>
                    <a:pt x="219710" y="485140"/>
                  </a:lnTo>
                  <a:lnTo>
                    <a:pt x="224790" y="476250"/>
                  </a:lnTo>
                  <a:lnTo>
                    <a:pt x="229870" y="466090"/>
                  </a:lnTo>
                  <a:lnTo>
                    <a:pt x="233680" y="454660"/>
                  </a:lnTo>
                  <a:lnTo>
                    <a:pt x="237490" y="440690"/>
                  </a:lnTo>
                  <a:lnTo>
                    <a:pt x="241300" y="425450"/>
                  </a:lnTo>
                  <a:lnTo>
                    <a:pt x="245110" y="410210"/>
                  </a:lnTo>
                  <a:lnTo>
                    <a:pt x="248920" y="391160"/>
                  </a:lnTo>
                  <a:lnTo>
                    <a:pt x="256540" y="349250"/>
                  </a:lnTo>
                  <a:lnTo>
                    <a:pt x="266700" y="278130"/>
                  </a:lnTo>
                  <a:lnTo>
                    <a:pt x="271780" y="254000"/>
                  </a:lnTo>
                  <a:lnTo>
                    <a:pt x="276860" y="229870"/>
                  </a:lnTo>
                  <a:lnTo>
                    <a:pt x="283210" y="205740"/>
                  </a:lnTo>
                  <a:lnTo>
                    <a:pt x="288290" y="181610"/>
                  </a:lnTo>
                  <a:lnTo>
                    <a:pt x="292100" y="157480"/>
                  </a:lnTo>
                  <a:lnTo>
                    <a:pt x="297180" y="132080"/>
                  </a:lnTo>
                  <a:lnTo>
                    <a:pt x="300990" y="111760"/>
                  </a:lnTo>
                  <a:lnTo>
                    <a:pt x="308610" y="76200"/>
                  </a:lnTo>
                  <a:lnTo>
                    <a:pt x="312420" y="60960"/>
                  </a:lnTo>
                  <a:lnTo>
                    <a:pt x="314960" y="46990"/>
                  </a:lnTo>
                  <a:lnTo>
                    <a:pt x="318770" y="34290"/>
                  </a:lnTo>
                  <a:lnTo>
                    <a:pt x="323850" y="22860"/>
                  </a:lnTo>
                  <a:lnTo>
                    <a:pt x="328930" y="11430"/>
                  </a:lnTo>
                  <a:lnTo>
                    <a:pt x="358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1791970" y="10233660"/>
              <a:ext cx="229871" cy="266701"/>
            </a:xfrm>
            <a:custGeom>
              <a:avLst/>
              <a:gdLst/>
              <a:ahLst/>
              <a:cxnLst/>
              <a:rect l="0" t="0" r="0" b="0"/>
              <a:pathLst>
                <a:path w="229871" h="266701">
                  <a:moveTo>
                    <a:pt x="19050" y="0"/>
                  </a:moveTo>
                  <a:lnTo>
                    <a:pt x="13970" y="22860"/>
                  </a:lnTo>
                  <a:lnTo>
                    <a:pt x="11430" y="36830"/>
                  </a:lnTo>
                  <a:lnTo>
                    <a:pt x="10160" y="52070"/>
                  </a:lnTo>
                  <a:lnTo>
                    <a:pt x="10160" y="69850"/>
                  </a:lnTo>
                  <a:lnTo>
                    <a:pt x="7620" y="85090"/>
                  </a:lnTo>
                  <a:lnTo>
                    <a:pt x="6350" y="99060"/>
                  </a:lnTo>
                  <a:lnTo>
                    <a:pt x="3810" y="111760"/>
                  </a:lnTo>
                  <a:lnTo>
                    <a:pt x="1270" y="127000"/>
                  </a:lnTo>
                  <a:lnTo>
                    <a:pt x="0" y="144780"/>
                  </a:lnTo>
                  <a:lnTo>
                    <a:pt x="0" y="163830"/>
                  </a:lnTo>
                  <a:lnTo>
                    <a:pt x="0" y="180340"/>
                  </a:lnTo>
                  <a:lnTo>
                    <a:pt x="1270" y="196850"/>
                  </a:lnTo>
                  <a:lnTo>
                    <a:pt x="3810" y="212090"/>
                  </a:lnTo>
                  <a:lnTo>
                    <a:pt x="7620" y="226060"/>
                  </a:lnTo>
                  <a:lnTo>
                    <a:pt x="12700" y="238760"/>
                  </a:lnTo>
                  <a:lnTo>
                    <a:pt x="17780" y="250190"/>
                  </a:lnTo>
                  <a:lnTo>
                    <a:pt x="29210" y="257810"/>
                  </a:lnTo>
                  <a:lnTo>
                    <a:pt x="43180" y="264160"/>
                  </a:lnTo>
                  <a:lnTo>
                    <a:pt x="59690" y="266700"/>
                  </a:lnTo>
                  <a:lnTo>
                    <a:pt x="73660" y="266700"/>
                  </a:lnTo>
                  <a:lnTo>
                    <a:pt x="87630" y="265430"/>
                  </a:lnTo>
                  <a:lnTo>
                    <a:pt x="99060" y="261620"/>
                  </a:lnTo>
                  <a:lnTo>
                    <a:pt x="125730" y="254000"/>
                  </a:lnTo>
                  <a:lnTo>
                    <a:pt x="139700" y="250190"/>
                  </a:lnTo>
                  <a:lnTo>
                    <a:pt x="152400" y="243840"/>
                  </a:lnTo>
                  <a:lnTo>
                    <a:pt x="163830" y="236220"/>
                  </a:lnTo>
                  <a:lnTo>
                    <a:pt x="175260" y="228600"/>
                  </a:lnTo>
                  <a:lnTo>
                    <a:pt x="196850" y="212090"/>
                  </a:lnTo>
                  <a:lnTo>
                    <a:pt x="22987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1811020" y="10339070"/>
              <a:ext cx="137161" cy="73661"/>
            </a:xfrm>
            <a:custGeom>
              <a:avLst/>
              <a:gdLst/>
              <a:ahLst/>
              <a:cxnLst/>
              <a:rect l="0" t="0" r="0" b="0"/>
              <a:pathLst>
                <a:path w="137161" h="73661">
                  <a:moveTo>
                    <a:pt x="0" y="73660"/>
                  </a:moveTo>
                  <a:lnTo>
                    <a:pt x="73660" y="24130"/>
                  </a:lnTo>
                  <a:lnTo>
                    <a:pt x="85090" y="19050"/>
                  </a:lnTo>
                  <a:lnTo>
                    <a:pt x="97790" y="1397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1811020" y="10171430"/>
              <a:ext cx="547371" cy="347981"/>
            </a:xfrm>
            <a:custGeom>
              <a:avLst/>
              <a:gdLst/>
              <a:ahLst/>
              <a:cxnLst/>
              <a:rect l="0" t="0" r="0" b="0"/>
              <a:pathLst>
                <a:path w="547371" h="347981">
                  <a:moveTo>
                    <a:pt x="0" y="135890"/>
                  </a:moveTo>
                  <a:lnTo>
                    <a:pt x="44450" y="106680"/>
                  </a:lnTo>
                  <a:lnTo>
                    <a:pt x="54610" y="100330"/>
                  </a:lnTo>
                  <a:lnTo>
                    <a:pt x="67310" y="93980"/>
                  </a:lnTo>
                  <a:lnTo>
                    <a:pt x="92710" y="80010"/>
                  </a:lnTo>
                  <a:lnTo>
                    <a:pt x="119380" y="66040"/>
                  </a:lnTo>
                  <a:lnTo>
                    <a:pt x="132080" y="60960"/>
                  </a:lnTo>
                  <a:lnTo>
                    <a:pt x="144780" y="55880"/>
                  </a:lnTo>
                  <a:lnTo>
                    <a:pt x="156210" y="50800"/>
                  </a:lnTo>
                  <a:lnTo>
                    <a:pt x="167640" y="46990"/>
                  </a:lnTo>
                  <a:lnTo>
                    <a:pt x="181610" y="43180"/>
                  </a:lnTo>
                  <a:lnTo>
                    <a:pt x="194310" y="39370"/>
                  </a:lnTo>
                  <a:lnTo>
                    <a:pt x="205740" y="38100"/>
                  </a:lnTo>
                  <a:lnTo>
                    <a:pt x="215900" y="40640"/>
                  </a:lnTo>
                  <a:lnTo>
                    <a:pt x="224790" y="44450"/>
                  </a:lnTo>
                  <a:lnTo>
                    <a:pt x="229870" y="52070"/>
                  </a:lnTo>
                  <a:lnTo>
                    <a:pt x="233680" y="60960"/>
                  </a:lnTo>
                  <a:lnTo>
                    <a:pt x="246380" y="110490"/>
                  </a:lnTo>
                  <a:lnTo>
                    <a:pt x="248920" y="127000"/>
                  </a:lnTo>
                  <a:lnTo>
                    <a:pt x="256540" y="167640"/>
                  </a:lnTo>
                  <a:lnTo>
                    <a:pt x="259080" y="185420"/>
                  </a:lnTo>
                  <a:lnTo>
                    <a:pt x="262890" y="200660"/>
                  </a:lnTo>
                  <a:lnTo>
                    <a:pt x="266700" y="214630"/>
                  </a:lnTo>
                  <a:lnTo>
                    <a:pt x="269240" y="231140"/>
                  </a:lnTo>
                  <a:lnTo>
                    <a:pt x="270510" y="248920"/>
                  </a:lnTo>
                  <a:lnTo>
                    <a:pt x="271780" y="266700"/>
                  </a:lnTo>
                  <a:lnTo>
                    <a:pt x="273050" y="283210"/>
                  </a:lnTo>
                  <a:lnTo>
                    <a:pt x="275590" y="297180"/>
                  </a:lnTo>
                  <a:lnTo>
                    <a:pt x="278130" y="311150"/>
                  </a:lnTo>
                  <a:lnTo>
                    <a:pt x="281940" y="322580"/>
                  </a:lnTo>
                  <a:lnTo>
                    <a:pt x="284480" y="334010"/>
                  </a:lnTo>
                  <a:lnTo>
                    <a:pt x="288290" y="345440"/>
                  </a:lnTo>
                  <a:lnTo>
                    <a:pt x="292100" y="347980"/>
                  </a:lnTo>
                  <a:lnTo>
                    <a:pt x="298450" y="345440"/>
                  </a:lnTo>
                  <a:lnTo>
                    <a:pt x="303530" y="339090"/>
                  </a:lnTo>
                  <a:lnTo>
                    <a:pt x="309880" y="331470"/>
                  </a:lnTo>
                  <a:lnTo>
                    <a:pt x="316230" y="322580"/>
                  </a:lnTo>
                  <a:lnTo>
                    <a:pt x="323850" y="313690"/>
                  </a:lnTo>
                  <a:lnTo>
                    <a:pt x="328930" y="300990"/>
                  </a:lnTo>
                  <a:lnTo>
                    <a:pt x="334010" y="287020"/>
                  </a:lnTo>
                  <a:lnTo>
                    <a:pt x="342900" y="257810"/>
                  </a:lnTo>
                  <a:lnTo>
                    <a:pt x="350520" y="228600"/>
                  </a:lnTo>
                  <a:lnTo>
                    <a:pt x="358140" y="196850"/>
                  </a:lnTo>
                  <a:lnTo>
                    <a:pt x="360680" y="180340"/>
                  </a:lnTo>
                  <a:lnTo>
                    <a:pt x="364490" y="165100"/>
                  </a:lnTo>
                  <a:lnTo>
                    <a:pt x="368300" y="152400"/>
                  </a:lnTo>
                  <a:lnTo>
                    <a:pt x="375920" y="128270"/>
                  </a:lnTo>
                  <a:lnTo>
                    <a:pt x="382270" y="105410"/>
                  </a:lnTo>
                  <a:lnTo>
                    <a:pt x="387350" y="101600"/>
                  </a:lnTo>
                  <a:lnTo>
                    <a:pt x="392430" y="102870"/>
                  </a:lnTo>
                  <a:lnTo>
                    <a:pt x="398780" y="106680"/>
                  </a:lnTo>
                  <a:lnTo>
                    <a:pt x="402590" y="114300"/>
                  </a:lnTo>
                  <a:lnTo>
                    <a:pt x="405130" y="124460"/>
                  </a:lnTo>
                  <a:lnTo>
                    <a:pt x="406400" y="135890"/>
                  </a:lnTo>
                  <a:lnTo>
                    <a:pt x="408940" y="147320"/>
                  </a:lnTo>
                  <a:lnTo>
                    <a:pt x="431800" y="250190"/>
                  </a:lnTo>
                  <a:lnTo>
                    <a:pt x="435610" y="265430"/>
                  </a:lnTo>
                  <a:lnTo>
                    <a:pt x="438150" y="278130"/>
                  </a:lnTo>
                  <a:lnTo>
                    <a:pt x="441960" y="290830"/>
                  </a:lnTo>
                  <a:lnTo>
                    <a:pt x="445770" y="302260"/>
                  </a:lnTo>
                  <a:lnTo>
                    <a:pt x="450850" y="314960"/>
                  </a:lnTo>
                  <a:lnTo>
                    <a:pt x="455930" y="327660"/>
                  </a:lnTo>
                  <a:lnTo>
                    <a:pt x="462280" y="341630"/>
                  </a:lnTo>
                  <a:lnTo>
                    <a:pt x="468630" y="346710"/>
                  </a:lnTo>
                  <a:lnTo>
                    <a:pt x="474980" y="346710"/>
                  </a:lnTo>
                  <a:lnTo>
                    <a:pt x="481330" y="342900"/>
                  </a:lnTo>
                  <a:lnTo>
                    <a:pt x="486410" y="336550"/>
                  </a:lnTo>
                  <a:lnTo>
                    <a:pt x="491490" y="327660"/>
                  </a:lnTo>
                  <a:lnTo>
                    <a:pt x="496570" y="316230"/>
                  </a:lnTo>
                  <a:lnTo>
                    <a:pt x="500380" y="303530"/>
                  </a:lnTo>
                  <a:lnTo>
                    <a:pt x="504190" y="288290"/>
                  </a:lnTo>
                  <a:lnTo>
                    <a:pt x="508000" y="273050"/>
                  </a:lnTo>
                  <a:lnTo>
                    <a:pt x="515620" y="240030"/>
                  </a:lnTo>
                  <a:lnTo>
                    <a:pt x="519430" y="223520"/>
                  </a:lnTo>
                  <a:lnTo>
                    <a:pt x="525780" y="185420"/>
                  </a:lnTo>
                  <a:lnTo>
                    <a:pt x="539750" y="104140"/>
                  </a:lnTo>
                  <a:lnTo>
                    <a:pt x="542290" y="83820"/>
                  </a:lnTo>
                  <a:lnTo>
                    <a:pt x="544830" y="62230"/>
                  </a:lnTo>
                  <a:lnTo>
                    <a:pt x="5473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678430" y="10144760"/>
              <a:ext cx="223521" cy="389891"/>
            </a:xfrm>
            <a:custGeom>
              <a:avLst/>
              <a:gdLst/>
              <a:ahLst/>
              <a:cxnLst/>
              <a:rect l="0" t="0" r="0" b="0"/>
              <a:pathLst>
                <a:path w="223521" h="389891">
                  <a:moveTo>
                    <a:pt x="175260" y="5080"/>
                  </a:moveTo>
                  <a:lnTo>
                    <a:pt x="157480" y="0"/>
                  </a:lnTo>
                  <a:lnTo>
                    <a:pt x="148590" y="0"/>
                  </a:lnTo>
                  <a:lnTo>
                    <a:pt x="137160" y="2540"/>
                  </a:lnTo>
                  <a:lnTo>
                    <a:pt x="125730" y="7620"/>
                  </a:lnTo>
                  <a:lnTo>
                    <a:pt x="111760" y="13970"/>
                  </a:lnTo>
                  <a:lnTo>
                    <a:pt x="96520" y="21590"/>
                  </a:lnTo>
                  <a:lnTo>
                    <a:pt x="80010" y="30480"/>
                  </a:lnTo>
                  <a:lnTo>
                    <a:pt x="67310" y="40640"/>
                  </a:lnTo>
                  <a:lnTo>
                    <a:pt x="55880" y="52070"/>
                  </a:lnTo>
                  <a:lnTo>
                    <a:pt x="46990" y="64770"/>
                  </a:lnTo>
                  <a:lnTo>
                    <a:pt x="39370" y="77470"/>
                  </a:lnTo>
                  <a:lnTo>
                    <a:pt x="33020" y="91440"/>
                  </a:lnTo>
                  <a:lnTo>
                    <a:pt x="8890" y="151130"/>
                  </a:lnTo>
                  <a:lnTo>
                    <a:pt x="5080" y="167640"/>
                  </a:lnTo>
                  <a:lnTo>
                    <a:pt x="1270" y="185420"/>
                  </a:lnTo>
                  <a:lnTo>
                    <a:pt x="0" y="201930"/>
                  </a:lnTo>
                  <a:lnTo>
                    <a:pt x="0" y="219710"/>
                  </a:lnTo>
                  <a:lnTo>
                    <a:pt x="1270" y="237490"/>
                  </a:lnTo>
                  <a:lnTo>
                    <a:pt x="2540" y="254000"/>
                  </a:lnTo>
                  <a:lnTo>
                    <a:pt x="5080" y="270510"/>
                  </a:lnTo>
                  <a:lnTo>
                    <a:pt x="7620" y="287020"/>
                  </a:lnTo>
                  <a:lnTo>
                    <a:pt x="11430" y="300990"/>
                  </a:lnTo>
                  <a:lnTo>
                    <a:pt x="15240" y="314960"/>
                  </a:lnTo>
                  <a:lnTo>
                    <a:pt x="20320" y="327660"/>
                  </a:lnTo>
                  <a:lnTo>
                    <a:pt x="26670" y="339090"/>
                  </a:lnTo>
                  <a:lnTo>
                    <a:pt x="33020" y="350520"/>
                  </a:lnTo>
                  <a:lnTo>
                    <a:pt x="41910" y="361950"/>
                  </a:lnTo>
                  <a:lnTo>
                    <a:pt x="50800" y="373380"/>
                  </a:lnTo>
                  <a:lnTo>
                    <a:pt x="63500" y="379730"/>
                  </a:lnTo>
                  <a:lnTo>
                    <a:pt x="77470" y="384810"/>
                  </a:lnTo>
                  <a:lnTo>
                    <a:pt x="91440" y="388620"/>
                  </a:lnTo>
                  <a:lnTo>
                    <a:pt x="105410" y="389890"/>
                  </a:lnTo>
                  <a:lnTo>
                    <a:pt x="118110" y="388620"/>
                  </a:lnTo>
                  <a:lnTo>
                    <a:pt x="129540" y="387350"/>
                  </a:lnTo>
                  <a:lnTo>
                    <a:pt x="140970" y="382270"/>
                  </a:lnTo>
                  <a:lnTo>
                    <a:pt x="152400" y="375920"/>
                  </a:lnTo>
                  <a:lnTo>
                    <a:pt x="163830" y="368300"/>
                  </a:lnTo>
                  <a:lnTo>
                    <a:pt x="172720" y="358140"/>
                  </a:lnTo>
                  <a:lnTo>
                    <a:pt x="181610" y="346710"/>
                  </a:lnTo>
                  <a:lnTo>
                    <a:pt x="190500" y="335280"/>
                  </a:lnTo>
                  <a:lnTo>
                    <a:pt x="198120" y="321310"/>
                  </a:lnTo>
                  <a:lnTo>
                    <a:pt x="205740" y="306070"/>
                  </a:lnTo>
                  <a:lnTo>
                    <a:pt x="212090" y="289560"/>
                  </a:lnTo>
                  <a:lnTo>
                    <a:pt x="217170" y="271780"/>
                  </a:lnTo>
                  <a:lnTo>
                    <a:pt x="220980" y="254000"/>
                  </a:lnTo>
                  <a:lnTo>
                    <a:pt x="223520" y="233680"/>
                  </a:lnTo>
                  <a:lnTo>
                    <a:pt x="223520" y="214630"/>
                  </a:lnTo>
                  <a:lnTo>
                    <a:pt x="222250" y="196850"/>
                  </a:lnTo>
                  <a:lnTo>
                    <a:pt x="220980" y="177800"/>
                  </a:lnTo>
                  <a:lnTo>
                    <a:pt x="217170" y="160020"/>
                  </a:lnTo>
                  <a:lnTo>
                    <a:pt x="212090" y="142240"/>
                  </a:lnTo>
                  <a:lnTo>
                    <a:pt x="207010" y="124460"/>
                  </a:lnTo>
                  <a:lnTo>
                    <a:pt x="200660" y="106680"/>
                  </a:lnTo>
                  <a:lnTo>
                    <a:pt x="187960" y="72390"/>
                  </a:lnTo>
                  <a:lnTo>
                    <a:pt x="181610" y="57150"/>
                  </a:lnTo>
                  <a:lnTo>
                    <a:pt x="173990" y="43180"/>
                  </a:lnTo>
                  <a:lnTo>
                    <a:pt x="167640" y="30480"/>
                  </a:lnTo>
                  <a:lnTo>
                    <a:pt x="160020" y="20320"/>
                  </a:lnTo>
                  <a:lnTo>
                    <a:pt x="151130" y="13970"/>
                  </a:lnTo>
                  <a:lnTo>
                    <a:pt x="140970" y="7620"/>
                  </a:lnTo>
                  <a:lnTo>
                    <a:pt x="130810" y="3810"/>
                  </a:lnTo>
                  <a:lnTo>
                    <a:pt x="120650" y="3810"/>
                  </a:lnTo>
                  <a:lnTo>
                    <a:pt x="101600" y="15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947670" y="10222230"/>
              <a:ext cx="232411" cy="275591"/>
            </a:xfrm>
            <a:custGeom>
              <a:avLst/>
              <a:gdLst/>
              <a:ahLst/>
              <a:cxnLst/>
              <a:rect l="0" t="0" r="0" b="0"/>
              <a:pathLst>
                <a:path w="232411" h="275591">
                  <a:moveTo>
                    <a:pt x="0" y="106680"/>
                  </a:moveTo>
                  <a:lnTo>
                    <a:pt x="11430" y="123190"/>
                  </a:lnTo>
                  <a:lnTo>
                    <a:pt x="15240" y="134620"/>
                  </a:lnTo>
                  <a:lnTo>
                    <a:pt x="16510" y="147320"/>
                  </a:lnTo>
                  <a:lnTo>
                    <a:pt x="19050" y="161290"/>
                  </a:lnTo>
                  <a:lnTo>
                    <a:pt x="17780" y="176530"/>
                  </a:lnTo>
                  <a:lnTo>
                    <a:pt x="16510" y="190500"/>
                  </a:lnTo>
                  <a:lnTo>
                    <a:pt x="15240" y="204470"/>
                  </a:lnTo>
                  <a:lnTo>
                    <a:pt x="12700" y="218440"/>
                  </a:lnTo>
                  <a:lnTo>
                    <a:pt x="10160" y="232410"/>
                  </a:lnTo>
                  <a:lnTo>
                    <a:pt x="6350" y="247650"/>
                  </a:lnTo>
                  <a:lnTo>
                    <a:pt x="3810" y="250190"/>
                  </a:lnTo>
                  <a:lnTo>
                    <a:pt x="2540" y="247650"/>
                  </a:lnTo>
                  <a:lnTo>
                    <a:pt x="2540" y="238760"/>
                  </a:lnTo>
                  <a:lnTo>
                    <a:pt x="2540" y="228600"/>
                  </a:lnTo>
                  <a:lnTo>
                    <a:pt x="3810" y="217170"/>
                  </a:lnTo>
                  <a:lnTo>
                    <a:pt x="6350" y="204470"/>
                  </a:lnTo>
                  <a:lnTo>
                    <a:pt x="8890" y="191770"/>
                  </a:lnTo>
                  <a:lnTo>
                    <a:pt x="15240" y="165100"/>
                  </a:lnTo>
                  <a:lnTo>
                    <a:pt x="19050" y="151130"/>
                  </a:lnTo>
                  <a:lnTo>
                    <a:pt x="25400" y="138430"/>
                  </a:lnTo>
                  <a:lnTo>
                    <a:pt x="30480" y="124460"/>
                  </a:lnTo>
                  <a:lnTo>
                    <a:pt x="36830" y="110490"/>
                  </a:lnTo>
                  <a:lnTo>
                    <a:pt x="49530" y="82550"/>
                  </a:lnTo>
                  <a:lnTo>
                    <a:pt x="57150" y="69850"/>
                  </a:lnTo>
                  <a:lnTo>
                    <a:pt x="63500" y="57150"/>
                  </a:lnTo>
                  <a:lnTo>
                    <a:pt x="71120" y="45720"/>
                  </a:lnTo>
                  <a:lnTo>
                    <a:pt x="80010" y="35560"/>
                  </a:lnTo>
                  <a:lnTo>
                    <a:pt x="91440" y="26670"/>
                  </a:lnTo>
                  <a:lnTo>
                    <a:pt x="102870" y="17780"/>
                  </a:lnTo>
                  <a:lnTo>
                    <a:pt x="116840" y="11430"/>
                  </a:lnTo>
                  <a:lnTo>
                    <a:pt x="132080" y="6350"/>
                  </a:lnTo>
                  <a:lnTo>
                    <a:pt x="147320" y="1270"/>
                  </a:lnTo>
                  <a:lnTo>
                    <a:pt x="161290" y="0"/>
                  </a:lnTo>
                  <a:lnTo>
                    <a:pt x="173990" y="1270"/>
                  </a:lnTo>
                  <a:lnTo>
                    <a:pt x="186690" y="5080"/>
                  </a:lnTo>
                  <a:lnTo>
                    <a:pt x="195580" y="11430"/>
                  </a:lnTo>
                  <a:lnTo>
                    <a:pt x="203200" y="21590"/>
                  </a:lnTo>
                  <a:lnTo>
                    <a:pt x="209550" y="31750"/>
                  </a:lnTo>
                  <a:lnTo>
                    <a:pt x="209550" y="44450"/>
                  </a:lnTo>
                  <a:lnTo>
                    <a:pt x="207010" y="57150"/>
                  </a:lnTo>
                  <a:lnTo>
                    <a:pt x="200660" y="69850"/>
                  </a:lnTo>
                  <a:lnTo>
                    <a:pt x="193040" y="81280"/>
                  </a:lnTo>
                  <a:lnTo>
                    <a:pt x="182880" y="91440"/>
                  </a:lnTo>
                  <a:lnTo>
                    <a:pt x="170180" y="99060"/>
                  </a:lnTo>
                  <a:lnTo>
                    <a:pt x="160020" y="106680"/>
                  </a:lnTo>
                  <a:lnTo>
                    <a:pt x="148590" y="113030"/>
                  </a:lnTo>
                  <a:lnTo>
                    <a:pt x="137160" y="118110"/>
                  </a:lnTo>
                  <a:lnTo>
                    <a:pt x="125730" y="119380"/>
                  </a:lnTo>
                  <a:lnTo>
                    <a:pt x="113030" y="120650"/>
                  </a:lnTo>
                  <a:lnTo>
                    <a:pt x="100330" y="119380"/>
                  </a:lnTo>
                  <a:lnTo>
                    <a:pt x="87630" y="116840"/>
                  </a:lnTo>
                  <a:lnTo>
                    <a:pt x="76200" y="115570"/>
                  </a:lnTo>
                  <a:lnTo>
                    <a:pt x="64770" y="111760"/>
                  </a:lnTo>
                  <a:lnTo>
                    <a:pt x="59690" y="113030"/>
                  </a:lnTo>
                  <a:lnTo>
                    <a:pt x="58420" y="115570"/>
                  </a:lnTo>
                  <a:lnTo>
                    <a:pt x="59690" y="119380"/>
                  </a:lnTo>
                  <a:lnTo>
                    <a:pt x="63500" y="124460"/>
                  </a:lnTo>
                  <a:lnTo>
                    <a:pt x="68580" y="130810"/>
                  </a:lnTo>
                  <a:lnTo>
                    <a:pt x="73660" y="137160"/>
                  </a:lnTo>
                  <a:lnTo>
                    <a:pt x="80010" y="144780"/>
                  </a:lnTo>
                  <a:lnTo>
                    <a:pt x="86360" y="152400"/>
                  </a:lnTo>
                  <a:lnTo>
                    <a:pt x="92710" y="162560"/>
                  </a:lnTo>
                  <a:lnTo>
                    <a:pt x="99060" y="170180"/>
                  </a:lnTo>
                  <a:lnTo>
                    <a:pt x="105410" y="179070"/>
                  </a:lnTo>
                  <a:lnTo>
                    <a:pt x="113030" y="186690"/>
                  </a:lnTo>
                  <a:lnTo>
                    <a:pt x="119380" y="194310"/>
                  </a:lnTo>
                  <a:lnTo>
                    <a:pt x="127000" y="204470"/>
                  </a:lnTo>
                  <a:lnTo>
                    <a:pt x="133350" y="213360"/>
                  </a:lnTo>
                  <a:lnTo>
                    <a:pt x="140970" y="222250"/>
                  </a:lnTo>
                  <a:lnTo>
                    <a:pt x="147320" y="231140"/>
                  </a:lnTo>
                  <a:lnTo>
                    <a:pt x="154940" y="238760"/>
                  </a:lnTo>
                  <a:lnTo>
                    <a:pt x="168910" y="254000"/>
                  </a:lnTo>
                  <a:lnTo>
                    <a:pt x="175260" y="260350"/>
                  </a:lnTo>
                  <a:lnTo>
                    <a:pt x="185420" y="265430"/>
                  </a:lnTo>
                  <a:lnTo>
                    <a:pt x="195580" y="269240"/>
                  </a:lnTo>
                  <a:lnTo>
                    <a:pt x="232410" y="27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3285490" y="10118090"/>
              <a:ext cx="62231" cy="389891"/>
            </a:xfrm>
            <a:custGeom>
              <a:avLst/>
              <a:gdLst/>
              <a:ahLst/>
              <a:cxnLst/>
              <a:rect l="0" t="0" r="0" b="0"/>
              <a:pathLst>
                <a:path w="62231" h="389891">
                  <a:moveTo>
                    <a:pt x="62230" y="0"/>
                  </a:moveTo>
                  <a:lnTo>
                    <a:pt x="50800" y="11430"/>
                  </a:lnTo>
                  <a:lnTo>
                    <a:pt x="45720" y="20320"/>
                  </a:lnTo>
                  <a:lnTo>
                    <a:pt x="39370" y="33020"/>
                  </a:lnTo>
                  <a:lnTo>
                    <a:pt x="33020" y="46990"/>
                  </a:lnTo>
                  <a:lnTo>
                    <a:pt x="27940" y="60960"/>
                  </a:lnTo>
                  <a:lnTo>
                    <a:pt x="22860" y="77470"/>
                  </a:lnTo>
                  <a:lnTo>
                    <a:pt x="19050" y="93980"/>
                  </a:lnTo>
                  <a:lnTo>
                    <a:pt x="15240" y="110490"/>
                  </a:lnTo>
                  <a:lnTo>
                    <a:pt x="13970" y="128270"/>
                  </a:lnTo>
                  <a:lnTo>
                    <a:pt x="12700" y="144780"/>
                  </a:lnTo>
                  <a:lnTo>
                    <a:pt x="10160" y="162560"/>
                  </a:lnTo>
                  <a:lnTo>
                    <a:pt x="7620" y="179070"/>
                  </a:lnTo>
                  <a:lnTo>
                    <a:pt x="5080" y="196850"/>
                  </a:lnTo>
                  <a:lnTo>
                    <a:pt x="3810" y="214630"/>
                  </a:lnTo>
                  <a:lnTo>
                    <a:pt x="2540" y="232410"/>
                  </a:lnTo>
                  <a:lnTo>
                    <a:pt x="0" y="265430"/>
                  </a:lnTo>
                  <a:lnTo>
                    <a:pt x="0" y="312420"/>
                  </a:lnTo>
                  <a:lnTo>
                    <a:pt x="0" y="328930"/>
                  </a:lnTo>
                  <a:lnTo>
                    <a:pt x="1016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379470" y="10252710"/>
              <a:ext cx="232411" cy="245111"/>
            </a:xfrm>
            <a:custGeom>
              <a:avLst/>
              <a:gdLst/>
              <a:ahLst/>
              <a:cxnLst/>
              <a:rect l="0" t="0" r="0" b="0"/>
              <a:pathLst>
                <a:path w="232411" h="245111">
                  <a:moveTo>
                    <a:pt x="0" y="76200"/>
                  </a:moveTo>
                  <a:lnTo>
                    <a:pt x="6350" y="92710"/>
                  </a:lnTo>
                  <a:lnTo>
                    <a:pt x="10160" y="100330"/>
                  </a:lnTo>
                  <a:lnTo>
                    <a:pt x="15240" y="107950"/>
                  </a:lnTo>
                  <a:lnTo>
                    <a:pt x="20320" y="114300"/>
                  </a:lnTo>
                  <a:lnTo>
                    <a:pt x="30480" y="119380"/>
                  </a:lnTo>
                  <a:lnTo>
                    <a:pt x="41910" y="123190"/>
                  </a:lnTo>
                  <a:lnTo>
                    <a:pt x="55880" y="124460"/>
                  </a:lnTo>
                  <a:lnTo>
                    <a:pt x="72390" y="124460"/>
                  </a:lnTo>
                  <a:lnTo>
                    <a:pt x="90170" y="124460"/>
                  </a:lnTo>
                  <a:lnTo>
                    <a:pt x="109220" y="121920"/>
                  </a:lnTo>
                  <a:lnTo>
                    <a:pt x="124460" y="118110"/>
                  </a:lnTo>
                  <a:lnTo>
                    <a:pt x="137160" y="114300"/>
                  </a:lnTo>
                  <a:lnTo>
                    <a:pt x="147320" y="107950"/>
                  </a:lnTo>
                  <a:lnTo>
                    <a:pt x="157480" y="102870"/>
                  </a:lnTo>
                  <a:lnTo>
                    <a:pt x="165100" y="96520"/>
                  </a:lnTo>
                  <a:lnTo>
                    <a:pt x="173990" y="88900"/>
                  </a:lnTo>
                  <a:lnTo>
                    <a:pt x="180340" y="80010"/>
                  </a:lnTo>
                  <a:lnTo>
                    <a:pt x="185420" y="69850"/>
                  </a:lnTo>
                  <a:lnTo>
                    <a:pt x="190500" y="58420"/>
                  </a:lnTo>
                  <a:lnTo>
                    <a:pt x="193040" y="46990"/>
                  </a:lnTo>
                  <a:lnTo>
                    <a:pt x="193040" y="35560"/>
                  </a:lnTo>
                  <a:lnTo>
                    <a:pt x="191770" y="24130"/>
                  </a:lnTo>
                  <a:lnTo>
                    <a:pt x="187960" y="16510"/>
                  </a:lnTo>
                  <a:lnTo>
                    <a:pt x="181610" y="8890"/>
                  </a:lnTo>
                  <a:lnTo>
                    <a:pt x="173990" y="3810"/>
                  </a:lnTo>
                  <a:lnTo>
                    <a:pt x="165100" y="1270"/>
                  </a:lnTo>
                  <a:lnTo>
                    <a:pt x="156210" y="0"/>
                  </a:lnTo>
                  <a:lnTo>
                    <a:pt x="146050" y="1270"/>
                  </a:lnTo>
                  <a:lnTo>
                    <a:pt x="137160" y="3810"/>
                  </a:lnTo>
                  <a:lnTo>
                    <a:pt x="128270" y="7620"/>
                  </a:lnTo>
                  <a:lnTo>
                    <a:pt x="120650" y="12700"/>
                  </a:lnTo>
                  <a:lnTo>
                    <a:pt x="113030" y="20320"/>
                  </a:lnTo>
                  <a:lnTo>
                    <a:pt x="106680" y="27940"/>
                  </a:lnTo>
                  <a:lnTo>
                    <a:pt x="99060" y="36830"/>
                  </a:lnTo>
                  <a:lnTo>
                    <a:pt x="91440" y="46990"/>
                  </a:lnTo>
                  <a:lnTo>
                    <a:pt x="77470" y="67310"/>
                  </a:lnTo>
                  <a:lnTo>
                    <a:pt x="55880" y="97790"/>
                  </a:lnTo>
                  <a:lnTo>
                    <a:pt x="50800" y="107950"/>
                  </a:lnTo>
                  <a:lnTo>
                    <a:pt x="45720" y="118110"/>
                  </a:lnTo>
                  <a:lnTo>
                    <a:pt x="40640" y="129540"/>
                  </a:lnTo>
                  <a:lnTo>
                    <a:pt x="39370" y="139700"/>
                  </a:lnTo>
                  <a:lnTo>
                    <a:pt x="39370" y="149860"/>
                  </a:lnTo>
                  <a:lnTo>
                    <a:pt x="40640" y="160020"/>
                  </a:lnTo>
                  <a:lnTo>
                    <a:pt x="41910" y="171450"/>
                  </a:lnTo>
                  <a:lnTo>
                    <a:pt x="44450" y="181610"/>
                  </a:lnTo>
                  <a:lnTo>
                    <a:pt x="46990" y="191770"/>
                  </a:lnTo>
                  <a:lnTo>
                    <a:pt x="50800" y="201930"/>
                  </a:lnTo>
                  <a:lnTo>
                    <a:pt x="57150" y="209550"/>
                  </a:lnTo>
                  <a:lnTo>
                    <a:pt x="62230" y="218440"/>
                  </a:lnTo>
                  <a:lnTo>
                    <a:pt x="71120" y="226060"/>
                  </a:lnTo>
                  <a:lnTo>
                    <a:pt x="81280" y="233680"/>
                  </a:lnTo>
                  <a:lnTo>
                    <a:pt x="92710" y="240030"/>
                  </a:lnTo>
                  <a:lnTo>
                    <a:pt x="106680" y="243840"/>
                  </a:lnTo>
                  <a:lnTo>
                    <a:pt x="121920" y="245110"/>
                  </a:lnTo>
                  <a:lnTo>
                    <a:pt x="137160" y="245110"/>
                  </a:lnTo>
                  <a:lnTo>
                    <a:pt x="151130" y="243840"/>
                  </a:lnTo>
                  <a:lnTo>
                    <a:pt x="163830" y="241300"/>
                  </a:lnTo>
                  <a:lnTo>
                    <a:pt x="176530" y="238760"/>
                  </a:lnTo>
                  <a:lnTo>
                    <a:pt x="187960" y="234950"/>
                  </a:lnTo>
                  <a:lnTo>
                    <a:pt x="199390" y="229870"/>
                  </a:lnTo>
                  <a:lnTo>
                    <a:pt x="23241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638550" y="10252710"/>
              <a:ext cx="256541" cy="275591"/>
            </a:xfrm>
            <a:custGeom>
              <a:avLst/>
              <a:gdLst/>
              <a:ahLst/>
              <a:cxnLst/>
              <a:rect l="0" t="0" r="0" b="0"/>
              <a:pathLst>
                <a:path w="256541" h="275591">
                  <a:moveTo>
                    <a:pt x="172720" y="34290"/>
                  </a:moveTo>
                  <a:lnTo>
                    <a:pt x="167640" y="17780"/>
                  </a:lnTo>
                  <a:lnTo>
                    <a:pt x="162560" y="11430"/>
                  </a:lnTo>
                  <a:lnTo>
                    <a:pt x="154940" y="6350"/>
                  </a:lnTo>
                  <a:lnTo>
                    <a:pt x="147320" y="1270"/>
                  </a:lnTo>
                  <a:lnTo>
                    <a:pt x="137160" y="0"/>
                  </a:lnTo>
                  <a:lnTo>
                    <a:pt x="125730" y="2540"/>
                  </a:lnTo>
                  <a:lnTo>
                    <a:pt x="113030" y="6350"/>
                  </a:lnTo>
                  <a:lnTo>
                    <a:pt x="101600" y="10160"/>
                  </a:lnTo>
                  <a:lnTo>
                    <a:pt x="90170" y="16510"/>
                  </a:lnTo>
                  <a:lnTo>
                    <a:pt x="78740" y="21590"/>
                  </a:lnTo>
                  <a:lnTo>
                    <a:pt x="69850" y="29210"/>
                  </a:lnTo>
                  <a:lnTo>
                    <a:pt x="60960" y="38100"/>
                  </a:lnTo>
                  <a:lnTo>
                    <a:pt x="52070" y="46990"/>
                  </a:lnTo>
                  <a:lnTo>
                    <a:pt x="44450" y="57150"/>
                  </a:lnTo>
                  <a:lnTo>
                    <a:pt x="36830" y="67310"/>
                  </a:lnTo>
                  <a:lnTo>
                    <a:pt x="29210" y="77470"/>
                  </a:lnTo>
                  <a:lnTo>
                    <a:pt x="24130" y="88900"/>
                  </a:lnTo>
                  <a:lnTo>
                    <a:pt x="17780" y="100330"/>
                  </a:lnTo>
                  <a:lnTo>
                    <a:pt x="13970" y="114300"/>
                  </a:lnTo>
                  <a:lnTo>
                    <a:pt x="8890" y="127000"/>
                  </a:lnTo>
                  <a:lnTo>
                    <a:pt x="5080" y="140970"/>
                  </a:lnTo>
                  <a:lnTo>
                    <a:pt x="1270" y="153670"/>
                  </a:lnTo>
                  <a:lnTo>
                    <a:pt x="0" y="170180"/>
                  </a:lnTo>
                  <a:lnTo>
                    <a:pt x="0" y="187960"/>
                  </a:lnTo>
                  <a:lnTo>
                    <a:pt x="1270" y="207010"/>
                  </a:lnTo>
                  <a:lnTo>
                    <a:pt x="6350" y="223520"/>
                  </a:lnTo>
                  <a:lnTo>
                    <a:pt x="12700" y="237490"/>
                  </a:lnTo>
                  <a:lnTo>
                    <a:pt x="20320" y="250190"/>
                  </a:lnTo>
                  <a:lnTo>
                    <a:pt x="30480" y="259080"/>
                  </a:lnTo>
                  <a:lnTo>
                    <a:pt x="41910" y="264160"/>
                  </a:lnTo>
                  <a:lnTo>
                    <a:pt x="53340" y="269240"/>
                  </a:lnTo>
                  <a:lnTo>
                    <a:pt x="63500" y="269240"/>
                  </a:lnTo>
                  <a:lnTo>
                    <a:pt x="73660" y="266700"/>
                  </a:lnTo>
                  <a:lnTo>
                    <a:pt x="82550" y="262890"/>
                  </a:lnTo>
                  <a:lnTo>
                    <a:pt x="91440" y="257810"/>
                  </a:lnTo>
                  <a:lnTo>
                    <a:pt x="100330" y="252730"/>
                  </a:lnTo>
                  <a:lnTo>
                    <a:pt x="110490" y="246380"/>
                  </a:lnTo>
                  <a:lnTo>
                    <a:pt x="119380" y="237490"/>
                  </a:lnTo>
                  <a:lnTo>
                    <a:pt x="128270" y="227330"/>
                  </a:lnTo>
                  <a:lnTo>
                    <a:pt x="135890" y="215900"/>
                  </a:lnTo>
                  <a:lnTo>
                    <a:pt x="143510" y="203200"/>
                  </a:lnTo>
                  <a:lnTo>
                    <a:pt x="151130" y="190500"/>
                  </a:lnTo>
                  <a:lnTo>
                    <a:pt x="158750" y="176530"/>
                  </a:lnTo>
                  <a:lnTo>
                    <a:pt x="163830" y="162560"/>
                  </a:lnTo>
                  <a:lnTo>
                    <a:pt x="168910" y="149860"/>
                  </a:lnTo>
                  <a:lnTo>
                    <a:pt x="173990" y="135890"/>
                  </a:lnTo>
                  <a:lnTo>
                    <a:pt x="177800" y="121920"/>
                  </a:lnTo>
                  <a:lnTo>
                    <a:pt x="186690" y="93980"/>
                  </a:lnTo>
                  <a:lnTo>
                    <a:pt x="189230" y="80010"/>
                  </a:lnTo>
                  <a:lnTo>
                    <a:pt x="190500" y="66040"/>
                  </a:lnTo>
                  <a:lnTo>
                    <a:pt x="191770" y="52070"/>
                  </a:lnTo>
                  <a:lnTo>
                    <a:pt x="190500" y="44450"/>
                  </a:lnTo>
                  <a:lnTo>
                    <a:pt x="186690" y="41910"/>
                  </a:lnTo>
                  <a:lnTo>
                    <a:pt x="181610" y="43180"/>
                  </a:lnTo>
                  <a:lnTo>
                    <a:pt x="177800" y="46990"/>
                  </a:lnTo>
                  <a:lnTo>
                    <a:pt x="173990" y="53340"/>
                  </a:lnTo>
                  <a:lnTo>
                    <a:pt x="170180" y="60960"/>
                  </a:lnTo>
                  <a:lnTo>
                    <a:pt x="166370" y="69850"/>
                  </a:lnTo>
                  <a:lnTo>
                    <a:pt x="162560" y="78740"/>
                  </a:lnTo>
                  <a:lnTo>
                    <a:pt x="158750" y="88900"/>
                  </a:lnTo>
                  <a:lnTo>
                    <a:pt x="156210" y="102870"/>
                  </a:lnTo>
                  <a:lnTo>
                    <a:pt x="154940" y="120650"/>
                  </a:lnTo>
                  <a:lnTo>
                    <a:pt x="153670" y="140970"/>
                  </a:lnTo>
                  <a:lnTo>
                    <a:pt x="153670" y="160020"/>
                  </a:lnTo>
                  <a:lnTo>
                    <a:pt x="156210" y="179070"/>
                  </a:lnTo>
                  <a:lnTo>
                    <a:pt x="157480" y="198120"/>
                  </a:lnTo>
                  <a:lnTo>
                    <a:pt x="161290" y="214630"/>
                  </a:lnTo>
                  <a:lnTo>
                    <a:pt x="166370" y="229870"/>
                  </a:lnTo>
                  <a:lnTo>
                    <a:pt x="172720" y="245110"/>
                  </a:lnTo>
                  <a:lnTo>
                    <a:pt x="179070" y="256540"/>
                  </a:lnTo>
                  <a:lnTo>
                    <a:pt x="187960" y="265430"/>
                  </a:lnTo>
                  <a:lnTo>
                    <a:pt x="196850" y="273050"/>
                  </a:lnTo>
                  <a:lnTo>
                    <a:pt x="205740" y="275590"/>
                  </a:lnTo>
                  <a:lnTo>
                    <a:pt x="213360" y="274320"/>
                  </a:lnTo>
                  <a:lnTo>
                    <a:pt x="256540" y="255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3929380" y="10250170"/>
              <a:ext cx="218441" cy="273051"/>
            </a:xfrm>
            <a:custGeom>
              <a:avLst/>
              <a:gdLst/>
              <a:ahLst/>
              <a:cxnLst/>
              <a:rect l="0" t="0" r="0" b="0"/>
              <a:pathLst>
                <a:path w="218441" h="273051">
                  <a:moveTo>
                    <a:pt x="39370" y="57150"/>
                  </a:moveTo>
                  <a:lnTo>
                    <a:pt x="29210" y="85090"/>
                  </a:lnTo>
                  <a:lnTo>
                    <a:pt x="24130" y="99060"/>
                  </a:lnTo>
                  <a:lnTo>
                    <a:pt x="20320" y="111760"/>
                  </a:lnTo>
                  <a:lnTo>
                    <a:pt x="16510" y="125730"/>
                  </a:lnTo>
                  <a:lnTo>
                    <a:pt x="12700" y="140970"/>
                  </a:lnTo>
                  <a:lnTo>
                    <a:pt x="8890" y="158750"/>
                  </a:lnTo>
                  <a:lnTo>
                    <a:pt x="5080" y="177800"/>
                  </a:lnTo>
                  <a:lnTo>
                    <a:pt x="2540" y="195580"/>
                  </a:lnTo>
                  <a:lnTo>
                    <a:pt x="1270" y="210820"/>
                  </a:lnTo>
                  <a:lnTo>
                    <a:pt x="0" y="227330"/>
                  </a:lnTo>
                  <a:lnTo>
                    <a:pt x="1270" y="231140"/>
                  </a:lnTo>
                  <a:lnTo>
                    <a:pt x="5080" y="228600"/>
                  </a:lnTo>
                  <a:lnTo>
                    <a:pt x="10160" y="220980"/>
                  </a:lnTo>
                  <a:lnTo>
                    <a:pt x="13970" y="210820"/>
                  </a:lnTo>
                  <a:lnTo>
                    <a:pt x="17780" y="199390"/>
                  </a:lnTo>
                  <a:lnTo>
                    <a:pt x="21590" y="187960"/>
                  </a:lnTo>
                  <a:lnTo>
                    <a:pt x="25400" y="173990"/>
                  </a:lnTo>
                  <a:lnTo>
                    <a:pt x="29210" y="158750"/>
                  </a:lnTo>
                  <a:lnTo>
                    <a:pt x="33020" y="142240"/>
                  </a:lnTo>
                  <a:lnTo>
                    <a:pt x="36830" y="125730"/>
                  </a:lnTo>
                  <a:lnTo>
                    <a:pt x="43180" y="109220"/>
                  </a:lnTo>
                  <a:lnTo>
                    <a:pt x="49530" y="91440"/>
                  </a:lnTo>
                  <a:lnTo>
                    <a:pt x="55880" y="76200"/>
                  </a:lnTo>
                  <a:lnTo>
                    <a:pt x="62230" y="60960"/>
                  </a:lnTo>
                  <a:lnTo>
                    <a:pt x="68580" y="45720"/>
                  </a:lnTo>
                  <a:lnTo>
                    <a:pt x="76200" y="33020"/>
                  </a:lnTo>
                  <a:lnTo>
                    <a:pt x="85090" y="22860"/>
                  </a:lnTo>
                  <a:lnTo>
                    <a:pt x="95250" y="12700"/>
                  </a:lnTo>
                  <a:lnTo>
                    <a:pt x="106680" y="7620"/>
                  </a:lnTo>
                  <a:lnTo>
                    <a:pt x="120650" y="2540"/>
                  </a:lnTo>
                  <a:lnTo>
                    <a:pt x="135890" y="0"/>
                  </a:lnTo>
                  <a:lnTo>
                    <a:pt x="148590" y="0"/>
                  </a:lnTo>
                  <a:lnTo>
                    <a:pt x="158750" y="3810"/>
                  </a:lnTo>
                  <a:lnTo>
                    <a:pt x="168910" y="7620"/>
                  </a:lnTo>
                  <a:lnTo>
                    <a:pt x="176530" y="13970"/>
                  </a:lnTo>
                  <a:lnTo>
                    <a:pt x="185420" y="21590"/>
                  </a:lnTo>
                  <a:lnTo>
                    <a:pt x="193040" y="30480"/>
                  </a:lnTo>
                  <a:lnTo>
                    <a:pt x="199390" y="40640"/>
                  </a:lnTo>
                  <a:lnTo>
                    <a:pt x="204470" y="52070"/>
                  </a:lnTo>
                  <a:lnTo>
                    <a:pt x="209550" y="64770"/>
                  </a:lnTo>
                  <a:lnTo>
                    <a:pt x="212090" y="77470"/>
                  </a:lnTo>
                  <a:lnTo>
                    <a:pt x="214630" y="90170"/>
                  </a:lnTo>
                  <a:lnTo>
                    <a:pt x="215900" y="104140"/>
                  </a:lnTo>
                  <a:lnTo>
                    <a:pt x="217170" y="118110"/>
                  </a:lnTo>
                  <a:lnTo>
                    <a:pt x="217170" y="132080"/>
                  </a:lnTo>
                  <a:lnTo>
                    <a:pt x="218440" y="160020"/>
                  </a:lnTo>
                  <a:lnTo>
                    <a:pt x="218440" y="187960"/>
                  </a:lnTo>
                  <a:lnTo>
                    <a:pt x="215900" y="201930"/>
                  </a:lnTo>
                  <a:lnTo>
                    <a:pt x="212090" y="215900"/>
                  </a:lnTo>
                  <a:lnTo>
                    <a:pt x="195580" y="266700"/>
                  </a:lnTo>
                  <a:lnTo>
                    <a:pt x="195580" y="271780"/>
                  </a:lnTo>
                  <a:lnTo>
                    <a:pt x="200660" y="273050"/>
                  </a:lnTo>
                  <a:lnTo>
                    <a:pt x="218440" y="267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4232910" y="10191750"/>
              <a:ext cx="208281" cy="320041"/>
            </a:xfrm>
            <a:custGeom>
              <a:avLst/>
              <a:gdLst/>
              <a:ahLst/>
              <a:cxnLst/>
              <a:rect l="0" t="0" r="0" b="0"/>
              <a:pathLst>
                <a:path w="208281" h="320041">
                  <a:moveTo>
                    <a:pt x="189230" y="0"/>
                  </a:moveTo>
                  <a:lnTo>
                    <a:pt x="161290" y="0"/>
                  </a:lnTo>
                  <a:lnTo>
                    <a:pt x="149860" y="1270"/>
                  </a:lnTo>
                  <a:lnTo>
                    <a:pt x="138430" y="3810"/>
                  </a:lnTo>
                  <a:lnTo>
                    <a:pt x="127000" y="6350"/>
                  </a:lnTo>
                  <a:lnTo>
                    <a:pt x="114300" y="10160"/>
                  </a:lnTo>
                  <a:lnTo>
                    <a:pt x="99060" y="15240"/>
                  </a:lnTo>
                  <a:lnTo>
                    <a:pt x="57150" y="30480"/>
                  </a:lnTo>
                  <a:lnTo>
                    <a:pt x="44450" y="34290"/>
                  </a:lnTo>
                  <a:lnTo>
                    <a:pt x="35560" y="40640"/>
                  </a:lnTo>
                  <a:lnTo>
                    <a:pt x="27940" y="48260"/>
                  </a:lnTo>
                  <a:lnTo>
                    <a:pt x="21590" y="57150"/>
                  </a:lnTo>
                  <a:lnTo>
                    <a:pt x="20320" y="66040"/>
                  </a:lnTo>
                  <a:lnTo>
                    <a:pt x="21590" y="76200"/>
                  </a:lnTo>
                  <a:lnTo>
                    <a:pt x="25400" y="85090"/>
                  </a:lnTo>
                  <a:lnTo>
                    <a:pt x="29210" y="95250"/>
                  </a:lnTo>
                  <a:lnTo>
                    <a:pt x="34290" y="102870"/>
                  </a:lnTo>
                  <a:lnTo>
                    <a:pt x="40640" y="110490"/>
                  </a:lnTo>
                  <a:lnTo>
                    <a:pt x="48260" y="118110"/>
                  </a:lnTo>
                  <a:lnTo>
                    <a:pt x="55880" y="125730"/>
                  </a:lnTo>
                  <a:lnTo>
                    <a:pt x="66040" y="133350"/>
                  </a:lnTo>
                  <a:lnTo>
                    <a:pt x="74930" y="140970"/>
                  </a:lnTo>
                  <a:lnTo>
                    <a:pt x="85090" y="151130"/>
                  </a:lnTo>
                  <a:lnTo>
                    <a:pt x="95250" y="160020"/>
                  </a:lnTo>
                  <a:lnTo>
                    <a:pt x="105410" y="168910"/>
                  </a:lnTo>
                  <a:lnTo>
                    <a:pt x="115570" y="176530"/>
                  </a:lnTo>
                  <a:lnTo>
                    <a:pt x="125730" y="185420"/>
                  </a:lnTo>
                  <a:lnTo>
                    <a:pt x="147320" y="199390"/>
                  </a:lnTo>
                  <a:lnTo>
                    <a:pt x="157480" y="207010"/>
                  </a:lnTo>
                  <a:lnTo>
                    <a:pt x="166370" y="215900"/>
                  </a:lnTo>
                  <a:lnTo>
                    <a:pt x="175260" y="224790"/>
                  </a:lnTo>
                  <a:lnTo>
                    <a:pt x="182880" y="233680"/>
                  </a:lnTo>
                  <a:lnTo>
                    <a:pt x="191770" y="242570"/>
                  </a:lnTo>
                  <a:lnTo>
                    <a:pt x="205740" y="259080"/>
                  </a:lnTo>
                  <a:lnTo>
                    <a:pt x="208280" y="266700"/>
                  </a:lnTo>
                  <a:lnTo>
                    <a:pt x="208280" y="276860"/>
                  </a:lnTo>
                  <a:lnTo>
                    <a:pt x="205740" y="285750"/>
                  </a:lnTo>
                  <a:lnTo>
                    <a:pt x="198120" y="293370"/>
                  </a:lnTo>
                  <a:lnTo>
                    <a:pt x="189230" y="299720"/>
                  </a:lnTo>
                  <a:lnTo>
                    <a:pt x="179070" y="306070"/>
                  </a:lnTo>
                  <a:lnTo>
                    <a:pt x="167640" y="309880"/>
                  </a:lnTo>
                  <a:lnTo>
                    <a:pt x="154940" y="314960"/>
                  </a:lnTo>
                  <a:lnTo>
                    <a:pt x="140970" y="318770"/>
                  </a:lnTo>
                  <a:lnTo>
                    <a:pt x="128270" y="320040"/>
                  </a:lnTo>
                  <a:lnTo>
                    <a:pt x="114300" y="320040"/>
                  </a:lnTo>
                  <a:lnTo>
                    <a:pt x="100330" y="318770"/>
                  </a:lnTo>
                  <a:lnTo>
                    <a:pt x="85090" y="316230"/>
                  </a:lnTo>
                  <a:lnTo>
                    <a:pt x="67310" y="31369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674870" y="10287000"/>
              <a:ext cx="378461" cy="31751"/>
            </a:xfrm>
            <a:custGeom>
              <a:avLst/>
              <a:gdLst/>
              <a:ahLst/>
              <a:cxnLst/>
              <a:rect l="0" t="0" r="0" b="0"/>
              <a:pathLst>
                <a:path w="378461" h="31751">
                  <a:moveTo>
                    <a:pt x="0" y="31750"/>
                  </a:moveTo>
                  <a:lnTo>
                    <a:pt x="107950" y="31750"/>
                  </a:lnTo>
                  <a:lnTo>
                    <a:pt x="121920" y="30480"/>
                  </a:lnTo>
                  <a:lnTo>
                    <a:pt x="135890" y="27940"/>
                  </a:lnTo>
                  <a:lnTo>
                    <a:pt x="149860" y="25400"/>
                  </a:lnTo>
                  <a:lnTo>
                    <a:pt x="165100" y="24130"/>
                  </a:lnTo>
                  <a:lnTo>
                    <a:pt x="179070" y="22860"/>
                  </a:lnTo>
                  <a:lnTo>
                    <a:pt x="193040" y="22860"/>
                  </a:lnTo>
                  <a:lnTo>
                    <a:pt x="223520" y="21590"/>
                  </a:lnTo>
                  <a:lnTo>
                    <a:pt x="340360" y="21590"/>
                  </a:lnTo>
                  <a:lnTo>
                    <a:pt x="378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4895850" y="10181590"/>
              <a:ext cx="209551" cy="274321"/>
            </a:xfrm>
            <a:custGeom>
              <a:avLst/>
              <a:gdLst/>
              <a:ahLst/>
              <a:cxnLst/>
              <a:rect l="0" t="0" r="0" b="0"/>
              <a:pathLst>
                <a:path w="209551" h="274321">
                  <a:moveTo>
                    <a:pt x="0" y="0"/>
                  </a:moveTo>
                  <a:lnTo>
                    <a:pt x="16510" y="5080"/>
                  </a:lnTo>
                  <a:lnTo>
                    <a:pt x="27940" y="8890"/>
                  </a:lnTo>
                  <a:lnTo>
                    <a:pt x="54610" y="15240"/>
                  </a:lnTo>
                  <a:lnTo>
                    <a:pt x="68580" y="19050"/>
                  </a:lnTo>
                  <a:lnTo>
                    <a:pt x="80010" y="24130"/>
                  </a:lnTo>
                  <a:lnTo>
                    <a:pt x="92710" y="30480"/>
                  </a:lnTo>
                  <a:lnTo>
                    <a:pt x="105410" y="38100"/>
                  </a:lnTo>
                  <a:lnTo>
                    <a:pt x="137160" y="55880"/>
                  </a:lnTo>
                  <a:lnTo>
                    <a:pt x="152400" y="64770"/>
                  </a:lnTo>
                  <a:lnTo>
                    <a:pt x="166370" y="74930"/>
                  </a:lnTo>
                  <a:lnTo>
                    <a:pt x="181610" y="85090"/>
                  </a:lnTo>
                  <a:lnTo>
                    <a:pt x="191770" y="95250"/>
                  </a:lnTo>
                  <a:lnTo>
                    <a:pt x="200660" y="105410"/>
                  </a:lnTo>
                  <a:lnTo>
                    <a:pt x="207010" y="115570"/>
                  </a:lnTo>
                  <a:lnTo>
                    <a:pt x="209550" y="127000"/>
                  </a:lnTo>
                  <a:lnTo>
                    <a:pt x="208280" y="137160"/>
                  </a:lnTo>
                  <a:lnTo>
                    <a:pt x="205740" y="147320"/>
                  </a:lnTo>
                  <a:lnTo>
                    <a:pt x="201930" y="156210"/>
                  </a:lnTo>
                  <a:lnTo>
                    <a:pt x="196850" y="165100"/>
                  </a:lnTo>
                  <a:lnTo>
                    <a:pt x="190500" y="173990"/>
                  </a:lnTo>
                  <a:lnTo>
                    <a:pt x="184150" y="181610"/>
                  </a:lnTo>
                  <a:lnTo>
                    <a:pt x="177800" y="187960"/>
                  </a:lnTo>
                  <a:lnTo>
                    <a:pt x="171450" y="195580"/>
                  </a:lnTo>
                  <a:lnTo>
                    <a:pt x="157480" y="210820"/>
                  </a:lnTo>
                  <a:lnTo>
                    <a:pt x="151130" y="217170"/>
                  </a:lnTo>
                  <a:lnTo>
                    <a:pt x="139700" y="226060"/>
                  </a:lnTo>
                  <a:lnTo>
                    <a:pt x="127000" y="234950"/>
                  </a:lnTo>
                  <a:lnTo>
                    <a:pt x="113030" y="243840"/>
                  </a:lnTo>
                  <a:lnTo>
                    <a:pt x="100330" y="251460"/>
                  </a:lnTo>
                  <a:lnTo>
                    <a:pt x="87630" y="257810"/>
                  </a:lnTo>
                  <a:lnTo>
                    <a:pt x="5207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222240" y="10100310"/>
              <a:ext cx="412751" cy="386081"/>
            </a:xfrm>
            <a:custGeom>
              <a:avLst/>
              <a:gdLst/>
              <a:ahLst/>
              <a:cxnLst/>
              <a:rect l="0" t="0" r="0" b="0"/>
              <a:pathLst>
                <a:path w="412751" h="386081">
                  <a:moveTo>
                    <a:pt x="0" y="386080"/>
                  </a:moveTo>
                  <a:lnTo>
                    <a:pt x="16510" y="369570"/>
                  </a:lnTo>
                  <a:lnTo>
                    <a:pt x="24130" y="361950"/>
                  </a:lnTo>
                  <a:lnTo>
                    <a:pt x="31750" y="351790"/>
                  </a:lnTo>
                  <a:lnTo>
                    <a:pt x="38100" y="342900"/>
                  </a:lnTo>
                  <a:lnTo>
                    <a:pt x="46990" y="330200"/>
                  </a:lnTo>
                  <a:lnTo>
                    <a:pt x="64770" y="300990"/>
                  </a:lnTo>
                  <a:lnTo>
                    <a:pt x="95250" y="251460"/>
                  </a:lnTo>
                  <a:lnTo>
                    <a:pt x="104140" y="233680"/>
                  </a:lnTo>
                  <a:lnTo>
                    <a:pt x="113030" y="214630"/>
                  </a:lnTo>
                  <a:lnTo>
                    <a:pt x="120650" y="194310"/>
                  </a:lnTo>
                  <a:lnTo>
                    <a:pt x="129540" y="173990"/>
                  </a:lnTo>
                  <a:lnTo>
                    <a:pt x="157480" y="113030"/>
                  </a:lnTo>
                  <a:lnTo>
                    <a:pt x="173990" y="76200"/>
                  </a:lnTo>
                  <a:lnTo>
                    <a:pt x="181610" y="59690"/>
                  </a:lnTo>
                  <a:lnTo>
                    <a:pt x="189230" y="45720"/>
                  </a:lnTo>
                  <a:lnTo>
                    <a:pt x="195580" y="33020"/>
                  </a:lnTo>
                  <a:lnTo>
                    <a:pt x="203200" y="22860"/>
                  </a:lnTo>
                  <a:lnTo>
                    <a:pt x="210820" y="12700"/>
                  </a:lnTo>
                  <a:lnTo>
                    <a:pt x="217170" y="3810"/>
                  </a:lnTo>
                  <a:lnTo>
                    <a:pt x="220980" y="1270"/>
                  </a:lnTo>
                  <a:lnTo>
                    <a:pt x="222250" y="3810"/>
                  </a:lnTo>
                  <a:lnTo>
                    <a:pt x="222250" y="8890"/>
                  </a:lnTo>
                  <a:lnTo>
                    <a:pt x="218440" y="33020"/>
                  </a:lnTo>
                  <a:lnTo>
                    <a:pt x="215900" y="48260"/>
                  </a:lnTo>
                  <a:lnTo>
                    <a:pt x="213360" y="66040"/>
                  </a:lnTo>
                  <a:lnTo>
                    <a:pt x="213360" y="82550"/>
                  </a:lnTo>
                  <a:lnTo>
                    <a:pt x="212090" y="115570"/>
                  </a:lnTo>
                  <a:lnTo>
                    <a:pt x="210820" y="146050"/>
                  </a:lnTo>
                  <a:lnTo>
                    <a:pt x="209550" y="162560"/>
                  </a:lnTo>
                  <a:lnTo>
                    <a:pt x="207010" y="177800"/>
                  </a:lnTo>
                  <a:lnTo>
                    <a:pt x="204470" y="195580"/>
                  </a:lnTo>
                  <a:lnTo>
                    <a:pt x="204470" y="209550"/>
                  </a:lnTo>
                  <a:lnTo>
                    <a:pt x="205740" y="223520"/>
                  </a:lnTo>
                  <a:lnTo>
                    <a:pt x="207010" y="234950"/>
                  </a:lnTo>
                  <a:lnTo>
                    <a:pt x="208280" y="250190"/>
                  </a:lnTo>
                  <a:lnTo>
                    <a:pt x="209550" y="265430"/>
                  </a:lnTo>
                  <a:lnTo>
                    <a:pt x="209550" y="280670"/>
                  </a:lnTo>
                  <a:lnTo>
                    <a:pt x="214630" y="290830"/>
                  </a:lnTo>
                  <a:lnTo>
                    <a:pt x="222250" y="295910"/>
                  </a:lnTo>
                  <a:lnTo>
                    <a:pt x="232410" y="298450"/>
                  </a:lnTo>
                  <a:lnTo>
                    <a:pt x="241300" y="295910"/>
                  </a:lnTo>
                  <a:lnTo>
                    <a:pt x="250190" y="290830"/>
                  </a:lnTo>
                  <a:lnTo>
                    <a:pt x="257810" y="284480"/>
                  </a:lnTo>
                  <a:lnTo>
                    <a:pt x="266700" y="275590"/>
                  </a:lnTo>
                  <a:lnTo>
                    <a:pt x="275590" y="264160"/>
                  </a:lnTo>
                  <a:lnTo>
                    <a:pt x="285750" y="252730"/>
                  </a:lnTo>
                  <a:lnTo>
                    <a:pt x="295910" y="238760"/>
                  </a:lnTo>
                  <a:lnTo>
                    <a:pt x="306070" y="223520"/>
                  </a:lnTo>
                  <a:lnTo>
                    <a:pt x="316230" y="208280"/>
                  </a:lnTo>
                  <a:lnTo>
                    <a:pt x="325120" y="191770"/>
                  </a:lnTo>
                  <a:lnTo>
                    <a:pt x="334010" y="173990"/>
                  </a:lnTo>
                  <a:lnTo>
                    <a:pt x="341630" y="157480"/>
                  </a:lnTo>
                  <a:lnTo>
                    <a:pt x="349250" y="139700"/>
                  </a:lnTo>
                  <a:lnTo>
                    <a:pt x="356870" y="119380"/>
                  </a:lnTo>
                  <a:lnTo>
                    <a:pt x="364490" y="100330"/>
                  </a:lnTo>
                  <a:lnTo>
                    <a:pt x="372110" y="81280"/>
                  </a:lnTo>
                  <a:lnTo>
                    <a:pt x="382270" y="62230"/>
                  </a:lnTo>
                  <a:lnTo>
                    <a:pt x="391160" y="44450"/>
                  </a:lnTo>
                  <a:lnTo>
                    <a:pt x="398780" y="27940"/>
                  </a:lnTo>
                  <a:lnTo>
                    <a:pt x="405130" y="13970"/>
                  </a:lnTo>
                  <a:lnTo>
                    <a:pt x="410210" y="1270"/>
                  </a:lnTo>
                  <a:lnTo>
                    <a:pt x="412750" y="0"/>
                  </a:lnTo>
                  <a:lnTo>
                    <a:pt x="412750" y="6350"/>
                  </a:lnTo>
                  <a:lnTo>
                    <a:pt x="412750" y="16510"/>
                  </a:lnTo>
                  <a:lnTo>
                    <a:pt x="410210" y="30480"/>
                  </a:lnTo>
                  <a:lnTo>
                    <a:pt x="407670" y="44450"/>
                  </a:lnTo>
                  <a:lnTo>
                    <a:pt x="386080" y="176530"/>
                  </a:lnTo>
                  <a:lnTo>
                    <a:pt x="383540" y="196850"/>
                  </a:lnTo>
                  <a:lnTo>
                    <a:pt x="382270" y="215900"/>
                  </a:lnTo>
                  <a:lnTo>
                    <a:pt x="381000" y="233680"/>
                  </a:lnTo>
                  <a:lnTo>
                    <a:pt x="379730" y="251460"/>
                  </a:lnTo>
                  <a:lnTo>
                    <a:pt x="377190" y="266700"/>
                  </a:lnTo>
                  <a:lnTo>
                    <a:pt x="373380" y="281940"/>
                  </a:lnTo>
                  <a:lnTo>
                    <a:pt x="372110" y="298450"/>
                  </a:lnTo>
                  <a:lnTo>
                    <a:pt x="370840" y="314960"/>
                  </a:lnTo>
                  <a:lnTo>
                    <a:pt x="368300" y="365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702300" y="10203180"/>
              <a:ext cx="45721" cy="252731"/>
            </a:xfrm>
            <a:custGeom>
              <a:avLst/>
              <a:gdLst/>
              <a:ahLst/>
              <a:cxnLst/>
              <a:rect l="0" t="0" r="0" b="0"/>
              <a:pathLst>
                <a:path w="45721" h="252731">
                  <a:moveTo>
                    <a:pt x="45720" y="0"/>
                  </a:moveTo>
                  <a:lnTo>
                    <a:pt x="40640" y="21590"/>
                  </a:lnTo>
                  <a:lnTo>
                    <a:pt x="38100" y="36830"/>
                  </a:lnTo>
                  <a:lnTo>
                    <a:pt x="31750" y="74930"/>
                  </a:lnTo>
                  <a:lnTo>
                    <a:pt x="26670" y="92710"/>
                  </a:lnTo>
                  <a:lnTo>
                    <a:pt x="21590" y="109220"/>
                  </a:lnTo>
                  <a:lnTo>
                    <a:pt x="16510" y="125730"/>
                  </a:lnTo>
                  <a:lnTo>
                    <a:pt x="11430" y="140970"/>
                  </a:lnTo>
                  <a:lnTo>
                    <a:pt x="8890" y="156210"/>
                  </a:lnTo>
                  <a:lnTo>
                    <a:pt x="7620" y="170180"/>
                  </a:lnTo>
                  <a:lnTo>
                    <a:pt x="5080" y="184150"/>
                  </a:lnTo>
                  <a:lnTo>
                    <a:pt x="2540" y="195580"/>
                  </a:lnTo>
                  <a:lnTo>
                    <a:pt x="0" y="207010"/>
                  </a:lnTo>
                  <a:lnTo>
                    <a:pt x="0" y="217170"/>
                  </a:lnTo>
                  <a:lnTo>
                    <a:pt x="2540" y="227330"/>
                  </a:lnTo>
                  <a:lnTo>
                    <a:pt x="1524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833110" y="1009777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5862320" y="10218420"/>
              <a:ext cx="151131" cy="226061"/>
            </a:xfrm>
            <a:custGeom>
              <a:avLst/>
              <a:gdLst/>
              <a:ahLst/>
              <a:cxnLst/>
              <a:rect l="0" t="0" r="0" b="0"/>
              <a:pathLst>
                <a:path w="151131" h="226061">
                  <a:moveTo>
                    <a:pt x="107950" y="5080"/>
                  </a:moveTo>
                  <a:lnTo>
                    <a:pt x="85090" y="0"/>
                  </a:lnTo>
                  <a:lnTo>
                    <a:pt x="73660" y="0"/>
                  </a:lnTo>
                  <a:lnTo>
                    <a:pt x="60960" y="3810"/>
                  </a:lnTo>
                  <a:lnTo>
                    <a:pt x="48260" y="7620"/>
                  </a:lnTo>
                  <a:lnTo>
                    <a:pt x="38100" y="12700"/>
                  </a:lnTo>
                  <a:lnTo>
                    <a:pt x="27940" y="17780"/>
                  </a:lnTo>
                  <a:lnTo>
                    <a:pt x="19050" y="24130"/>
                  </a:lnTo>
                  <a:lnTo>
                    <a:pt x="12700" y="33020"/>
                  </a:lnTo>
                  <a:lnTo>
                    <a:pt x="6350" y="44450"/>
                  </a:lnTo>
                  <a:lnTo>
                    <a:pt x="1270" y="55880"/>
                  </a:lnTo>
                  <a:lnTo>
                    <a:pt x="0" y="67310"/>
                  </a:lnTo>
                  <a:lnTo>
                    <a:pt x="2540" y="77470"/>
                  </a:lnTo>
                  <a:lnTo>
                    <a:pt x="5080" y="88900"/>
                  </a:lnTo>
                  <a:lnTo>
                    <a:pt x="11430" y="97790"/>
                  </a:lnTo>
                  <a:lnTo>
                    <a:pt x="19050" y="106680"/>
                  </a:lnTo>
                  <a:lnTo>
                    <a:pt x="27940" y="115570"/>
                  </a:lnTo>
                  <a:lnTo>
                    <a:pt x="36830" y="121920"/>
                  </a:lnTo>
                  <a:lnTo>
                    <a:pt x="45720" y="127000"/>
                  </a:lnTo>
                  <a:lnTo>
                    <a:pt x="55880" y="132080"/>
                  </a:lnTo>
                  <a:lnTo>
                    <a:pt x="66040" y="137160"/>
                  </a:lnTo>
                  <a:lnTo>
                    <a:pt x="76200" y="140970"/>
                  </a:lnTo>
                  <a:lnTo>
                    <a:pt x="86360" y="144780"/>
                  </a:lnTo>
                  <a:lnTo>
                    <a:pt x="96520" y="149860"/>
                  </a:lnTo>
                  <a:lnTo>
                    <a:pt x="107950" y="154940"/>
                  </a:lnTo>
                  <a:lnTo>
                    <a:pt x="118110" y="161290"/>
                  </a:lnTo>
                  <a:lnTo>
                    <a:pt x="138430" y="173990"/>
                  </a:lnTo>
                  <a:lnTo>
                    <a:pt x="149860" y="181610"/>
                  </a:lnTo>
                  <a:lnTo>
                    <a:pt x="151130" y="187960"/>
                  </a:lnTo>
                  <a:lnTo>
                    <a:pt x="146050" y="195580"/>
                  </a:lnTo>
                  <a:lnTo>
                    <a:pt x="135890" y="201930"/>
                  </a:lnTo>
                  <a:lnTo>
                    <a:pt x="125730" y="208280"/>
                  </a:lnTo>
                  <a:lnTo>
                    <a:pt x="113030" y="213360"/>
                  </a:lnTo>
                  <a:lnTo>
                    <a:pt x="101600" y="217170"/>
                  </a:lnTo>
                  <a:lnTo>
                    <a:pt x="87630" y="219710"/>
                  </a:lnTo>
                  <a:lnTo>
                    <a:pt x="74930" y="222250"/>
                  </a:lnTo>
                  <a:lnTo>
                    <a:pt x="2540" y="22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054090" y="10214610"/>
              <a:ext cx="167641" cy="217171"/>
            </a:xfrm>
            <a:custGeom>
              <a:avLst/>
              <a:gdLst/>
              <a:ahLst/>
              <a:cxnLst/>
              <a:rect l="0" t="0" r="0" b="0"/>
              <a:pathLst>
                <a:path w="167641" h="217171">
                  <a:moveTo>
                    <a:pt x="167640" y="8890"/>
                  </a:moveTo>
                  <a:lnTo>
                    <a:pt x="151130" y="3810"/>
                  </a:lnTo>
                  <a:lnTo>
                    <a:pt x="140970" y="1270"/>
                  </a:lnTo>
                  <a:lnTo>
                    <a:pt x="128270" y="1270"/>
                  </a:lnTo>
                  <a:lnTo>
                    <a:pt x="113030" y="0"/>
                  </a:lnTo>
                  <a:lnTo>
                    <a:pt x="100330" y="1270"/>
                  </a:lnTo>
                  <a:lnTo>
                    <a:pt x="87630" y="2540"/>
                  </a:lnTo>
                  <a:lnTo>
                    <a:pt x="76200" y="5080"/>
                  </a:lnTo>
                  <a:lnTo>
                    <a:pt x="64770" y="7620"/>
                  </a:lnTo>
                  <a:lnTo>
                    <a:pt x="53340" y="10160"/>
                  </a:lnTo>
                  <a:lnTo>
                    <a:pt x="43180" y="13970"/>
                  </a:lnTo>
                  <a:lnTo>
                    <a:pt x="36830" y="20320"/>
                  </a:lnTo>
                  <a:lnTo>
                    <a:pt x="33020" y="29210"/>
                  </a:lnTo>
                  <a:lnTo>
                    <a:pt x="33020" y="40640"/>
                  </a:lnTo>
                  <a:lnTo>
                    <a:pt x="38100" y="50800"/>
                  </a:lnTo>
                  <a:lnTo>
                    <a:pt x="48260" y="60960"/>
                  </a:lnTo>
                  <a:lnTo>
                    <a:pt x="59690" y="72390"/>
                  </a:lnTo>
                  <a:lnTo>
                    <a:pt x="80010" y="90170"/>
                  </a:lnTo>
                  <a:lnTo>
                    <a:pt x="87630" y="97790"/>
                  </a:lnTo>
                  <a:lnTo>
                    <a:pt x="97790" y="104140"/>
                  </a:lnTo>
                  <a:lnTo>
                    <a:pt x="106680" y="110490"/>
                  </a:lnTo>
                  <a:lnTo>
                    <a:pt x="116840" y="115570"/>
                  </a:lnTo>
                  <a:lnTo>
                    <a:pt x="125730" y="123190"/>
                  </a:lnTo>
                  <a:lnTo>
                    <a:pt x="134620" y="133350"/>
                  </a:lnTo>
                  <a:lnTo>
                    <a:pt x="142240" y="144780"/>
                  </a:lnTo>
                  <a:lnTo>
                    <a:pt x="144780" y="154940"/>
                  </a:lnTo>
                  <a:lnTo>
                    <a:pt x="144780" y="166370"/>
                  </a:lnTo>
                  <a:lnTo>
                    <a:pt x="142240" y="176530"/>
                  </a:lnTo>
                  <a:lnTo>
                    <a:pt x="137160" y="185420"/>
                  </a:lnTo>
                  <a:lnTo>
                    <a:pt x="129540" y="191770"/>
                  </a:lnTo>
                  <a:lnTo>
                    <a:pt x="121920" y="198120"/>
                  </a:lnTo>
                  <a:lnTo>
                    <a:pt x="113030" y="203200"/>
                  </a:lnTo>
                  <a:lnTo>
                    <a:pt x="102870" y="207010"/>
                  </a:lnTo>
                  <a:lnTo>
                    <a:pt x="92710" y="210820"/>
                  </a:lnTo>
                  <a:lnTo>
                    <a:pt x="81280" y="214630"/>
                  </a:lnTo>
                  <a:lnTo>
                    <a:pt x="66040" y="215900"/>
                  </a:lnTo>
                  <a:lnTo>
                    <a:pt x="50800" y="217170"/>
                  </a:lnTo>
                  <a:lnTo>
                    <a:pt x="39370" y="215900"/>
                  </a:lnTo>
                  <a:lnTo>
                    <a:pt x="27940" y="21209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285230" y="10444480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0"/>
                  </a:moveTo>
                  <a:lnTo>
                    <a:pt x="1143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474460" y="10076180"/>
              <a:ext cx="85091" cy="347981"/>
            </a:xfrm>
            <a:custGeom>
              <a:avLst/>
              <a:gdLst/>
              <a:ahLst/>
              <a:cxnLst/>
              <a:rect l="0" t="0" r="0" b="0"/>
              <a:pathLst>
                <a:path w="85091" h="347981">
                  <a:moveTo>
                    <a:pt x="85090" y="0"/>
                  </a:moveTo>
                  <a:lnTo>
                    <a:pt x="73660" y="27940"/>
                  </a:lnTo>
                  <a:lnTo>
                    <a:pt x="68580" y="40640"/>
                  </a:lnTo>
                  <a:lnTo>
                    <a:pt x="64770" y="54610"/>
                  </a:lnTo>
                  <a:lnTo>
                    <a:pt x="60960" y="67310"/>
                  </a:lnTo>
                  <a:lnTo>
                    <a:pt x="55880" y="82550"/>
                  </a:lnTo>
                  <a:lnTo>
                    <a:pt x="44450" y="114300"/>
                  </a:lnTo>
                  <a:lnTo>
                    <a:pt x="39370" y="132080"/>
                  </a:lnTo>
                  <a:lnTo>
                    <a:pt x="34290" y="148590"/>
                  </a:lnTo>
                  <a:lnTo>
                    <a:pt x="30480" y="166370"/>
                  </a:lnTo>
                  <a:lnTo>
                    <a:pt x="22860" y="200660"/>
                  </a:lnTo>
                  <a:lnTo>
                    <a:pt x="19050" y="218440"/>
                  </a:lnTo>
                  <a:lnTo>
                    <a:pt x="15240" y="233680"/>
                  </a:lnTo>
                  <a:lnTo>
                    <a:pt x="11430" y="246380"/>
                  </a:lnTo>
                  <a:lnTo>
                    <a:pt x="7620" y="259080"/>
                  </a:lnTo>
                  <a:lnTo>
                    <a:pt x="5080" y="273050"/>
                  </a:lnTo>
                  <a:lnTo>
                    <a:pt x="3810" y="28829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474460" y="10035540"/>
              <a:ext cx="298451" cy="430531"/>
            </a:xfrm>
            <a:custGeom>
              <a:avLst/>
              <a:gdLst/>
              <a:ahLst/>
              <a:cxnLst/>
              <a:rect l="0" t="0" r="0" b="0"/>
              <a:pathLst>
                <a:path w="298451" h="430531">
                  <a:moveTo>
                    <a:pt x="0" y="50800"/>
                  </a:moveTo>
                  <a:lnTo>
                    <a:pt x="11430" y="40640"/>
                  </a:lnTo>
                  <a:lnTo>
                    <a:pt x="20320" y="34290"/>
                  </a:lnTo>
                  <a:lnTo>
                    <a:pt x="33020" y="27940"/>
                  </a:lnTo>
                  <a:lnTo>
                    <a:pt x="46990" y="21590"/>
                  </a:lnTo>
                  <a:lnTo>
                    <a:pt x="59690" y="16510"/>
                  </a:lnTo>
                  <a:lnTo>
                    <a:pt x="71120" y="11430"/>
                  </a:lnTo>
                  <a:lnTo>
                    <a:pt x="82550" y="7620"/>
                  </a:lnTo>
                  <a:lnTo>
                    <a:pt x="95250" y="5080"/>
                  </a:lnTo>
                  <a:lnTo>
                    <a:pt x="107950" y="2540"/>
                  </a:lnTo>
                  <a:lnTo>
                    <a:pt x="121920" y="1270"/>
                  </a:lnTo>
                  <a:lnTo>
                    <a:pt x="138430" y="0"/>
                  </a:lnTo>
                  <a:lnTo>
                    <a:pt x="179070" y="0"/>
                  </a:lnTo>
                  <a:lnTo>
                    <a:pt x="195580" y="1270"/>
                  </a:lnTo>
                  <a:lnTo>
                    <a:pt x="209550" y="5080"/>
                  </a:lnTo>
                  <a:lnTo>
                    <a:pt x="219710" y="10160"/>
                  </a:lnTo>
                  <a:lnTo>
                    <a:pt x="231140" y="15240"/>
                  </a:lnTo>
                  <a:lnTo>
                    <a:pt x="242570" y="21590"/>
                  </a:lnTo>
                  <a:lnTo>
                    <a:pt x="252730" y="27940"/>
                  </a:lnTo>
                  <a:lnTo>
                    <a:pt x="262890" y="34290"/>
                  </a:lnTo>
                  <a:lnTo>
                    <a:pt x="270510" y="41910"/>
                  </a:lnTo>
                  <a:lnTo>
                    <a:pt x="279400" y="48260"/>
                  </a:lnTo>
                  <a:lnTo>
                    <a:pt x="285750" y="55880"/>
                  </a:lnTo>
                  <a:lnTo>
                    <a:pt x="290830" y="64770"/>
                  </a:lnTo>
                  <a:lnTo>
                    <a:pt x="295910" y="74930"/>
                  </a:lnTo>
                  <a:lnTo>
                    <a:pt x="298450" y="83820"/>
                  </a:lnTo>
                  <a:lnTo>
                    <a:pt x="298450" y="93980"/>
                  </a:lnTo>
                  <a:lnTo>
                    <a:pt x="297180" y="104140"/>
                  </a:lnTo>
                  <a:lnTo>
                    <a:pt x="295910" y="114300"/>
                  </a:lnTo>
                  <a:lnTo>
                    <a:pt x="293370" y="125730"/>
                  </a:lnTo>
                  <a:lnTo>
                    <a:pt x="290830" y="135890"/>
                  </a:lnTo>
                  <a:lnTo>
                    <a:pt x="285750" y="146050"/>
                  </a:lnTo>
                  <a:lnTo>
                    <a:pt x="280670" y="156210"/>
                  </a:lnTo>
                  <a:lnTo>
                    <a:pt x="275590" y="167640"/>
                  </a:lnTo>
                  <a:lnTo>
                    <a:pt x="267970" y="176530"/>
                  </a:lnTo>
                  <a:lnTo>
                    <a:pt x="259080" y="185420"/>
                  </a:lnTo>
                  <a:lnTo>
                    <a:pt x="250190" y="193040"/>
                  </a:lnTo>
                  <a:lnTo>
                    <a:pt x="241300" y="200660"/>
                  </a:lnTo>
                  <a:lnTo>
                    <a:pt x="231140" y="208280"/>
                  </a:lnTo>
                  <a:lnTo>
                    <a:pt x="220980" y="215900"/>
                  </a:lnTo>
                  <a:lnTo>
                    <a:pt x="209550" y="222250"/>
                  </a:lnTo>
                  <a:lnTo>
                    <a:pt x="196850" y="227330"/>
                  </a:lnTo>
                  <a:lnTo>
                    <a:pt x="184150" y="231140"/>
                  </a:lnTo>
                  <a:lnTo>
                    <a:pt x="170180" y="233680"/>
                  </a:lnTo>
                  <a:lnTo>
                    <a:pt x="154940" y="233680"/>
                  </a:lnTo>
                  <a:lnTo>
                    <a:pt x="138430" y="232410"/>
                  </a:lnTo>
                  <a:lnTo>
                    <a:pt x="130810" y="232410"/>
                  </a:lnTo>
                  <a:lnTo>
                    <a:pt x="129540" y="234950"/>
                  </a:lnTo>
                  <a:lnTo>
                    <a:pt x="132080" y="236220"/>
                  </a:lnTo>
                  <a:lnTo>
                    <a:pt x="137160" y="242570"/>
                  </a:lnTo>
                  <a:lnTo>
                    <a:pt x="152400" y="261620"/>
                  </a:lnTo>
                  <a:lnTo>
                    <a:pt x="160020" y="271780"/>
                  </a:lnTo>
                  <a:lnTo>
                    <a:pt x="167640" y="279400"/>
                  </a:lnTo>
                  <a:lnTo>
                    <a:pt x="175260" y="288290"/>
                  </a:lnTo>
                  <a:lnTo>
                    <a:pt x="184150" y="298450"/>
                  </a:lnTo>
                  <a:lnTo>
                    <a:pt x="193040" y="312420"/>
                  </a:lnTo>
                  <a:lnTo>
                    <a:pt x="201930" y="327660"/>
                  </a:lnTo>
                  <a:lnTo>
                    <a:pt x="210820" y="341630"/>
                  </a:lnTo>
                  <a:lnTo>
                    <a:pt x="219710" y="355600"/>
                  </a:lnTo>
                  <a:lnTo>
                    <a:pt x="227330" y="370840"/>
                  </a:lnTo>
                  <a:lnTo>
                    <a:pt x="234950" y="383540"/>
                  </a:lnTo>
                  <a:lnTo>
                    <a:pt x="242570" y="394970"/>
                  </a:lnTo>
                  <a:lnTo>
                    <a:pt x="274320" y="43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6844030" y="1043432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1016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1684020" y="10687050"/>
            <a:ext cx="7773671" cy="1383031"/>
            <a:chOff x="1684020" y="10687050"/>
            <a:chExt cx="7773671" cy="1383031"/>
          </a:xfrm>
        </p:grpSpPr>
        <p:sp>
          <p:nvSpPr>
            <p:cNvPr id="311" name="Freeform 310"/>
            <p:cNvSpPr/>
            <p:nvPr/>
          </p:nvSpPr>
          <p:spPr>
            <a:xfrm>
              <a:off x="1779270" y="10802620"/>
              <a:ext cx="189231" cy="445771"/>
            </a:xfrm>
            <a:custGeom>
              <a:avLst/>
              <a:gdLst/>
              <a:ahLst/>
              <a:cxnLst/>
              <a:rect l="0" t="0" r="0" b="0"/>
              <a:pathLst>
                <a:path w="189231" h="445771">
                  <a:moveTo>
                    <a:pt x="52070" y="0"/>
                  </a:moveTo>
                  <a:lnTo>
                    <a:pt x="41910" y="11430"/>
                  </a:lnTo>
                  <a:lnTo>
                    <a:pt x="36830" y="20320"/>
                  </a:lnTo>
                  <a:lnTo>
                    <a:pt x="33020" y="33020"/>
                  </a:lnTo>
                  <a:lnTo>
                    <a:pt x="29210" y="45720"/>
                  </a:lnTo>
                  <a:lnTo>
                    <a:pt x="25400" y="60960"/>
                  </a:lnTo>
                  <a:lnTo>
                    <a:pt x="17780" y="93980"/>
                  </a:lnTo>
                  <a:lnTo>
                    <a:pt x="15240" y="111760"/>
                  </a:lnTo>
                  <a:lnTo>
                    <a:pt x="13970" y="130810"/>
                  </a:lnTo>
                  <a:lnTo>
                    <a:pt x="12700" y="149860"/>
                  </a:lnTo>
                  <a:lnTo>
                    <a:pt x="11430" y="170180"/>
                  </a:lnTo>
                  <a:lnTo>
                    <a:pt x="8890" y="190500"/>
                  </a:lnTo>
                  <a:lnTo>
                    <a:pt x="5080" y="212090"/>
                  </a:lnTo>
                  <a:lnTo>
                    <a:pt x="3810" y="232410"/>
                  </a:lnTo>
                  <a:lnTo>
                    <a:pt x="2540" y="252730"/>
                  </a:lnTo>
                  <a:lnTo>
                    <a:pt x="1270" y="294640"/>
                  </a:lnTo>
                  <a:lnTo>
                    <a:pt x="0" y="388620"/>
                  </a:lnTo>
                  <a:lnTo>
                    <a:pt x="1270" y="403860"/>
                  </a:lnTo>
                  <a:lnTo>
                    <a:pt x="3810" y="416560"/>
                  </a:lnTo>
                  <a:lnTo>
                    <a:pt x="5080" y="427990"/>
                  </a:lnTo>
                  <a:lnTo>
                    <a:pt x="11430" y="436880"/>
                  </a:lnTo>
                  <a:lnTo>
                    <a:pt x="20320" y="441960"/>
                  </a:lnTo>
                  <a:lnTo>
                    <a:pt x="31750" y="445770"/>
                  </a:lnTo>
                  <a:lnTo>
                    <a:pt x="40640" y="445770"/>
                  </a:lnTo>
                  <a:lnTo>
                    <a:pt x="49530" y="443230"/>
                  </a:lnTo>
                  <a:lnTo>
                    <a:pt x="57150" y="439420"/>
                  </a:lnTo>
                  <a:lnTo>
                    <a:pt x="64770" y="433070"/>
                  </a:lnTo>
                  <a:lnTo>
                    <a:pt x="72390" y="425450"/>
                  </a:lnTo>
                  <a:lnTo>
                    <a:pt x="80010" y="417830"/>
                  </a:lnTo>
                  <a:lnTo>
                    <a:pt x="87630" y="407670"/>
                  </a:lnTo>
                  <a:lnTo>
                    <a:pt x="93980" y="398780"/>
                  </a:lnTo>
                  <a:lnTo>
                    <a:pt x="101600" y="388620"/>
                  </a:lnTo>
                  <a:lnTo>
                    <a:pt x="110490" y="375920"/>
                  </a:lnTo>
                  <a:lnTo>
                    <a:pt x="128270" y="346710"/>
                  </a:lnTo>
                  <a:lnTo>
                    <a:pt x="135890" y="331470"/>
                  </a:lnTo>
                  <a:lnTo>
                    <a:pt x="142240" y="317500"/>
                  </a:lnTo>
                  <a:lnTo>
                    <a:pt x="153670" y="287020"/>
                  </a:lnTo>
                  <a:lnTo>
                    <a:pt x="166370" y="254000"/>
                  </a:lnTo>
                  <a:lnTo>
                    <a:pt x="171450" y="237490"/>
                  </a:lnTo>
                  <a:lnTo>
                    <a:pt x="176530" y="220980"/>
                  </a:lnTo>
                  <a:lnTo>
                    <a:pt x="180340" y="203200"/>
                  </a:lnTo>
                  <a:lnTo>
                    <a:pt x="184150" y="186690"/>
                  </a:lnTo>
                  <a:lnTo>
                    <a:pt x="185420" y="171450"/>
                  </a:lnTo>
                  <a:lnTo>
                    <a:pt x="186690" y="156210"/>
                  </a:lnTo>
                  <a:lnTo>
                    <a:pt x="187960" y="142240"/>
                  </a:lnTo>
                  <a:lnTo>
                    <a:pt x="189230" y="113030"/>
                  </a:lnTo>
                  <a:lnTo>
                    <a:pt x="18923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063750" y="10862310"/>
              <a:ext cx="166371" cy="353061"/>
            </a:xfrm>
            <a:custGeom>
              <a:avLst/>
              <a:gdLst/>
              <a:ahLst/>
              <a:cxnLst/>
              <a:rect l="0" t="0" r="0" b="0"/>
              <a:pathLst>
                <a:path w="166371" h="353061">
                  <a:moveTo>
                    <a:pt x="157480" y="35560"/>
                  </a:moveTo>
                  <a:lnTo>
                    <a:pt x="146050" y="19050"/>
                  </a:lnTo>
                  <a:lnTo>
                    <a:pt x="138430" y="12700"/>
                  </a:lnTo>
                  <a:lnTo>
                    <a:pt x="128270" y="7620"/>
                  </a:lnTo>
                  <a:lnTo>
                    <a:pt x="116840" y="2540"/>
                  </a:lnTo>
                  <a:lnTo>
                    <a:pt x="105410" y="0"/>
                  </a:lnTo>
                  <a:lnTo>
                    <a:pt x="92710" y="0"/>
                  </a:lnTo>
                  <a:lnTo>
                    <a:pt x="78740" y="1270"/>
                  </a:lnTo>
                  <a:lnTo>
                    <a:pt x="67310" y="6350"/>
                  </a:lnTo>
                  <a:lnTo>
                    <a:pt x="58420" y="15240"/>
                  </a:lnTo>
                  <a:lnTo>
                    <a:pt x="49530" y="25400"/>
                  </a:lnTo>
                  <a:lnTo>
                    <a:pt x="44450" y="36830"/>
                  </a:lnTo>
                  <a:lnTo>
                    <a:pt x="41910" y="49530"/>
                  </a:lnTo>
                  <a:lnTo>
                    <a:pt x="41910" y="62230"/>
                  </a:lnTo>
                  <a:lnTo>
                    <a:pt x="44450" y="73660"/>
                  </a:lnTo>
                  <a:lnTo>
                    <a:pt x="48260" y="86360"/>
                  </a:lnTo>
                  <a:lnTo>
                    <a:pt x="53340" y="96520"/>
                  </a:lnTo>
                  <a:lnTo>
                    <a:pt x="59690" y="109220"/>
                  </a:lnTo>
                  <a:lnTo>
                    <a:pt x="68580" y="121920"/>
                  </a:lnTo>
                  <a:lnTo>
                    <a:pt x="77470" y="134620"/>
                  </a:lnTo>
                  <a:lnTo>
                    <a:pt x="86360" y="146050"/>
                  </a:lnTo>
                  <a:lnTo>
                    <a:pt x="96520" y="156210"/>
                  </a:lnTo>
                  <a:lnTo>
                    <a:pt x="106680" y="165100"/>
                  </a:lnTo>
                  <a:lnTo>
                    <a:pt x="127000" y="184150"/>
                  </a:lnTo>
                  <a:lnTo>
                    <a:pt x="137160" y="194310"/>
                  </a:lnTo>
                  <a:lnTo>
                    <a:pt x="146050" y="204470"/>
                  </a:lnTo>
                  <a:lnTo>
                    <a:pt x="154940" y="214630"/>
                  </a:lnTo>
                  <a:lnTo>
                    <a:pt x="162560" y="224790"/>
                  </a:lnTo>
                  <a:lnTo>
                    <a:pt x="166370" y="236220"/>
                  </a:lnTo>
                  <a:lnTo>
                    <a:pt x="165100" y="248920"/>
                  </a:lnTo>
                  <a:lnTo>
                    <a:pt x="162560" y="261620"/>
                  </a:lnTo>
                  <a:lnTo>
                    <a:pt x="158750" y="273050"/>
                  </a:lnTo>
                  <a:lnTo>
                    <a:pt x="153670" y="283210"/>
                  </a:lnTo>
                  <a:lnTo>
                    <a:pt x="148590" y="290830"/>
                  </a:lnTo>
                  <a:lnTo>
                    <a:pt x="140970" y="299720"/>
                  </a:lnTo>
                  <a:lnTo>
                    <a:pt x="132080" y="307340"/>
                  </a:lnTo>
                  <a:lnTo>
                    <a:pt x="123190" y="314960"/>
                  </a:lnTo>
                  <a:lnTo>
                    <a:pt x="100330" y="332740"/>
                  </a:lnTo>
                  <a:lnTo>
                    <a:pt x="87630" y="342900"/>
                  </a:lnTo>
                  <a:lnTo>
                    <a:pt x="74930" y="349250"/>
                  </a:lnTo>
                  <a:lnTo>
                    <a:pt x="62230" y="353060"/>
                  </a:lnTo>
                  <a:lnTo>
                    <a:pt x="0" y="350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432050" y="10866120"/>
              <a:ext cx="431801" cy="400051"/>
            </a:xfrm>
            <a:custGeom>
              <a:avLst/>
              <a:gdLst/>
              <a:ahLst/>
              <a:cxnLst/>
              <a:rect l="0" t="0" r="0" b="0"/>
              <a:pathLst>
                <a:path w="431801" h="400051">
                  <a:moveTo>
                    <a:pt x="0" y="400050"/>
                  </a:moveTo>
                  <a:lnTo>
                    <a:pt x="22860" y="383540"/>
                  </a:lnTo>
                  <a:lnTo>
                    <a:pt x="33020" y="372110"/>
                  </a:lnTo>
                  <a:lnTo>
                    <a:pt x="45720" y="359410"/>
                  </a:lnTo>
                  <a:lnTo>
                    <a:pt x="58420" y="344170"/>
                  </a:lnTo>
                  <a:lnTo>
                    <a:pt x="69850" y="330200"/>
                  </a:lnTo>
                  <a:lnTo>
                    <a:pt x="78740" y="316230"/>
                  </a:lnTo>
                  <a:lnTo>
                    <a:pt x="87630" y="302260"/>
                  </a:lnTo>
                  <a:lnTo>
                    <a:pt x="96520" y="288290"/>
                  </a:lnTo>
                  <a:lnTo>
                    <a:pt x="111760" y="259080"/>
                  </a:lnTo>
                  <a:lnTo>
                    <a:pt x="138430" y="205740"/>
                  </a:lnTo>
                  <a:lnTo>
                    <a:pt x="147320" y="186690"/>
                  </a:lnTo>
                  <a:lnTo>
                    <a:pt x="156210" y="166370"/>
                  </a:lnTo>
                  <a:lnTo>
                    <a:pt x="185420" y="88900"/>
                  </a:lnTo>
                  <a:lnTo>
                    <a:pt x="191770" y="72390"/>
                  </a:lnTo>
                  <a:lnTo>
                    <a:pt x="196850" y="55880"/>
                  </a:lnTo>
                  <a:lnTo>
                    <a:pt x="209550" y="15240"/>
                  </a:lnTo>
                  <a:lnTo>
                    <a:pt x="213360" y="2540"/>
                  </a:lnTo>
                  <a:lnTo>
                    <a:pt x="215900" y="0"/>
                  </a:lnTo>
                  <a:lnTo>
                    <a:pt x="217170" y="1270"/>
                  </a:lnTo>
                  <a:lnTo>
                    <a:pt x="218440" y="7620"/>
                  </a:lnTo>
                  <a:lnTo>
                    <a:pt x="226060" y="55880"/>
                  </a:lnTo>
                  <a:lnTo>
                    <a:pt x="227330" y="74930"/>
                  </a:lnTo>
                  <a:lnTo>
                    <a:pt x="228600" y="92710"/>
                  </a:lnTo>
                  <a:lnTo>
                    <a:pt x="229870" y="111760"/>
                  </a:lnTo>
                  <a:lnTo>
                    <a:pt x="231140" y="130810"/>
                  </a:lnTo>
                  <a:lnTo>
                    <a:pt x="233680" y="149860"/>
                  </a:lnTo>
                  <a:lnTo>
                    <a:pt x="236220" y="170180"/>
                  </a:lnTo>
                  <a:lnTo>
                    <a:pt x="240030" y="187960"/>
                  </a:lnTo>
                  <a:lnTo>
                    <a:pt x="242570" y="204470"/>
                  </a:lnTo>
                  <a:lnTo>
                    <a:pt x="256540" y="270510"/>
                  </a:lnTo>
                  <a:lnTo>
                    <a:pt x="260350" y="285750"/>
                  </a:lnTo>
                  <a:lnTo>
                    <a:pt x="262890" y="299720"/>
                  </a:lnTo>
                  <a:lnTo>
                    <a:pt x="266700" y="312420"/>
                  </a:lnTo>
                  <a:lnTo>
                    <a:pt x="271780" y="323850"/>
                  </a:lnTo>
                  <a:lnTo>
                    <a:pt x="276860" y="335280"/>
                  </a:lnTo>
                  <a:lnTo>
                    <a:pt x="283210" y="346710"/>
                  </a:lnTo>
                  <a:lnTo>
                    <a:pt x="289560" y="347980"/>
                  </a:lnTo>
                  <a:lnTo>
                    <a:pt x="295910" y="342900"/>
                  </a:lnTo>
                  <a:lnTo>
                    <a:pt x="302260" y="334010"/>
                  </a:lnTo>
                  <a:lnTo>
                    <a:pt x="309880" y="322580"/>
                  </a:lnTo>
                  <a:lnTo>
                    <a:pt x="316230" y="311150"/>
                  </a:lnTo>
                  <a:lnTo>
                    <a:pt x="322580" y="298450"/>
                  </a:lnTo>
                  <a:lnTo>
                    <a:pt x="328930" y="284480"/>
                  </a:lnTo>
                  <a:lnTo>
                    <a:pt x="334010" y="269240"/>
                  </a:lnTo>
                  <a:lnTo>
                    <a:pt x="337820" y="252730"/>
                  </a:lnTo>
                  <a:lnTo>
                    <a:pt x="342900" y="234950"/>
                  </a:lnTo>
                  <a:lnTo>
                    <a:pt x="346710" y="215900"/>
                  </a:lnTo>
                  <a:lnTo>
                    <a:pt x="350520" y="196850"/>
                  </a:lnTo>
                  <a:lnTo>
                    <a:pt x="355600" y="176530"/>
                  </a:lnTo>
                  <a:lnTo>
                    <a:pt x="360680" y="156210"/>
                  </a:lnTo>
                  <a:lnTo>
                    <a:pt x="373380" y="115570"/>
                  </a:lnTo>
                  <a:lnTo>
                    <a:pt x="392430" y="54610"/>
                  </a:lnTo>
                  <a:lnTo>
                    <a:pt x="401320" y="21590"/>
                  </a:lnTo>
                  <a:lnTo>
                    <a:pt x="406400" y="12700"/>
                  </a:lnTo>
                  <a:lnTo>
                    <a:pt x="412750" y="10160"/>
                  </a:lnTo>
                  <a:lnTo>
                    <a:pt x="4318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853690" y="10908030"/>
              <a:ext cx="208281" cy="284481"/>
            </a:xfrm>
            <a:custGeom>
              <a:avLst/>
              <a:gdLst/>
              <a:ahLst/>
              <a:cxnLst/>
              <a:rect l="0" t="0" r="0" b="0"/>
              <a:pathLst>
                <a:path w="208281" h="284481">
                  <a:moveTo>
                    <a:pt x="0" y="242570"/>
                  </a:moveTo>
                  <a:lnTo>
                    <a:pt x="16510" y="224790"/>
                  </a:lnTo>
                  <a:lnTo>
                    <a:pt x="24130" y="217170"/>
                  </a:lnTo>
                  <a:lnTo>
                    <a:pt x="30480" y="208280"/>
                  </a:lnTo>
                  <a:lnTo>
                    <a:pt x="38100" y="198120"/>
                  </a:lnTo>
                  <a:lnTo>
                    <a:pt x="44450" y="186690"/>
                  </a:lnTo>
                  <a:lnTo>
                    <a:pt x="52070" y="175260"/>
                  </a:lnTo>
                  <a:lnTo>
                    <a:pt x="59690" y="162560"/>
                  </a:lnTo>
                  <a:lnTo>
                    <a:pt x="73660" y="135890"/>
                  </a:lnTo>
                  <a:lnTo>
                    <a:pt x="80010" y="121920"/>
                  </a:lnTo>
                  <a:lnTo>
                    <a:pt x="88900" y="106680"/>
                  </a:lnTo>
                  <a:lnTo>
                    <a:pt x="106680" y="74930"/>
                  </a:lnTo>
                  <a:lnTo>
                    <a:pt x="123190" y="46990"/>
                  </a:lnTo>
                  <a:lnTo>
                    <a:pt x="130810" y="35560"/>
                  </a:lnTo>
                  <a:lnTo>
                    <a:pt x="139700" y="24130"/>
                  </a:lnTo>
                  <a:lnTo>
                    <a:pt x="149860" y="15240"/>
                  </a:lnTo>
                  <a:lnTo>
                    <a:pt x="158750" y="6350"/>
                  </a:lnTo>
                  <a:lnTo>
                    <a:pt x="168910" y="2540"/>
                  </a:lnTo>
                  <a:lnTo>
                    <a:pt x="179070" y="0"/>
                  </a:lnTo>
                  <a:lnTo>
                    <a:pt x="189230" y="0"/>
                  </a:lnTo>
                  <a:lnTo>
                    <a:pt x="196850" y="5080"/>
                  </a:lnTo>
                  <a:lnTo>
                    <a:pt x="200660" y="12700"/>
                  </a:lnTo>
                  <a:lnTo>
                    <a:pt x="204470" y="22860"/>
                  </a:lnTo>
                  <a:lnTo>
                    <a:pt x="205740" y="34290"/>
                  </a:lnTo>
                  <a:lnTo>
                    <a:pt x="207010" y="45720"/>
                  </a:lnTo>
                  <a:lnTo>
                    <a:pt x="208280" y="58420"/>
                  </a:lnTo>
                  <a:lnTo>
                    <a:pt x="208280" y="73660"/>
                  </a:lnTo>
                  <a:lnTo>
                    <a:pt x="205740" y="91440"/>
                  </a:lnTo>
                  <a:lnTo>
                    <a:pt x="204470" y="110490"/>
                  </a:lnTo>
                  <a:lnTo>
                    <a:pt x="201930" y="127000"/>
                  </a:lnTo>
                  <a:lnTo>
                    <a:pt x="201930" y="143510"/>
                  </a:lnTo>
                  <a:lnTo>
                    <a:pt x="200660" y="158750"/>
                  </a:lnTo>
                  <a:lnTo>
                    <a:pt x="199390" y="173990"/>
                  </a:lnTo>
                  <a:lnTo>
                    <a:pt x="196850" y="187960"/>
                  </a:lnTo>
                  <a:lnTo>
                    <a:pt x="194310" y="203200"/>
                  </a:lnTo>
                  <a:lnTo>
                    <a:pt x="193040" y="218440"/>
                  </a:lnTo>
                  <a:lnTo>
                    <a:pt x="191770" y="234950"/>
                  </a:lnTo>
                  <a:lnTo>
                    <a:pt x="18923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895600" y="11045190"/>
              <a:ext cx="167641" cy="34291"/>
            </a:xfrm>
            <a:custGeom>
              <a:avLst/>
              <a:gdLst/>
              <a:ahLst/>
              <a:cxnLst/>
              <a:rect l="0" t="0" r="0" b="0"/>
              <a:pathLst>
                <a:path w="167641" h="34291">
                  <a:moveTo>
                    <a:pt x="0" y="20320"/>
                  </a:moveTo>
                  <a:lnTo>
                    <a:pt x="21590" y="31750"/>
                  </a:lnTo>
                  <a:lnTo>
                    <a:pt x="35560" y="34290"/>
                  </a:lnTo>
                  <a:lnTo>
                    <a:pt x="52070" y="34290"/>
                  </a:lnTo>
                  <a:lnTo>
                    <a:pt x="69850" y="33020"/>
                  </a:lnTo>
                  <a:lnTo>
                    <a:pt x="85090" y="30480"/>
                  </a:lnTo>
                  <a:lnTo>
                    <a:pt x="99060" y="25400"/>
                  </a:lnTo>
                  <a:lnTo>
                    <a:pt x="111760" y="20320"/>
                  </a:lnTo>
                  <a:lnTo>
                    <a:pt x="123190" y="1651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168650" y="10886440"/>
              <a:ext cx="242571" cy="308611"/>
            </a:xfrm>
            <a:custGeom>
              <a:avLst/>
              <a:gdLst/>
              <a:ahLst/>
              <a:cxnLst/>
              <a:rect l="0" t="0" r="0" b="0"/>
              <a:pathLst>
                <a:path w="242571" h="308611">
                  <a:moveTo>
                    <a:pt x="0" y="31750"/>
                  </a:moveTo>
                  <a:lnTo>
                    <a:pt x="0" y="59690"/>
                  </a:lnTo>
                  <a:lnTo>
                    <a:pt x="1270" y="76200"/>
                  </a:lnTo>
                  <a:lnTo>
                    <a:pt x="3810" y="95250"/>
                  </a:lnTo>
                  <a:lnTo>
                    <a:pt x="6350" y="116840"/>
                  </a:lnTo>
                  <a:lnTo>
                    <a:pt x="8890" y="134620"/>
                  </a:lnTo>
                  <a:lnTo>
                    <a:pt x="11430" y="152400"/>
                  </a:lnTo>
                  <a:lnTo>
                    <a:pt x="15240" y="168910"/>
                  </a:lnTo>
                  <a:lnTo>
                    <a:pt x="21590" y="199390"/>
                  </a:lnTo>
                  <a:lnTo>
                    <a:pt x="43180" y="284480"/>
                  </a:lnTo>
                  <a:lnTo>
                    <a:pt x="45720" y="298450"/>
                  </a:lnTo>
                  <a:lnTo>
                    <a:pt x="52070" y="306070"/>
                  </a:lnTo>
                  <a:lnTo>
                    <a:pt x="59690" y="308610"/>
                  </a:lnTo>
                  <a:lnTo>
                    <a:pt x="67310" y="307340"/>
                  </a:lnTo>
                  <a:lnTo>
                    <a:pt x="76200" y="302260"/>
                  </a:lnTo>
                  <a:lnTo>
                    <a:pt x="83820" y="294640"/>
                  </a:lnTo>
                  <a:lnTo>
                    <a:pt x="91440" y="284480"/>
                  </a:lnTo>
                  <a:lnTo>
                    <a:pt x="97790" y="273050"/>
                  </a:lnTo>
                  <a:lnTo>
                    <a:pt x="105410" y="260350"/>
                  </a:lnTo>
                  <a:lnTo>
                    <a:pt x="113030" y="247650"/>
                  </a:lnTo>
                  <a:lnTo>
                    <a:pt x="119380" y="232410"/>
                  </a:lnTo>
                  <a:lnTo>
                    <a:pt x="127000" y="214630"/>
                  </a:lnTo>
                  <a:lnTo>
                    <a:pt x="154940" y="140970"/>
                  </a:lnTo>
                  <a:lnTo>
                    <a:pt x="162560" y="124460"/>
                  </a:lnTo>
                  <a:lnTo>
                    <a:pt x="171450" y="109220"/>
                  </a:lnTo>
                  <a:lnTo>
                    <a:pt x="198120" y="6731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474720" y="10971530"/>
              <a:ext cx="147321" cy="252731"/>
            </a:xfrm>
            <a:custGeom>
              <a:avLst/>
              <a:gdLst/>
              <a:ahLst/>
              <a:cxnLst/>
              <a:rect l="0" t="0" r="0" b="0"/>
              <a:pathLst>
                <a:path w="147321" h="252731">
                  <a:moveTo>
                    <a:pt x="0" y="0"/>
                  </a:moveTo>
                  <a:lnTo>
                    <a:pt x="0" y="27940"/>
                  </a:lnTo>
                  <a:lnTo>
                    <a:pt x="1270" y="43180"/>
                  </a:lnTo>
                  <a:lnTo>
                    <a:pt x="2540" y="59690"/>
                  </a:lnTo>
                  <a:lnTo>
                    <a:pt x="5080" y="78740"/>
                  </a:lnTo>
                  <a:lnTo>
                    <a:pt x="7620" y="93980"/>
                  </a:lnTo>
                  <a:lnTo>
                    <a:pt x="11430" y="107950"/>
                  </a:lnTo>
                  <a:lnTo>
                    <a:pt x="13970" y="121920"/>
                  </a:lnTo>
                  <a:lnTo>
                    <a:pt x="17780" y="133350"/>
                  </a:lnTo>
                  <a:lnTo>
                    <a:pt x="24130" y="156210"/>
                  </a:lnTo>
                  <a:lnTo>
                    <a:pt x="29210" y="167640"/>
                  </a:lnTo>
                  <a:lnTo>
                    <a:pt x="34290" y="177800"/>
                  </a:lnTo>
                  <a:lnTo>
                    <a:pt x="40640" y="189230"/>
                  </a:lnTo>
                  <a:lnTo>
                    <a:pt x="46990" y="198120"/>
                  </a:lnTo>
                  <a:lnTo>
                    <a:pt x="53340" y="207010"/>
                  </a:lnTo>
                  <a:lnTo>
                    <a:pt x="59690" y="214630"/>
                  </a:lnTo>
                  <a:lnTo>
                    <a:pt x="67310" y="222250"/>
                  </a:lnTo>
                  <a:lnTo>
                    <a:pt x="73660" y="229870"/>
                  </a:lnTo>
                  <a:lnTo>
                    <a:pt x="80010" y="237490"/>
                  </a:lnTo>
                  <a:lnTo>
                    <a:pt x="91440" y="242570"/>
                  </a:lnTo>
                  <a:lnTo>
                    <a:pt x="104140" y="246380"/>
                  </a:lnTo>
                  <a:lnTo>
                    <a:pt x="1473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516630" y="10939780"/>
              <a:ext cx="220981" cy="463551"/>
            </a:xfrm>
            <a:custGeom>
              <a:avLst/>
              <a:gdLst/>
              <a:ahLst/>
              <a:cxnLst/>
              <a:rect l="0" t="0" r="0" b="0"/>
              <a:pathLst>
                <a:path w="220981" h="463551">
                  <a:moveTo>
                    <a:pt x="220980" y="0"/>
                  </a:moveTo>
                  <a:lnTo>
                    <a:pt x="209550" y="16510"/>
                  </a:lnTo>
                  <a:lnTo>
                    <a:pt x="203200" y="29210"/>
                  </a:lnTo>
                  <a:lnTo>
                    <a:pt x="186690" y="60960"/>
                  </a:lnTo>
                  <a:lnTo>
                    <a:pt x="162560" y="106680"/>
                  </a:lnTo>
                  <a:lnTo>
                    <a:pt x="154940" y="124460"/>
                  </a:lnTo>
                  <a:lnTo>
                    <a:pt x="147320" y="142240"/>
                  </a:lnTo>
                  <a:lnTo>
                    <a:pt x="140970" y="161290"/>
                  </a:lnTo>
                  <a:lnTo>
                    <a:pt x="132080" y="180340"/>
                  </a:lnTo>
                  <a:lnTo>
                    <a:pt x="123190" y="198120"/>
                  </a:lnTo>
                  <a:lnTo>
                    <a:pt x="114300" y="215900"/>
                  </a:lnTo>
                  <a:lnTo>
                    <a:pt x="105410" y="234950"/>
                  </a:lnTo>
                  <a:lnTo>
                    <a:pt x="96520" y="251460"/>
                  </a:lnTo>
                  <a:lnTo>
                    <a:pt x="81280" y="287020"/>
                  </a:lnTo>
                  <a:lnTo>
                    <a:pt x="67310" y="322580"/>
                  </a:lnTo>
                  <a:lnTo>
                    <a:pt x="59690" y="339090"/>
                  </a:lnTo>
                  <a:lnTo>
                    <a:pt x="45720" y="369570"/>
                  </a:lnTo>
                  <a:lnTo>
                    <a:pt x="38100" y="383540"/>
                  </a:lnTo>
                  <a:lnTo>
                    <a:pt x="31750" y="396240"/>
                  </a:lnTo>
                  <a:lnTo>
                    <a:pt x="24130" y="407670"/>
                  </a:lnTo>
                  <a:lnTo>
                    <a:pt x="19050" y="419100"/>
                  </a:lnTo>
                  <a:lnTo>
                    <a:pt x="13970" y="43053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884930" y="11045190"/>
              <a:ext cx="262891" cy="29211"/>
            </a:xfrm>
            <a:custGeom>
              <a:avLst/>
              <a:gdLst/>
              <a:ahLst/>
              <a:cxnLst/>
              <a:rect l="0" t="0" r="0" b="0"/>
              <a:pathLst>
                <a:path w="262891" h="29211">
                  <a:moveTo>
                    <a:pt x="0" y="0"/>
                  </a:moveTo>
                  <a:lnTo>
                    <a:pt x="44450" y="13970"/>
                  </a:lnTo>
                  <a:lnTo>
                    <a:pt x="55880" y="17780"/>
                  </a:lnTo>
                  <a:lnTo>
                    <a:pt x="69850" y="21590"/>
                  </a:lnTo>
                  <a:lnTo>
                    <a:pt x="85090" y="24130"/>
                  </a:lnTo>
                  <a:lnTo>
                    <a:pt x="102870" y="26670"/>
                  </a:lnTo>
                  <a:lnTo>
                    <a:pt x="120650" y="27940"/>
                  </a:lnTo>
                  <a:lnTo>
                    <a:pt x="140970" y="29210"/>
                  </a:lnTo>
                  <a:lnTo>
                    <a:pt x="156210" y="29210"/>
                  </a:lnTo>
                  <a:lnTo>
                    <a:pt x="171450" y="26670"/>
                  </a:lnTo>
                  <a:lnTo>
                    <a:pt x="184150" y="25400"/>
                  </a:lnTo>
                  <a:lnTo>
                    <a:pt x="198120" y="22860"/>
                  </a:lnTo>
                  <a:lnTo>
                    <a:pt x="212090" y="19050"/>
                  </a:lnTo>
                  <a:lnTo>
                    <a:pt x="26289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074160" y="10929620"/>
              <a:ext cx="139701" cy="283211"/>
            </a:xfrm>
            <a:custGeom>
              <a:avLst/>
              <a:gdLst/>
              <a:ahLst/>
              <a:cxnLst/>
              <a:rect l="0" t="0" r="0" b="0"/>
              <a:pathLst>
                <a:path w="139701" h="283211">
                  <a:moveTo>
                    <a:pt x="0" y="0"/>
                  </a:moveTo>
                  <a:lnTo>
                    <a:pt x="16510" y="5080"/>
                  </a:lnTo>
                  <a:lnTo>
                    <a:pt x="26670" y="8890"/>
                  </a:lnTo>
                  <a:lnTo>
                    <a:pt x="38100" y="13970"/>
                  </a:lnTo>
                  <a:lnTo>
                    <a:pt x="49530" y="20320"/>
                  </a:lnTo>
                  <a:lnTo>
                    <a:pt x="59690" y="25400"/>
                  </a:lnTo>
                  <a:lnTo>
                    <a:pt x="69850" y="31750"/>
                  </a:lnTo>
                  <a:lnTo>
                    <a:pt x="77470" y="39370"/>
                  </a:lnTo>
                  <a:lnTo>
                    <a:pt x="86360" y="45720"/>
                  </a:lnTo>
                  <a:lnTo>
                    <a:pt x="93980" y="52070"/>
                  </a:lnTo>
                  <a:lnTo>
                    <a:pt x="107950" y="66040"/>
                  </a:lnTo>
                  <a:lnTo>
                    <a:pt x="123190" y="80010"/>
                  </a:lnTo>
                  <a:lnTo>
                    <a:pt x="128270" y="91440"/>
                  </a:lnTo>
                  <a:lnTo>
                    <a:pt x="134620" y="106680"/>
                  </a:lnTo>
                  <a:lnTo>
                    <a:pt x="138430" y="123190"/>
                  </a:lnTo>
                  <a:lnTo>
                    <a:pt x="139700" y="140970"/>
                  </a:lnTo>
                  <a:lnTo>
                    <a:pt x="137160" y="157480"/>
                  </a:lnTo>
                  <a:lnTo>
                    <a:pt x="133350" y="175260"/>
                  </a:lnTo>
                  <a:lnTo>
                    <a:pt x="129540" y="189230"/>
                  </a:lnTo>
                  <a:lnTo>
                    <a:pt x="123190" y="200660"/>
                  </a:lnTo>
                  <a:lnTo>
                    <a:pt x="118110" y="210820"/>
                  </a:lnTo>
                  <a:lnTo>
                    <a:pt x="110490" y="219710"/>
                  </a:lnTo>
                  <a:lnTo>
                    <a:pt x="101600" y="228600"/>
                  </a:lnTo>
                  <a:lnTo>
                    <a:pt x="92710" y="236220"/>
                  </a:lnTo>
                  <a:lnTo>
                    <a:pt x="80010" y="245110"/>
                  </a:lnTo>
                  <a:lnTo>
                    <a:pt x="66040" y="254000"/>
                  </a:lnTo>
                  <a:lnTo>
                    <a:pt x="1143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685030" y="11150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547870" y="10750550"/>
              <a:ext cx="53341" cy="378461"/>
            </a:xfrm>
            <a:custGeom>
              <a:avLst/>
              <a:gdLst/>
              <a:ahLst/>
              <a:cxnLst/>
              <a:rect l="0" t="0" r="0" b="0"/>
              <a:pathLst>
                <a:path w="53341" h="378461">
                  <a:moveTo>
                    <a:pt x="53340" y="0"/>
                  </a:moveTo>
                  <a:lnTo>
                    <a:pt x="38100" y="43180"/>
                  </a:lnTo>
                  <a:lnTo>
                    <a:pt x="36830" y="55880"/>
                  </a:lnTo>
                  <a:lnTo>
                    <a:pt x="34290" y="69850"/>
                  </a:lnTo>
                  <a:lnTo>
                    <a:pt x="34290" y="85090"/>
                  </a:lnTo>
                  <a:lnTo>
                    <a:pt x="31750" y="101600"/>
                  </a:lnTo>
                  <a:lnTo>
                    <a:pt x="29210" y="118110"/>
                  </a:lnTo>
                  <a:lnTo>
                    <a:pt x="26670" y="134620"/>
                  </a:lnTo>
                  <a:lnTo>
                    <a:pt x="25400" y="152400"/>
                  </a:lnTo>
                  <a:lnTo>
                    <a:pt x="24130" y="171450"/>
                  </a:lnTo>
                  <a:lnTo>
                    <a:pt x="22860" y="191770"/>
                  </a:lnTo>
                  <a:lnTo>
                    <a:pt x="21590" y="210820"/>
                  </a:lnTo>
                  <a:lnTo>
                    <a:pt x="19050" y="228600"/>
                  </a:lnTo>
                  <a:lnTo>
                    <a:pt x="16510" y="247650"/>
                  </a:lnTo>
                  <a:lnTo>
                    <a:pt x="13970" y="264160"/>
                  </a:lnTo>
                  <a:lnTo>
                    <a:pt x="13970" y="280670"/>
                  </a:lnTo>
                  <a:lnTo>
                    <a:pt x="12700" y="295910"/>
                  </a:lnTo>
                  <a:lnTo>
                    <a:pt x="11430" y="308610"/>
                  </a:lnTo>
                  <a:lnTo>
                    <a:pt x="8890" y="32131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569460" y="10760710"/>
              <a:ext cx="251461" cy="392431"/>
            </a:xfrm>
            <a:custGeom>
              <a:avLst/>
              <a:gdLst/>
              <a:ahLst/>
              <a:cxnLst/>
              <a:rect l="0" t="0" r="0" b="0"/>
              <a:pathLst>
                <a:path w="251461" h="392431">
                  <a:moveTo>
                    <a:pt x="0" y="0"/>
                  </a:moveTo>
                  <a:lnTo>
                    <a:pt x="16510" y="5080"/>
                  </a:lnTo>
                  <a:lnTo>
                    <a:pt x="29210" y="8890"/>
                  </a:lnTo>
                  <a:lnTo>
                    <a:pt x="46990" y="11430"/>
                  </a:lnTo>
                  <a:lnTo>
                    <a:pt x="66040" y="13970"/>
                  </a:lnTo>
                  <a:lnTo>
                    <a:pt x="83820" y="19050"/>
                  </a:lnTo>
                  <a:lnTo>
                    <a:pt x="100330" y="24130"/>
                  </a:lnTo>
                  <a:lnTo>
                    <a:pt x="115570" y="30480"/>
                  </a:lnTo>
                  <a:lnTo>
                    <a:pt x="130810" y="38100"/>
                  </a:lnTo>
                  <a:lnTo>
                    <a:pt x="146050" y="45720"/>
                  </a:lnTo>
                  <a:lnTo>
                    <a:pt x="160020" y="55880"/>
                  </a:lnTo>
                  <a:lnTo>
                    <a:pt x="175260" y="66040"/>
                  </a:lnTo>
                  <a:lnTo>
                    <a:pt x="189230" y="77470"/>
                  </a:lnTo>
                  <a:lnTo>
                    <a:pt x="203200" y="90170"/>
                  </a:lnTo>
                  <a:lnTo>
                    <a:pt x="214630" y="104140"/>
                  </a:lnTo>
                  <a:lnTo>
                    <a:pt x="224790" y="116840"/>
                  </a:lnTo>
                  <a:lnTo>
                    <a:pt x="233680" y="130810"/>
                  </a:lnTo>
                  <a:lnTo>
                    <a:pt x="240030" y="146050"/>
                  </a:lnTo>
                  <a:lnTo>
                    <a:pt x="243840" y="161290"/>
                  </a:lnTo>
                  <a:lnTo>
                    <a:pt x="247650" y="177800"/>
                  </a:lnTo>
                  <a:lnTo>
                    <a:pt x="248920" y="193040"/>
                  </a:lnTo>
                  <a:lnTo>
                    <a:pt x="250190" y="208280"/>
                  </a:lnTo>
                  <a:lnTo>
                    <a:pt x="251460" y="223520"/>
                  </a:lnTo>
                  <a:lnTo>
                    <a:pt x="248920" y="238760"/>
                  </a:lnTo>
                  <a:lnTo>
                    <a:pt x="245110" y="255270"/>
                  </a:lnTo>
                  <a:lnTo>
                    <a:pt x="241300" y="271780"/>
                  </a:lnTo>
                  <a:lnTo>
                    <a:pt x="233680" y="287020"/>
                  </a:lnTo>
                  <a:lnTo>
                    <a:pt x="226060" y="299720"/>
                  </a:lnTo>
                  <a:lnTo>
                    <a:pt x="217170" y="312420"/>
                  </a:lnTo>
                  <a:lnTo>
                    <a:pt x="208280" y="323850"/>
                  </a:lnTo>
                  <a:lnTo>
                    <a:pt x="198120" y="335280"/>
                  </a:lnTo>
                  <a:lnTo>
                    <a:pt x="187960" y="346710"/>
                  </a:lnTo>
                  <a:lnTo>
                    <a:pt x="176530" y="355600"/>
                  </a:lnTo>
                  <a:lnTo>
                    <a:pt x="165100" y="364490"/>
                  </a:lnTo>
                  <a:lnTo>
                    <a:pt x="152400" y="373380"/>
                  </a:lnTo>
                  <a:lnTo>
                    <a:pt x="139700" y="379730"/>
                  </a:lnTo>
                  <a:lnTo>
                    <a:pt x="128270" y="384810"/>
                  </a:lnTo>
                  <a:lnTo>
                    <a:pt x="116840" y="389890"/>
                  </a:lnTo>
                  <a:lnTo>
                    <a:pt x="104140" y="392430"/>
                  </a:lnTo>
                  <a:lnTo>
                    <a:pt x="88900" y="392430"/>
                  </a:lnTo>
                  <a:lnTo>
                    <a:pt x="3175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806950" y="10948670"/>
              <a:ext cx="184151" cy="201931"/>
            </a:xfrm>
            <a:custGeom>
              <a:avLst/>
              <a:gdLst/>
              <a:ahLst/>
              <a:cxnLst/>
              <a:rect l="0" t="0" r="0" b="0"/>
              <a:pathLst>
                <a:path w="184151" h="201931">
                  <a:moveTo>
                    <a:pt x="140970" y="33020"/>
                  </a:moveTo>
                  <a:lnTo>
                    <a:pt x="135890" y="16510"/>
                  </a:lnTo>
                  <a:lnTo>
                    <a:pt x="130810" y="10160"/>
                  </a:lnTo>
                  <a:lnTo>
                    <a:pt x="123190" y="5080"/>
                  </a:lnTo>
                  <a:lnTo>
                    <a:pt x="115570" y="0"/>
                  </a:lnTo>
                  <a:lnTo>
                    <a:pt x="105410" y="1270"/>
                  </a:lnTo>
                  <a:lnTo>
                    <a:pt x="93980" y="5080"/>
                  </a:lnTo>
                  <a:lnTo>
                    <a:pt x="81280" y="10160"/>
                  </a:lnTo>
                  <a:lnTo>
                    <a:pt x="71120" y="17780"/>
                  </a:lnTo>
                  <a:lnTo>
                    <a:pt x="62230" y="26670"/>
                  </a:lnTo>
                  <a:lnTo>
                    <a:pt x="53340" y="35560"/>
                  </a:lnTo>
                  <a:lnTo>
                    <a:pt x="45720" y="45720"/>
                  </a:lnTo>
                  <a:lnTo>
                    <a:pt x="38100" y="55880"/>
                  </a:lnTo>
                  <a:lnTo>
                    <a:pt x="30480" y="66040"/>
                  </a:lnTo>
                  <a:lnTo>
                    <a:pt x="24130" y="77470"/>
                  </a:lnTo>
                  <a:lnTo>
                    <a:pt x="19050" y="88900"/>
                  </a:lnTo>
                  <a:lnTo>
                    <a:pt x="5080" y="125730"/>
                  </a:lnTo>
                  <a:lnTo>
                    <a:pt x="1270" y="137160"/>
                  </a:lnTo>
                  <a:lnTo>
                    <a:pt x="0" y="148590"/>
                  </a:lnTo>
                  <a:lnTo>
                    <a:pt x="0" y="158750"/>
                  </a:lnTo>
                  <a:lnTo>
                    <a:pt x="2540" y="168910"/>
                  </a:lnTo>
                  <a:lnTo>
                    <a:pt x="5080" y="179070"/>
                  </a:lnTo>
                  <a:lnTo>
                    <a:pt x="10160" y="187960"/>
                  </a:lnTo>
                  <a:lnTo>
                    <a:pt x="15240" y="195580"/>
                  </a:lnTo>
                  <a:lnTo>
                    <a:pt x="21590" y="200660"/>
                  </a:lnTo>
                  <a:lnTo>
                    <a:pt x="30480" y="201930"/>
                  </a:lnTo>
                  <a:lnTo>
                    <a:pt x="39370" y="201930"/>
                  </a:lnTo>
                  <a:lnTo>
                    <a:pt x="49530" y="196850"/>
                  </a:lnTo>
                  <a:lnTo>
                    <a:pt x="62230" y="189230"/>
                  </a:lnTo>
                  <a:lnTo>
                    <a:pt x="73660" y="179070"/>
                  </a:lnTo>
                  <a:lnTo>
                    <a:pt x="85090" y="168910"/>
                  </a:lnTo>
                  <a:lnTo>
                    <a:pt x="93980" y="158750"/>
                  </a:lnTo>
                  <a:lnTo>
                    <a:pt x="102870" y="148590"/>
                  </a:lnTo>
                  <a:lnTo>
                    <a:pt x="111760" y="138430"/>
                  </a:lnTo>
                  <a:lnTo>
                    <a:pt x="119380" y="128270"/>
                  </a:lnTo>
                  <a:lnTo>
                    <a:pt x="127000" y="116840"/>
                  </a:lnTo>
                  <a:lnTo>
                    <a:pt x="132080" y="106680"/>
                  </a:lnTo>
                  <a:lnTo>
                    <a:pt x="138430" y="96520"/>
                  </a:lnTo>
                  <a:lnTo>
                    <a:pt x="142240" y="85090"/>
                  </a:lnTo>
                  <a:lnTo>
                    <a:pt x="146050" y="72390"/>
                  </a:lnTo>
                  <a:lnTo>
                    <a:pt x="147320" y="58420"/>
                  </a:lnTo>
                  <a:lnTo>
                    <a:pt x="148590" y="43180"/>
                  </a:lnTo>
                  <a:lnTo>
                    <a:pt x="149860" y="38100"/>
                  </a:lnTo>
                  <a:lnTo>
                    <a:pt x="151130" y="41910"/>
                  </a:lnTo>
                  <a:lnTo>
                    <a:pt x="151130" y="49530"/>
                  </a:lnTo>
                  <a:lnTo>
                    <a:pt x="151130" y="73660"/>
                  </a:lnTo>
                  <a:lnTo>
                    <a:pt x="151130" y="87630"/>
                  </a:lnTo>
                  <a:lnTo>
                    <a:pt x="152400" y="104140"/>
                  </a:lnTo>
                  <a:lnTo>
                    <a:pt x="154940" y="119380"/>
                  </a:lnTo>
                  <a:lnTo>
                    <a:pt x="157480" y="137160"/>
                  </a:lnTo>
                  <a:lnTo>
                    <a:pt x="161290" y="149860"/>
                  </a:lnTo>
                  <a:lnTo>
                    <a:pt x="166370" y="161290"/>
                  </a:lnTo>
                  <a:lnTo>
                    <a:pt x="18415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064760" y="10876280"/>
              <a:ext cx="209551" cy="279401"/>
            </a:xfrm>
            <a:custGeom>
              <a:avLst/>
              <a:gdLst/>
              <a:ahLst/>
              <a:cxnLst/>
              <a:rect l="0" t="0" r="0" b="0"/>
              <a:pathLst>
                <a:path w="209551" h="279401">
                  <a:moveTo>
                    <a:pt x="10160" y="83820"/>
                  </a:moveTo>
                  <a:lnTo>
                    <a:pt x="3810" y="111760"/>
                  </a:lnTo>
                  <a:lnTo>
                    <a:pt x="2540" y="125730"/>
                  </a:lnTo>
                  <a:lnTo>
                    <a:pt x="1270" y="138430"/>
                  </a:lnTo>
                  <a:lnTo>
                    <a:pt x="1270" y="152400"/>
                  </a:lnTo>
                  <a:lnTo>
                    <a:pt x="0" y="185420"/>
                  </a:lnTo>
                  <a:lnTo>
                    <a:pt x="0" y="259080"/>
                  </a:lnTo>
                  <a:lnTo>
                    <a:pt x="2540" y="270510"/>
                  </a:lnTo>
                  <a:lnTo>
                    <a:pt x="8890" y="275590"/>
                  </a:lnTo>
                  <a:lnTo>
                    <a:pt x="16510" y="279400"/>
                  </a:lnTo>
                  <a:lnTo>
                    <a:pt x="24130" y="278130"/>
                  </a:lnTo>
                  <a:lnTo>
                    <a:pt x="30480" y="275590"/>
                  </a:lnTo>
                  <a:lnTo>
                    <a:pt x="38100" y="271780"/>
                  </a:lnTo>
                  <a:lnTo>
                    <a:pt x="43180" y="265430"/>
                  </a:lnTo>
                  <a:lnTo>
                    <a:pt x="48260" y="257810"/>
                  </a:lnTo>
                  <a:lnTo>
                    <a:pt x="53340" y="248920"/>
                  </a:lnTo>
                  <a:lnTo>
                    <a:pt x="58420" y="240030"/>
                  </a:lnTo>
                  <a:lnTo>
                    <a:pt x="71120" y="219710"/>
                  </a:lnTo>
                  <a:lnTo>
                    <a:pt x="78740" y="208280"/>
                  </a:lnTo>
                  <a:lnTo>
                    <a:pt x="96520" y="184150"/>
                  </a:lnTo>
                  <a:lnTo>
                    <a:pt x="105410" y="168910"/>
                  </a:lnTo>
                  <a:lnTo>
                    <a:pt x="113030" y="153670"/>
                  </a:lnTo>
                  <a:lnTo>
                    <a:pt x="120650" y="137160"/>
                  </a:lnTo>
                  <a:lnTo>
                    <a:pt x="129540" y="121920"/>
                  </a:lnTo>
                  <a:lnTo>
                    <a:pt x="138430" y="107950"/>
                  </a:lnTo>
                  <a:lnTo>
                    <a:pt x="172720" y="55880"/>
                  </a:lnTo>
                  <a:lnTo>
                    <a:pt x="180340" y="45720"/>
                  </a:lnTo>
                  <a:lnTo>
                    <a:pt x="187960" y="3556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285740" y="10939780"/>
              <a:ext cx="20321" cy="199391"/>
            </a:xfrm>
            <a:custGeom>
              <a:avLst/>
              <a:gdLst/>
              <a:ahLst/>
              <a:cxnLst/>
              <a:rect l="0" t="0" r="0" b="0"/>
              <a:pathLst>
                <a:path w="20321" h="199391">
                  <a:moveTo>
                    <a:pt x="20320" y="0"/>
                  </a:moveTo>
                  <a:lnTo>
                    <a:pt x="20320" y="73660"/>
                  </a:lnTo>
                  <a:lnTo>
                    <a:pt x="19050" y="90170"/>
                  </a:lnTo>
                  <a:lnTo>
                    <a:pt x="17780" y="106680"/>
                  </a:lnTo>
                  <a:lnTo>
                    <a:pt x="15240" y="123190"/>
                  </a:lnTo>
                  <a:lnTo>
                    <a:pt x="12700" y="139700"/>
                  </a:lnTo>
                  <a:lnTo>
                    <a:pt x="8890" y="154940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440680" y="10760710"/>
              <a:ext cx="191771" cy="378461"/>
            </a:xfrm>
            <a:custGeom>
              <a:avLst/>
              <a:gdLst/>
              <a:ahLst/>
              <a:cxnLst/>
              <a:rect l="0" t="0" r="0" b="0"/>
              <a:pathLst>
                <a:path w="191771" h="378461">
                  <a:moveTo>
                    <a:pt x="181610" y="0"/>
                  </a:moveTo>
                  <a:lnTo>
                    <a:pt x="181610" y="27940"/>
                  </a:lnTo>
                  <a:lnTo>
                    <a:pt x="182880" y="40640"/>
                  </a:lnTo>
                  <a:lnTo>
                    <a:pt x="184150" y="54610"/>
                  </a:lnTo>
                  <a:lnTo>
                    <a:pt x="186690" y="67310"/>
                  </a:lnTo>
                  <a:lnTo>
                    <a:pt x="189230" y="82550"/>
                  </a:lnTo>
                  <a:lnTo>
                    <a:pt x="190500" y="97790"/>
                  </a:lnTo>
                  <a:lnTo>
                    <a:pt x="190500" y="114300"/>
                  </a:lnTo>
                  <a:lnTo>
                    <a:pt x="191770" y="148590"/>
                  </a:lnTo>
                  <a:lnTo>
                    <a:pt x="191770" y="255270"/>
                  </a:lnTo>
                  <a:lnTo>
                    <a:pt x="190500" y="269240"/>
                  </a:lnTo>
                  <a:lnTo>
                    <a:pt x="189230" y="280670"/>
                  </a:lnTo>
                  <a:lnTo>
                    <a:pt x="186690" y="292100"/>
                  </a:lnTo>
                  <a:lnTo>
                    <a:pt x="185420" y="295910"/>
                  </a:lnTo>
                  <a:lnTo>
                    <a:pt x="184150" y="293370"/>
                  </a:lnTo>
                  <a:lnTo>
                    <a:pt x="182880" y="287020"/>
                  </a:lnTo>
                  <a:lnTo>
                    <a:pt x="181610" y="278130"/>
                  </a:lnTo>
                  <a:lnTo>
                    <a:pt x="176530" y="255270"/>
                  </a:lnTo>
                  <a:lnTo>
                    <a:pt x="173990" y="243840"/>
                  </a:lnTo>
                  <a:lnTo>
                    <a:pt x="170180" y="232410"/>
                  </a:lnTo>
                  <a:lnTo>
                    <a:pt x="167640" y="222250"/>
                  </a:lnTo>
                  <a:lnTo>
                    <a:pt x="161290" y="210820"/>
                  </a:lnTo>
                  <a:lnTo>
                    <a:pt x="153670" y="200660"/>
                  </a:lnTo>
                  <a:lnTo>
                    <a:pt x="146050" y="189230"/>
                  </a:lnTo>
                  <a:lnTo>
                    <a:pt x="135890" y="185420"/>
                  </a:lnTo>
                  <a:lnTo>
                    <a:pt x="124460" y="184150"/>
                  </a:lnTo>
                  <a:lnTo>
                    <a:pt x="111760" y="185420"/>
                  </a:lnTo>
                  <a:lnTo>
                    <a:pt x="100330" y="189230"/>
                  </a:lnTo>
                  <a:lnTo>
                    <a:pt x="88900" y="194310"/>
                  </a:lnTo>
                  <a:lnTo>
                    <a:pt x="77470" y="199390"/>
                  </a:lnTo>
                  <a:lnTo>
                    <a:pt x="66040" y="208280"/>
                  </a:lnTo>
                  <a:lnTo>
                    <a:pt x="55880" y="218440"/>
                  </a:lnTo>
                  <a:lnTo>
                    <a:pt x="44450" y="229870"/>
                  </a:lnTo>
                  <a:lnTo>
                    <a:pt x="35560" y="241300"/>
                  </a:lnTo>
                  <a:lnTo>
                    <a:pt x="26670" y="251460"/>
                  </a:lnTo>
                  <a:lnTo>
                    <a:pt x="19050" y="262890"/>
                  </a:lnTo>
                  <a:lnTo>
                    <a:pt x="12700" y="273050"/>
                  </a:lnTo>
                  <a:lnTo>
                    <a:pt x="6350" y="284480"/>
                  </a:lnTo>
                  <a:lnTo>
                    <a:pt x="1270" y="294640"/>
                  </a:lnTo>
                  <a:lnTo>
                    <a:pt x="0" y="307340"/>
                  </a:lnTo>
                  <a:lnTo>
                    <a:pt x="0" y="322580"/>
                  </a:lnTo>
                  <a:lnTo>
                    <a:pt x="0" y="337820"/>
                  </a:lnTo>
                  <a:lnTo>
                    <a:pt x="7620" y="350520"/>
                  </a:lnTo>
                  <a:lnTo>
                    <a:pt x="17780" y="360680"/>
                  </a:lnTo>
                  <a:lnTo>
                    <a:pt x="30480" y="370840"/>
                  </a:lnTo>
                  <a:lnTo>
                    <a:pt x="41910" y="375920"/>
                  </a:lnTo>
                  <a:lnTo>
                    <a:pt x="53340" y="378460"/>
                  </a:lnTo>
                  <a:lnTo>
                    <a:pt x="64770" y="378460"/>
                  </a:lnTo>
                  <a:lnTo>
                    <a:pt x="74930" y="377190"/>
                  </a:lnTo>
                  <a:lnTo>
                    <a:pt x="86360" y="375920"/>
                  </a:lnTo>
                  <a:lnTo>
                    <a:pt x="96520" y="373380"/>
                  </a:lnTo>
                  <a:lnTo>
                    <a:pt x="107950" y="369570"/>
                  </a:lnTo>
                  <a:lnTo>
                    <a:pt x="118110" y="364490"/>
                  </a:lnTo>
                  <a:lnTo>
                    <a:pt x="14986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906770" y="10770870"/>
              <a:ext cx="34291" cy="379731"/>
            </a:xfrm>
            <a:custGeom>
              <a:avLst/>
              <a:gdLst/>
              <a:ahLst/>
              <a:cxnLst/>
              <a:rect l="0" t="0" r="0" b="0"/>
              <a:pathLst>
                <a:path w="34291" h="379731">
                  <a:moveTo>
                    <a:pt x="0" y="0"/>
                  </a:moveTo>
                  <a:lnTo>
                    <a:pt x="16510" y="6350"/>
                  </a:lnTo>
                  <a:lnTo>
                    <a:pt x="22860" y="16510"/>
                  </a:lnTo>
                  <a:lnTo>
                    <a:pt x="27940" y="33020"/>
                  </a:lnTo>
                  <a:lnTo>
                    <a:pt x="33020" y="54610"/>
                  </a:lnTo>
                  <a:lnTo>
                    <a:pt x="34290" y="73660"/>
                  </a:lnTo>
                  <a:lnTo>
                    <a:pt x="34290" y="92710"/>
                  </a:lnTo>
                  <a:lnTo>
                    <a:pt x="33020" y="110490"/>
                  </a:lnTo>
                  <a:lnTo>
                    <a:pt x="31750" y="153670"/>
                  </a:lnTo>
                  <a:lnTo>
                    <a:pt x="31750" y="176530"/>
                  </a:lnTo>
                  <a:lnTo>
                    <a:pt x="30480" y="196850"/>
                  </a:lnTo>
                  <a:lnTo>
                    <a:pt x="27940" y="217170"/>
                  </a:lnTo>
                  <a:lnTo>
                    <a:pt x="25400" y="236220"/>
                  </a:lnTo>
                  <a:lnTo>
                    <a:pt x="24130" y="254000"/>
                  </a:lnTo>
                  <a:lnTo>
                    <a:pt x="22860" y="273050"/>
                  </a:lnTo>
                  <a:lnTo>
                    <a:pt x="22860" y="290830"/>
                  </a:lnTo>
                  <a:lnTo>
                    <a:pt x="20320" y="306070"/>
                  </a:lnTo>
                  <a:lnTo>
                    <a:pt x="17780" y="320040"/>
                  </a:ln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864860" y="10750550"/>
              <a:ext cx="326391" cy="52071"/>
            </a:xfrm>
            <a:custGeom>
              <a:avLst/>
              <a:gdLst/>
              <a:ahLst/>
              <a:cxnLst/>
              <a:rect l="0" t="0" r="0" b="0"/>
              <a:pathLst>
                <a:path w="326391" h="52071">
                  <a:moveTo>
                    <a:pt x="0" y="52070"/>
                  </a:moveTo>
                  <a:lnTo>
                    <a:pt x="16510" y="46990"/>
                  </a:lnTo>
                  <a:lnTo>
                    <a:pt x="27940" y="43180"/>
                  </a:lnTo>
                  <a:lnTo>
                    <a:pt x="43180" y="40640"/>
                  </a:lnTo>
                  <a:lnTo>
                    <a:pt x="59690" y="38100"/>
                  </a:lnTo>
                  <a:lnTo>
                    <a:pt x="91440" y="30480"/>
                  </a:lnTo>
                  <a:lnTo>
                    <a:pt x="121920" y="24130"/>
                  </a:lnTo>
                  <a:lnTo>
                    <a:pt x="154940" y="16510"/>
                  </a:lnTo>
                  <a:lnTo>
                    <a:pt x="171450" y="15240"/>
                  </a:lnTo>
                  <a:lnTo>
                    <a:pt x="186690" y="12700"/>
                  </a:lnTo>
                  <a:lnTo>
                    <a:pt x="201930" y="12700"/>
                  </a:lnTo>
                  <a:lnTo>
                    <a:pt x="215900" y="10160"/>
                  </a:lnTo>
                  <a:lnTo>
                    <a:pt x="229870" y="7620"/>
                  </a:lnTo>
                  <a:lnTo>
                    <a:pt x="245110" y="5080"/>
                  </a:lnTo>
                  <a:lnTo>
                    <a:pt x="260350" y="3810"/>
                  </a:lnTo>
                  <a:lnTo>
                    <a:pt x="275590" y="2540"/>
                  </a:lnTo>
                  <a:lnTo>
                    <a:pt x="326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916930" y="11003280"/>
              <a:ext cx="200661" cy="10161"/>
            </a:xfrm>
            <a:custGeom>
              <a:avLst/>
              <a:gdLst/>
              <a:ahLst/>
              <a:cxnLst/>
              <a:rect l="0" t="0" r="0" b="0"/>
              <a:pathLst>
                <a:path w="200661" h="10161">
                  <a:moveTo>
                    <a:pt x="0" y="10160"/>
                  </a:moveTo>
                  <a:lnTo>
                    <a:pt x="67310" y="10160"/>
                  </a:lnTo>
                  <a:lnTo>
                    <a:pt x="82550" y="8890"/>
                  </a:lnTo>
                  <a:lnTo>
                    <a:pt x="97790" y="6350"/>
                  </a:lnTo>
                  <a:lnTo>
                    <a:pt x="114300" y="5080"/>
                  </a:lnTo>
                  <a:lnTo>
                    <a:pt x="132080" y="2540"/>
                  </a:lnTo>
                  <a:lnTo>
                    <a:pt x="148590" y="1270"/>
                  </a:lnTo>
                  <a:lnTo>
                    <a:pt x="20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113780" y="10929620"/>
              <a:ext cx="224791" cy="200661"/>
            </a:xfrm>
            <a:custGeom>
              <a:avLst/>
              <a:gdLst/>
              <a:ahLst/>
              <a:cxnLst/>
              <a:rect l="0" t="0" r="0" b="0"/>
              <a:pathLst>
                <a:path w="224791" h="200661">
                  <a:moveTo>
                    <a:pt x="193040" y="0"/>
                  </a:moveTo>
                  <a:lnTo>
                    <a:pt x="165100" y="0"/>
                  </a:lnTo>
                  <a:lnTo>
                    <a:pt x="152400" y="1270"/>
                  </a:lnTo>
                  <a:lnTo>
                    <a:pt x="138430" y="2540"/>
                  </a:lnTo>
                  <a:lnTo>
                    <a:pt x="125730" y="5080"/>
                  </a:lnTo>
                  <a:lnTo>
                    <a:pt x="113030" y="8890"/>
                  </a:lnTo>
                  <a:lnTo>
                    <a:pt x="100330" y="13970"/>
                  </a:lnTo>
                  <a:lnTo>
                    <a:pt x="88900" y="20320"/>
                  </a:lnTo>
                  <a:lnTo>
                    <a:pt x="78740" y="25400"/>
                  </a:lnTo>
                  <a:lnTo>
                    <a:pt x="69850" y="31750"/>
                  </a:lnTo>
                  <a:lnTo>
                    <a:pt x="62230" y="39370"/>
                  </a:lnTo>
                  <a:lnTo>
                    <a:pt x="54610" y="46990"/>
                  </a:lnTo>
                  <a:lnTo>
                    <a:pt x="46990" y="55880"/>
                  </a:lnTo>
                  <a:lnTo>
                    <a:pt x="39370" y="64770"/>
                  </a:lnTo>
                  <a:lnTo>
                    <a:pt x="31750" y="74930"/>
                  </a:lnTo>
                  <a:lnTo>
                    <a:pt x="17780" y="95250"/>
                  </a:lnTo>
                  <a:lnTo>
                    <a:pt x="11430" y="105410"/>
                  </a:lnTo>
                  <a:lnTo>
                    <a:pt x="6350" y="115570"/>
                  </a:lnTo>
                  <a:lnTo>
                    <a:pt x="2540" y="125730"/>
                  </a:lnTo>
                  <a:lnTo>
                    <a:pt x="0" y="138430"/>
                  </a:lnTo>
                  <a:lnTo>
                    <a:pt x="0" y="153670"/>
                  </a:lnTo>
                  <a:lnTo>
                    <a:pt x="1270" y="168910"/>
                  </a:lnTo>
                  <a:lnTo>
                    <a:pt x="7620" y="180340"/>
                  </a:lnTo>
                  <a:lnTo>
                    <a:pt x="17780" y="189230"/>
                  </a:lnTo>
                  <a:lnTo>
                    <a:pt x="30480" y="195580"/>
                  </a:lnTo>
                  <a:lnTo>
                    <a:pt x="41910" y="199390"/>
                  </a:lnTo>
                  <a:lnTo>
                    <a:pt x="54610" y="200660"/>
                  </a:lnTo>
                  <a:lnTo>
                    <a:pt x="64770" y="200660"/>
                  </a:lnTo>
                  <a:lnTo>
                    <a:pt x="74930" y="198120"/>
                  </a:lnTo>
                  <a:lnTo>
                    <a:pt x="83820" y="193040"/>
                  </a:lnTo>
                  <a:lnTo>
                    <a:pt x="91440" y="187960"/>
                  </a:lnTo>
                  <a:lnTo>
                    <a:pt x="101600" y="181610"/>
                  </a:lnTo>
                  <a:lnTo>
                    <a:pt x="110490" y="173990"/>
                  </a:lnTo>
                  <a:lnTo>
                    <a:pt x="120650" y="165100"/>
                  </a:lnTo>
                  <a:lnTo>
                    <a:pt x="140970" y="146050"/>
                  </a:lnTo>
                  <a:lnTo>
                    <a:pt x="151130" y="135890"/>
                  </a:lnTo>
                  <a:lnTo>
                    <a:pt x="158750" y="124460"/>
                  </a:lnTo>
                  <a:lnTo>
                    <a:pt x="165100" y="111760"/>
                  </a:lnTo>
                  <a:lnTo>
                    <a:pt x="171450" y="99060"/>
                  </a:lnTo>
                  <a:lnTo>
                    <a:pt x="176530" y="85090"/>
                  </a:lnTo>
                  <a:lnTo>
                    <a:pt x="180340" y="72390"/>
                  </a:lnTo>
                  <a:lnTo>
                    <a:pt x="184150" y="58420"/>
                  </a:lnTo>
                  <a:lnTo>
                    <a:pt x="186690" y="44450"/>
                  </a:lnTo>
                  <a:lnTo>
                    <a:pt x="189230" y="30480"/>
                  </a:lnTo>
                  <a:lnTo>
                    <a:pt x="190500" y="16510"/>
                  </a:lnTo>
                  <a:lnTo>
                    <a:pt x="191770" y="12700"/>
                  </a:lnTo>
                  <a:lnTo>
                    <a:pt x="191770" y="13970"/>
                  </a:lnTo>
                  <a:lnTo>
                    <a:pt x="191770" y="19050"/>
                  </a:lnTo>
                  <a:lnTo>
                    <a:pt x="191770" y="26670"/>
                  </a:lnTo>
                  <a:lnTo>
                    <a:pt x="189230" y="35560"/>
                  </a:lnTo>
                  <a:lnTo>
                    <a:pt x="186690" y="44450"/>
                  </a:lnTo>
                  <a:lnTo>
                    <a:pt x="186690" y="54610"/>
                  </a:lnTo>
                  <a:lnTo>
                    <a:pt x="187960" y="63500"/>
                  </a:lnTo>
                  <a:lnTo>
                    <a:pt x="191770" y="86360"/>
                  </a:lnTo>
                  <a:lnTo>
                    <a:pt x="196850" y="115570"/>
                  </a:lnTo>
                  <a:lnTo>
                    <a:pt x="201930" y="129540"/>
                  </a:lnTo>
                  <a:lnTo>
                    <a:pt x="207010" y="142240"/>
                  </a:lnTo>
                  <a:lnTo>
                    <a:pt x="22479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412230" y="10908030"/>
              <a:ext cx="199391" cy="205741"/>
            </a:xfrm>
            <a:custGeom>
              <a:avLst/>
              <a:gdLst/>
              <a:ahLst/>
              <a:cxnLst/>
              <a:rect l="0" t="0" r="0" b="0"/>
              <a:pathLst>
                <a:path w="199391" h="205741">
                  <a:moveTo>
                    <a:pt x="41910" y="0"/>
                  </a:moveTo>
                  <a:lnTo>
                    <a:pt x="30480" y="22860"/>
                  </a:lnTo>
                  <a:lnTo>
                    <a:pt x="26670" y="35560"/>
                  </a:lnTo>
                  <a:lnTo>
                    <a:pt x="21590" y="52070"/>
                  </a:lnTo>
                  <a:lnTo>
                    <a:pt x="17780" y="69850"/>
                  </a:lnTo>
                  <a:lnTo>
                    <a:pt x="15240" y="86360"/>
                  </a:lnTo>
                  <a:lnTo>
                    <a:pt x="13970" y="101600"/>
                  </a:lnTo>
                  <a:lnTo>
                    <a:pt x="12700" y="116840"/>
                  </a:lnTo>
                  <a:lnTo>
                    <a:pt x="10160" y="130810"/>
                  </a:lnTo>
                  <a:lnTo>
                    <a:pt x="7620" y="143510"/>
                  </a:lnTo>
                  <a:lnTo>
                    <a:pt x="5080" y="154940"/>
                  </a:lnTo>
                  <a:lnTo>
                    <a:pt x="3810" y="168910"/>
                  </a:lnTo>
                  <a:lnTo>
                    <a:pt x="2540" y="184150"/>
                  </a:lnTo>
                  <a:lnTo>
                    <a:pt x="1270" y="199390"/>
                  </a:lnTo>
                  <a:lnTo>
                    <a:pt x="1270" y="205740"/>
                  </a:lnTo>
                  <a:lnTo>
                    <a:pt x="0" y="204470"/>
                  </a:lnTo>
                  <a:lnTo>
                    <a:pt x="0" y="199390"/>
                  </a:lnTo>
                  <a:lnTo>
                    <a:pt x="1270" y="187960"/>
                  </a:lnTo>
                  <a:lnTo>
                    <a:pt x="5080" y="153670"/>
                  </a:lnTo>
                  <a:lnTo>
                    <a:pt x="7620" y="137160"/>
                  </a:lnTo>
                  <a:lnTo>
                    <a:pt x="11430" y="123190"/>
                  </a:lnTo>
                  <a:lnTo>
                    <a:pt x="13970" y="110490"/>
                  </a:lnTo>
                  <a:lnTo>
                    <a:pt x="17780" y="97790"/>
                  </a:lnTo>
                  <a:lnTo>
                    <a:pt x="24130" y="74930"/>
                  </a:lnTo>
                  <a:lnTo>
                    <a:pt x="30480" y="64770"/>
                  </a:lnTo>
                  <a:lnTo>
                    <a:pt x="38100" y="53340"/>
                  </a:lnTo>
                  <a:lnTo>
                    <a:pt x="45720" y="43180"/>
                  </a:lnTo>
                  <a:lnTo>
                    <a:pt x="54610" y="34290"/>
                  </a:lnTo>
                  <a:lnTo>
                    <a:pt x="64770" y="27940"/>
                  </a:lnTo>
                  <a:lnTo>
                    <a:pt x="74930" y="21590"/>
                  </a:lnTo>
                  <a:lnTo>
                    <a:pt x="85090" y="16510"/>
                  </a:lnTo>
                  <a:lnTo>
                    <a:pt x="95250" y="12700"/>
                  </a:lnTo>
                  <a:lnTo>
                    <a:pt x="105410" y="8890"/>
                  </a:lnTo>
                  <a:lnTo>
                    <a:pt x="118110" y="3810"/>
                  </a:lnTo>
                  <a:lnTo>
                    <a:pt x="132080" y="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653530" y="10868660"/>
              <a:ext cx="220981" cy="189231"/>
            </a:xfrm>
            <a:custGeom>
              <a:avLst/>
              <a:gdLst/>
              <a:ahLst/>
              <a:cxnLst/>
              <a:rect l="0" t="0" r="0" b="0"/>
              <a:pathLst>
                <a:path w="220981" h="189231">
                  <a:moveTo>
                    <a:pt x="0" y="165100"/>
                  </a:moveTo>
                  <a:lnTo>
                    <a:pt x="0" y="187960"/>
                  </a:lnTo>
                  <a:lnTo>
                    <a:pt x="1270" y="189230"/>
                  </a:lnTo>
                  <a:lnTo>
                    <a:pt x="3810" y="182880"/>
                  </a:lnTo>
                  <a:lnTo>
                    <a:pt x="6350" y="173990"/>
                  </a:lnTo>
                  <a:lnTo>
                    <a:pt x="8890" y="163830"/>
                  </a:lnTo>
                  <a:lnTo>
                    <a:pt x="15240" y="143510"/>
                  </a:lnTo>
                  <a:lnTo>
                    <a:pt x="21590" y="120650"/>
                  </a:lnTo>
                  <a:lnTo>
                    <a:pt x="25400" y="106680"/>
                  </a:lnTo>
                  <a:lnTo>
                    <a:pt x="30480" y="95250"/>
                  </a:lnTo>
                  <a:lnTo>
                    <a:pt x="38100" y="83820"/>
                  </a:lnTo>
                  <a:lnTo>
                    <a:pt x="46990" y="72390"/>
                  </a:lnTo>
                  <a:lnTo>
                    <a:pt x="54610" y="62230"/>
                  </a:lnTo>
                  <a:lnTo>
                    <a:pt x="62230" y="53340"/>
                  </a:lnTo>
                  <a:lnTo>
                    <a:pt x="69850" y="45720"/>
                  </a:lnTo>
                  <a:lnTo>
                    <a:pt x="83820" y="30480"/>
                  </a:lnTo>
                  <a:lnTo>
                    <a:pt x="91440" y="22860"/>
                  </a:lnTo>
                  <a:lnTo>
                    <a:pt x="100330" y="16510"/>
                  </a:lnTo>
                  <a:lnTo>
                    <a:pt x="109220" y="11430"/>
                  </a:lnTo>
                  <a:lnTo>
                    <a:pt x="118110" y="6350"/>
                  </a:lnTo>
                  <a:lnTo>
                    <a:pt x="129540" y="3810"/>
                  </a:lnTo>
                  <a:lnTo>
                    <a:pt x="140970" y="1270"/>
                  </a:lnTo>
                  <a:lnTo>
                    <a:pt x="153670" y="0"/>
                  </a:lnTo>
                  <a:lnTo>
                    <a:pt x="167640" y="1270"/>
                  </a:lnTo>
                  <a:lnTo>
                    <a:pt x="180340" y="5080"/>
                  </a:lnTo>
                  <a:lnTo>
                    <a:pt x="220980" y="17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963410" y="10869930"/>
              <a:ext cx="248921" cy="248921"/>
            </a:xfrm>
            <a:custGeom>
              <a:avLst/>
              <a:gdLst/>
              <a:ahLst/>
              <a:cxnLst/>
              <a:rect l="0" t="0" r="0" b="0"/>
              <a:pathLst>
                <a:path w="248921" h="248921">
                  <a:moveTo>
                    <a:pt x="248920" y="69850"/>
                  </a:moveTo>
                  <a:lnTo>
                    <a:pt x="219710" y="40640"/>
                  </a:lnTo>
                  <a:lnTo>
                    <a:pt x="212090" y="35560"/>
                  </a:lnTo>
                  <a:lnTo>
                    <a:pt x="203200" y="30480"/>
                  </a:lnTo>
                  <a:lnTo>
                    <a:pt x="193040" y="25400"/>
                  </a:lnTo>
                  <a:lnTo>
                    <a:pt x="185420" y="20320"/>
                  </a:lnTo>
                  <a:lnTo>
                    <a:pt x="176530" y="15240"/>
                  </a:lnTo>
                  <a:lnTo>
                    <a:pt x="168910" y="8890"/>
                  </a:lnTo>
                  <a:lnTo>
                    <a:pt x="157480" y="3810"/>
                  </a:lnTo>
                  <a:lnTo>
                    <a:pt x="142240" y="127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9060" y="3810"/>
                  </a:lnTo>
                  <a:lnTo>
                    <a:pt x="90170" y="8890"/>
                  </a:lnTo>
                  <a:lnTo>
                    <a:pt x="80010" y="15240"/>
                  </a:lnTo>
                  <a:lnTo>
                    <a:pt x="68580" y="22860"/>
                  </a:lnTo>
                  <a:lnTo>
                    <a:pt x="58420" y="31750"/>
                  </a:lnTo>
                  <a:lnTo>
                    <a:pt x="49530" y="41910"/>
                  </a:lnTo>
                  <a:lnTo>
                    <a:pt x="40640" y="53340"/>
                  </a:lnTo>
                  <a:lnTo>
                    <a:pt x="33020" y="66040"/>
                  </a:lnTo>
                  <a:lnTo>
                    <a:pt x="25400" y="78740"/>
                  </a:lnTo>
                  <a:lnTo>
                    <a:pt x="17780" y="92710"/>
                  </a:lnTo>
                  <a:lnTo>
                    <a:pt x="10160" y="105410"/>
                  </a:lnTo>
                  <a:lnTo>
                    <a:pt x="5080" y="119380"/>
                  </a:lnTo>
                  <a:lnTo>
                    <a:pt x="2540" y="133350"/>
                  </a:lnTo>
                  <a:lnTo>
                    <a:pt x="0" y="147320"/>
                  </a:lnTo>
                  <a:lnTo>
                    <a:pt x="0" y="163830"/>
                  </a:lnTo>
                  <a:lnTo>
                    <a:pt x="1270" y="181610"/>
                  </a:lnTo>
                  <a:lnTo>
                    <a:pt x="2540" y="200660"/>
                  </a:lnTo>
                  <a:lnTo>
                    <a:pt x="7620" y="214630"/>
                  </a:lnTo>
                  <a:lnTo>
                    <a:pt x="13970" y="224790"/>
                  </a:lnTo>
                  <a:lnTo>
                    <a:pt x="21590" y="232410"/>
                  </a:lnTo>
                  <a:lnTo>
                    <a:pt x="30480" y="236220"/>
                  </a:lnTo>
                  <a:lnTo>
                    <a:pt x="40640" y="238760"/>
                  </a:lnTo>
                  <a:lnTo>
                    <a:pt x="49530" y="238760"/>
                  </a:lnTo>
                  <a:lnTo>
                    <a:pt x="59690" y="237490"/>
                  </a:lnTo>
                  <a:lnTo>
                    <a:pt x="69850" y="234950"/>
                  </a:lnTo>
                  <a:lnTo>
                    <a:pt x="80010" y="232410"/>
                  </a:lnTo>
                  <a:lnTo>
                    <a:pt x="91440" y="227330"/>
                  </a:lnTo>
                  <a:lnTo>
                    <a:pt x="101600" y="220980"/>
                  </a:lnTo>
                  <a:lnTo>
                    <a:pt x="111760" y="212090"/>
                  </a:lnTo>
                  <a:lnTo>
                    <a:pt x="121920" y="203200"/>
                  </a:lnTo>
                  <a:lnTo>
                    <a:pt x="133350" y="194310"/>
                  </a:lnTo>
                  <a:lnTo>
                    <a:pt x="143510" y="184150"/>
                  </a:lnTo>
                  <a:lnTo>
                    <a:pt x="152400" y="172720"/>
                  </a:lnTo>
                  <a:lnTo>
                    <a:pt x="161290" y="161290"/>
                  </a:lnTo>
                  <a:lnTo>
                    <a:pt x="168910" y="147320"/>
                  </a:lnTo>
                  <a:lnTo>
                    <a:pt x="176530" y="134620"/>
                  </a:lnTo>
                  <a:lnTo>
                    <a:pt x="184150" y="120650"/>
                  </a:lnTo>
                  <a:lnTo>
                    <a:pt x="191770" y="107950"/>
                  </a:lnTo>
                  <a:lnTo>
                    <a:pt x="198120" y="95250"/>
                  </a:lnTo>
                  <a:lnTo>
                    <a:pt x="203200" y="82550"/>
                  </a:lnTo>
                  <a:lnTo>
                    <a:pt x="208280" y="71120"/>
                  </a:lnTo>
                  <a:lnTo>
                    <a:pt x="207010" y="67310"/>
                  </a:lnTo>
                  <a:lnTo>
                    <a:pt x="203200" y="68580"/>
                  </a:lnTo>
                  <a:lnTo>
                    <a:pt x="198120" y="72390"/>
                  </a:lnTo>
                  <a:lnTo>
                    <a:pt x="191770" y="78740"/>
                  </a:lnTo>
                  <a:lnTo>
                    <a:pt x="187960" y="86360"/>
                  </a:lnTo>
                  <a:lnTo>
                    <a:pt x="182880" y="95250"/>
                  </a:lnTo>
                  <a:lnTo>
                    <a:pt x="179070" y="104140"/>
                  </a:lnTo>
                  <a:lnTo>
                    <a:pt x="175260" y="113030"/>
                  </a:lnTo>
                  <a:lnTo>
                    <a:pt x="171450" y="123190"/>
                  </a:lnTo>
                  <a:lnTo>
                    <a:pt x="168910" y="137160"/>
                  </a:lnTo>
                  <a:lnTo>
                    <a:pt x="167640" y="153670"/>
                  </a:lnTo>
                  <a:lnTo>
                    <a:pt x="166370" y="171450"/>
                  </a:lnTo>
                  <a:lnTo>
                    <a:pt x="167640" y="187960"/>
                  </a:lnTo>
                  <a:lnTo>
                    <a:pt x="171450" y="203200"/>
                  </a:lnTo>
                  <a:lnTo>
                    <a:pt x="21717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7209790" y="10873740"/>
              <a:ext cx="195581" cy="448311"/>
            </a:xfrm>
            <a:custGeom>
              <a:avLst/>
              <a:gdLst/>
              <a:ahLst/>
              <a:cxnLst/>
              <a:rect l="0" t="0" r="0" b="0"/>
              <a:pathLst>
                <a:path w="195581" h="448311">
                  <a:moveTo>
                    <a:pt x="191770" y="34290"/>
                  </a:moveTo>
                  <a:lnTo>
                    <a:pt x="186690" y="17780"/>
                  </a:lnTo>
                  <a:lnTo>
                    <a:pt x="181610" y="11430"/>
                  </a:lnTo>
                  <a:lnTo>
                    <a:pt x="173990" y="6350"/>
                  </a:lnTo>
                  <a:lnTo>
                    <a:pt x="166370" y="1270"/>
                  </a:lnTo>
                  <a:lnTo>
                    <a:pt x="157480" y="0"/>
                  </a:lnTo>
                  <a:lnTo>
                    <a:pt x="147320" y="0"/>
                  </a:lnTo>
                  <a:lnTo>
                    <a:pt x="137160" y="0"/>
                  </a:lnTo>
                  <a:lnTo>
                    <a:pt x="127000" y="5080"/>
                  </a:lnTo>
                  <a:lnTo>
                    <a:pt x="116840" y="11430"/>
                  </a:lnTo>
                  <a:lnTo>
                    <a:pt x="106680" y="19050"/>
                  </a:lnTo>
                  <a:lnTo>
                    <a:pt x="96520" y="27940"/>
                  </a:lnTo>
                  <a:lnTo>
                    <a:pt x="86360" y="36830"/>
                  </a:lnTo>
                  <a:lnTo>
                    <a:pt x="76200" y="46990"/>
                  </a:lnTo>
                  <a:lnTo>
                    <a:pt x="64770" y="57150"/>
                  </a:lnTo>
                  <a:lnTo>
                    <a:pt x="54610" y="69850"/>
                  </a:lnTo>
                  <a:lnTo>
                    <a:pt x="44450" y="82550"/>
                  </a:lnTo>
                  <a:lnTo>
                    <a:pt x="35560" y="95250"/>
                  </a:lnTo>
                  <a:lnTo>
                    <a:pt x="29210" y="109220"/>
                  </a:lnTo>
                  <a:lnTo>
                    <a:pt x="24130" y="123190"/>
                  </a:lnTo>
                  <a:lnTo>
                    <a:pt x="13970" y="147320"/>
                  </a:lnTo>
                  <a:lnTo>
                    <a:pt x="10160" y="158750"/>
                  </a:lnTo>
                  <a:lnTo>
                    <a:pt x="10160" y="172720"/>
                  </a:lnTo>
                  <a:lnTo>
                    <a:pt x="12700" y="186690"/>
                  </a:lnTo>
                  <a:lnTo>
                    <a:pt x="15240" y="203200"/>
                  </a:lnTo>
                  <a:lnTo>
                    <a:pt x="21590" y="215900"/>
                  </a:lnTo>
                  <a:lnTo>
                    <a:pt x="29210" y="226060"/>
                  </a:lnTo>
                  <a:lnTo>
                    <a:pt x="38100" y="236220"/>
                  </a:lnTo>
                  <a:lnTo>
                    <a:pt x="46990" y="241300"/>
                  </a:lnTo>
                  <a:lnTo>
                    <a:pt x="57150" y="243840"/>
                  </a:lnTo>
                  <a:lnTo>
                    <a:pt x="66040" y="243840"/>
                  </a:lnTo>
                  <a:lnTo>
                    <a:pt x="76200" y="242570"/>
                  </a:lnTo>
                  <a:lnTo>
                    <a:pt x="86360" y="238760"/>
                  </a:lnTo>
                  <a:lnTo>
                    <a:pt x="97790" y="233680"/>
                  </a:lnTo>
                  <a:lnTo>
                    <a:pt x="106680" y="227330"/>
                  </a:lnTo>
                  <a:lnTo>
                    <a:pt x="115570" y="218440"/>
                  </a:lnTo>
                  <a:lnTo>
                    <a:pt x="123190" y="209550"/>
                  </a:lnTo>
                  <a:lnTo>
                    <a:pt x="130810" y="200660"/>
                  </a:lnTo>
                  <a:lnTo>
                    <a:pt x="138430" y="190500"/>
                  </a:lnTo>
                  <a:lnTo>
                    <a:pt x="146050" y="180340"/>
                  </a:lnTo>
                  <a:lnTo>
                    <a:pt x="152400" y="167640"/>
                  </a:lnTo>
                  <a:lnTo>
                    <a:pt x="160020" y="153670"/>
                  </a:lnTo>
                  <a:lnTo>
                    <a:pt x="166370" y="138430"/>
                  </a:lnTo>
                  <a:lnTo>
                    <a:pt x="172720" y="123190"/>
                  </a:lnTo>
                  <a:lnTo>
                    <a:pt x="177800" y="109220"/>
                  </a:lnTo>
                  <a:lnTo>
                    <a:pt x="194310" y="57150"/>
                  </a:lnTo>
                  <a:lnTo>
                    <a:pt x="195580" y="54610"/>
                  </a:lnTo>
                  <a:lnTo>
                    <a:pt x="194310" y="63500"/>
                  </a:lnTo>
                  <a:lnTo>
                    <a:pt x="191770" y="71120"/>
                  </a:lnTo>
                  <a:lnTo>
                    <a:pt x="189230" y="80010"/>
                  </a:lnTo>
                  <a:lnTo>
                    <a:pt x="186690" y="88900"/>
                  </a:lnTo>
                  <a:lnTo>
                    <a:pt x="185420" y="100330"/>
                  </a:lnTo>
                  <a:lnTo>
                    <a:pt x="184150" y="111760"/>
                  </a:lnTo>
                  <a:lnTo>
                    <a:pt x="182880" y="124460"/>
                  </a:lnTo>
                  <a:lnTo>
                    <a:pt x="182880" y="139700"/>
                  </a:lnTo>
                  <a:lnTo>
                    <a:pt x="181610" y="170180"/>
                  </a:lnTo>
                  <a:lnTo>
                    <a:pt x="180340" y="186690"/>
                  </a:lnTo>
                  <a:lnTo>
                    <a:pt x="177800" y="204470"/>
                  </a:lnTo>
                  <a:lnTo>
                    <a:pt x="175260" y="220980"/>
                  </a:lnTo>
                  <a:lnTo>
                    <a:pt x="173990" y="238760"/>
                  </a:lnTo>
                  <a:lnTo>
                    <a:pt x="172720" y="255270"/>
                  </a:lnTo>
                  <a:lnTo>
                    <a:pt x="172720" y="273050"/>
                  </a:lnTo>
                  <a:lnTo>
                    <a:pt x="170180" y="289560"/>
                  </a:lnTo>
                  <a:lnTo>
                    <a:pt x="167640" y="304800"/>
                  </a:lnTo>
                  <a:lnTo>
                    <a:pt x="165100" y="320040"/>
                  </a:lnTo>
                  <a:lnTo>
                    <a:pt x="163830" y="335280"/>
                  </a:lnTo>
                  <a:lnTo>
                    <a:pt x="162560" y="349250"/>
                  </a:lnTo>
                  <a:lnTo>
                    <a:pt x="161290" y="363220"/>
                  </a:lnTo>
                  <a:lnTo>
                    <a:pt x="158750" y="377190"/>
                  </a:lnTo>
                  <a:lnTo>
                    <a:pt x="154940" y="388620"/>
                  </a:lnTo>
                  <a:lnTo>
                    <a:pt x="149860" y="400050"/>
                  </a:lnTo>
                  <a:lnTo>
                    <a:pt x="142240" y="410210"/>
                  </a:lnTo>
                  <a:lnTo>
                    <a:pt x="134620" y="420370"/>
                  </a:lnTo>
                  <a:lnTo>
                    <a:pt x="125730" y="427990"/>
                  </a:lnTo>
                  <a:lnTo>
                    <a:pt x="115570" y="434340"/>
                  </a:lnTo>
                  <a:lnTo>
                    <a:pt x="106680" y="440690"/>
                  </a:lnTo>
                  <a:lnTo>
                    <a:pt x="96520" y="445770"/>
                  </a:lnTo>
                  <a:lnTo>
                    <a:pt x="83820" y="447040"/>
                  </a:lnTo>
                  <a:lnTo>
                    <a:pt x="69850" y="448310"/>
                  </a:lnTo>
                  <a:lnTo>
                    <a:pt x="53340" y="447040"/>
                  </a:lnTo>
                  <a:lnTo>
                    <a:pt x="41910" y="444500"/>
                  </a:lnTo>
                  <a:lnTo>
                    <a:pt x="30480" y="439420"/>
                  </a:lnTo>
                  <a:lnTo>
                    <a:pt x="21590" y="434340"/>
                  </a:lnTo>
                  <a:lnTo>
                    <a:pt x="13970" y="424180"/>
                  </a:lnTo>
                  <a:lnTo>
                    <a:pt x="7620" y="410210"/>
                  </a:lnTo>
                  <a:lnTo>
                    <a:pt x="2540" y="393700"/>
                  </a:lnTo>
                  <a:lnTo>
                    <a:pt x="0" y="378460"/>
                  </a:lnTo>
                  <a:lnTo>
                    <a:pt x="0" y="365760"/>
                  </a:lnTo>
                  <a:lnTo>
                    <a:pt x="2540" y="32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7523480" y="10834370"/>
              <a:ext cx="161291" cy="251461"/>
            </a:xfrm>
            <a:custGeom>
              <a:avLst/>
              <a:gdLst/>
              <a:ahLst/>
              <a:cxnLst/>
              <a:rect l="0" t="0" r="0" b="0"/>
              <a:pathLst>
                <a:path w="161291" h="251461">
                  <a:moveTo>
                    <a:pt x="35560" y="73660"/>
                  </a:moveTo>
                  <a:lnTo>
                    <a:pt x="25400" y="90170"/>
                  </a:lnTo>
                  <a:lnTo>
                    <a:pt x="20320" y="99060"/>
                  </a:lnTo>
                  <a:lnTo>
                    <a:pt x="16510" y="107950"/>
                  </a:lnTo>
                  <a:lnTo>
                    <a:pt x="12700" y="118110"/>
                  </a:lnTo>
                  <a:lnTo>
                    <a:pt x="8890" y="130810"/>
                  </a:lnTo>
                  <a:lnTo>
                    <a:pt x="5080" y="147320"/>
                  </a:lnTo>
                  <a:lnTo>
                    <a:pt x="1270" y="165100"/>
                  </a:lnTo>
                  <a:lnTo>
                    <a:pt x="0" y="180340"/>
                  </a:lnTo>
                  <a:lnTo>
                    <a:pt x="0" y="194310"/>
                  </a:lnTo>
                  <a:lnTo>
                    <a:pt x="1270" y="205740"/>
                  </a:lnTo>
                  <a:lnTo>
                    <a:pt x="5080" y="218440"/>
                  </a:lnTo>
                  <a:lnTo>
                    <a:pt x="8890" y="229870"/>
                  </a:lnTo>
                  <a:lnTo>
                    <a:pt x="15240" y="241300"/>
                  </a:lnTo>
                  <a:lnTo>
                    <a:pt x="24130" y="247650"/>
                  </a:lnTo>
                  <a:lnTo>
                    <a:pt x="36830" y="250190"/>
                  </a:lnTo>
                  <a:lnTo>
                    <a:pt x="50800" y="251460"/>
                  </a:lnTo>
                  <a:lnTo>
                    <a:pt x="63500" y="250190"/>
                  </a:lnTo>
                  <a:lnTo>
                    <a:pt x="74930" y="248920"/>
                  </a:lnTo>
                  <a:lnTo>
                    <a:pt x="86360" y="246380"/>
                  </a:lnTo>
                  <a:lnTo>
                    <a:pt x="96520" y="241300"/>
                  </a:lnTo>
                  <a:lnTo>
                    <a:pt x="105410" y="234950"/>
                  </a:lnTo>
                  <a:lnTo>
                    <a:pt x="114300" y="226060"/>
                  </a:lnTo>
                  <a:lnTo>
                    <a:pt x="120650" y="217170"/>
                  </a:lnTo>
                  <a:lnTo>
                    <a:pt x="127000" y="208280"/>
                  </a:lnTo>
                  <a:lnTo>
                    <a:pt x="130810" y="198120"/>
                  </a:lnTo>
                  <a:lnTo>
                    <a:pt x="137160" y="187960"/>
                  </a:lnTo>
                  <a:lnTo>
                    <a:pt x="143510" y="177800"/>
                  </a:lnTo>
                  <a:lnTo>
                    <a:pt x="149860" y="167640"/>
                  </a:lnTo>
                  <a:lnTo>
                    <a:pt x="153670" y="154940"/>
                  </a:lnTo>
                  <a:lnTo>
                    <a:pt x="156210" y="140970"/>
                  </a:lnTo>
                  <a:lnTo>
                    <a:pt x="158750" y="125730"/>
                  </a:lnTo>
                  <a:lnTo>
                    <a:pt x="160020" y="110490"/>
                  </a:lnTo>
                  <a:lnTo>
                    <a:pt x="160020" y="96520"/>
                  </a:lnTo>
                  <a:lnTo>
                    <a:pt x="161290" y="81280"/>
                  </a:lnTo>
                  <a:lnTo>
                    <a:pt x="160020" y="66040"/>
                  </a:lnTo>
                  <a:lnTo>
                    <a:pt x="158750" y="49530"/>
                  </a:lnTo>
                  <a:lnTo>
                    <a:pt x="1409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780020" y="10687050"/>
              <a:ext cx="105411" cy="346711"/>
            </a:xfrm>
            <a:custGeom>
              <a:avLst/>
              <a:gdLst/>
              <a:ahLst/>
              <a:cxnLst/>
              <a:rect l="0" t="0" r="0" b="0"/>
              <a:pathLst>
                <a:path w="105411" h="346711">
                  <a:moveTo>
                    <a:pt x="105410" y="0"/>
                  </a:moveTo>
                  <a:lnTo>
                    <a:pt x="100330" y="16510"/>
                  </a:lnTo>
                  <a:lnTo>
                    <a:pt x="85090" y="66040"/>
                  </a:lnTo>
                  <a:lnTo>
                    <a:pt x="80010" y="83820"/>
                  </a:lnTo>
                  <a:lnTo>
                    <a:pt x="73660" y="100330"/>
                  </a:lnTo>
                  <a:lnTo>
                    <a:pt x="66040" y="115570"/>
                  </a:lnTo>
                  <a:lnTo>
                    <a:pt x="60960" y="132080"/>
                  </a:lnTo>
                  <a:lnTo>
                    <a:pt x="55880" y="148590"/>
                  </a:lnTo>
                  <a:lnTo>
                    <a:pt x="52070" y="166370"/>
                  </a:lnTo>
                  <a:lnTo>
                    <a:pt x="45720" y="182880"/>
                  </a:lnTo>
                  <a:lnTo>
                    <a:pt x="40640" y="200660"/>
                  </a:lnTo>
                  <a:lnTo>
                    <a:pt x="34290" y="218440"/>
                  </a:lnTo>
                  <a:lnTo>
                    <a:pt x="29210" y="233680"/>
                  </a:lnTo>
                  <a:lnTo>
                    <a:pt x="24130" y="250190"/>
                  </a:lnTo>
                  <a:lnTo>
                    <a:pt x="15240" y="279400"/>
                  </a:lnTo>
                  <a:lnTo>
                    <a:pt x="11430" y="29337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696200" y="10834370"/>
              <a:ext cx="294641" cy="10161"/>
            </a:xfrm>
            <a:custGeom>
              <a:avLst/>
              <a:gdLst/>
              <a:ahLst/>
              <a:cxnLst/>
              <a:rect l="0" t="0" r="0" b="0"/>
              <a:pathLst>
                <a:path w="294641" h="10161">
                  <a:moveTo>
                    <a:pt x="0" y="0"/>
                  </a:moveTo>
                  <a:lnTo>
                    <a:pt x="16510" y="5080"/>
                  </a:lnTo>
                  <a:lnTo>
                    <a:pt x="30480" y="7620"/>
                  </a:lnTo>
                  <a:lnTo>
                    <a:pt x="46990" y="8890"/>
                  </a:lnTo>
                  <a:lnTo>
                    <a:pt x="85090" y="10160"/>
                  </a:lnTo>
                  <a:lnTo>
                    <a:pt x="170180" y="10160"/>
                  </a:lnTo>
                  <a:lnTo>
                    <a:pt x="29464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1747520" y="11445240"/>
              <a:ext cx="73661" cy="358141"/>
            </a:xfrm>
            <a:custGeom>
              <a:avLst/>
              <a:gdLst/>
              <a:ahLst/>
              <a:cxnLst/>
              <a:rect l="0" t="0" r="0" b="0"/>
              <a:pathLst>
                <a:path w="73661" h="358141">
                  <a:moveTo>
                    <a:pt x="73660" y="0"/>
                  </a:moveTo>
                  <a:lnTo>
                    <a:pt x="62230" y="21590"/>
                  </a:lnTo>
                  <a:lnTo>
                    <a:pt x="58420" y="33020"/>
                  </a:lnTo>
                  <a:lnTo>
                    <a:pt x="54610" y="45720"/>
                  </a:lnTo>
                  <a:lnTo>
                    <a:pt x="50800" y="58420"/>
                  </a:lnTo>
                  <a:lnTo>
                    <a:pt x="46990" y="72390"/>
                  </a:lnTo>
                  <a:lnTo>
                    <a:pt x="39370" y="104140"/>
                  </a:lnTo>
                  <a:lnTo>
                    <a:pt x="27940" y="154940"/>
                  </a:lnTo>
                  <a:lnTo>
                    <a:pt x="25400" y="172720"/>
                  </a:lnTo>
                  <a:lnTo>
                    <a:pt x="24130" y="189230"/>
                  </a:lnTo>
                  <a:lnTo>
                    <a:pt x="22860" y="207010"/>
                  </a:lnTo>
                  <a:lnTo>
                    <a:pt x="21590" y="223520"/>
                  </a:lnTo>
                  <a:lnTo>
                    <a:pt x="19050" y="238760"/>
                  </a:lnTo>
                  <a:lnTo>
                    <a:pt x="16510" y="254000"/>
                  </a:lnTo>
                  <a:lnTo>
                    <a:pt x="10160" y="28321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1684020" y="11605260"/>
              <a:ext cx="448311" cy="218441"/>
            </a:xfrm>
            <a:custGeom>
              <a:avLst/>
              <a:gdLst/>
              <a:ahLst/>
              <a:cxnLst/>
              <a:rect l="0" t="0" r="0" b="0"/>
              <a:pathLst>
                <a:path w="448311" h="218441">
                  <a:moveTo>
                    <a:pt x="0" y="60960"/>
                  </a:moveTo>
                  <a:lnTo>
                    <a:pt x="22860" y="60960"/>
                  </a:lnTo>
                  <a:lnTo>
                    <a:pt x="33020" y="59690"/>
                  </a:lnTo>
                  <a:lnTo>
                    <a:pt x="43180" y="57150"/>
                  </a:lnTo>
                  <a:lnTo>
                    <a:pt x="146050" y="33020"/>
                  </a:lnTo>
                  <a:lnTo>
                    <a:pt x="212090" y="19050"/>
                  </a:lnTo>
                  <a:lnTo>
                    <a:pt x="229870" y="15240"/>
                  </a:lnTo>
                  <a:lnTo>
                    <a:pt x="247650" y="12700"/>
                  </a:lnTo>
                  <a:lnTo>
                    <a:pt x="266700" y="11430"/>
                  </a:lnTo>
                  <a:lnTo>
                    <a:pt x="287020" y="10160"/>
                  </a:lnTo>
                  <a:lnTo>
                    <a:pt x="299720" y="16510"/>
                  </a:lnTo>
                  <a:lnTo>
                    <a:pt x="306070" y="27940"/>
                  </a:lnTo>
                  <a:lnTo>
                    <a:pt x="309880" y="41910"/>
                  </a:lnTo>
                  <a:lnTo>
                    <a:pt x="311150" y="55880"/>
                  </a:lnTo>
                  <a:lnTo>
                    <a:pt x="309880" y="67310"/>
                  </a:lnTo>
                  <a:lnTo>
                    <a:pt x="308610" y="80010"/>
                  </a:lnTo>
                  <a:lnTo>
                    <a:pt x="306070" y="91440"/>
                  </a:lnTo>
                  <a:lnTo>
                    <a:pt x="303530" y="101600"/>
                  </a:lnTo>
                  <a:lnTo>
                    <a:pt x="300990" y="113030"/>
                  </a:lnTo>
                  <a:lnTo>
                    <a:pt x="294640" y="134620"/>
                  </a:lnTo>
                  <a:lnTo>
                    <a:pt x="292100" y="144780"/>
                  </a:lnTo>
                  <a:lnTo>
                    <a:pt x="289560" y="156210"/>
                  </a:lnTo>
                  <a:lnTo>
                    <a:pt x="288290" y="168910"/>
                  </a:lnTo>
                  <a:lnTo>
                    <a:pt x="287020" y="181610"/>
                  </a:lnTo>
                  <a:lnTo>
                    <a:pt x="289560" y="193040"/>
                  </a:lnTo>
                  <a:lnTo>
                    <a:pt x="294640" y="203200"/>
                  </a:lnTo>
                  <a:lnTo>
                    <a:pt x="302260" y="212090"/>
                  </a:lnTo>
                  <a:lnTo>
                    <a:pt x="312420" y="215900"/>
                  </a:lnTo>
                  <a:lnTo>
                    <a:pt x="325120" y="218440"/>
                  </a:lnTo>
                  <a:lnTo>
                    <a:pt x="340360" y="218440"/>
                  </a:lnTo>
                  <a:lnTo>
                    <a:pt x="353060" y="215900"/>
                  </a:lnTo>
                  <a:lnTo>
                    <a:pt x="365760" y="212090"/>
                  </a:lnTo>
                  <a:lnTo>
                    <a:pt x="377190" y="207010"/>
                  </a:lnTo>
                  <a:lnTo>
                    <a:pt x="388620" y="200660"/>
                  </a:lnTo>
                  <a:lnTo>
                    <a:pt x="400050" y="193040"/>
                  </a:lnTo>
                  <a:lnTo>
                    <a:pt x="410210" y="184150"/>
                  </a:lnTo>
                  <a:lnTo>
                    <a:pt x="420370" y="173990"/>
                  </a:lnTo>
                  <a:lnTo>
                    <a:pt x="429260" y="165100"/>
                  </a:lnTo>
                  <a:lnTo>
                    <a:pt x="436880" y="154940"/>
                  </a:lnTo>
                  <a:lnTo>
                    <a:pt x="441960" y="140970"/>
                  </a:lnTo>
                  <a:lnTo>
                    <a:pt x="445770" y="124460"/>
                  </a:lnTo>
                  <a:lnTo>
                    <a:pt x="448310" y="106680"/>
                  </a:lnTo>
                  <a:lnTo>
                    <a:pt x="448310" y="91440"/>
                  </a:lnTo>
                  <a:lnTo>
                    <a:pt x="448310" y="77470"/>
                  </a:lnTo>
                  <a:lnTo>
                    <a:pt x="445770" y="64770"/>
                  </a:lnTo>
                  <a:lnTo>
                    <a:pt x="443230" y="53340"/>
                  </a:lnTo>
                  <a:lnTo>
                    <a:pt x="438150" y="41910"/>
                  </a:lnTo>
                  <a:lnTo>
                    <a:pt x="433070" y="30480"/>
                  </a:lnTo>
                  <a:lnTo>
                    <a:pt x="422910" y="20320"/>
                  </a:lnTo>
                  <a:lnTo>
                    <a:pt x="411480" y="11430"/>
                  </a:lnTo>
                  <a:lnTo>
                    <a:pt x="397510" y="3810"/>
                  </a:lnTo>
                  <a:lnTo>
                    <a:pt x="383540" y="0"/>
                  </a:lnTo>
                  <a:lnTo>
                    <a:pt x="372110" y="1270"/>
                  </a:lnTo>
                  <a:lnTo>
                    <a:pt x="337820" y="39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185670" y="11630660"/>
              <a:ext cx="166371" cy="190501"/>
            </a:xfrm>
            <a:custGeom>
              <a:avLst/>
              <a:gdLst/>
              <a:ahLst/>
              <a:cxnLst/>
              <a:rect l="0" t="0" r="0" b="0"/>
              <a:pathLst>
                <a:path w="166371" h="190501">
                  <a:moveTo>
                    <a:pt x="46990" y="13970"/>
                  </a:moveTo>
                  <a:lnTo>
                    <a:pt x="29210" y="31750"/>
                  </a:lnTo>
                  <a:lnTo>
                    <a:pt x="22860" y="39370"/>
                  </a:lnTo>
                  <a:lnTo>
                    <a:pt x="17780" y="48260"/>
                  </a:lnTo>
                  <a:lnTo>
                    <a:pt x="13970" y="58420"/>
                  </a:lnTo>
                  <a:lnTo>
                    <a:pt x="8890" y="69850"/>
                  </a:lnTo>
                  <a:lnTo>
                    <a:pt x="5080" y="81280"/>
                  </a:lnTo>
                  <a:lnTo>
                    <a:pt x="1270" y="93980"/>
                  </a:lnTo>
                  <a:lnTo>
                    <a:pt x="0" y="107950"/>
                  </a:lnTo>
                  <a:lnTo>
                    <a:pt x="0" y="124460"/>
                  </a:lnTo>
                  <a:lnTo>
                    <a:pt x="1270" y="139700"/>
                  </a:lnTo>
                  <a:lnTo>
                    <a:pt x="6350" y="154940"/>
                  </a:lnTo>
                  <a:lnTo>
                    <a:pt x="12700" y="167640"/>
                  </a:lnTo>
                  <a:lnTo>
                    <a:pt x="20320" y="179070"/>
                  </a:lnTo>
                  <a:lnTo>
                    <a:pt x="31750" y="186690"/>
                  </a:lnTo>
                  <a:lnTo>
                    <a:pt x="44450" y="190500"/>
                  </a:lnTo>
                  <a:lnTo>
                    <a:pt x="59690" y="190500"/>
                  </a:lnTo>
                  <a:lnTo>
                    <a:pt x="72390" y="189230"/>
                  </a:lnTo>
                  <a:lnTo>
                    <a:pt x="85090" y="186690"/>
                  </a:lnTo>
                  <a:lnTo>
                    <a:pt x="96520" y="181610"/>
                  </a:lnTo>
                  <a:lnTo>
                    <a:pt x="107950" y="175260"/>
                  </a:lnTo>
                  <a:lnTo>
                    <a:pt x="119380" y="167640"/>
                  </a:lnTo>
                  <a:lnTo>
                    <a:pt x="129540" y="158750"/>
                  </a:lnTo>
                  <a:lnTo>
                    <a:pt x="138430" y="148590"/>
                  </a:lnTo>
                  <a:lnTo>
                    <a:pt x="144780" y="139700"/>
                  </a:lnTo>
                  <a:lnTo>
                    <a:pt x="151130" y="129540"/>
                  </a:lnTo>
                  <a:lnTo>
                    <a:pt x="156210" y="119380"/>
                  </a:lnTo>
                  <a:lnTo>
                    <a:pt x="160020" y="109220"/>
                  </a:lnTo>
                  <a:lnTo>
                    <a:pt x="163830" y="97790"/>
                  </a:lnTo>
                  <a:lnTo>
                    <a:pt x="166370" y="87630"/>
                  </a:lnTo>
                  <a:lnTo>
                    <a:pt x="166370" y="77470"/>
                  </a:lnTo>
                  <a:lnTo>
                    <a:pt x="165100" y="67310"/>
                  </a:lnTo>
                  <a:lnTo>
                    <a:pt x="161290" y="57150"/>
                  </a:lnTo>
                  <a:lnTo>
                    <a:pt x="157480" y="49530"/>
                  </a:lnTo>
                  <a:lnTo>
                    <a:pt x="151130" y="40640"/>
                  </a:lnTo>
                  <a:lnTo>
                    <a:pt x="146050" y="33020"/>
                  </a:lnTo>
                  <a:lnTo>
                    <a:pt x="139700" y="25400"/>
                  </a:lnTo>
                  <a:lnTo>
                    <a:pt x="133350" y="19050"/>
                  </a:lnTo>
                  <a:lnTo>
                    <a:pt x="123190" y="12700"/>
                  </a:lnTo>
                  <a:lnTo>
                    <a:pt x="110490" y="7620"/>
                  </a:lnTo>
                  <a:lnTo>
                    <a:pt x="96520" y="2540"/>
                  </a:lnTo>
                  <a:lnTo>
                    <a:pt x="82550" y="1270"/>
                  </a:lnTo>
                  <a:lnTo>
                    <a:pt x="71120" y="0"/>
                  </a:lnTo>
                  <a:lnTo>
                    <a:pt x="35560" y="3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421890" y="11487150"/>
              <a:ext cx="52071" cy="326391"/>
            </a:xfrm>
            <a:custGeom>
              <a:avLst/>
              <a:gdLst/>
              <a:ahLst/>
              <a:cxnLst/>
              <a:rect l="0" t="0" r="0" b="0"/>
              <a:pathLst>
                <a:path w="52071" h="326391">
                  <a:moveTo>
                    <a:pt x="52070" y="0"/>
                  </a:moveTo>
                  <a:lnTo>
                    <a:pt x="40640" y="27940"/>
                  </a:lnTo>
                  <a:lnTo>
                    <a:pt x="33020" y="50800"/>
                  </a:lnTo>
                  <a:lnTo>
                    <a:pt x="29210" y="62230"/>
                  </a:lnTo>
                  <a:lnTo>
                    <a:pt x="25400" y="74930"/>
                  </a:lnTo>
                  <a:lnTo>
                    <a:pt x="24130" y="90170"/>
                  </a:lnTo>
                  <a:lnTo>
                    <a:pt x="22860" y="105410"/>
                  </a:lnTo>
                  <a:lnTo>
                    <a:pt x="21590" y="121920"/>
                  </a:lnTo>
                  <a:lnTo>
                    <a:pt x="19050" y="138430"/>
                  </a:lnTo>
                  <a:lnTo>
                    <a:pt x="15240" y="154940"/>
                  </a:lnTo>
                  <a:lnTo>
                    <a:pt x="13970" y="175260"/>
                  </a:lnTo>
                  <a:lnTo>
                    <a:pt x="12700" y="196850"/>
                  </a:lnTo>
                  <a:lnTo>
                    <a:pt x="11430" y="218440"/>
                  </a:lnTo>
                  <a:lnTo>
                    <a:pt x="10160" y="237490"/>
                  </a:lnTo>
                  <a:lnTo>
                    <a:pt x="7620" y="25273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463800" y="11539220"/>
              <a:ext cx="242571" cy="295911"/>
            </a:xfrm>
            <a:custGeom>
              <a:avLst/>
              <a:gdLst/>
              <a:ahLst/>
              <a:cxnLst/>
              <a:rect l="0" t="0" r="0" b="0"/>
              <a:pathLst>
                <a:path w="242571" h="295911">
                  <a:moveTo>
                    <a:pt x="179070" y="0"/>
                  </a:moveTo>
                  <a:lnTo>
                    <a:pt x="167640" y="17780"/>
                  </a:lnTo>
                  <a:lnTo>
                    <a:pt x="162560" y="24130"/>
                  </a:lnTo>
                  <a:lnTo>
                    <a:pt x="156210" y="31750"/>
                  </a:lnTo>
                  <a:lnTo>
                    <a:pt x="149860" y="39370"/>
                  </a:lnTo>
                  <a:lnTo>
                    <a:pt x="143510" y="46990"/>
                  </a:lnTo>
                  <a:lnTo>
                    <a:pt x="135890" y="55880"/>
                  </a:lnTo>
                  <a:lnTo>
                    <a:pt x="129540" y="66040"/>
                  </a:lnTo>
                  <a:lnTo>
                    <a:pt x="120650" y="76200"/>
                  </a:lnTo>
                  <a:lnTo>
                    <a:pt x="109220" y="88900"/>
                  </a:lnTo>
                  <a:lnTo>
                    <a:pt x="86360" y="113030"/>
                  </a:lnTo>
                  <a:lnTo>
                    <a:pt x="63500" y="135890"/>
                  </a:lnTo>
                  <a:lnTo>
                    <a:pt x="53340" y="146050"/>
                  </a:lnTo>
                  <a:lnTo>
                    <a:pt x="41910" y="154940"/>
                  </a:lnTo>
                  <a:lnTo>
                    <a:pt x="31750" y="162560"/>
                  </a:lnTo>
                  <a:lnTo>
                    <a:pt x="22860" y="171450"/>
                  </a:lnTo>
                  <a:lnTo>
                    <a:pt x="13970" y="177800"/>
                  </a:lnTo>
                  <a:lnTo>
                    <a:pt x="5080" y="185420"/>
                  </a:lnTo>
                  <a:lnTo>
                    <a:pt x="1270" y="186690"/>
                  </a:lnTo>
                  <a:lnTo>
                    <a:pt x="0" y="184150"/>
                  </a:lnTo>
                  <a:lnTo>
                    <a:pt x="0" y="179070"/>
                  </a:lnTo>
                  <a:lnTo>
                    <a:pt x="5080" y="176530"/>
                  </a:lnTo>
                  <a:lnTo>
                    <a:pt x="12700" y="173990"/>
                  </a:lnTo>
                  <a:lnTo>
                    <a:pt x="21590" y="172720"/>
                  </a:lnTo>
                  <a:lnTo>
                    <a:pt x="31750" y="172720"/>
                  </a:lnTo>
                  <a:lnTo>
                    <a:pt x="41910" y="173990"/>
                  </a:lnTo>
                  <a:lnTo>
                    <a:pt x="53340" y="175260"/>
                  </a:lnTo>
                  <a:lnTo>
                    <a:pt x="63500" y="179070"/>
                  </a:lnTo>
                  <a:lnTo>
                    <a:pt x="73660" y="184150"/>
                  </a:lnTo>
                  <a:lnTo>
                    <a:pt x="83820" y="189230"/>
                  </a:lnTo>
                  <a:lnTo>
                    <a:pt x="95250" y="196850"/>
                  </a:lnTo>
                  <a:lnTo>
                    <a:pt x="105410" y="204470"/>
                  </a:lnTo>
                  <a:lnTo>
                    <a:pt x="115570" y="214630"/>
                  </a:lnTo>
                  <a:lnTo>
                    <a:pt x="125730" y="222250"/>
                  </a:lnTo>
                  <a:lnTo>
                    <a:pt x="137160" y="229870"/>
                  </a:lnTo>
                  <a:lnTo>
                    <a:pt x="157480" y="245110"/>
                  </a:lnTo>
                  <a:lnTo>
                    <a:pt x="179070" y="260350"/>
                  </a:lnTo>
                  <a:lnTo>
                    <a:pt x="190500" y="266700"/>
                  </a:lnTo>
                  <a:lnTo>
                    <a:pt x="203200" y="274320"/>
                  </a:lnTo>
                  <a:lnTo>
                    <a:pt x="24257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880360" y="11602720"/>
              <a:ext cx="278131" cy="242571"/>
            </a:xfrm>
            <a:custGeom>
              <a:avLst/>
              <a:gdLst/>
              <a:ahLst/>
              <a:cxnLst/>
              <a:rect l="0" t="0" r="0" b="0"/>
              <a:pathLst>
                <a:path w="278131" h="242571">
                  <a:moveTo>
                    <a:pt x="162560" y="0"/>
                  </a:moveTo>
                  <a:lnTo>
                    <a:pt x="156210" y="22860"/>
                  </a:lnTo>
                  <a:lnTo>
                    <a:pt x="154940" y="34290"/>
                  </a:lnTo>
                  <a:lnTo>
                    <a:pt x="153670" y="45720"/>
                  </a:lnTo>
                  <a:lnTo>
                    <a:pt x="153670" y="58420"/>
                  </a:lnTo>
                  <a:lnTo>
                    <a:pt x="152400" y="60960"/>
                  </a:lnTo>
                  <a:lnTo>
                    <a:pt x="152400" y="57150"/>
                  </a:lnTo>
                  <a:lnTo>
                    <a:pt x="152400" y="49530"/>
                  </a:lnTo>
                  <a:lnTo>
                    <a:pt x="151130" y="39370"/>
                  </a:lnTo>
                  <a:lnTo>
                    <a:pt x="148590" y="30480"/>
                  </a:lnTo>
                  <a:lnTo>
                    <a:pt x="146050" y="20320"/>
                  </a:lnTo>
                  <a:lnTo>
                    <a:pt x="138430" y="15240"/>
                  </a:lnTo>
                  <a:lnTo>
                    <a:pt x="128270" y="12700"/>
                  </a:lnTo>
                  <a:lnTo>
                    <a:pt x="114300" y="11430"/>
                  </a:lnTo>
                  <a:lnTo>
                    <a:pt x="104140" y="13970"/>
                  </a:lnTo>
                  <a:lnTo>
                    <a:pt x="93980" y="17780"/>
                  </a:lnTo>
                  <a:lnTo>
                    <a:pt x="85090" y="21590"/>
                  </a:lnTo>
                  <a:lnTo>
                    <a:pt x="77470" y="29210"/>
                  </a:lnTo>
                  <a:lnTo>
                    <a:pt x="69850" y="36830"/>
                  </a:lnTo>
                  <a:lnTo>
                    <a:pt x="62230" y="45720"/>
                  </a:lnTo>
                  <a:lnTo>
                    <a:pt x="53340" y="55880"/>
                  </a:lnTo>
                  <a:lnTo>
                    <a:pt x="34290" y="80010"/>
                  </a:lnTo>
                  <a:lnTo>
                    <a:pt x="26670" y="93980"/>
                  </a:lnTo>
                  <a:lnTo>
                    <a:pt x="20320" y="106680"/>
                  </a:lnTo>
                  <a:lnTo>
                    <a:pt x="15240" y="120650"/>
                  </a:lnTo>
                  <a:lnTo>
                    <a:pt x="10160" y="134620"/>
                  </a:lnTo>
                  <a:lnTo>
                    <a:pt x="6350" y="148590"/>
                  </a:lnTo>
                  <a:lnTo>
                    <a:pt x="2540" y="161290"/>
                  </a:lnTo>
                  <a:lnTo>
                    <a:pt x="0" y="175260"/>
                  </a:lnTo>
                  <a:lnTo>
                    <a:pt x="1270" y="186690"/>
                  </a:lnTo>
                  <a:lnTo>
                    <a:pt x="2540" y="198120"/>
                  </a:lnTo>
                  <a:lnTo>
                    <a:pt x="7620" y="209550"/>
                  </a:lnTo>
                  <a:lnTo>
                    <a:pt x="15240" y="220980"/>
                  </a:lnTo>
                  <a:lnTo>
                    <a:pt x="26670" y="231140"/>
                  </a:lnTo>
                  <a:lnTo>
                    <a:pt x="39370" y="237490"/>
                  </a:lnTo>
                  <a:lnTo>
                    <a:pt x="55880" y="240030"/>
                  </a:lnTo>
                  <a:lnTo>
                    <a:pt x="73660" y="241300"/>
                  </a:lnTo>
                  <a:lnTo>
                    <a:pt x="90170" y="237490"/>
                  </a:lnTo>
                  <a:lnTo>
                    <a:pt x="106680" y="232410"/>
                  </a:lnTo>
                  <a:lnTo>
                    <a:pt x="121920" y="224790"/>
                  </a:lnTo>
                  <a:lnTo>
                    <a:pt x="134620" y="217170"/>
                  </a:lnTo>
                  <a:lnTo>
                    <a:pt x="147320" y="208280"/>
                  </a:lnTo>
                  <a:lnTo>
                    <a:pt x="160020" y="198120"/>
                  </a:lnTo>
                  <a:lnTo>
                    <a:pt x="171450" y="187960"/>
                  </a:lnTo>
                  <a:lnTo>
                    <a:pt x="181610" y="177800"/>
                  </a:lnTo>
                  <a:lnTo>
                    <a:pt x="193040" y="167640"/>
                  </a:lnTo>
                  <a:lnTo>
                    <a:pt x="204470" y="156210"/>
                  </a:lnTo>
                  <a:lnTo>
                    <a:pt x="214630" y="144780"/>
                  </a:lnTo>
                  <a:lnTo>
                    <a:pt x="224790" y="130810"/>
                  </a:lnTo>
                  <a:lnTo>
                    <a:pt x="234950" y="119380"/>
                  </a:lnTo>
                  <a:lnTo>
                    <a:pt x="243840" y="107950"/>
                  </a:lnTo>
                  <a:lnTo>
                    <a:pt x="251460" y="96520"/>
                  </a:lnTo>
                  <a:lnTo>
                    <a:pt x="257810" y="85090"/>
                  </a:lnTo>
                  <a:lnTo>
                    <a:pt x="264160" y="74930"/>
                  </a:lnTo>
                  <a:lnTo>
                    <a:pt x="267970" y="63500"/>
                  </a:lnTo>
                  <a:lnTo>
                    <a:pt x="270510" y="60960"/>
                  </a:lnTo>
                  <a:lnTo>
                    <a:pt x="270510" y="64770"/>
                  </a:lnTo>
                  <a:lnTo>
                    <a:pt x="269240" y="71120"/>
                  </a:lnTo>
                  <a:lnTo>
                    <a:pt x="267970" y="78740"/>
                  </a:lnTo>
                  <a:lnTo>
                    <a:pt x="265430" y="87630"/>
                  </a:lnTo>
                  <a:lnTo>
                    <a:pt x="262890" y="97790"/>
                  </a:lnTo>
                  <a:lnTo>
                    <a:pt x="260350" y="110490"/>
                  </a:lnTo>
                  <a:lnTo>
                    <a:pt x="259080" y="127000"/>
                  </a:lnTo>
                  <a:lnTo>
                    <a:pt x="259080" y="143510"/>
                  </a:lnTo>
                  <a:lnTo>
                    <a:pt x="257810" y="179070"/>
                  </a:lnTo>
                  <a:lnTo>
                    <a:pt x="27813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337560" y="11445240"/>
              <a:ext cx="58421" cy="346711"/>
            </a:xfrm>
            <a:custGeom>
              <a:avLst/>
              <a:gdLst/>
              <a:ahLst/>
              <a:cxnLst/>
              <a:rect l="0" t="0" r="0" b="0"/>
              <a:pathLst>
                <a:path w="58421" h="346711">
                  <a:moveTo>
                    <a:pt x="52070" y="0"/>
                  </a:moveTo>
                  <a:lnTo>
                    <a:pt x="58420" y="16510"/>
                  </a:lnTo>
                  <a:lnTo>
                    <a:pt x="58420" y="25400"/>
                  </a:lnTo>
                  <a:lnTo>
                    <a:pt x="58420" y="34290"/>
                  </a:lnTo>
                  <a:lnTo>
                    <a:pt x="55880" y="43180"/>
                  </a:lnTo>
                  <a:lnTo>
                    <a:pt x="54610" y="55880"/>
                  </a:lnTo>
                  <a:lnTo>
                    <a:pt x="54610" y="69850"/>
                  </a:lnTo>
                  <a:lnTo>
                    <a:pt x="53340" y="85090"/>
                  </a:lnTo>
                  <a:lnTo>
                    <a:pt x="52070" y="102870"/>
                  </a:lnTo>
                  <a:lnTo>
                    <a:pt x="49530" y="120650"/>
                  </a:lnTo>
                  <a:lnTo>
                    <a:pt x="46990" y="139700"/>
                  </a:lnTo>
                  <a:lnTo>
                    <a:pt x="41910" y="177800"/>
                  </a:lnTo>
                  <a:lnTo>
                    <a:pt x="27940" y="248920"/>
                  </a:lnTo>
                  <a:lnTo>
                    <a:pt x="24130" y="264160"/>
                  </a:lnTo>
                  <a:lnTo>
                    <a:pt x="21590" y="278130"/>
                  </a:lnTo>
                  <a:lnTo>
                    <a:pt x="17780" y="290830"/>
                  </a:lnTo>
                  <a:lnTo>
                    <a:pt x="10160" y="31369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295650" y="11582400"/>
              <a:ext cx="402591" cy="487681"/>
            </a:xfrm>
            <a:custGeom>
              <a:avLst/>
              <a:gdLst/>
              <a:ahLst/>
              <a:cxnLst/>
              <a:rect l="0" t="0" r="0" b="0"/>
              <a:pathLst>
                <a:path w="402591" h="487681">
                  <a:moveTo>
                    <a:pt x="0" y="10160"/>
                  </a:moveTo>
                  <a:lnTo>
                    <a:pt x="21590" y="10160"/>
                  </a:lnTo>
                  <a:lnTo>
                    <a:pt x="34290" y="8890"/>
                  </a:lnTo>
                  <a:lnTo>
                    <a:pt x="48260" y="6350"/>
                  </a:lnTo>
                  <a:lnTo>
                    <a:pt x="63500" y="3810"/>
                  </a:lnTo>
                  <a:lnTo>
                    <a:pt x="81280" y="2540"/>
                  </a:lnTo>
                  <a:lnTo>
                    <a:pt x="99060" y="1270"/>
                  </a:lnTo>
                  <a:lnTo>
                    <a:pt x="137160" y="0"/>
                  </a:lnTo>
                  <a:lnTo>
                    <a:pt x="168910" y="0"/>
                  </a:lnTo>
                  <a:lnTo>
                    <a:pt x="181610" y="3810"/>
                  </a:lnTo>
                  <a:lnTo>
                    <a:pt x="191770" y="12700"/>
                  </a:lnTo>
                  <a:lnTo>
                    <a:pt x="201930" y="21590"/>
                  </a:lnTo>
                  <a:lnTo>
                    <a:pt x="208280" y="35560"/>
                  </a:lnTo>
                  <a:lnTo>
                    <a:pt x="212090" y="52070"/>
                  </a:lnTo>
                  <a:lnTo>
                    <a:pt x="214630" y="69850"/>
                  </a:lnTo>
                  <a:lnTo>
                    <a:pt x="215900" y="86360"/>
                  </a:lnTo>
                  <a:lnTo>
                    <a:pt x="214630" y="104140"/>
                  </a:lnTo>
                  <a:lnTo>
                    <a:pt x="213360" y="121920"/>
                  </a:lnTo>
                  <a:lnTo>
                    <a:pt x="212090" y="138430"/>
                  </a:lnTo>
                  <a:lnTo>
                    <a:pt x="212090" y="153670"/>
                  </a:lnTo>
                  <a:lnTo>
                    <a:pt x="210820" y="168910"/>
                  </a:lnTo>
                  <a:lnTo>
                    <a:pt x="213360" y="181610"/>
                  </a:lnTo>
                  <a:lnTo>
                    <a:pt x="217170" y="191770"/>
                  </a:lnTo>
                  <a:lnTo>
                    <a:pt x="222250" y="201930"/>
                  </a:lnTo>
                  <a:lnTo>
                    <a:pt x="231140" y="207010"/>
                  </a:lnTo>
                  <a:lnTo>
                    <a:pt x="242570" y="209550"/>
                  </a:lnTo>
                  <a:lnTo>
                    <a:pt x="256540" y="209550"/>
                  </a:lnTo>
                  <a:lnTo>
                    <a:pt x="267970" y="207010"/>
                  </a:lnTo>
                  <a:lnTo>
                    <a:pt x="278130" y="203200"/>
                  </a:lnTo>
                  <a:lnTo>
                    <a:pt x="287020" y="198120"/>
                  </a:lnTo>
                  <a:lnTo>
                    <a:pt x="297180" y="191770"/>
                  </a:lnTo>
                  <a:lnTo>
                    <a:pt x="306070" y="184150"/>
                  </a:lnTo>
                  <a:lnTo>
                    <a:pt x="316230" y="175260"/>
                  </a:lnTo>
                  <a:lnTo>
                    <a:pt x="326390" y="165100"/>
                  </a:lnTo>
                  <a:lnTo>
                    <a:pt x="336550" y="152400"/>
                  </a:lnTo>
                  <a:lnTo>
                    <a:pt x="347980" y="139700"/>
                  </a:lnTo>
                  <a:lnTo>
                    <a:pt x="355600" y="127000"/>
                  </a:lnTo>
                  <a:lnTo>
                    <a:pt x="361950" y="114300"/>
                  </a:lnTo>
                  <a:lnTo>
                    <a:pt x="368300" y="100330"/>
                  </a:lnTo>
                  <a:lnTo>
                    <a:pt x="373380" y="86360"/>
                  </a:lnTo>
                  <a:lnTo>
                    <a:pt x="386080" y="58420"/>
                  </a:lnTo>
                  <a:lnTo>
                    <a:pt x="392430" y="45720"/>
                  </a:lnTo>
                  <a:lnTo>
                    <a:pt x="397510" y="34290"/>
                  </a:lnTo>
                  <a:lnTo>
                    <a:pt x="401320" y="22860"/>
                  </a:lnTo>
                  <a:lnTo>
                    <a:pt x="402590" y="17780"/>
                  </a:lnTo>
                  <a:lnTo>
                    <a:pt x="400050" y="16510"/>
                  </a:lnTo>
                  <a:lnTo>
                    <a:pt x="396240" y="17780"/>
                  </a:lnTo>
                  <a:lnTo>
                    <a:pt x="393700" y="26670"/>
                  </a:lnTo>
                  <a:lnTo>
                    <a:pt x="392430" y="40640"/>
                  </a:lnTo>
                  <a:lnTo>
                    <a:pt x="391160" y="58420"/>
                  </a:lnTo>
                  <a:lnTo>
                    <a:pt x="389890" y="77470"/>
                  </a:lnTo>
                  <a:lnTo>
                    <a:pt x="387350" y="97790"/>
                  </a:lnTo>
                  <a:lnTo>
                    <a:pt x="384810" y="116840"/>
                  </a:lnTo>
                  <a:lnTo>
                    <a:pt x="382270" y="135890"/>
                  </a:lnTo>
                  <a:lnTo>
                    <a:pt x="381000" y="154940"/>
                  </a:lnTo>
                  <a:lnTo>
                    <a:pt x="381000" y="173990"/>
                  </a:lnTo>
                  <a:lnTo>
                    <a:pt x="378460" y="191770"/>
                  </a:lnTo>
                  <a:lnTo>
                    <a:pt x="375920" y="209550"/>
                  </a:lnTo>
                  <a:lnTo>
                    <a:pt x="373380" y="227330"/>
                  </a:lnTo>
                  <a:lnTo>
                    <a:pt x="367030" y="262890"/>
                  </a:lnTo>
                  <a:lnTo>
                    <a:pt x="354330" y="332740"/>
                  </a:lnTo>
                  <a:lnTo>
                    <a:pt x="349250" y="349250"/>
                  </a:lnTo>
                  <a:lnTo>
                    <a:pt x="344170" y="364490"/>
                  </a:lnTo>
                  <a:lnTo>
                    <a:pt x="337820" y="379730"/>
                  </a:lnTo>
                  <a:lnTo>
                    <a:pt x="331470" y="393700"/>
                  </a:lnTo>
                  <a:lnTo>
                    <a:pt x="325120" y="406400"/>
                  </a:lnTo>
                  <a:lnTo>
                    <a:pt x="318770" y="417830"/>
                  </a:lnTo>
                  <a:lnTo>
                    <a:pt x="311150" y="429260"/>
                  </a:lnTo>
                  <a:lnTo>
                    <a:pt x="302260" y="440690"/>
                  </a:lnTo>
                  <a:lnTo>
                    <a:pt x="292100" y="450850"/>
                  </a:lnTo>
                  <a:lnTo>
                    <a:pt x="281940" y="459740"/>
                  </a:lnTo>
                  <a:lnTo>
                    <a:pt x="273050" y="466090"/>
                  </a:lnTo>
                  <a:lnTo>
                    <a:pt x="262890" y="472440"/>
                  </a:lnTo>
                  <a:lnTo>
                    <a:pt x="251460" y="477520"/>
                  </a:lnTo>
                  <a:lnTo>
                    <a:pt x="241300" y="481330"/>
                  </a:lnTo>
                  <a:lnTo>
                    <a:pt x="231140" y="486410"/>
                  </a:lnTo>
                  <a:lnTo>
                    <a:pt x="218440" y="487680"/>
                  </a:lnTo>
                  <a:lnTo>
                    <a:pt x="204470" y="487680"/>
                  </a:lnTo>
                  <a:lnTo>
                    <a:pt x="187960" y="486410"/>
                  </a:lnTo>
                  <a:lnTo>
                    <a:pt x="175260" y="481330"/>
                  </a:lnTo>
                  <a:lnTo>
                    <a:pt x="162560" y="472440"/>
                  </a:lnTo>
                  <a:lnTo>
                    <a:pt x="149860" y="462280"/>
                  </a:lnTo>
                  <a:lnTo>
                    <a:pt x="142240" y="450850"/>
                  </a:lnTo>
                  <a:lnTo>
                    <a:pt x="137160" y="438150"/>
                  </a:lnTo>
                  <a:lnTo>
                    <a:pt x="12573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980180" y="11644630"/>
              <a:ext cx="209551" cy="16511"/>
            </a:xfrm>
            <a:custGeom>
              <a:avLst/>
              <a:gdLst/>
              <a:ahLst/>
              <a:cxnLst/>
              <a:rect l="0" t="0" r="0" b="0"/>
              <a:pathLst>
                <a:path w="209551" h="16511">
                  <a:moveTo>
                    <a:pt x="0" y="0"/>
                  </a:moveTo>
                  <a:lnTo>
                    <a:pt x="27940" y="6350"/>
                  </a:lnTo>
                  <a:lnTo>
                    <a:pt x="78740" y="15240"/>
                  </a:lnTo>
                  <a:lnTo>
                    <a:pt x="97790" y="16510"/>
                  </a:lnTo>
                  <a:lnTo>
                    <a:pt x="118110" y="15240"/>
                  </a:lnTo>
                  <a:lnTo>
                    <a:pt x="20955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4085590" y="11539220"/>
              <a:ext cx="10161" cy="200661"/>
            </a:xfrm>
            <a:custGeom>
              <a:avLst/>
              <a:gdLst/>
              <a:ahLst/>
              <a:cxnLst/>
              <a:rect l="0" t="0" r="0" b="0"/>
              <a:pathLst>
                <a:path w="10161" h="200661">
                  <a:moveTo>
                    <a:pt x="0" y="0"/>
                  </a:moveTo>
                  <a:lnTo>
                    <a:pt x="0" y="69850"/>
                  </a:lnTo>
                  <a:lnTo>
                    <a:pt x="1270" y="85090"/>
                  </a:lnTo>
                  <a:lnTo>
                    <a:pt x="2540" y="99060"/>
                  </a:lnTo>
                  <a:lnTo>
                    <a:pt x="5080" y="111760"/>
                  </a:lnTo>
                  <a:lnTo>
                    <a:pt x="6350" y="127000"/>
                  </a:lnTo>
                  <a:lnTo>
                    <a:pt x="7620" y="144780"/>
                  </a:lnTo>
                  <a:lnTo>
                    <a:pt x="1016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428490" y="11560810"/>
              <a:ext cx="284481" cy="240031"/>
            </a:xfrm>
            <a:custGeom>
              <a:avLst/>
              <a:gdLst/>
              <a:ahLst/>
              <a:cxnLst/>
              <a:rect l="0" t="0" r="0" b="0"/>
              <a:pathLst>
                <a:path w="284481" h="240031">
                  <a:moveTo>
                    <a:pt x="45720" y="21590"/>
                  </a:moveTo>
                  <a:lnTo>
                    <a:pt x="35560" y="38100"/>
                  </a:lnTo>
                  <a:lnTo>
                    <a:pt x="30480" y="46990"/>
                  </a:lnTo>
                  <a:lnTo>
                    <a:pt x="26670" y="58420"/>
                  </a:lnTo>
                  <a:lnTo>
                    <a:pt x="22860" y="71120"/>
                  </a:lnTo>
                  <a:lnTo>
                    <a:pt x="19050" y="83820"/>
                  </a:lnTo>
                  <a:lnTo>
                    <a:pt x="11430" y="110490"/>
                  </a:lnTo>
                  <a:lnTo>
                    <a:pt x="0" y="151130"/>
                  </a:lnTo>
                  <a:lnTo>
                    <a:pt x="0" y="167640"/>
                  </a:lnTo>
                  <a:lnTo>
                    <a:pt x="0" y="185420"/>
                  </a:lnTo>
                  <a:lnTo>
                    <a:pt x="1270" y="204470"/>
                  </a:lnTo>
                  <a:lnTo>
                    <a:pt x="5080" y="218440"/>
                  </a:lnTo>
                  <a:lnTo>
                    <a:pt x="12700" y="228600"/>
                  </a:lnTo>
                  <a:lnTo>
                    <a:pt x="20320" y="236220"/>
                  </a:lnTo>
                  <a:lnTo>
                    <a:pt x="27940" y="240030"/>
                  </a:lnTo>
                  <a:lnTo>
                    <a:pt x="34290" y="238760"/>
                  </a:lnTo>
                  <a:lnTo>
                    <a:pt x="41910" y="236220"/>
                  </a:lnTo>
                  <a:lnTo>
                    <a:pt x="49530" y="232410"/>
                  </a:lnTo>
                  <a:lnTo>
                    <a:pt x="55880" y="227330"/>
                  </a:lnTo>
                  <a:lnTo>
                    <a:pt x="63500" y="222250"/>
                  </a:lnTo>
                  <a:lnTo>
                    <a:pt x="71120" y="213360"/>
                  </a:lnTo>
                  <a:lnTo>
                    <a:pt x="77470" y="203200"/>
                  </a:lnTo>
                  <a:lnTo>
                    <a:pt x="85090" y="191770"/>
                  </a:lnTo>
                  <a:lnTo>
                    <a:pt x="91440" y="179070"/>
                  </a:lnTo>
                  <a:lnTo>
                    <a:pt x="105410" y="152400"/>
                  </a:lnTo>
                  <a:lnTo>
                    <a:pt x="111760" y="140970"/>
                  </a:lnTo>
                  <a:lnTo>
                    <a:pt x="116840" y="128270"/>
                  </a:lnTo>
                  <a:lnTo>
                    <a:pt x="120650" y="116840"/>
                  </a:lnTo>
                  <a:lnTo>
                    <a:pt x="124460" y="104140"/>
                  </a:lnTo>
                  <a:lnTo>
                    <a:pt x="125730" y="88900"/>
                  </a:lnTo>
                  <a:lnTo>
                    <a:pt x="128270" y="73660"/>
                  </a:lnTo>
                  <a:lnTo>
                    <a:pt x="128270" y="67310"/>
                  </a:lnTo>
                  <a:lnTo>
                    <a:pt x="129540" y="68580"/>
                  </a:lnTo>
                  <a:lnTo>
                    <a:pt x="129540" y="73660"/>
                  </a:lnTo>
                  <a:lnTo>
                    <a:pt x="130810" y="83820"/>
                  </a:lnTo>
                  <a:lnTo>
                    <a:pt x="135890" y="114300"/>
                  </a:lnTo>
                  <a:lnTo>
                    <a:pt x="137160" y="130810"/>
                  </a:lnTo>
                  <a:lnTo>
                    <a:pt x="138430" y="144780"/>
                  </a:lnTo>
                  <a:lnTo>
                    <a:pt x="139700" y="160020"/>
                  </a:lnTo>
                  <a:lnTo>
                    <a:pt x="142240" y="172720"/>
                  </a:lnTo>
                  <a:lnTo>
                    <a:pt x="146050" y="182880"/>
                  </a:lnTo>
                  <a:lnTo>
                    <a:pt x="151130" y="191770"/>
                  </a:lnTo>
                  <a:lnTo>
                    <a:pt x="158750" y="203200"/>
                  </a:lnTo>
                  <a:lnTo>
                    <a:pt x="166370" y="214630"/>
                  </a:lnTo>
                  <a:lnTo>
                    <a:pt x="175260" y="227330"/>
                  </a:lnTo>
                  <a:lnTo>
                    <a:pt x="186690" y="234950"/>
                  </a:lnTo>
                  <a:lnTo>
                    <a:pt x="198120" y="238760"/>
                  </a:lnTo>
                  <a:lnTo>
                    <a:pt x="210820" y="240030"/>
                  </a:lnTo>
                  <a:lnTo>
                    <a:pt x="223520" y="236220"/>
                  </a:lnTo>
                  <a:lnTo>
                    <a:pt x="237490" y="228600"/>
                  </a:lnTo>
                  <a:lnTo>
                    <a:pt x="250190" y="218440"/>
                  </a:lnTo>
                  <a:lnTo>
                    <a:pt x="260350" y="209550"/>
                  </a:lnTo>
                  <a:lnTo>
                    <a:pt x="269240" y="199390"/>
                  </a:lnTo>
                  <a:lnTo>
                    <a:pt x="275590" y="189230"/>
                  </a:lnTo>
                  <a:lnTo>
                    <a:pt x="279400" y="173990"/>
                  </a:lnTo>
                  <a:lnTo>
                    <a:pt x="281940" y="156210"/>
                  </a:lnTo>
                  <a:lnTo>
                    <a:pt x="284480" y="135890"/>
                  </a:lnTo>
                  <a:lnTo>
                    <a:pt x="284480" y="116840"/>
                  </a:lnTo>
                  <a:lnTo>
                    <a:pt x="283210" y="100330"/>
                  </a:lnTo>
                  <a:lnTo>
                    <a:pt x="281940" y="83820"/>
                  </a:lnTo>
                  <a:lnTo>
                    <a:pt x="279400" y="69850"/>
                  </a:lnTo>
                  <a:lnTo>
                    <a:pt x="276860" y="57150"/>
                  </a:lnTo>
                  <a:lnTo>
                    <a:pt x="273050" y="45720"/>
                  </a:lnTo>
                  <a:lnTo>
                    <a:pt x="270510" y="34290"/>
                  </a:lnTo>
                  <a:lnTo>
                    <a:pt x="266700" y="2286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751070" y="11602720"/>
              <a:ext cx="116841" cy="199391"/>
            </a:xfrm>
            <a:custGeom>
              <a:avLst/>
              <a:gdLst/>
              <a:ahLst/>
              <a:cxnLst/>
              <a:rect l="0" t="0" r="0" b="0"/>
              <a:pathLst>
                <a:path w="116841" h="199391">
                  <a:moveTo>
                    <a:pt x="39370" y="0"/>
                  </a:moveTo>
                  <a:lnTo>
                    <a:pt x="27940" y="11430"/>
                  </a:lnTo>
                  <a:lnTo>
                    <a:pt x="24130" y="17780"/>
                  </a:lnTo>
                  <a:lnTo>
                    <a:pt x="19050" y="26670"/>
                  </a:lnTo>
                  <a:lnTo>
                    <a:pt x="15240" y="35560"/>
                  </a:lnTo>
                  <a:lnTo>
                    <a:pt x="11430" y="44450"/>
                  </a:lnTo>
                  <a:lnTo>
                    <a:pt x="5080" y="64770"/>
                  </a:lnTo>
                  <a:lnTo>
                    <a:pt x="2540" y="76200"/>
                  </a:lnTo>
                  <a:lnTo>
                    <a:pt x="0" y="87630"/>
                  </a:lnTo>
                  <a:lnTo>
                    <a:pt x="0" y="100330"/>
                  </a:lnTo>
                  <a:lnTo>
                    <a:pt x="0" y="116840"/>
                  </a:lnTo>
                  <a:lnTo>
                    <a:pt x="1270" y="133350"/>
                  </a:lnTo>
                  <a:lnTo>
                    <a:pt x="3810" y="152400"/>
                  </a:lnTo>
                  <a:lnTo>
                    <a:pt x="8890" y="167640"/>
                  </a:lnTo>
                  <a:lnTo>
                    <a:pt x="15240" y="179070"/>
                  </a:lnTo>
                  <a:lnTo>
                    <a:pt x="22860" y="189230"/>
                  </a:lnTo>
                  <a:lnTo>
                    <a:pt x="33020" y="195580"/>
                  </a:lnTo>
                  <a:lnTo>
                    <a:pt x="44450" y="198120"/>
                  </a:lnTo>
                  <a:lnTo>
                    <a:pt x="57150" y="199390"/>
                  </a:lnTo>
                  <a:lnTo>
                    <a:pt x="67310" y="196850"/>
                  </a:lnTo>
                  <a:lnTo>
                    <a:pt x="77470" y="193040"/>
                  </a:lnTo>
                  <a:lnTo>
                    <a:pt x="85090" y="189230"/>
                  </a:lnTo>
                  <a:lnTo>
                    <a:pt x="92710" y="181610"/>
                  </a:lnTo>
                  <a:lnTo>
                    <a:pt x="97790" y="173990"/>
                  </a:lnTo>
                  <a:lnTo>
                    <a:pt x="102870" y="165100"/>
                  </a:lnTo>
                  <a:lnTo>
                    <a:pt x="107950" y="153670"/>
                  </a:lnTo>
                  <a:lnTo>
                    <a:pt x="111760" y="139700"/>
                  </a:lnTo>
                  <a:lnTo>
                    <a:pt x="115570" y="124460"/>
                  </a:lnTo>
                  <a:lnTo>
                    <a:pt x="116840" y="107950"/>
                  </a:lnTo>
                  <a:lnTo>
                    <a:pt x="116840" y="90170"/>
                  </a:lnTo>
                  <a:lnTo>
                    <a:pt x="115570" y="69850"/>
                  </a:lnTo>
                  <a:lnTo>
                    <a:pt x="113030" y="53340"/>
                  </a:lnTo>
                  <a:lnTo>
                    <a:pt x="107950" y="39370"/>
                  </a:lnTo>
                  <a:lnTo>
                    <a:pt x="102870" y="26670"/>
                  </a:lnTo>
                  <a:lnTo>
                    <a:pt x="95250" y="19050"/>
                  </a:lnTo>
                  <a:lnTo>
                    <a:pt x="87630" y="15240"/>
                  </a:lnTo>
                  <a:lnTo>
                    <a:pt x="609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927600" y="11518900"/>
              <a:ext cx="210821" cy="241301"/>
            </a:xfrm>
            <a:custGeom>
              <a:avLst/>
              <a:gdLst/>
              <a:ahLst/>
              <a:cxnLst/>
              <a:rect l="0" t="0" r="0" b="0"/>
              <a:pathLst>
                <a:path w="210821" h="241301">
                  <a:moveTo>
                    <a:pt x="0" y="179070"/>
                  </a:moveTo>
                  <a:lnTo>
                    <a:pt x="5080" y="200660"/>
                  </a:lnTo>
                  <a:lnTo>
                    <a:pt x="6350" y="212090"/>
                  </a:lnTo>
                  <a:lnTo>
                    <a:pt x="5080" y="224790"/>
                  </a:lnTo>
                  <a:lnTo>
                    <a:pt x="3810" y="237490"/>
                  </a:lnTo>
                  <a:lnTo>
                    <a:pt x="3810" y="241300"/>
                  </a:lnTo>
                  <a:lnTo>
                    <a:pt x="7620" y="238760"/>
                  </a:lnTo>
                  <a:lnTo>
                    <a:pt x="11430" y="233680"/>
                  </a:lnTo>
                  <a:lnTo>
                    <a:pt x="16510" y="226060"/>
                  </a:lnTo>
                  <a:lnTo>
                    <a:pt x="20320" y="217170"/>
                  </a:lnTo>
                  <a:lnTo>
                    <a:pt x="24130" y="208280"/>
                  </a:lnTo>
                  <a:lnTo>
                    <a:pt x="29210" y="198120"/>
                  </a:lnTo>
                  <a:lnTo>
                    <a:pt x="34290" y="187960"/>
                  </a:lnTo>
                  <a:lnTo>
                    <a:pt x="40640" y="177800"/>
                  </a:lnTo>
                  <a:lnTo>
                    <a:pt x="45720" y="166370"/>
                  </a:lnTo>
                  <a:lnTo>
                    <a:pt x="49530" y="153670"/>
                  </a:lnTo>
                  <a:lnTo>
                    <a:pt x="54610" y="140970"/>
                  </a:lnTo>
                  <a:lnTo>
                    <a:pt x="60960" y="128270"/>
                  </a:lnTo>
                  <a:lnTo>
                    <a:pt x="68580" y="114300"/>
                  </a:lnTo>
                  <a:lnTo>
                    <a:pt x="77470" y="100330"/>
                  </a:lnTo>
                  <a:lnTo>
                    <a:pt x="85090" y="88900"/>
                  </a:lnTo>
                  <a:lnTo>
                    <a:pt x="92710" y="80010"/>
                  </a:lnTo>
                  <a:lnTo>
                    <a:pt x="100330" y="69850"/>
                  </a:lnTo>
                  <a:lnTo>
                    <a:pt x="109220" y="62230"/>
                  </a:lnTo>
                  <a:lnTo>
                    <a:pt x="118110" y="54610"/>
                  </a:lnTo>
                  <a:lnTo>
                    <a:pt x="128270" y="46990"/>
                  </a:lnTo>
                  <a:lnTo>
                    <a:pt x="138430" y="39370"/>
                  </a:lnTo>
                  <a:lnTo>
                    <a:pt x="151130" y="3175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148580" y="1144524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63500" y="0"/>
                  </a:moveTo>
                  <a:lnTo>
                    <a:pt x="57150" y="39370"/>
                  </a:lnTo>
                  <a:lnTo>
                    <a:pt x="54610" y="54610"/>
                  </a:lnTo>
                  <a:lnTo>
                    <a:pt x="52070" y="71120"/>
                  </a:lnTo>
                  <a:lnTo>
                    <a:pt x="31750" y="166370"/>
                  </a:lnTo>
                  <a:lnTo>
                    <a:pt x="27940" y="180340"/>
                  </a:lnTo>
                  <a:lnTo>
                    <a:pt x="24130" y="194310"/>
                  </a:lnTo>
                  <a:lnTo>
                    <a:pt x="20320" y="207010"/>
                  </a:lnTo>
                  <a:lnTo>
                    <a:pt x="13970" y="229870"/>
                  </a:lnTo>
                  <a:lnTo>
                    <a:pt x="0" y="27305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191760" y="11570970"/>
              <a:ext cx="156211" cy="179071"/>
            </a:xfrm>
            <a:custGeom>
              <a:avLst/>
              <a:gdLst/>
              <a:ahLst/>
              <a:cxnLst/>
              <a:rect l="0" t="0" r="0" b="0"/>
              <a:pathLst>
                <a:path w="156211" h="179071">
                  <a:moveTo>
                    <a:pt x="82550" y="0"/>
                  </a:moveTo>
                  <a:lnTo>
                    <a:pt x="72390" y="27940"/>
                  </a:lnTo>
                  <a:lnTo>
                    <a:pt x="63500" y="39370"/>
                  </a:lnTo>
                  <a:lnTo>
                    <a:pt x="53340" y="48260"/>
                  </a:lnTo>
                  <a:lnTo>
                    <a:pt x="41910" y="57150"/>
                  </a:lnTo>
                  <a:lnTo>
                    <a:pt x="31750" y="63500"/>
                  </a:lnTo>
                  <a:lnTo>
                    <a:pt x="20320" y="69850"/>
                  </a:lnTo>
                  <a:lnTo>
                    <a:pt x="10160" y="74930"/>
                  </a:lnTo>
                  <a:lnTo>
                    <a:pt x="3810" y="82550"/>
                  </a:lnTo>
                  <a:lnTo>
                    <a:pt x="1270" y="92710"/>
                  </a:lnTo>
                  <a:lnTo>
                    <a:pt x="0" y="104140"/>
                  </a:lnTo>
                  <a:lnTo>
                    <a:pt x="3810" y="113030"/>
                  </a:lnTo>
                  <a:lnTo>
                    <a:pt x="8890" y="119380"/>
                  </a:lnTo>
                  <a:lnTo>
                    <a:pt x="16510" y="125730"/>
                  </a:lnTo>
                  <a:lnTo>
                    <a:pt x="22860" y="132080"/>
                  </a:lnTo>
                  <a:lnTo>
                    <a:pt x="30480" y="138430"/>
                  </a:lnTo>
                  <a:lnTo>
                    <a:pt x="36830" y="144780"/>
                  </a:lnTo>
                  <a:lnTo>
                    <a:pt x="45720" y="151130"/>
                  </a:lnTo>
                  <a:lnTo>
                    <a:pt x="54610" y="154940"/>
                  </a:lnTo>
                  <a:lnTo>
                    <a:pt x="74930" y="165100"/>
                  </a:lnTo>
                  <a:lnTo>
                    <a:pt x="100330" y="177800"/>
                  </a:lnTo>
                  <a:lnTo>
                    <a:pt x="111760" y="179070"/>
                  </a:lnTo>
                  <a:lnTo>
                    <a:pt x="123190" y="177800"/>
                  </a:lnTo>
                  <a:lnTo>
                    <a:pt x="15621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401310" y="11555730"/>
              <a:ext cx="209551" cy="209551"/>
            </a:xfrm>
            <a:custGeom>
              <a:avLst/>
              <a:gdLst/>
              <a:ahLst/>
              <a:cxnLst/>
              <a:rect l="0" t="0" r="0" b="0"/>
              <a:pathLst>
                <a:path w="209551" h="209551">
                  <a:moveTo>
                    <a:pt x="0" y="26670"/>
                  </a:moveTo>
                  <a:lnTo>
                    <a:pt x="11430" y="43180"/>
                  </a:lnTo>
                  <a:lnTo>
                    <a:pt x="17780" y="50800"/>
                  </a:lnTo>
                  <a:lnTo>
                    <a:pt x="25400" y="57150"/>
                  </a:lnTo>
                  <a:lnTo>
                    <a:pt x="34290" y="64770"/>
                  </a:lnTo>
                  <a:lnTo>
                    <a:pt x="45720" y="69850"/>
                  </a:lnTo>
                  <a:lnTo>
                    <a:pt x="57150" y="74930"/>
                  </a:lnTo>
                  <a:lnTo>
                    <a:pt x="69850" y="80010"/>
                  </a:lnTo>
                  <a:lnTo>
                    <a:pt x="82550" y="83820"/>
                  </a:lnTo>
                  <a:lnTo>
                    <a:pt x="96520" y="85090"/>
                  </a:lnTo>
                  <a:lnTo>
                    <a:pt x="109220" y="86360"/>
                  </a:lnTo>
                  <a:lnTo>
                    <a:pt x="121920" y="86360"/>
                  </a:lnTo>
                  <a:lnTo>
                    <a:pt x="133350" y="85090"/>
                  </a:lnTo>
                  <a:lnTo>
                    <a:pt x="144780" y="82550"/>
                  </a:lnTo>
                  <a:lnTo>
                    <a:pt x="154940" y="78740"/>
                  </a:lnTo>
                  <a:lnTo>
                    <a:pt x="163830" y="74930"/>
                  </a:lnTo>
                  <a:lnTo>
                    <a:pt x="172720" y="68580"/>
                  </a:lnTo>
                  <a:lnTo>
                    <a:pt x="181610" y="62230"/>
                  </a:lnTo>
                  <a:lnTo>
                    <a:pt x="191770" y="53340"/>
                  </a:lnTo>
                  <a:lnTo>
                    <a:pt x="200660" y="44450"/>
                  </a:lnTo>
                  <a:lnTo>
                    <a:pt x="207010" y="34290"/>
                  </a:lnTo>
                  <a:lnTo>
                    <a:pt x="209550" y="25400"/>
                  </a:lnTo>
                  <a:lnTo>
                    <a:pt x="209550" y="15240"/>
                  </a:lnTo>
                  <a:lnTo>
                    <a:pt x="204470" y="7620"/>
                  </a:lnTo>
                  <a:lnTo>
                    <a:pt x="194310" y="3810"/>
                  </a:lnTo>
                  <a:lnTo>
                    <a:pt x="181610" y="0"/>
                  </a:lnTo>
                  <a:lnTo>
                    <a:pt x="170180" y="0"/>
                  </a:lnTo>
                  <a:lnTo>
                    <a:pt x="158750" y="0"/>
                  </a:lnTo>
                  <a:lnTo>
                    <a:pt x="148590" y="2540"/>
                  </a:lnTo>
                  <a:lnTo>
                    <a:pt x="137160" y="5080"/>
                  </a:lnTo>
                  <a:lnTo>
                    <a:pt x="127000" y="10160"/>
                  </a:lnTo>
                  <a:lnTo>
                    <a:pt x="115570" y="15240"/>
                  </a:lnTo>
                  <a:lnTo>
                    <a:pt x="106680" y="22860"/>
                  </a:lnTo>
                  <a:lnTo>
                    <a:pt x="97790" y="30480"/>
                  </a:lnTo>
                  <a:lnTo>
                    <a:pt x="90170" y="39370"/>
                  </a:lnTo>
                  <a:lnTo>
                    <a:pt x="82550" y="49530"/>
                  </a:lnTo>
                  <a:lnTo>
                    <a:pt x="74930" y="59690"/>
                  </a:lnTo>
                  <a:lnTo>
                    <a:pt x="67310" y="68580"/>
                  </a:lnTo>
                  <a:lnTo>
                    <a:pt x="60960" y="80010"/>
                  </a:lnTo>
                  <a:lnTo>
                    <a:pt x="55880" y="90170"/>
                  </a:lnTo>
                  <a:lnTo>
                    <a:pt x="50800" y="100330"/>
                  </a:lnTo>
                  <a:lnTo>
                    <a:pt x="49530" y="114300"/>
                  </a:lnTo>
                  <a:lnTo>
                    <a:pt x="49530" y="130810"/>
                  </a:lnTo>
                  <a:lnTo>
                    <a:pt x="50800" y="148590"/>
                  </a:lnTo>
                  <a:lnTo>
                    <a:pt x="53340" y="163830"/>
                  </a:lnTo>
                  <a:lnTo>
                    <a:pt x="57150" y="177800"/>
                  </a:lnTo>
                  <a:lnTo>
                    <a:pt x="63500" y="190500"/>
                  </a:lnTo>
                  <a:lnTo>
                    <a:pt x="72390" y="198120"/>
                  </a:lnTo>
                  <a:lnTo>
                    <a:pt x="83820" y="204470"/>
                  </a:lnTo>
                  <a:lnTo>
                    <a:pt x="97790" y="208280"/>
                  </a:lnTo>
                  <a:lnTo>
                    <a:pt x="111760" y="209550"/>
                  </a:lnTo>
                  <a:lnTo>
                    <a:pt x="125730" y="209550"/>
                  </a:lnTo>
                  <a:lnTo>
                    <a:pt x="139700" y="208280"/>
                  </a:lnTo>
                  <a:lnTo>
                    <a:pt x="153670" y="204470"/>
                  </a:lnTo>
                  <a:lnTo>
                    <a:pt x="165100" y="200660"/>
                  </a:lnTo>
                  <a:lnTo>
                    <a:pt x="19939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669280" y="11371580"/>
              <a:ext cx="247651" cy="392431"/>
            </a:xfrm>
            <a:custGeom>
              <a:avLst/>
              <a:gdLst/>
              <a:ahLst/>
              <a:cxnLst/>
              <a:rect l="0" t="0" r="0" b="0"/>
              <a:pathLst>
                <a:path w="247651" h="392431">
                  <a:moveTo>
                    <a:pt x="247650" y="0"/>
                  </a:moveTo>
                  <a:lnTo>
                    <a:pt x="236220" y="16510"/>
                  </a:lnTo>
                  <a:lnTo>
                    <a:pt x="232410" y="29210"/>
                  </a:lnTo>
                  <a:lnTo>
                    <a:pt x="227330" y="46990"/>
                  </a:lnTo>
                  <a:lnTo>
                    <a:pt x="209550" y="140970"/>
                  </a:lnTo>
                  <a:lnTo>
                    <a:pt x="201930" y="180340"/>
                  </a:lnTo>
                  <a:lnTo>
                    <a:pt x="199390" y="198120"/>
                  </a:lnTo>
                  <a:lnTo>
                    <a:pt x="198120" y="215900"/>
                  </a:lnTo>
                  <a:lnTo>
                    <a:pt x="196850" y="231140"/>
                  </a:lnTo>
                  <a:lnTo>
                    <a:pt x="195580" y="246380"/>
                  </a:lnTo>
                  <a:lnTo>
                    <a:pt x="193040" y="261620"/>
                  </a:lnTo>
                  <a:lnTo>
                    <a:pt x="190500" y="275590"/>
                  </a:lnTo>
                  <a:lnTo>
                    <a:pt x="187960" y="290830"/>
                  </a:lnTo>
                  <a:lnTo>
                    <a:pt x="186690" y="307340"/>
                  </a:lnTo>
                  <a:lnTo>
                    <a:pt x="186690" y="323850"/>
                  </a:lnTo>
                  <a:lnTo>
                    <a:pt x="185420" y="328930"/>
                  </a:lnTo>
                  <a:lnTo>
                    <a:pt x="185420" y="323850"/>
                  </a:lnTo>
                  <a:lnTo>
                    <a:pt x="185420" y="313690"/>
                  </a:lnTo>
                  <a:lnTo>
                    <a:pt x="182880" y="304800"/>
                  </a:lnTo>
                  <a:lnTo>
                    <a:pt x="179070" y="293370"/>
                  </a:lnTo>
                  <a:lnTo>
                    <a:pt x="173990" y="283210"/>
                  </a:lnTo>
                  <a:lnTo>
                    <a:pt x="166370" y="271780"/>
                  </a:lnTo>
                  <a:lnTo>
                    <a:pt x="158750" y="259080"/>
                  </a:lnTo>
                  <a:lnTo>
                    <a:pt x="149860" y="246380"/>
                  </a:lnTo>
                  <a:lnTo>
                    <a:pt x="137160" y="240030"/>
                  </a:lnTo>
                  <a:lnTo>
                    <a:pt x="120650" y="238760"/>
                  </a:lnTo>
                  <a:lnTo>
                    <a:pt x="104140" y="240030"/>
                  </a:lnTo>
                  <a:lnTo>
                    <a:pt x="88900" y="242570"/>
                  </a:lnTo>
                  <a:lnTo>
                    <a:pt x="74930" y="247650"/>
                  </a:lnTo>
                  <a:lnTo>
                    <a:pt x="62230" y="252730"/>
                  </a:lnTo>
                  <a:lnTo>
                    <a:pt x="52070" y="259080"/>
                  </a:lnTo>
                  <a:lnTo>
                    <a:pt x="41910" y="267970"/>
                  </a:lnTo>
                  <a:lnTo>
                    <a:pt x="33020" y="276860"/>
                  </a:lnTo>
                  <a:lnTo>
                    <a:pt x="25400" y="285750"/>
                  </a:lnTo>
                  <a:lnTo>
                    <a:pt x="17780" y="295910"/>
                  </a:lnTo>
                  <a:lnTo>
                    <a:pt x="10160" y="306070"/>
                  </a:lnTo>
                  <a:lnTo>
                    <a:pt x="5080" y="317500"/>
                  </a:lnTo>
                  <a:lnTo>
                    <a:pt x="1270" y="330200"/>
                  </a:lnTo>
                  <a:lnTo>
                    <a:pt x="0" y="342900"/>
                  </a:lnTo>
                  <a:lnTo>
                    <a:pt x="0" y="353060"/>
                  </a:lnTo>
                  <a:lnTo>
                    <a:pt x="3810" y="363220"/>
                  </a:lnTo>
                  <a:lnTo>
                    <a:pt x="7620" y="372110"/>
                  </a:lnTo>
                  <a:lnTo>
                    <a:pt x="15240" y="378460"/>
                  </a:lnTo>
                  <a:lnTo>
                    <a:pt x="25400" y="384810"/>
                  </a:lnTo>
                  <a:lnTo>
                    <a:pt x="35560" y="389890"/>
                  </a:lnTo>
                  <a:lnTo>
                    <a:pt x="50800" y="392430"/>
                  </a:lnTo>
                  <a:lnTo>
                    <a:pt x="67310" y="392430"/>
                  </a:lnTo>
                  <a:lnTo>
                    <a:pt x="85090" y="391160"/>
                  </a:lnTo>
                  <a:lnTo>
                    <a:pt x="100330" y="388620"/>
                  </a:lnTo>
                  <a:lnTo>
                    <a:pt x="114300" y="383540"/>
                  </a:lnTo>
                  <a:lnTo>
                    <a:pt x="1524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275070" y="11497310"/>
              <a:ext cx="144781" cy="279401"/>
            </a:xfrm>
            <a:custGeom>
              <a:avLst/>
              <a:gdLst/>
              <a:ahLst/>
              <a:cxnLst/>
              <a:rect l="0" t="0" r="0" b="0"/>
              <a:pathLst>
                <a:path w="144781" h="279401">
                  <a:moveTo>
                    <a:pt x="21590" y="31750"/>
                  </a:moveTo>
                  <a:lnTo>
                    <a:pt x="15240" y="59690"/>
                  </a:lnTo>
                  <a:lnTo>
                    <a:pt x="8890" y="86360"/>
                  </a:lnTo>
                  <a:lnTo>
                    <a:pt x="6350" y="99060"/>
                  </a:lnTo>
                  <a:lnTo>
                    <a:pt x="3810" y="113030"/>
                  </a:lnTo>
                  <a:lnTo>
                    <a:pt x="2540" y="127000"/>
                  </a:lnTo>
                  <a:lnTo>
                    <a:pt x="1270" y="140970"/>
                  </a:lnTo>
                  <a:lnTo>
                    <a:pt x="1270" y="154940"/>
                  </a:lnTo>
                  <a:lnTo>
                    <a:pt x="0" y="182880"/>
                  </a:lnTo>
                  <a:lnTo>
                    <a:pt x="0" y="236220"/>
                  </a:lnTo>
                  <a:lnTo>
                    <a:pt x="2540" y="251460"/>
                  </a:lnTo>
                  <a:lnTo>
                    <a:pt x="6350" y="262890"/>
                  </a:lnTo>
                  <a:lnTo>
                    <a:pt x="11430" y="274320"/>
                  </a:lnTo>
                  <a:lnTo>
                    <a:pt x="19050" y="278130"/>
                  </a:lnTo>
                  <a:lnTo>
                    <a:pt x="29210" y="279400"/>
                  </a:lnTo>
                  <a:lnTo>
                    <a:pt x="40640" y="278130"/>
                  </a:lnTo>
                  <a:lnTo>
                    <a:pt x="50800" y="273050"/>
                  </a:lnTo>
                  <a:lnTo>
                    <a:pt x="59690" y="266700"/>
                  </a:lnTo>
                  <a:lnTo>
                    <a:pt x="67310" y="257810"/>
                  </a:lnTo>
                  <a:lnTo>
                    <a:pt x="74930" y="250190"/>
                  </a:lnTo>
                  <a:lnTo>
                    <a:pt x="82550" y="240030"/>
                  </a:lnTo>
                  <a:lnTo>
                    <a:pt x="90170" y="229870"/>
                  </a:lnTo>
                  <a:lnTo>
                    <a:pt x="97790" y="219710"/>
                  </a:lnTo>
                  <a:lnTo>
                    <a:pt x="105410" y="207010"/>
                  </a:lnTo>
                  <a:lnTo>
                    <a:pt x="111760" y="194310"/>
                  </a:lnTo>
                  <a:lnTo>
                    <a:pt x="118110" y="181610"/>
                  </a:lnTo>
                  <a:lnTo>
                    <a:pt x="123190" y="167640"/>
                  </a:lnTo>
                  <a:lnTo>
                    <a:pt x="127000" y="153670"/>
                  </a:lnTo>
                  <a:lnTo>
                    <a:pt x="132080" y="138430"/>
                  </a:lnTo>
                  <a:lnTo>
                    <a:pt x="135890" y="123190"/>
                  </a:lnTo>
                  <a:lnTo>
                    <a:pt x="139700" y="106680"/>
                  </a:lnTo>
                  <a:lnTo>
                    <a:pt x="142240" y="91440"/>
                  </a:lnTo>
                  <a:lnTo>
                    <a:pt x="143510" y="76200"/>
                  </a:lnTo>
                  <a:lnTo>
                    <a:pt x="144780" y="60960"/>
                  </a:lnTo>
                  <a:lnTo>
                    <a:pt x="144780" y="48260"/>
                  </a:lnTo>
                  <a:lnTo>
                    <a:pt x="143510" y="3556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6507480" y="11484610"/>
              <a:ext cx="245111" cy="424181"/>
            </a:xfrm>
            <a:custGeom>
              <a:avLst/>
              <a:gdLst/>
              <a:ahLst/>
              <a:cxnLst/>
              <a:rect l="0" t="0" r="0" b="0"/>
              <a:pathLst>
                <a:path w="245111" h="424181">
                  <a:moveTo>
                    <a:pt x="30480" y="424180"/>
                  </a:moveTo>
                  <a:lnTo>
                    <a:pt x="13970" y="406400"/>
                  </a:lnTo>
                  <a:lnTo>
                    <a:pt x="8890" y="396240"/>
                  </a:lnTo>
                  <a:lnTo>
                    <a:pt x="6350" y="383540"/>
                  </a:lnTo>
                  <a:lnTo>
                    <a:pt x="3810" y="368300"/>
                  </a:lnTo>
                  <a:lnTo>
                    <a:pt x="2540" y="354330"/>
                  </a:lnTo>
                  <a:lnTo>
                    <a:pt x="1270" y="340360"/>
                  </a:lnTo>
                  <a:lnTo>
                    <a:pt x="0" y="325120"/>
                  </a:lnTo>
                  <a:lnTo>
                    <a:pt x="1270" y="311150"/>
                  </a:lnTo>
                  <a:lnTo>
                    <a:pt x="2540" y="297180"/>
                  </a:lnTo>
                  <a:lnTo>
                    <a:pt x="5080" y="283210"/>
                  </a:lnTo>
                  <a:lnTo>
                    <a:pt x="13970" y="236220"/>
                  </a:lnTo>
                  <a:lnTo>
                    <a:pt x="24130" y="184150"/>
                  </a:lnTo>
                  <a:lnTo>
                    <a:pt x="27940" y="167640"/>
                  </a:lnTo>
                  <a:lnTo>
                    <a:pt x="34290" y="149860"/>
                  </a:lnTo>
                  <a:lnTo>
                    <a:pt x="39370" y="132080"/>
                  </a:lnTo>
                  <a:lnTo>
                    <a:pt x="44450" y="115570"/>
                  </a:lnTo>
                  <a:lnTo>
                    <a:pt x="53340" y="85090"/>
                  </a:lnTo>
                  <a:lnTo>
                    <a:pt x="59690" y="71120"/>
                  </a:lnTo>
                  <a:lnTo>
                    <a:pt x="67310" y="59690"/>
                  </a:lnTo>
                  <a:lnTo>
                    <a:pt x="76200" y="46990"/>
                  </a:lnTo>
                  <a:lnTo>
                    <a:pt x="86360" y="36830"/>
                  </a:lnTo>
                  <a:lnTo>
                    <a:pt x="95250" y="27940"/>
                  </a:lnTo>
                  <a:lnTo>
                    <a:pt x="105410" y="19050"/>
                  </a:lnTo>
                  <a:lnTo>
                    <a:pt x="115570" y="12700"/>
                  </a:lnTo>
                  <a:lnTo>
                    <a:pt x="125730" y="6350"/>
                  </a:lnTo>
                  <a:lnTo>
                    <a:pt x="135890" y="2540"/>
                  </a:lnTo>
                  <a:lnTo>
                    <a:pt x="148590" y="0"/>
                  </a:lnTo>
                  <a:lnTo>
                    <a:pt x="163830" y="0"/>
                  </a:lnTo>
                  <a:lnTo>
                    <a:pt x="179070" y="0"/>
                  </a:lnTo>
                  <a:lnTo>
                    <a:pt x="191770" y="5080"/>
                  </a:lnTo>
                  <a:lnTo>
                    <a:pt x="201930" y="11430"/>
                  </a:lnTo>
                  <a:lnTo>
                    <a:pt x="212090" y="19050"/>
                  </a:lnTo>
                  <a:lnTo>
                    <a:pt x="219710" y="27940"/>
                  </a:lnTo>
                  <a:lnTo>
                    <a:pt x="226060" y="36830"/>
                  </a:lnTo>
                  <a:lnTo>
                    <a:pt x="231140" y="45720"/>
                  </a:lnTo>
                  <a:lnTo>
                    <a:pt x="234950" y="57150"/>
                  </a:lnTo>
                  <a:lnTo>
                    <a:pt x="240030" y="69850"/>
                  </a:lnTo>
                  <a:lnTo>
                    <a:pt x="243840" y="82550"/>
                  </a:lnTo>
                  <a:lnTo>
                    <a:pt x="245110" y="95250"/>
                  </a:lnTo>
                  <a:lnTo>
                    <a:pt x="245110" y="109220"/>
                  </a:lnTo>
                  <a:lnTo>
                    <a:pt x="243840" y="123190"/>
                  </a:lnTo>
                  <a:lnTo>
                    <a:pt x="240030" y="134620"/>
                  </a:lnTo>
                  <a:lnTo>
                    <a:pt x="236220" y="147320"/>
                  </a:lnTo>
                  <a:lnTo>
                    <a:pt x="231140" y="158750"/>
                  </a:lnTo>
                  <a:lnTo>
                    <a:pt x="224790" y="170180"/>
                  </a:lnTo>
                  <a:lnTo>
                    <a:pt x="218440" y="180340"/>
                  </a:lnTo>
                  <a:lnTo>
                    <a:pt x="212090" y="191770"/>
                  </a:lnTo>
                  <a:lnTo>
                    <a:pt x="204470" y="199390"/>
                  </a:lnTo>
                  <a:lnTo>
                    <a:pt x="195580" y="207010"/>
                  </a:lnTo>
                  <a:lnTo>
                    <a:pt x="186690" y="212090"/>
                  </a:lnTo>
                  <a:lnTo>
                    <a:pt x="175260" y="217170"/>
                  </a:lnTo>
                  <a:lnTo>
                    <a:pt x="163830" y="222250"/>
                  </a:lnTo>
                  <a:lnTo>
                    <a:pt x="151130" y="226060"/>
                  </a:lnTo>
                  <a:lnTo>
                    <a:pt x="135890" y="228600"/>
                  </a:lnTo>
                  <a:lnTo>
                    <a:pt x="120650" y="229870"/>
                  </a:lnTo>
                  <a:lnTo>
                    <a:pt x="105410" y="231140"/>
                  </a:lnTo>
                  <a:lnTo>
                    <a:pt x="91440" y="228600"/>
                  </a:lnTo>
                  <a:lnTo>
                    <a:pt x="81280" y="223520"/>
                  </a:lnTo>
                  <a:lnTo>
                    <a:pt x="5207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075170" y="11455400"/>
              <a:ext cx="73661" cy="347981"/>
            </a:xfrm>
            <a:custGeom>
              <a:avLst/>
              <a:gdLst/>
              <a:ahLst/>
              <a:cxnLst/>
              <a:rect l="0" t="0" r="0" b="0"/>
              <a:pathLst>
                <a:path w="73661" h="347981">
                  <a:moveTo>
                    <a:pt x="73660" y="0"/>
                  </a:moveTo>
                  <a:lnTo>
                    <a:pt x="57150" y="16510"/>
                  </a:lnTo>
                  <a:lnTo>
                    <a:pt x="50800" y="25400"/>
                  </a:lnTo>
                  <a:lnTo>
                    <a:pt x="45720" y="34290"/>
                  </a:lnTo>
                  <a:lnTo>
                    <a:pt x="40640" y="44450"/>
                  </a:lnTo>
                  <a:lnTo>
                    <a:pt x="36830" y="55880"/>
                  </a:lnTo>
                  <a:lnTo>
                    <a:pt x="33020" y="69850"/>
                  </a:lnTo>
                  <a:lnTo>
                    <a:pt x="29210" y="85090"/>
                  </a:lnTo>
                  <a:lnTo>
                    <a:pt x="21590" y="118110"/>
                  </a:lnTo>
                  <a:lnTo>
                    <a:pt x="17780" y="134620"/>
                  </a:lnTo>
                  <a:lnTo>
                    <a:pt x="15240" y="152400"/>
                  </a:lnTo>
                  <a:lnTo>
                    <a:pt x="13970" y="168910"/>
                  </a:lnTo>
                  <a:lnTo>
                    <a:pt x="12700" y="186690"/>
                  </a:lnTo>
                  <a:lnTo>
                    <a:pt x="11430" y="218440"/>
                  </a:lnTo>
                  <a:lnTo>
                    <a:pt x="10160" y="26924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991350" y="11559540"/>
              <a:ext cx="392431" cy="224791"/>
            </a:xfrm>
            <a:custGeom>
              <a:avLst/>
              <a:gdLst/>
              <a:ahLst/>
              <a:cxnLst/>
              <a:rect l="0" t="0" r="0" b="0"/>
              <a:pathLst>
                <a:path w="392431" h="224791">
                  <a:moveTo>
                    <a:pt x="0" y="74930"/>
                  </a:moveTo>
                  <a:lnTo>
                    <a:pt x="21590" y="80010"/>
                  </a:lnTo>
                  <a:lnTo>
                    <a:pt x="35560" y="82550"/>
                  </a:lnTo>
                  <a:lnTo>
                    <a:pt x="52070" y="83820"/>
                  </a:lnTo>
                  <a:lnTo>
                    <a:pt x="86360" y="85090"/>
                  </a:lnTo>
                  <a:lnTo>
                    <a:pt x="146050" y="85090"/>
                  </a:lnTo>
                  <a:lnTo>
                    <a:pt x="160020" y="85090"/>
                  </a:lnTo>
                  <a:lnTo>
                    <a:pt x="173990" y="83820"/>
                  </a:lnTo>
                  <a:lnTo>
                    <a:pt x="189230" y="82550"/>
                  </a:lnTo>
                  <a:lnTo>
                    <a:pt x="203200" y="80010"/>
                  </a:lnTo>
                  <a:lnTo>
                    <a:pt x="215900" y="80010"/>
                  </a:lnTo>
                  <a:lnTo>
                    <a:pt x="228600" y="80010"/>
                  </a:lnTo>
                  <a:lnTo>
                    <a:pt x="240030" y="82550"/>
                  </a:lnTo>
                  <a:lnTo>
                    <a:pt x="245110" y="85090"/>
                  </a:lnTo>
                  <a:lnTo>
                    <a:pt x="246380" y="90170"/>
                  </a:lnTo>
                  <a:lnTo>
                    <a:pt x="245110" y="95250"/>
                  </a:lnTo>
                  <a:lnTo>
                    <a:pt x="241300" y="105410"/>
                  </a:lnTo>
                  <a:lnTo>
                    <a:pt x="231140" y="130810"/>
                  </a:lnTo>
                  <a:lnTo>
                    <a:pt x="227330" y="144780"/>
                  </a:lnTo>
                  <a:lnTo>
                    <a:pt x="226060" y="158750"/>
                  </a:lnTo>
                  <a:lnTo>
                    <a:pt x="223520" y="172720"/>
                  </a:lnTo>
                  <a:lnTo>
                    <a:pt x="224790" y="185420"/>
                  </a:lnTo>
                  <a:lnTo>
                    <a:pt x="228600" y="195580"/>
                  </a:lnTo>
                  <a:lnTo>
                    <a:pt x="232410" y="204470"/>
                  </a:lnTo>
                  <a:lnTo>
                    <a:pt x="240030" y="210820"/>
                  </a:lnTo>
                  <a:lnTo>
                    <a:pt x="250190" y="217170"/>
                  </a:lnTo>
                  <a:lnTo>
                    <a:pt x="261620" y="222250"/>
                  </a:lnTo>
                  <a:lnTo>
                    <a:pt x="273050" y="224790"/>
                  </a:lnTo>
                  <a:lnTo>
                    <a:pt x="283210" y="224790"/>
                  </a:lnTo>
                  <a:lnTo>
                    <a:pt x="293370" y="224790"/>
                  </a:lnTo>
                  <a:lnTo>
                    <a:pt x="304800" y="222250"/>
                  </a:lnTo>
                  <a:lnTo>
                    <a:pt x="314960" y="219710"/>
                  </a:lnTo>
                  <a:lnTo>
                    <a:pt x="326390" y="217170"/>
                  </a:lnTo>
                  <a:lnTo>
                    <a:pt x="335280" y="213360"/>
                  </a:lnTo>
                  <a:lnTo>
                    <a:pt x="344170" y="208280"/>
                  </a:lnTo>
                  <a:lnTo>
                    <a:pt x="351790" y="201930"/>
                  </a:lnTo>
                  <a:lnTo>
                    <a:pt x="359410" y="195580"/>
                  </a:lnTo>
                  <a:lnTo>
                    <a:pt x="367030" y="186690"/>
                  </a:lnTo>
                  <a:lnTo>
                    <a:pt x="374650" y="177800"/>
                  </a:lnTo>
                  <a:lnTo>
                    <a:pt x="381000" y="167640"/>
                  </a:lnTo>
                  <a:lnTo>
                    <a:pt x="386080" y="157480"/>
                  </a:lnTo>
                  <a:lnTo>
                    <a:pt x="389890" y="147320"/>
                  </a:lnTo>
                  <a:lnTo>
                    <a:pt x="392430" y="134620"/>
                  </a:lnTo>
                  <a:lnTo>
                    <a:pt x="392430" y="118110"/>
                  </a:lnTo>
                  <a:lnTo>
                    <a:pt x="391160" y="100330"/>
                  </a:lnTo>
                  <a:lnTo>
                    <a:pt x="389890" y="85090"/>
                  </a:lnTo>
                  <a:lnTo>
                    <a:pt x="387350" y="71120"/>
                  </a:lnTo>
                  <a:lnTo>
                    <a:pt x="384810" y="58420"/>
                  </a:lnTo>
                  <a:lnTo>
                    <a:pt x="378460" y="46990"/>
                  </a:lnTo>
                  <a:lnTo>
                    <a:pt x="372110" y="38100"/>
                  </a:lnTo>
                  <a:lnTo>
                    <a:pt x="363220" y="29210"/>
                  </a:lnTo>
                  <a:lnTo>
                    <a:pt x="353060" y="21590"/>
                  </a:lnTo>
                  <a:lnTo>
                    <a:pt x="341630" y="12700"/>
                  </a:lnTo>
                  <a:lnTo>
                    <a:pt x="328930" y="6350"/>
                  </a:lnTo>
                  <a:lnTo>
                    <a:pt x="317500" y="2540"/>
                  </a:lnTo>
                  <a:lnTo>
                    <a:pt x="306070" y="0"/>
                  </a:lnTo>
                  <a:lnTo>
                    <a:pt x="28321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600950" y="11318240"/>
              <a:ext cx="232411" cy="379731"/>
            </a:xfrm>
            <a:custGeom>
              <a:avLst/>
              <a:gdLst/>
              <a:ahLst/>
              <a:cxnLst/>
              <a:rect l="0" t="0" r="0" b="0"/>
              <a:pathLst>
                <a:path w="232411" h="379731">
                  <a:moveTo>
                    <a:pt x="0" y="73660"/>
                  </a:moveTo>
                  <a:lnTo>
                    <a:pt x="0" y="142240"/>
                  </a:lnTo>
                  <a:lnTo>
                    <a:pt x="1270" y="156210"/>
                  </a:lnTo>
                  <a:lnTo>
                    <a:pt x="3810" y="172720"/>
                  </a:lnTo>
                  <a:lnTo>
                    <a:pt x="15240" y="245110"/>
                  </a:lnTo>
                  <a:lnTo>
                    <a:pt x="19050" y="262890"/>
                  </a:lnTo>
                  <a:lnTo>
                    <a:pt x="25400" y="295910"/>
                  </a:lnTo>
                  <a:lnTo>
                    <a:pt x="27940" y="311150"/>
                  </a:lnTo>
                  <a:lnTo>
                    <a:pt x="29210" y="325120"/>
                  </a:lnTo>
                  <a:lnTo>
                    <a:pt x="30480" y="340360"/>
                  </a:lnTo>
                  <a:lnTo>
                    <a:pt x="31750" y="353060"/>
                  </a:lnTo>
                  <a:lnTo>
                    <a:pt x="34290" y="365760"/>
                  </a:lnTo>
                  <a:lnTo>
                    <a:pt x="36830" y="377190"/>
                  </a:lnTo>
                  <a:lnTo>
                    <a:pt x="41910" y="379730"/>
                  </a:lnTo>
                  <a:lnTo>
                    <a:pt x="46990" y="377190"/>
                  </a:lnTo>
                  <a:lnTo>
                    <a:pt x="52070" y="370840"/>
                  </a:lnTo>
                  <a:lnTo>
                    <a:pt x="57150" y="361950"/>
                  </a:lnTo>
                  <a:lnTo>
                    <a:pt x="62230" y="351790"/>
                  </a:lnTo>
                  <a:lnTo>
                    <a:pt x="66040" y="340360"/>
                  </a:lnTo>
                  <a:lnTo>
                    <a:pt x="82550" y="295910"/>
                  </a:lnTo>
                  <a:lnTo>
                    <a:pt x="88900" y="278130"/>
                  </a:lnTo>
                  <a:lnTo>
                    <a:pt x="92710" y="259080"/>
                  </a:lnTo>
                  <a:lnTo>
                    <a:pt x="97790" y="240030"/>
                  </a:lnTo>
                  <a:lnTo>
                    <a:pt x="102870" y="219710"/>
                  </a:lnTo>
                  <a:lnTo>
                    <a:pt x="107950" y="199390"/>
                  </a:lnTo>
                  <a:lnTo>
                    <a:pt x="114300" y="179070"/>
                  </a:lnTo>
                  <a:lnTo>
                    <a:pt x="121920" y="157480"/>
                  </a:lnTo>
                  <a:lnTo>
                    <a:pt x="130810" y="137160"/>
                  </a:lnTo>
                  <a:lnTo>
                    <a:pt x="139700" y="115570"/>
                  </a:lnTo>
                  <a:lnTo>
                    <a:pt x="149860" y="99060"/>
                  </a:lnTo>
                  <a:lnTo>
                    <a:pt x="160020" y="83820"/>
                  </a:lnTo>
                  <a:lnTo>
                    <a:pt x="170180" y="69850"/>
                  </a:lnTo>
                  <a:lnTo>
                    <a:pt x="187960" y="4572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833360" y="11455400"/>
              <a:ext cx="41911" cy="242571"/>
            </a:xfrm>
            <a:custGeom>
              <a:avLst/>
              <a:gdLst/>
              <a:ahLst/>
              <a:cxnLst/>
              <a:rect l="0" t="0" r="0" b="0"/>
              <a:pathLst>
                <a:path w="41911" h="242571">
                  <a:moveTo>
                    <a:pt x="41910" y="0"/>
                  </a:moveTo>
                  <a:lnTo>
                    <a:pt x="41910" y="58420"/>
                  </a:lnTo>
                  <a:lnTo>
                    <a:pt x="40640" y="71120"/>
                  </a:lnTo>
                  <a:lnTo>
                    <a:pt x="39370" y="82550"/>
                  </a:lnTo>
                  <a:lnTo>
                    <a:pt x="33020" y="105410"/>
                  </a:lnTo>
                  <a:lnTo>
                    <a:pt x="26670" y="132080"/>
                  </a:lnTo>
                  <a:lnTo>
                    <a:pt x="24130" y="143510"/>
                  </a:lnTo>
                  <a:lnTo>
                    <a:pt x="17780" y="167640"/>
                  </a:lnTo>
                  <a:lnTo>
                    <a:pt x="15240" y="179070"/>
                  </a:lnTo>
                  <a:lnTo>
                    <a:pt x="13970" y="19177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938770" y="1137158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951470" y="11445240"/>
              <a:ext cx="166371" cy="232411"/>
            </a:xfrm>
            <a:custGeom>
              <a:avLst/>
              <a:gdLst/>
              <a:ahLst/>
              <a:cxnLst/>
              <a:rect l="0" t="0" r="0" b="0"/>
              <a:pathLst>
                <a:path w="166371" h="232411">
                  <a:moveTo>
                    <a:pt x="154940" y="63500"/>
                  </a:moveTo>
                  <a:lnTo>
                    <a:pt x="149860" y="45720"/>
                  </a:lnTo>
                  <a:lnTo>
                    <a:pt x="146050" y="38100"/>
                  </a:lnTo>
                  <a:lnTo>
                    <a:pt x="140970" y="29210"/>
                  </a:lnTo>
                  <a:lnTo>
                    <a:pt x="134620" y="19050"/>
                  </a:lnTo>
                  <a:lnTo>
                    <a:pt x="128270" y="11430"/>
                  </a:lnTo>
                  <a:lnTo>
                    <a:pt x="119380" y="5080"/>
                  </a:lnTo>
                  <a:lnTo>
                    <a:pt x="110490" y="0"/>
                  </a:lnTo>
                  <a:lnTo>
                    <a:pt x="100330" y="0"/>
                  </a:lnTo>
                  <a:lnTo>
                    <a:pt x="87630" y="3810"/>
                  </a:lnTo>
                  <a:lnTo>
                    <a:pt x="74930" y="8890"/>
                  </a:lnTo>
                  <a:lnTo>
                    <a:pt x="64770" y="16510"/>
                  </a:lnTo>
                  <a:lnTo>
                    <a:pt x="54610" y="25400"/>
                  </a:lnTo>
                  <a:lnTo>
                    <a:pt x="46990" y="34290"/>
                  </a:lnTo>
                  <a:lnTo>
                    <a:pt x="38100" y="44450"/>
                  </a:lnTo>
                  <a:lnTo>
                    <a:pt x="30480" y="57150"/>
                  </a:lnTo>
                  <a:lnTo>
                    <a:pt x="22860" y="69850"/>
                  </a:lnTo>
                  <a:lnTo>
                    <a:pt x="16510" y="82550"/>
                  </a:lnTo>
                  <a:lnTo>
                    <a:pt x="11430" y="95250"/>
                  </a:lnTo>
                  <a:lnTo>
                    <a:pt x="6350" y="109220"/>
                  </a:lnTo>
                  <a:lnTo>
                    <a:pt x="3810" y="12319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0" y="163830"/>
                  </a:lnTo>
                  <a:lnTo>
                    <a:pt x="1270" y="175260"/>
                  </a:lnTo>
                  <a:lnTo>
                    <a:pt x="3810" y="186690"/>
                  </a:lnTo>
                  <a:lnTo>
                    <a:pt x="7620" y="196850"/>
                  </a:lnTo>
                  <a:lnTo>
                    <a:pt x="12700" y="205740"/>
                  </a:lnTo>
                  <a:lnTo>
                    <a:pt x="17780" y="214630"/>
                  </a:lnTo>
                  <a:lnTo>
                    <a:pt x="27940" y="220980"/>
                  </a:lnTo>
                  <a:lnTo>
                    <a:pt x="39370" y="227330"/>
                  </a:lnTo>
                  <a:lnTo>
                    <a:pt x="53340" y="232410"/>
                  </a:lnTo>
                  <a:lnTo>
                    <a:pt x="68580" y="232410"/>
                  </a:lnTo>
                  <a:lnTo>
                    <a:pt x="85090" y="231140"/>
                  </a:lnTo>
                  <a:lnTo>
                    <a:pt x="101600" y="227330"/>
                  </a:lnTo>
                  <a:lnTo>
                    <a:pt x="115570" y="223520"/>
                  </a:lnTo>
                  <a:lnTo>
                    <a:pt x="129540" y="217170"/>
                  </a:lnTo>
                  <a:lnTo>
                    <a:pt x="16637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180070" y="11318240"/>
              <a:ext cx="43181" cy="347981"/>
            </a:xfrm>
            <a:custGeom>
              <a:avLst/>
              <a:gdLst/>
              <a:ahLst/>
              <a:cxnLst/>
              <a:rect l="0" t="0" r="0" b="0"/>
              <a:pathLst>
                <a:path w="43181" h="347981">
                  <a:moveTo>
                    <a:pt x="43180" y="0"/>
                  </a:moveTo>
                  <a:lnTo>
                    <a:pt x="36830" y="27940"/>
                  </a:lnTo>
                  <a:lnTo>
                    <a:pt x="35560" y="41910"/>
                  </a:lnTo>
                  <a:lnTo>
                    <a:pt x="34290" y="54610"/>
                  </a:lnTo>
                  <a:lnTo>
                    <a:pt x="33020" y="68580"/>
                  </a:lnTo>
                  <a:lnTo>
                    <a:pt x="31750" y="81280"/>
                  </a:lnTo>
                  <a:lnTo>
                    <a:pt x="29210" y="95250"/>
                  </a:lnTo>
                  <a:lnTo>
                    <a:pt x="24130" y="125730"/>
                  </a:lnTo>
                  <a:lnTo>
                    <a:pt x="17780" y="162560"/>
                  </a:lnTo>
                  <a:lnTo>
                    <a:pt x="15240" y="180340"/>
                  </a:lnTo>
                  <a:lnTo>
                    <a:pt x="13970" y="195580"/>
                  </a:lnTo>
                  <a:lnTo>
                    <a:pt x="12700" y="212090"/>
                  </a:lnTo>
                  <a:lnTo>
                    <a:pt x="11430" y="226060"/>
                  </a:lnTo>
                  <a:lnTo>
                    <a:pt x="8890" y="241300"/>
                  </a:lnTo>
                  <a:lnTo>
                    <a:pt x="6350" y="255270"/>
                  </a:lnTo>
                  <a:lnTo>
                    <a:pt x="3810" y="271780"/>
                  </a:lnTo>
                  <a:lnTo>
                    <a:pt x="2540" y="28702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192770" y="11435080"/>
              <a:ext cx="166371" cy="273051"/>
            </a:xfrm>
            <a:custGeom>
              <a:avLst/>
              <a:gdLst/>
              <a:ahLst/>
              <a:cxnLst/>
              <a:rect l="0" t="0" r="0" b="0"/>
              <a:pathLst>
                <a:path w="166371" h="273051">
                  <a:moveTo>
                    <a:pt x="166370" y="0"/>
                  </a:moveTo>
                  <a:lnTo>
                    <a:pt x="149860" y="21590"/>
                  </a:lnTo>
                  <a:lnTo>
                    <a:pt x="142240" y="30480"/>
                  </a:lnTo>
                  <a:lnTo>
                    <a:pt x="135890" y="39370"/>
                  </a:lnTo>
                  <a:lnTo>
                    <a:pt x="128270" y="46990"/>
                  </a:lnTo>
                  <a:lnTo>
                    <a:pt x="120650" y="54610"/>
                  </a:lnTo>
                  <a:lnTo>
                    <a:pt x="111760" y="62230"/>
                  </a:lnTo>
                  <a:lnTo>
                    <a:pt x="101600" y="68580"/>
                  </a:lnTo>
                  <a:lnTo>
                    <a:pt x="91440" y="76200"/>
                  </a:lnTo>
                  <a:lnTo>
                    <a:pt x="71120" y="90170"/>
                  </a:lnTo>
                  <a:lnTo>
                    <a:pt x="60960" y="96520"/>
                  </a:lnTo>
                  <a:lnTo>
                    <a:pt x="50800" y="101600"/>
                  </a:lnTo>
                  <a:lnTo>
                    <a:pt x="40640" y="106680"/>
                  </a:lnTo>
                  <a:lnTo>
                    <a:pt x="30480" y="110490"/>
                  </a:lnTo>
                  <a:lnTo>
                    <a:pt x="8890" y="118110"/>
                  </a:lnTo>
                  <a:lnTo>
                    <a:pt x="2540" y="125730"/>
                  </a:lnTo>
                  <a:lnTo>
                    <a:pt x="0" y="134620"/>
                  </a:lnTo>
                  <a:lnTo>
                    <a:pt x="0" y="146050"/>
                  </a:lnTo>
                  <a:lnTo>
                    <a:pt x="1270" y="154940"/>
                  </a:lnTo>
                  <a:lnTo>
                    <a:pt x="5080" y="163830"/>
                  </a:lnTo>
                  <a:lnTo>
                    <a:pt x="10160" y="172720"/>
                  </a:lnTo>
                  <a:lnTo>
                    <a:pt x="15240" y="180340"/>
                  </a:lnTo>
                  <a:lnTo>
                    <a:pt x="21590" y="187960"/>
                  </a:lnTo>
                  <a:lnTo>
                    <a:pt x="27940" y="195580"/>
                  </a:lnTo>
                  <a:lnTo>
                    <a:pt x="34290" y="201930"/>
                  </a:lnTo>
                  <a:lnTo>
                    <a:pt x="48260" y="217170"/>
                  </a:lnTo>
                  <a:lnTo>
                    <a:pt x="68580" y="237490"/>
                  </a:lnTo>
                  <a:lnTo>
                    <a:pt x="77470" y="245110"/>
                  </a:lnTo>
                  <a:lnTo>
                    <a:pt x="88900" y="251460"/>
                  </a:lnTo>
                  <a:lnTo>
                    <a:pt x="14605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413750" y="11445240"/>
              <a:ext cx="146051" cy="265431"/>
            </a:xfrm>
            <a:custGeom>
              <a:avLst/>
              <a:gdLst/>
              <a:ahLst/>
              <a:cxnLst/>
              <a:rect l="0" t="0" r="0" b="0"/>
              <a:pathLst>
                <a:path w="146051" h="265431">
                  <a:moveTo>
                    <a:pt x="146050" y="0"/>
                  </a:moveTo>
                  <a:lnTo>
                    <a:pt x="111760" y="0"/>
                  </a:lnTo>
                  <a:lnTo>
                    <a:pt x="96520" y="1270"/>
                  </a:lnTo>
                  <a:lnTo>
                    <a:pt x="80010" y="2540"/>
                  </a:lnTo>
                  <a:lnTo>
                    <a:pt x="63500" y="5080"/>
                  </a:lnTo>
                  <a:lnTo>
                    <a:pt x="49530" y="8890"/>
                  </a:lnTo>
                  <a:lnTo>
                    <a:pt x="35560" y="13970"/>
                  </a:lnTo>
                  <a:lnTo>
                    <a:pt x="22860" y="20320"/>
                  </a:lnTo>
                  <a:lnTo>
                    <a:pt x="13970" y="27940"/>
                  </a:lnTo>
                  <a:lnTo>
                    <a:pt x="6350" y="39370"/>
                  </a:lnTo>
                  <a:lnTo>
                    <a:pt x="0" y="50800"/>
                  </a:lnTo>
                  <a:lnTo>
                    <a:pt x="0" y="60960"/>
                  </a:lnTo>
                  <a:lnTo>
                    <a:pt x="2540" y="72390"/>
                  </a:lnTo>
                  <a:lnTo>
                    <a:pt x="8890" y="83820"/>
                  </a:lnTo>
                  <a:lnTo>
                    <a:pt x="13970" y="92710"/>
                  </a:lnTo>
                  <a:lnTo>
                    <a:pt x="20320" y="101600"/>
                  </a:lnTo>
                  <a:lnTo>
                    <a:pt x="27940" y="109220"/>
                  </a:lnTo>
                  <a:lnTo>
                    <a:pt x="35560" y="118110"/>
                  </a:lnTo>
                  <a:lnTo>
                    <a:pt x="44450" y="125730"/>
                  </a:lnTo>
                  <a:lnTo>
                    <a:pt x="64770" y="140970"/>
                  </a:lnTo>
                  <a:lnTo>
                    <a:pt x="88900" y="160020"/>
                  </a:lnTo>
                  <a:lnTo>
                    <a:pt x="100330" y="171450"/>
                  </a:lnTo>
                  <a:lnTo>
                    <a:pt x="109220" y="185420"/>
                  </a:lnTo>
                  <a:lnTo>
                    <a:pt x="118110" y="200660"/>
                  </a:lnTo>
                  <a:lnTo>
                    <a:pt x="123190" y="214630"/>
                  </a:lnTo>
                  <a:lnTo>
                    <a:pt x="124460" y="227330"/>
                  </a:lnTo>
                  <a:lnTo>
                    <a:pt x="124460" y="238760"/>
                  </a:lnTo>
                  <a:lnTo>
                    <a:pt x="120650" y="247650"/>
                  </a:lnTo>
                  <a:lnTo>
                    <a:pt x="111760" y="255270"/>
                  </a:lnTo>
                  <a:lnTo>
                    <a:pt x="102870" y="261620"/>
                  </a:lnTo>
                  <a:lnTo>
                    <a:pt x="92710" y="264160"/>
                  </a:lnTo>
                  <a:lnTo>
                    <a:pt x="82550" y="265430"/>
                  </a:lnTo>
                  <a:lnTo>
                    <a:pt x="72390" y="264160"/>
                  </a:lnTo>
                  <a:lnTo>
                    <a:pt x="59690" y="260350"/>
                  </a:lnTo>
                  <a:lnTo>
                    <a:pt x="48260" y="254000"/>
                  </a:lnTo>
                  <a:lnTo>
                    <a:pt x="889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623300" y="11256010"/>
              <a:ext cx="201931" cy="424181"/>
            </a:xfrm>
            <a:custGeom>
              <a:avLst/>
              <a:gdLst/>
              <a:ahLst/>
              <a:cxnLst/>
              <a:rect l="0" t="0" r="0" b="0"/>
              <a:pathLst>
                <a:path w="201931" h="424181">
                  <a:moveTo>
                    <a:pt x="73660" y="0"/>
                  </a:moveTo>
                  <a:lnTo>
                    <a:pt x="73660" y="27940"/>
                  </a:lnTo>
                  <a:lnTo>
                    <a:pt x="72390" y="44450"/>
                  </a:lnTo>
                  <a:lnTo>
                    <a:pt x="67310" y="88900"/>
                  </a:lnTo>
                  <a:lnTo>
                    <a:pt x="66040" y="111760"/>
                  </a:lnTo>
                  <a:lnTo>
                    <a:pt x="64770" y="134620"/>
                  </a:lnTo>
                  <a:lnTo>
                    <a:pt x="64770" y="156210"/>
                  </a:lnTo>
                  <a:lnTo>
                    <a:pt x="62230" y="176530"/>
                  </a:lnTo>
                  <a:lnTo>
                    <a:pt x="59690" y="195580"/>
                  </a:lnTo>
                  <a:lnTo>
                    <a:pt x="57150" y="214630"/>
                  </a:lnTo>
                  <a:lnTo>
                    <a:pt x="52070" y="251460"/>
                  </a:lnTo>
                  <a:lnTo>
                    <a:pt x="48260" y="269240"/>
                  </a:lnTo>
                  <a:lnTo>
                    <a:pt x="45720" y="287020"/>
                  </a:lnTo>
                  <a:lnTo>
                    <a:pt x="44450" y="304800"/>
                  </a:lnTo>
                  <a:lnTo>
                    <a:pt x="43180" y="322580"/>
                  </a:lnTo>
                  <a:lnTo>
                    <a:pt x="41910" y="337820"/>
                  </a:lnTo>
                  <a:lnTo>
                    <a:pt x="39370" y="350520"/>
                  </a:lnTo>
                  <a:lnTo>
                    <a:pt x="36830" y="363220"/>
                  </a:lnTo>
                  <a:lnTo>
                    <a:pt x="33020" y="375920"/>
                  </a:lnTo>
                  <a:lnTo>
                    <a:pt x="30480" y="387350"/>
                  </a:lnTo>
                  <a:lnTo>
                    <a:pt x="26670" y="398780"/>
                  </a:lnTo>
                  <a:lnTo>
                    <a:pt x="26670" y="402590"/>
                  </a:lnTo>
                  <a:lnTo>
                    <a:pt x="26670" y="401320"/>
                  </a:lnTo>
                  <a:lnTo>
                    <a:pt x="27940" y="397510"/>
                  </a:lnTo>
                  <a:lnTo>
                    <a:pt x="54610" y="318770"/>
                  </a:lnTo>
                  <a:lnTo>
                    <a:pt x="59690" y="307340"/>
                  </a:lnTo>
                  <a:lnTo>
                    <a:pt x="64770" y="295910"/>
                  </a:lnTo>
                  <a:lnTo>
                    <a:pt x="71120" y="284480"/>
                  </a:lnTo>
                  <a:lnTo>
                    <a:pt x="77470" y="274320"/>
                  </a:lnTo>
                  <a:lnTo>
                    <a:pt x="91440" y="252730"/>
                  </a:lnTo>
                  <a:lnTo>
                    <a:pt x="99060" y="243840"/>
                  </a:lnTo>
                  <a:lnTo>
                    <a:pt x="107950" y="237490"/>
                  </a:lnTo>
                  <a:lnTo>
                    <a:pt x="118110" y="232410"/>
                  </a:lnTo>
                  <a:lnTo>
                    <a:pt x="128270" y="228600"/>
                  </a:lnTo>
                  <a:lnTo>
                    <a:pt x="140970" y="226060"/>
                  </a:lnTo>
                  <a:lnTo>
                    <a:pt x="153670" y="223520"/>
                  </a:lnTo>
                  <a:lnTo>
                    <a:pt x="163830" y="224790"/>
                  </a:lnTo>
                  <a:lnTo>
                    <a:pt x="173990" y="228600"/>
                  </a:lnTo>
                  <a:lnTo>
                    <a:pt x="181610" y="232410"/>
                  </a:lnTo>
                  <a:lnTo>
                    <a:pt x="189230" y="242570"/>
                  </a:lnTo>
                  <a:lnTo>
                    <a:pt x="195580" y="256540"/>
                  </a:lnTo>
                  <a:lnTo>
                    <a:pt x="199390" y="273050"/>
                  </a:lnTo>
                  <a:lnTo>
                    <a:pt x="201930" y="287020"/>
                  </a:lnTo>
                  <a:lnTo>
                    <a:pt x="201930" y="299720"/>
                  </a:lnTo>
                  <a:lnTo>
                    <a:pt x="201930" y="312420"/>
                  </a:lnTo>
                  <a:lnTo>
                    <a:pt x="198120" y="325120"/>
                  </a:lnTo>
                  <a:lnTo>
                    <a:pt x="194310" y="337820"/>
                  </a:lnTo>
                  <a:lnTo>
                    <a:pt x="189230" y="351790"/>
                  </a:lnTo>
                  <a:lnTo>
                    <a:pt x="182880" y="364490"/>
                  </a:lnTo>
                  <a:lnTo>
                    <a:pt x="176530" y="375920"/>
                  </a:lnTo>
                  <a:lnTo>
                    <a:pt x="170180" y="387350"/>
                  </a:lnTo>
                  <a:lnTo>
                    <a:pt x="162560" y="396240"/>
                  </a:lnTo>
                  <a:lnTo>
                    <a:pt x="153670" y="402590"/>
                  </a:lnTo>
                  <a:lnTo>
                    <a:pt x="144780" y="408940"/>
                  </a:lnTo>
                  <a:lnTo>
                    <a:pt x="133350" y="414020"/>
                  </a:lnTo>
                  <a:lnTo>
                    <a:pt x="121920" y="419100"/>
                  </a:lnTo>
                  <a:lnTo>
                    <a:pt x="109220" y="422910"/>
                  </a:lnTo>
                  <a:lnTo>
                    <a:pt x="93980" y="424180"/>
                  </a:lnTo>
                  <a:lnTo>
                    <a:pt x="76200" y="424180"/>
                  </a:lnTo>
                  <a:lnTo>
                    <a:pt x="57150" y="422910"/>
                  </a:lnTo>
                  <a:lnTo>
                    <a:pt x="43180" y="417830"/>
                  </a:lnTo>
                  <a:lnTo>
                    <a:pt x="30480" y="408940"/>
                  </a:lnTo>
                  <a:lnTo>
                    <a:pt x="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845550" y="11455400"/>
              <a:ext cx="166371" cy="204471"/>
            </a:xfrm>
            <a:custGeom>
              <a:avLst/>
              <a:gdLst/>
              <a:ahLst/>
              <a:cxnLst/>
              <a:rect l="0" t="0" r="0" b="0"/>
              <a:pathLst>
                <a:path w="166371" h="204471">
                  <a:moveTo>
                    <a:pt x="40640" y="10160"/>
                  </a:moveTo>
                  <a:lnTo>
                    <a:pt x="29210" y="33020"/>
                  </a:lnTo>
                  <a:lnTo>
                    <a:pt x="25400" y="45720"/>
                  </a:lnTo>
                  <a:lnTo>
                    <a:pt x="20320" y="59690"/>
                  </a:lnTo>
                  <a:lnTo>
                    <a:pt x="16510" y="74930"/>
                  </a:lnTo>
                  <a:lnTo>
                    <a:pt x="12700" y="88900"/>
                  </a:lnTo>
                  <a:lnTo>
                    <a:pt x="5080" y="113030"/>
                  </a:lnTo>
                  <a:lnTo>
                    <a:pt x="3810" y="125730"/>
                  </a:lnTo>
                  <a:lnTo>
                    <a:pt x="1270" y="138430"/>
                  </a:lnTo>
                  <a:lnTo>
                    <a:pt x="0" y="152400"/>
                  </a:lnTo>
                  <a:lnTo>
                    <a:pt x="2540" y="165100"/>
                  </a:lnTo>
                  <a:lnTo>
                    <a:pt x="5080" y="176530"/>
                  </a:lnTo>
                  <a:lnTo>
                    <a:pt x="10160" y="187960"/>
                  </a:lnTo>
                  <a:lnTo>
                    <a:pt x="17780" y="195580"/>
                  </a:lnTo>
                  <a:lnTo>
                    <a:pt x="27940" y="200660"/>
                  </a:lnTo>
                  <a:lnTo>
                    <a:pt x="39370" y="204470"/>
                  </a:lnTo>
                  <a:lnTo>
                    <a:pt x="50800" y="203200"/>
                  </a:lnTo>
                  <a:lnTo>
                    <a:pt x="63500" y="198120"/>
                  </a:lnTo>
                  <a:lnTo>
                    <a:pt x="77470" y="191770"/>
                  </a:lnTo>
                  <a:lnTo>
                    <a:pt x="88900" y="185420"/>
                  </a:lnTo>
                  <a:lnTo>
                    <a:pt x="97790" y="179070"/>
                  </a:lnTo>
                  <a:lnTo>
                    <a:pt x="106680" y="171450"/>
                  </a:lnTo>
                  <a:lnTo>
                    <a:pt x="115570" y="163830"/>
                  </a:lnTo>
                  <a:lnTo>
                    <a:pt x="123190" y="154940"/>
                  </a:lnTo>
                  <a:lnTo>
                    <a:pt x="130810" y="144780"/>
                  </a:lnTo>
                  <a:lnTo>
                    <a:pt x="137160" y="134620"/>
                  </a:lnTo>
                  <a:lnTo>
                    <a:pt x="142240" y="121920"/>
                  </a:lnTo>
                  <a:lnTo>
                    <a:pt x="151130" y="97790"/>
                  </a:lnTo>
                  <a:lnTo>
                    <a:pt x="158750" y="74930"/>
                  </a:lnTo>
                  <a:lnTo>
                    <a:pt x="161290" y="63500"/>
                  </a:lnTo>
                  <a:lnTo>
                    <a:pt x="163830" y="50800"/>
                  </a:lnTo>
                  <a:lnTo>
                    <a:pt x="1663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9075420" y="11445240"/>
              <a:ext cx="168911" cy="284481"/>
            </a:xfrm>
            <a:custGeom>
              <a:avLst/>
              <a:gdLst/>
              <a:ahLst/>
              <a:cxnLst/>
              <a:rect l="0" t="0" r="0" b="0"/>
              <a:pathLst>
                <a:path w="168911" h="284481">
                  <a:moveTo>
                    <a:pt x="0" y="284480"/>
                  </a:moveTo>
                  <a:lnTo>
                    <a:pt x="0" y="195580"/>
                  </a:lnTo>
                  <a:lnTo>
                    <a:pt x="1270" y="179070"/>
                  </a:lnTo>
                  <a:lnTo>
                    <a:pt x="3810" y="162560"/>
                  </a:lnTo>
                  <a:lnTo>
                    <a:pt x="6350" y="147320"/>
                  </a:lnTo>
                  <a:lnTo>
                    <a:pt x="10160" y="129540"/>
                  </a:lnTo>
                  <a:lnTo>
                    <a:pt x="15240" y="110490"/>
                  </a:lnTo>
                  <a:lnTo>
                    <a:pt x="20320" y="91440"/>
                  </a:lnTo>
                  <a:lnTo>
                    <a:pt x="29210" y="73660"/>
                  </a:lnTo>
                  <a:lnTo>
                    <a:pt x="39370" y="57150"/>
                  </a:lnTo>
                  <a:lnTo>
                    <a:pt x="50800" y="41910"/>
                  </a:lnTo>
                  <a:lnTo>
                    <a:pt x="64770" y="30480"/>
                  </a:lnTo>
                  <a:lnTo>
                    <a:pt x="78740" y="21590"/>
                  </a:lnTo>
                  <a:lnTo>
                    <a:pt x="95250" y="13970"/>
                  </a:lnTo>
                  <a:lnTo>
                    <a:pt x="110490" y="8890"/>
                  </a:lnTo>
                  <a:lnTo>
                    <a:pt x="124460" y="635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9138920" y="11431270"/>
              <a:ext cx="318771" cy="407671"/>
            </a:xfrm>
            <a:custGeom>
              <a:avLst/>
              <a:gdLst/>
              <a:ahLst/>
              <a:cxnLst/>
              <a:rect l="0" t="0" r="0" b="0"/>
              <a:pathLst>
                <a:path w="318771" h="407671">
                  <a:moveTo>
                    <a:pt x="284480" y="66040"/>
                  </a:moveTo>
                  <a:lnTo>
                    <a:pt x="289560" y="44450"/>
                  </a:lnTo>
                  <a:lnTo>
                    <a:pt x="289560" y="35560"/>
                  </a:lnTo>
                  <a:lnTo>
                    <a:pt x="285750" y="26670"/>
                  </a:lnTo>
                  <a:lnTo>
                    <a:pt x="281940" y="19050"/>
                  </a:lnTo>
                  <a:lnTo>
                    <a:pt x="274320" y="12700"/>
                  </a:lnTo>
                  <a:lnTo>
                    <a:pt x="265430" y="7620"/>
                  </a:lnTo>
                  <a:lnTo>
                    <a:pt x="254000" y="2540"/>
                  </a:lnTo>
                  <a:lnTo>
                    <a:pt x="240030" y="0"/>
                  </a:lnTo>
                  <a:lnTo>
                    <a:pt x="226060" y="0"/>
                  </a:lnTo>
                  <a:lnTo>
                    <a:pt x="209550" y="1270"/>
                  </a:lnTo>
                  <a:lnTo>
                    <a:pt x="195580" y="3810"/>
                  </a:lnTo>
                  <a:lnTo>
                    <a:pt x="182880" y="8890"/>
                  </a:lnTo>
                  <a:lnTo>
                    <a:pt x="171450" y="13970"/>
                  </a:lnTo>
                  <a:lnTo>
                    <a:pt x="160020" y="20320"/>
                  </a:lnTo>
                  <a:lnTo>
                    <a:pt x="148590" y="29210"/>
                  </a:lnTo>
                  <a:lnTo>
                    <a:pt x="137160" y="38100"/>
                  </a:lnTo>
                  <a:lnTo>
                    <a:pt x="128270" y="48260"/>
                  </a:lnTo>
                  <a:lnTo>
                    <a:pt x="119380" y="60960"/>
                  </a:lnTo>
                  <a:lnTo>
                    <a:pt x="110490" y="72390"/>
                  </a:lnTo>
                  <a:lnTo>
                    <a:pt x="104140" y="86360"/>
                  </a:lnTo>
                  <a:lnTo>
                    <a:pt x="99060" y="99060"/>
                  </a:lnTo>
                  <a:lnTo>
                    <a:pt x="93980" y="113030"/>
                  </a:lnTo>
                  <a:lnTo>
                    <a:pt x="90170" y="127000"/>
                  </a:lnTo>
                  <a:lnTo>
                    <a:pt x="88900" y="140970"/>
                  </a:lnTo>
                  <a:lnTo>
                    <a:pt x="86360" y="154940"/>
                  </a:lnTo>
                  <a:lnTo>
                    <a:pt x="88900" y="167640"/>
                  </a:lnTo>
                  <a:lnTo>
                    <a:pt x="91440" y="179070"/>
                  </a:lnTo>
                  <a:lnTo>
                    <a:pt x="96520" y="190500"/>
                  </a:lnTo>
                  <a:lnTo>
                    <a:pt x="101600" y="200660"/>
                  </a:lnTo>
                  <a:lnTo>
                    <a:pt x="107950" y="209550"/>
                  </a:lnTo>
                  <a:lnTo>
                    <a:pt x="113030" y="218440"/>
                  </a:lnTo>
                  <a:lnTo>
                    <a:pt x="121920" y="224790"/>
                  </a:lnTo>
                  <a:lnTo>
                    <a:pt x="129540" y="231140"/>
                  </a:lnTo>
                  <a:lnTo>
                    <a:pt x="139700" y="234950"/>
                  </a:lnTo>
                  <a:lnTo>
                    <a:pt x="148590" y="237490"/>
                  </a:lnTo>
                  <a:lnTo>
                    <a:pt x="158750" y="237490"/>
                  </a:lnTo>
                  <a:lnTo>
                    <a:pt x="168910" y="236220"/>
                  </a:lnTo>
                  <a:lnTo>
                    <a:pt x="179070" y="234950"/>
                  </a:lnTo>
                  <a:lnTo>
                    <a:pt x="189230" y="232410"/>
                  </a:lnTo>
                  <a:lnTo>
                    <a:pt x="200660" y="229870"/>
                  </a:lnTo>
                  <a:lnTo>
                    <a:pt x="210820" y="226060"/>
                  </a:lnTo>
                  <a:lnTo>
                    <a:pt x="220980" y="220980"/>
                  </a:lnTo>
                  <a:lnTo>
                    <a:pt x="231140" y="214630"/>
                  </a:lnTo>
                  <a:lnTo>
                    <a:pt x="241300" y="207010"/>
                  </a:lnTo>
                  <a:lnTo>
                    <a:pt x="248920" y="199390"/>
                  </a:lnTo>
                  <a:lnTo>
                    <a:pt x="257810" y="190500"/>
                  </a:lnTo>
                  <a:lnTo>
                    <a:pt x="265430" y="180340"/>
                  </a:lnTo>
                  <a:lnTo>
                    <a:pt x="273050" y="170180"/>
                  </a:lnTo>
                  <a:lnTo>
                    <a:pt x="279400" y="160020"/>
                  </a:lnTo>
                  <a:lnTo>
                    <a:pt x="285750" y="148590"/>
                  </a:lnTo>
                  <a:lnTo>
                    <a:pt x="290830" y="137160"/>
                  </a:lnTo>
                  <a:lnTo>
                    <a:pt x="303530" y="100330"/>
                  </a:lnTo>
                  <a:lnTo>
                    <a:pt x="318770" y="55880"/>
                  </a:lnTo>
                  <a:lnTo>
                    <a:pt x="318770" y="52070"/>
                  </a:lnTo>
                  <a:lnTo>
                    <a:pt x="316230" y="53340"/>
                  </a:lnTo>
                  <a:lnTo>
                    <a:pt x="312420" y="58420"/>
                  </a:lnTo>
                  <a:lnTo>
                    <a:pt x="308610" y="67310"/>
                  </a:lnTo>
                  <a:lnTo>
                    <a:pt x="306070" y="81280"/>
                  </a:lnTo>
                  <a:lnTo>
                    <a:pt x="294640" y="128270"/>
                  </a:lnTo>
                  <a:lnTo>
                    <a:pt x="280670" y="185420"/>
                  </a:lnTo>
                  <a:lnTo>
                    <a:pt x="278130" y="200660"/>
                  </a:lnTo>
                  <a:lnTo>
                    <a:pt x="276860" y="217170"/>
                  </a:lnTo>
                  <a:lnTo>
                    <a:pt x="275590" y="233680"/>
                  </a:lnTo>
                  <a:lnTo>
                    <a:pt x="274320" y="264160"/>
                  </a:lnTo>
                  <a:lnTo>
                    <a:pt x="274320" y="279400"/>
                  </a:lnTo>
                  <a:lnTo>
                    <a:pt x="273050" y="297180"/>
                  </a:lnTo>
                  <a:lnTo>
                    <a:pt x="270510" y="317500"/>
                  </a:lnTo>
                  <a:lnTo>
                    <a:pt x="267970" y="339090"/>
                  </a:lnTo>
                  <a:lnTo>
                    <a:pt x="262890" y="356870"/>
                  </a:lnTo>
                  <a:lnTo>
                    <a:pt x="256540" y="372110"/>
                  </a:lnTo>
                  <a:lnTo>
                    <a:pt x="247650" y="386080"/>
                  </a:lnTo>
                  <a:lnTo>
                    <a:pt x="234950" y="394970"/>
                  </a:lnTo>
                  <a:lnTo>
                    <a:pt x="219710" y="401320"/>
                  </a:lnTo>
                  <a:lnTo>
                    <a:pt x="203200" y="405130"/>
                  </a:lnTo>
                  <a:lnTo>
                    <a:pt x="187960" y="407670"/>
                  </a:lnTo>
                  <a:lnTo>
                    <a:pt x="173990" y="407670"/>
                  </a:lnTo>
                  <a:lnTo>
                    <a:pt x="161290" y="406400"/>
                  </a:lnTo>
                  <a:lnTo>
                    <a:pt x="148590" y="403860"/>
                  </a:lnTo>
                  <a:lnTo>
                    <a:pt x="135890" y="401320"/>
                  </a:lnTo>
                  <a:lnTo>
                    <a:pt x="121920" y="398780"/>
                  </a:lnTo>
                  <a:lnTo>
                    <a:pt x="109220" y="394970"/>
                  </a:lnTo>
                  <a:lnTo>
                    <a:pt x="97790" y="392430"/>
                  </a:lnTo>
                  <a:lnTo>
                    <a:pt x="86360" y="388620"/>
                  </a:lnTo>
                  <a:lnTo>
                    <a:pt x="76200" y="384810"/>
                  </a:lnTo>
                  <a:lnTo>
                    <a:pt x="67310" y="378460"/>
                  </a:lnTo>
                  <a:lnTo>
                    <a:pt x="48260" y="36576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1668780" y="11939270"/>
            <a:ext cx="3712211" cy="488951"/>
            <a:chOff x="1668780" y="11939270"/>
            <a:chExt cx="3712211" cy="488951"/>
          </a:xfrm>
        </p:grpSpPr>
        <p:sp>
          <p:nvSpPr>
            <p:cNvPr id="372" name="Freeform 371"/>
            <p:cNvSpPr/>
            <p:nvPr/>
          </p:nvSpPr>
          <p:spPr>
            <a:xfrm>
              <a:off x="1668780" y="12072620"/>
              <a:ext cx="194311" cy="298451"/>
            </a:xfrm>
            <a:custGeom>
              <a:avLst/>
              <a:gdLst/>
              <a:ahLst/>
              <a:cxnLst/>
              <a:rect l="0" t="0" r="0" b="0"/>
              <a:pathLst>
                <a:path w="194311" h="298451">
                  <a:moveTo>
                    <a:pt x="110490" y="15240"/>
                  </a:moveTo>
                  <a:lnTo>
                    <a:pt x="66040" y="0"/>
                  </a:lnTo>
                  <a:lnTo>
                    <a:pt x="57150" y="0"/>
                  </a:lnTo>
                  <a:lnTo>
                    <a:pt x="46990" y="2540"/>
                  </a:lnTo>
                  <a:lnTo>
                    <a:pt x="36830" y="6350"/>
                  </a:lnTo>
                  <a:lnTo>
                    <a:pt x="26670" y="12700"/>
                  </a:lnTo>
                  <a:lnTo>
                    <a:pt x="19050" y="20320"/>
                  </a:lnTo>
                  <a:lnTo>
                    <a:pt x="10160" y="29210"/>
                  </a:lnTo>
                  <a:lnTo>
                    <a:pt x="5080" y="39370"/>
                  </a:lnTo>
                  <a:lnTo>
                    <a:pt x="1270" y="50800"/>
                  </a:lnTo>
                  <a:lnTo>
                    <a:pt x="0" y="63500"/>
                  </a:lnTo>
                  <a:lnTo>
                    <a:pt x="0" y="74930"/>
                  </a:lnTo>
                  <a:lnTo>
                    <a:pt x="2540" y="86360"/>
                  </a:lnTo>
                  <a:lnTo>
                    <a:pt x="7620" y="97790"/>
                  </a:lnTo>
                  <a:lnTo>
                    <a:pt x="12700" y="107950"/>
                  </a:lnTo>
                  <a:lnTo>
                    <a:pt x="17780" y="116840"/>
                  </a:lnTo>
                  <a:lnTo>
                    <a:pt x="24130" y="124460"/>
                  </a:lnTo>
                  <a:lnTo>
                    <a:pt x="31750" y="130810"/>
                  </a:lnTo>
                  <a:lnTo>
                    <a:pt x="40640" y="137160"/>
                  </a:lnTo>
                  <a:lnTo>
                    <a:pt x="49530" y="142240"/>
                  </a:lnTo>
                  <a:lnTo>
                    <a:pt x="59690" y="146050"/>
                  </a:lnTo>
                  <a:lnTo>
                    <a:pt x="69850" y="149860"/>
                  </a:lnTo>
                  <a:lnTo>
                    <a:pt x="80010" y="153670"/>
                  </a:lnTo>
                  <a:lnTo>
                    <a:pt x="100330" y="161290"/>
                  </a:lnTo>
                  <a:lnTo>
                    <a:pt x="173990" y="186690"/>
                  </a:lnTo>
                  <a:lnTo>
                    <a:pt x="181610" y="193040"/>
                  </a:lnTo>
                  <a:lnTo>
                    <a:pt x="187960" y="199390"/>
                  </a:lnTo>
                  <a:lnTo>
                    <a:pt x="194310" y="208280"/>
                  </a:lnTo>
                  <a:lnTo>
                    <a:pt x="194310" y="218440"/>
                  </a:lnTo>
                  <a:lnTo>
                    <a:pt x="190500" y="229870"/>
                  </a:lnTo>
                  <a:lnTo>
                    <a:pt x="185420" y="242570"/>
                  </a:lnTo>
                  <a:lnTo>
                    <a:pt x="175260" y="252730"/>
                  </a:lnTo>
                  <a:lnTo>
                    <a:pt x="163830" y="262890"/>
                  </a:lnTo>
                  <a:lnTo>
                    <a:pt x="148590" y="271780"/>
                  </a:lnTo>
                  <a:lnTo>
                    <a:pt x="135890" y="278130"/>
                  </a:lnTo>
                  <a:lnTo>
                    <a:pt x="124460" y="283210"/>
                  </a:lnTo>
                  <a:lnTo>
                    <a:pt x="8890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1916430" y="12044680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63500" y="0"/>
                  </a:moveTo>
                  <a:lnTo>
                    <a:pt x="45720" y="17780"/>
                  </a:lnTo>
                  <a:lnTo>
                    <a:pt x="40640" y="25400"/>
                  </a:lnTo>
                  <a:lnTo>
                    <a:pt x="34290" y="34290"/>
                  </a:lnTo>
                  <a:lnTo>
                    <a:pt x="30480" y="44450"/>
                  </a:lnTo>
                  <a:lnTo>
                    <a:pt x="25400" y="55880"/>
                  </a:lnTo>
                  <a:lnTo>
                    <a:pt x="21590" y="67310"/>
                  </a:lnTo>
                  <a:lnTo>
                    <a:pt x="17780" y="80010"/>
                  </a:lnTo>
                  <a:lnTo>
                    <a:pt x="15240" y="93980"/>
                  </a:lnTo>
                  <a:lnTo>
                    <a:pt x="13970" y="106680"/>
                  </a:lnTo>
                  <a:lnTo>
                    <a:pt x="12700" y="120650"/>
                  </a:lnTo>
                  <a:lnTo>
                    <a:pt x="10160" y="134620"/>
                  </a:lnTo>
                  <a:lnTo>
                    <a:pt x="7620" y="14859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1894840" y="12086590"/>
              <a:ext cx="350521" cy="201931"/>
            </a:xfrm>
            <a:custGeom>
              <a:avLst/>
              <a:gdLst/>
              <a:ahLst/>
              <a:cxnLst/>
              <a:rect l="0" t="0" r="0" b="0"/>
              <a:pathLst>
                <a:path w="350521" h="201931">
                  <a:moveTo>
                    <a:pt x="0" y="53340"/>
                  </a:moveTo>
                  <a:lnTo>
                    <a:pt x="22860" y="53340"/>
                  </a:lnTo>
                  <a:lnTo>
                    <a:pt x="36830" y="52070"/>
                  </a:lnTo>
                  <a:lnTo>
                    <a:pt x="52070" y="50800"/>
                  </a:lnTo>
                  <a:lnTo>
                    <a:pt x="69850" y="48260"/>
                  </a:lnTo>
                  <a:lnTo>
                    <a:pt x="85090" y="44450"/>
                  </a:lnTo>
                  <a:lnTo>
                    <a:pt x="99060" y="41910"/>
                  </a:lnTo>
                  <a:lnTo>
                    <a:pt x="111760" y="38100"/>
                  </a:lnTo>
                  <a:lnTo>
                    <a:pt x="123190" y="35560"/>
                  </a:lnTo>
                  <a:lnTo>
                    <a:pt x="146050" y="27940"/>
                  </a:lnTo>
                  <a:lnTo>
                    <a:pt x="160020" y="26670"/>
                  </a:lnTo>
                  <a:lnTo>
                    <a:pt x="173990" y="24130"/>
                  </a:lnTo>
                  <a:lnTo>
                    <a:pt x="190500" y="24130"/>
                  </a:lnTo>
                  <a:lnTo>
                    <a:pt x="203200" y="26670"/>
                  </a:lnTo>
                  <a:lnTo>
                    <a:pt x="213360" y="31750"/>
                  </a:lnTo>
                  <a:lnTo>
                    <a:pt x="223520" y="39370"/>
                  </a:lnTo>
                  <a:lnTo>
                    <a:pt x="227330" y="50800"/>
                  </a:lnTo>
                  <a:lnTo>
                    <a:pt x="227330" y="66040"/>
                  </a:lnTo>
                  <a:lnTo>
                    <a:pt x="226060" y="82550"/>
                  </a:lnTo>
                  <a:lnTo>
                    <a:pt x="224790" y="100330"/>
                  </a:lnTo>
                  <a:lnTo>
                    <a:pt x="223520" y="120650"/>
                  </a:lnTo>
                  <a:lnTo>
                    <a:pt x="222250" y="139700"/>
                  </a:lnTo>
                  <a:lnTo>
                    <a:pt x="223520" y="157480"/>
                  </a:lnTo>
                  <a:lnTo>
                    <a:pt x="224790" y="173990"/>
                  </a:lnTo>
                  <a:lnTo>
                    <a:pt x="227330" y="190500"/>
                  </a:lnTo>
                  <a:lnTo>
                    <a:pt x="236220" y="198120"/>
                  </a:lnTo>
                  <a:lnTo>
                    <a:pt x="248920" y="201930"/>
                  </a:lnTo>
                  <a:lnTo>
                    <a:pt x="264160" y="200660"/>
                  </a:lnTo>
                  <a:lnTo>
                    <a:pt x="276860" y="198120"/>
                  </a:lnTo>
                  <a:lnTo>
                    <a:pt x="287020" y="191770"/>
                  </a:lnTo>
                  <a:lnTo>
                    <a:pt x="297180" y="184150"/>
                  </a:lnTo>
                  <a:lnTo>
                    <a:pt x="307340" y="175260"/>
                  </a:lnTo>
                  <a:lnTo>
                    <a:pt x="317500" y="166370"/>
                  </a:lnTo>
                  <a:lnTo>
                    <a:pt x="327660" y="156210"/>
                  </a:lnTo>
                  <a:lnTo>
                    <a:pt x="335280" y="147320"/>
                  </a:lnTo>
                  <a:lnTo>
                    <a:pt x="341630" y="137160"/>
                  </a:lnTo>
                  <a:lnTo>
                    <a:pt x="346710" y="127000"/>
                  </a:lnTo>
                  <a:lnTo>
                    <a:pt x="349250" y="113030"/>
                  </a:lnTo>
                  <a:lnTo>
                    <a:pt x="350520" y="96520"/>
                  </a:lnTo>
                  <a:lnTo>
                    <a:pt x="349250" y="78740"/>
                  </a:lnTo>
                  <a:lnTo>
                    <a:pt x="345440" y="62230"/>
                  </a:lnTo>
                  <a:lnTo>
                    <a:pt x="339090" y="45720"/>
                  </a:lnTo>
                  <a:lnTo>
                    <a:pt x="331470" y="30480"/>
                  </a:lnTo>
                  <a:lnTo>
                    <a:pt x="322580" y="20320"/>
                  </a:lnTo>
                  <a:lnTo>
                    <a:pt x="313690" y="11430"/>
                  </a:lnTo>
                  <a:lnTo>
                    <a:pt x="303530" y="3810"/>
                  </a:lnTo>
                  <a:lnTo>
                    <a:pt x="293370" y="0"/>
                  </a:lnTo>
                  <a:lnTo>
                    <a:pt x="280670" y="0"/>
                  </a:lnTo>
                  <a:lnTo>
                    <a:pt x="24257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2286000" y="12108180"/>
              <a:ext cx="146051" cy="320041"/>
            </a:xfrm>
            <a:custGeom>
              <a:avLst/>
              <a:gdLst/>
              <a:ahLst/>
              <a:cxnLst/>
              <a:rect l="0" t="0" r="0" b="0"/>
              <a:pathLst>
                <a:path w="146051" h="320041">
                  <a:moveTo>
                    <a:pt x="8890" y="53340"/>
                  </a:moveTo>
                  <a:lnTo>
                    <a:pt x="15240" y="81280"/>
                  </a:lnTo>
                  <a:lnTo>
                    <a:pt x="16510" y="93980"/>
                  </a:lnTo>
                  <a:lnTo>
                    <a:pt x="17780" y="106680"/>
                  </a:lnTo>
                  <a:lnTo>
                    <a:pt x="17780" y="120650"/>
                  </a:lnTo>
                  <a:lnTo>
                    <a:pt x="19050" y="151130"/>
                  </a:lnTo>
                  <a:lnTo>
                    <a:pt x="19050" y="213360"/>
                  </a:lnTo>
                  <a:lnTo>
                    <a:pt x="19050" y="228600"/>
                  </a:lnTo>
                  <a:lnTo>
                    <a:pt x="16510" y="245110"/>
                  </a:lnTo>
                  <a:lnTo>
                    <a:pt x="13970" y="261620"/>
                  </a:lnTo>
                  <a:lnTo>
                    <a:pt x="12700" y="278130"/>
                  </a:lnTo>
                  <a:lnTo>
                    <a:pt x="11430" y="295910"/>
                  </a:lnTo>
                  <a:lnTo>
                    <a:pt x="10160" y="312420"/>
                  </a:lnTo>
                  <a:lnTo>
                    <a:pt x="8890" y="320040"/>
                  </a:lnTo>
                  <a:lnTo>
                    <a:pt x="6350" y="320040"/>
                  </a:lnTo>
                  <a:lnTo>
                    <a:pt x="3810" y="314960"/>
                  </a:lnTo>
                  <a:lnTo>
                    <a:pt x="2540" y="306070"/>
                  </a:lnTo>
                  <a:lnTo>
                    <a:pt x="1270" y="294640"/>
                  </a:lnTo>
                  <a:lnTo>
                    <a:pt x="0" y="280670"/>
                  </a:lnTo>
                  <a:lnTo>
                    <a:pt x="1270" y="265430"/>
                  </a:lnTo>
                  <a:lnTo>
                    <a:pt x="2540" y="248920"/>
                  </a:lnTo>
                  <a:lnTo>
                    <a:pt x="5080" y="232410"/>
                  </a:lnTo>
                  <a:lnTo>
                    <a:pt x="6350" y="215900"/>
                  </a:lnTo>
                  <a:lnTo>
                    <a:pt x="7620" y="199390"/>
                  </a:lnTo>
                  <a:lnTo>
                    <a:pt x="7620" y="181610"/>
                  </a:lnTo>
                  <a:lnTo>
                    <a:pt x="10160" y="165100"/>
                  </a:lnTo>
                  <a:lnTo>
                    <a:pt x="15240" y="147320"/>
                  </a:lnTo>
                  <a:lnTo>
                    <a:pt x="20320" y="129540"/>
                  </a:lnTo>
                  <a:lnTo>
                    <a:pt x="25400" y="113030"/>
                  </a:lnTo>
                  <a:lnTo>
                    <a:pt x="31750" y="97790"/>
                  </a:lnTo>
                  <a:lnTo>
                    <a:pt x="38100" y="82550"/>
                  </a:lnTo>
                  <a:lnTo>
                    <a:pt x="52070" y="53340"/>
                  </a:lnTo>
                  <a:lnTo>
                    <a:pt x="58420" y="39370"/>
                  </a:lnTo>
                  <a:lnTo>
                    <a:pt x="66040" y="27940"/>
                  </a:lnTo>
                  <a:lnTo>
                    <a:pt x="72390" y="17780"/>
                  </a:lnTo>
                  <a:lnTo>
                    <a:pt x="80010" y="7620"/>
                  </a:lnTo>
                  <a:lnTo>
                    <a:pt x="88900" y="2540"/>
                  </a:lnTo>
                  <a:lnTo>
                    <a:pt x="100330" y="1270"/>
                  </a:lnTo>
                  <a:lnTo>
                    <a:pt x="111760" y="0"/>
                  </a:lnTo>
                  <a:lnTo>
                    <a:pt x="121920" y="7620"/>
                  </a:lnTo>
                  <a:lnTo>
                    <a:pt x="130810" y="19050"/>
                  </a:lnTo>
                  <a:lnTo>
                    <a:pt x="139700" y="34290"/>
                  </a:lnTo>
                  <a:lnTo>
                    <a:pt x="143510" y="48260"/>
                  </a:lnTo>
                  <a:lnTo>
                    <a:pt x="146050" y="62230"/>
                  </a:lnTo>
                  <a:lnTo>
                    <a:pt x="146050" y="77470"/>
                  </a:lnTo>
                  <a:lnTo>
                    <a:pt x="143510" y="91440"/>
                  </a:lnTo>
                  <a:lnTo>
                    <a:pt x="139700" y="105410"/>
                  </a:lnTo>
                  <a:lnTo>
                    <a:pt x="134620" y="119380"/>
                  </a:lnTo>
                  <a:lnTo>
                    <a:pt x="128270" y="133350"/>
                  </a:lnTo>
                  <a:lnTo>
                    <a:pt x="120650" y="147320"/>
                  </a:lnTo>
                  <a:lnTo>
                    <a:pt x="111760" y="161290"/>
                  </a:lnTo>
                  <a:lnTo>
                    <a:pt x="100330" y="172720"/>
                  </a:lnTo>
                  <a:lnTo>
                    <a:pt x="88900" y="182880"/>
                  </a:lnTo>
                  <a:lnTo>
                    <a:pt x="3048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2463800" y="12147550"/>
              <a:ext cx="233681" cy="255271"/>
            </a:xfrm>
            <a:custGeom>
              <a:avLst/>
              <a:gdLst/>
              <a:ahLst/>
              <a:cxnLst/>
              <a:rect l="0" t="0" r="0" b="0"/>
              <a:pathLst>
                <a:path w="233681" h="255271">
                  <a:moveTo>
                    <a:pt x="0" y="24130"/>
                  </a:moveTo>
                  <a:lnTo>
                    <a:pt x="16510" y="40640"/>
                  </a:lnTo>
                  <a:lnTo>
                    <a:pt x="22860" y="49530"/>
                  </a:lnTo>
                  <a:lnTo>
                    <a:pt x="27940" y="58420"/>
                  </a:lnTo>
                  <a:lnTo>
                    <a:pt x="33020" y="67310"/>
                  </a:lnTo>
                  <a:lnTo>
                    <a:pt x="35560" y="82550"/>
                  </a:lnTo>
                  <a:lnTo>
                    <a:pt x="38100" y="100330"/>
                  </a:lnTo>
                  <a:lnTo>
                    <a:pt x="39370" y="120650"/>
                  </a:lnTo>
                  <a:lnTo>
                    <a:pt x="40640" y="138430"/>
                  </a:lnTo>
                  <a:lnTo>
                    <a:pt x="40640" y="171450"/>
                  </a:lnTo>
                  <a:lnTo>
                    <a:pt x="40640" y="185420"/>
                  </a:lnTo>
                  <a:lnTo>
                    <a:pt x="38100" y="198120"/>
                  </a:lnTo>
                  <a:lnTo>
                    <a:pt x="35560" y="210820"/>
                  </a:lnTo>
                  <a:lnTo>
                    <a:pt x="30480" y="236220"/>
                  </a:lnTo>
                  <a:lnTo>
                    <a:pt x="26670" y="250190"/>
                  </a:lnTo>
                  <a:lnTo>
                    <a:pt x="24130" y="255270"/>
                  </a:lnTo>
                  <a:lnTo>
                    <a:pt x="20320" y="255270"/>
                  </a:lnTo>
                  <a:lnTo>
                    <a:pt x="17780" y="251460"/>
                  </a:lnTo>
                  <a:lnTo>
                    <a:pt x="16510" y="246380"/>
                  </a:lnTo>
                  <a:lnTo>
                    <a:pt x="16510" y="238760"/>
                  </a:lnTo>
                  <a:lnTo>
                    <a:pt x="20320" y="218440"/>
                  </a:lnTo>
                  <a:lnTo>
                    <a:pt x="25400" y="190500"/>
                  </a:lnTo>
                  <a:lnTo>
                    <a:pt x="31750" y="161290"/>
                  </a:lnTo>
                  <a:lnTo>
                    <a:pt x="35560" y="147320"/>
                  </a:lnTo>
                  <a:lnTo>
                    <a:pt x="40640" y="132080"/>
                  </a:lnTo>
                  <a:lnTo>
                    <a:pt x="48260" y="115570"/>
                  </a:lnTo>
                  <a:lnTo>
                    <a:pt x="57150" y="99060"/>
                  </a:lnTo>
                  <a:lnTo>
                    <a:pt x="64770" y="85090"/>
                  </a:lnTo>
                  <a:lnTo>
                    <a:pt x="72390" y="71120"/>
                  </a:lnTo>
                  <a:lnTo>
                    <a:pt x="80010" y="59690"/>
                  </a:lnTo>
                  <a:lnTo>
                    <a:pt x="87630" y="46990"/>
                  </a:lnTo>
                  <a:lnTo>
                    <a:pt x="97790" y="35560"/>
                  </a:lnTo>
                  <a:lnTo>
                    <a:pt x="106680" y="25400"/>
                  </a:lnTo>
                  <a:lnTo>
                    <a:pt x="116840" y="16510"/>
                  </a:lnTo>
                  <a:lnTo>
                    <a:pt x="127000" y="10160"/>
                  </a:lnTo>
                  <a:lnTo>
                    <a:pt x="137160" y="3810"/>
                  </a:lnTo>
                  <a:lnTo>
                    <a:pt x="149860" y="1270"/>
                  </a:lnTo>
                  <a:lnTo>
                    <a:pt x="163830" y="0"/>
                  </a:lnTo>
                  <a:lnTo>
                    <a:pt x="179070" y="1270"/>
                  </a:lnTo>
                  <a:lnTo>
                    <a:pt x="191770" y="3810"/>
                  </a:lnTo>
                  <a:lnTo>
                    <a:pt x="203200" y="8890"/>
                  </a:lnTo>
                  <a:lnTo>
                    <a:pt x="212090" y="13970"/>
                  </a:lnTo>
                  <a:lnTo>
                    <a:pt x="219710" y="20320"/>
                  </a:lnTo>
                  <a:lnTo>
                    <a:pt x="226060" y="29210"/>
                  </a:lnTo>
                  <a:lnTo>
                    <a:pt x="231140" y="38100"/>
                  </a:lnTo>
                  <a:lnTo>
                    <a:pt x="233680" y="50800"/>
                  </a:lnTo>
                  <a:lnTo>
                    <a:pt x="233680" y="66040"/>
                  </a:lnTo>
                  <a:lnTo>
                    <a:pt x="233680" y="83820"/>
                  </a:lnTo>
                  <a:lnTo>
                    <a:pt x="229870" y="97790"/>
                  </a:lnTo>
                  <a:lnTo>
                    <a:pt x="226060" y="109220"/>
                  </a:lnTo>
                  <a:lnTo>
                    <a:pt x="220980" y="119380"/>
                  </a:lnTo>
                  <a:lnTo>
                    <a:pt x="212090" y="128270"/>
                  </a:lnTo>
                  <a:lnTo>
                    <a:pt x="203200" y="137160"/>
                  </a:lnTo>
                  <a:lnTo>
                    <a:pt x="158750" y="167640"/>
                  </a:lnTo>
                  <a:lnTo>
                    <a:pt x="143510" y="171450"/>
                  </a:lnTo>
                  <a:lnTo>
                    <a:pt x="127000" y="172720"/>
                  </a:lnTo>
                  <a:lnTo>
                    <a:pt x="109220" y="171450"/>
                  </a:lnTo>
                  <a:lnTo>
                    <a:pt x="95250" y="167640"/>
                  </a:lnTo>
                  <a:lnTo>
                    <a:pt x="83820" y="162560"/>
                  </a:lnTo>
                  <a:lnTo>
                    <a:pt x="5207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2768600" y="12098020"/>
              <a:ext cx="175261" cy="246381"/>
            </a:xfrm>
            <a:custGeom>
              <a:avLst/>
              <a:gdLst/>
              <a:ahLst/>
              <a:cxnLst/>
              <a:rect l="0" t="0" r="0" b="0"/>
              <a:pathLst>
                <a:path w="175261" h="246381">
                  <a:moveTo>
                    <a:pt x="0" y="105410"/>
                  </a:moveTo>
                  <a:lnTo>
                    <a:pt x="17780" y="110490"/>
                  </a:lnTo>
                  <a:lnTo>
                    <a:pt x="27940" y="113030"/>
                  </a:lnTo>
                  <a:lnTo>
                    <a:pt x="55880" y="119380"/>
                  </a:lnTo>
                  <a:lnTo>
                    <a:pt x="69850" y="120650"/>
                  </a:lnTo>
                  <a:lnTo>
                    <a:pt x="83820" y="120650"/>
                  </a:lnTo>
                  <a:lnTo>
                    <a:pt x="97790" y="118110"/>
                  </a:lnTo>
                  <a:lnTo>
                    <a:pt x="113030" y="114300"/>
                  </a:lnTo>
                  <a:lnTo>
                    <a:pt x="127000" y="107950"/>
                  </a:lnTo>
                  <a:lnTo>
                    <a:pt x="140970" y="100330"/>
                  </a:lnTo>
                  <a:lnTo>
                    <a:pt x="152400" y="90170"/>
                  </a:lnTo>
                  <a:lnTo>
                    <a:pt x="162560" y="78740"/>
                  </a:lnTo>
                  <a:lnTo>
                    <a:pt x="171450" y="66040"/>
                  </a:lnTo>
                  <a:lnTo>
                    <a:pt x="175260" y="54610"/>
                  </a:lnTo>
                  <a:lnTo>
                    <a:pt x="175260" y="43180"/>
                  </a:lnTo>
                  <a:lnTo>
                    <a:pt x="172720" y="31750"/>
                  </a:lnTo>
                  <a:lnTo>
                    <a:pt x="168910" y="22860"/>
                  </a:lnTo>
                  <a:lnTo>
                    <a:pt x="161290" y="13970"/>
                  </a:lnTo>
                  <a:lnTo>
                    <a:pt x="153670" y="5080"/>
                  </a:lnTo>
                  <a:lnTo>
                    <a:pt x="142240" y="1270"/>
                  </a:lnTo>
                  <a:lnTo>
                    <a:pt x="128270" y="0"/>
                  </a:lnTo>
                  <a:lnTo>
                    <a:pt x="114300" y="0"/>
                  </a:lnTo>
                  <a:lnTo>
                    <a:pt x="101600" y="3810"/>
                  </a:lnTo>
                  <a:lnTo>
                    <a:pt x="91440" y="8890"/>
                  </a:lnTo>
                  <a:lnTo>
                    <a:pt x="82550" y="16510"/>
                  </a:lnTo>
                  <a:lnTo>
                    <a:pt x="73660" y="25400"/>
                  </a:lnTo>
                  <a:lnTo>
                    <a:pt x="66040" y="34290"/>
                  </a:lnTo>
                  <a:lnTo>
                    <a:pt x="58420" y="43180"/>
                  </a:lnTo>
                  <a:lnTo>
                    <a:pt x="52070" y="54610"/>
                  </a:lnTo>
                  <a:lnTo>
                    <a:pt x="45720" y="67310"/>
                  </a:lnTo>
                  <a:lnTo>
                    <a:pt x="41910" y="80010"/>
                  </a:lnTo>
                  <a:lnTo>
                    <a:pt x="36830" y="92710"/>
                  </a:lnTo>
                  <a:lnTo>
                    <a:pt x="33020" y="106680"/>
                  </a:lnTo>
                  <a:lnTo>
                    <a:pt x="29210" y="119380"/>
                  </a:lnTo>
                  <a:lnTo>
                    <a:pt x="29210" y="135890"/>
                  </a:lnTo>
                  <a:lnTo>
                    <a:pt x="31750" y="153670"/>
                  </a:lnTo>
                  <a:lnTo>
                    <a:pt x="35560" y="172720"/>
                  </a:lnTo>
                  <a:lnTo>
                    <a:pt x="39370" y="187960"/>
                  </a:lnTo>
                  <a:lnTo>
                    <a:pt x="45720" y="199390"/>
                  </a:lnTo>
                  <a:lnTo>
                    <a:pt x="52070" y="210820"/>
                  </a:lnTo>
                  <a:lnTo>
                    <a:pt x="58420" y="218440"/>
                  </a:lnTo>
                  <a:lnTo>
                    <a:pt x="67310" y="224790"/>
                  </a:lnTo>
                  <a:lnTo>
                    <a:pt x="76200" y="231140"/>
                  </a:lnTo>
                  <a:lnTo>
                    <a:pt x="86360" y="236220"/>
                  </a:lnTo>
                  <a:lnTo>
                    <a:pt x="96520" y="240030"/>
                  </a:lnTo>
                  <a:lnTo>
                    <a:pt x="106680" y="243840"/>
                  </a:lnTo>
                  <a:lnTo>
                    <a:pt x="116840" y="246380"/>
                  </a:lnTo>
                  <a:lnTo>
                    <a:pt x="127000" y="245110"/>
                  </a:lnTo>
                  <a:lnTo>
                    <a:pt x="15875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3025140" y="11982450"/>
              <a:ext cx="207011" cy="365761"/>
            </a:xfrm>
            <a:custGeom>
              <a:avLst/>
              <a:gdLst/>
              <a:ahLst/>
              <a:cxnLst/>
              <a:rect l="0" t="0" r="0" b="0"/>
              <a:pathLst>
                <a:path w="207011" h="365761">
                  <a:moveTo>
                    <a:pt x="185420" y="0"/>
                  </a:moveTo>
                  <a:lnTo>
                    <a:pt x="180340" y="16510"/>
                  </a:lnTo>
                  <a:lnTo>
                    <a:pt x="179070" y="26670"/>
                  </a:lnTo>
                  <a:lnTo>
                    <a:pt x="177800" y="40640"/>
                  </a:lnTo>
                  <a:lnTo>
                    <a:pt x="176530" y="54610"/>
                  </a:lnTo>
                  <a:lnTo>
                    <a:pt x="175260" y="68580"/>
                  </a:lnTo>
                  <a:lnTo>
                    <a:pt x="172720" y="83820"/>
                  </a:lnTo>
                  <a:lnTo>
                    <a:pt x="170180" y="97790"/>
                  </a:lnTo>
                  <a:lnTo>
                    <a:pt x="168910" y="111760"/>
                  </a:lnTo>
                  <a:lnTo>
                    <a:pt x="167640" y="125730"/>
                  </a:lnTo>
                  <a:lnTo>
                    <a:pt x="166370" y="139700"/>
                  </a:lnTo>
                  <a:lnTo>
                    <a:pt x="165100" y="167640"/>
                  </a:lnTo>
                  <a:lnTo>
                    <a:pt x="165100" y="234950"/>
                  </a:lnTo>
                  <a:lnTo>
                    <a:pt x="163830" y="251460"/>
                  </a:lnTo>
                  <a:lnTo>
                    <a:pt x="162560" y="265430"/>
                  </a:lnTo>
                  <a:lnTo>
                    <a:pt x="160020" y="279400"/>
                  </a:lnTo>
                  <a:lnTo>
                    <a:pt x="157480" y="283210"/>
                  </a:lnTo>
                  <a:lnTo>
                    <a:pt x="156210" y="280670"/>
                  </a:lnTo>
                  <a:lnTo>
                    <a:pt x="156210" y="274320"/>
                  </a:lnTo>
                  <a:lnTo>
                    <a:pt x="153670" y="266700"/>
                  </a:lnTo>
                  <a:lnTo>
                    <a:pt x="152400" y="259080"/>
                  </a:lnTo>
                  <a:lnTo>
                    <a:pt x="149860" y="248920"/>
                  </a:lnTo>
                  <a:lnTo>
                    <a:pt x="144780" y="238760"/>
                  </a:lnTo>
                  <a:lnTo>
                    <a:pt x="139700" y="227330"/>
                  </a:lnTo>
                  <a:lnTo>
                    <a:pt x="134620" y="214630"/>
                  </a:lnTo>
                  <a:lnTo>
                    <a:pt x="124460" y="203200"/>
                  </a:lnTo>
                  <a:lnTo>
                    <a:pt x="111760" y="194310"/>
                  </a:lnTo>
                  <a:lnTo>
                    <a:pt x="97790" y="185420"/>
                  </a:lnTo>
                  <a:lnTo>
                    <a:pt x="83820" y="180340"/>
                  </a:lnTo>
                  <a:lnTo>
                    <a:pt x="69850" y="179070"/>
                  </a:lnTo>
                  <a:lnTo>
                    <a:pt x="55880" y="179070"/>
                  </a:lnTo>
                  <a:lnTo>
                    <a:pt x="44450" y="181610"/>
                  </a:lnTo>
                  <a:lnTo>
                    <a:pt x="34290" y="187960"/>
                  </a:lnTo>
                  <a:lnTo>
                    <a:pt x="25400" y="195580"/>
                  </a:lnTo>
                  <a:lnTo>
                    <a:pt x="17780" y="203200"/>
                  </a:lnTo>
                  <a:lnTo>
                    <a:pt x="11430" y="213360"/>
                  </a:lnTo>
                  <a:lnTo>
                    <a:pt x="6350" y="222250"/>
                  </a:lnTo>
                  <a:lnTo>
                    <a:pt x="3810" y="233680"/>
                  </a:lnTo>
                  <a:lnTo>
                    <a:pt x="1270" y="245110"/>
                  </a:lnTo>
                  <a:lnTo>
                    <a:pt x="0" y="257810"/>
                  </a:lnTo>
                  <a:lnTo>
                    <a:pt x="0" y="274320"/>
                  </a:lnTo>
                  <a:lnTo>
                    <a:pt x="1270" y="290830"/>
                  </a:lnTo>
                  <a:lnTo>
                    <a:pt x="2540" y="309880"/>
                  </a:lnTo>
                  <a:lnTo>
                    <a:pt x="7620" y="323850"/>
                  </a:lnTo>
                  <a:lnTo>
                    <a:pt x="15240" y="334010"/>
                  </a:lnTo>
                  <a:lnTo>
                    <a:pt x="22860" y="341630"/>
                  </a:lnTo>
                  <a:lnTo>
                    <a:pt x="33020" y="347980"/>
                  </a:lnTo>
                  <a:lnTo>
                    <a:pt x="44450" y="353060"/>
                  </a:lnTo>
                  <a:lnTo>
                    <a:pt x="55880" y="358140"/>
                  </a:lnTo>
                  <a:lnTo>
                    <a:pt x="68580" y="361950"/>
                  </a:lnTo>
                  <a:lnTo>
                    <a:pt x="82550" y="363220"/>
                  </a:lnTo>
                  <a:lnTo>
                    <a:pt x="95250" y="365760"/>
                  </a:lnTo>
                  <a:lnTo>
                    <a:pt x="109220" y="363220"/>
                  </a:lnTo>
                  <a:lnTo>
                    <a:pt x="123190" y="360680"/>
                  </a:lnTo>
                  <a:lnTo>
                    <a:pt x="137160" y="355600"/>
                  </a:lnTo>
                  <a:lnTo>
                    <a:pt x="151130" y="350520"/>
                  </a:lnTo>
                  <a:lnTo>
                    <a:pt x="165100" y="344170"/>
                  </a:lnTo>
                  <a:lnTo>
                    <a:pt x="20701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3515360" y="12002770"/>
              <a:ext cx="146051" cy="284481"/>
            </a:xfrm>
            <a:custGeom>
              <a:avLst/>
              <a:gdLst/>
              <a:ahLst/>
              <a:cxnLst/>
              <a:rect l="0" t="0" r="0" b="0"/>
              <a:pathLst>
                <a:path w="146051" h="284481">
                  <a:moveTo>
                    <a:pt x="116840" y="0"/>
                  </a:moveTo>
                  <a:lnTo>
                    <a:pt x="100330" y="6350"/>
                  </a:lnTo>
                  <a:lnTo>
                    <a:pt x="92710" y="10160"/>
                  </a:lnTo>
                  <a:lnTo>
                    <a:pt x="86360" y="15240"/>
                  </a:lnTo>
                  <a:lnTo>
                    <a:pt x="78740" y="20320"/>
                  </a:lnTo>
                  <a:lnTo>
                    <a:pt x="71120" y="26670"/>
                  </a:lnTo>
                  <a:lnTo>
                    <a:pt x="64770" y="33020"/>
                  </a:lnTo>
                  <a:lnTo>
                    <a:pt x="57150" y="39370"/>
                  </a:lnTo>
                  <a:lnTo>
                    <a:pt x="50800" y="46990"/>
                  </a:lnTo>
                  <a:lnTo>
                    <a:pt x="43180" y="55880"/>
                  </a:lnTo>
                  <a:lnTo>
                    <a:pt x="36830" y="66040"/>
                  </a:lnTo>
                  <a:lnTo>
                    <a:pt x="21590" y="85090"/>
                  </a:lnTo>
                  <a:lnTo>
                    <a:pt x="15240" y="95250"/>
                  </a:lnTo>
                  <a:lnTo>
                    <a:pt x="8890" y="105410"/>
                  </a:lnTo>
                  <a:lnTo>
                    <a:pt x="3810" y="116840"/>
                  </a:lnTo>
                  <a:lnTo>
                    <a:pt x="0" y="127000"/>
                  </a:lnTo>
                  <a:lnTo>
                    <a:pt x="0" y="137160"/>
                  </a:lnTo>
                  <a:lnTo>
                    <a:pt x="3810" y="147320"/>
                  </a:lnTo>
                  <a:lnTo>
                    <a:pt x="10160" y="158750"/>
                  </a:lnTo>
                  <a:lnTo>
                    <a:pt x="19050" y="166370"/>
                  </a:lnTo>
                  <a:lnTo>
                    <a:pt x="29210" y="172720"/>
                  </a:lnTo>
                  <a:lnTo>
                    <a:pt x="40640" y="179070"/>
                  </a:lnTo>
                  <a:lnTo>
                    <a:pt x="55880" y="182880"/>
                  </a:lnTo>
                  <a:lnTo>
                    <a:pt x="72390" y="187960"/>
                  </a:lnTo>
                  <a:lnTo>
                    <a:pt x="91440" y="191770"/>
                  </a:lnTo>
                  <a:lnTo>
                    <a:pt x="106680" y="196850"/>
                  </a:lnTo>
                  <a:lnTo>
                    <a:pt x="120650" y="203200"/>
                  </a:lnTo>
                  <a:lnTo>
                    <a:pt x="133350" y="209550"/>
                  </a:lnTo>
                  <a:lnTo>
                    <a:pt x="140970" y="217170"/>
                  </a:lnTo>
                  <a:lnTo>
                    <a:pt x="144780" y="224790"/>
                  </a:lnTo>
                  <a:lnTo>
                    <a:pt x="146050" y="234950"/>
                  </a:lnTo>
                  <a:lnTo>
                    <a:pt x="144780" y="242570"/>
                  </a:lnTo>
                  <a:lnTo>
                    <a:pt x="140970" y="251460"/>
                  </a:lnTo>
                  <a:lnTo>
                    <a:pt x="137160" y="259080"/>
                  </a:lnTo>
                  <a:lnTo>
                    <a:pt x="128270" y="265430"/>
                  </a:lnTo>
                  <a:lnTo>
                    <a:pt x="115570" y="270510"/>
                  </a:lnTo>
                  <a:lnTo>
                    <a:pt x="102870" y="275590"/>
                  </a:lnTo>
                  <a:lnTo>
                    <a:pt x="87630" y="278130"/>
                  </a:lnTo>
                  <a:lnTo>
                    <a:pt x="71120" y="280670"/>
                  </a:lnTo>
                  <a:lnTo>
                    <a:pt x="2159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3548380" y="12029440"/>
              <a:ext cx="347981" cy="233681"/>
            </a:xfrm>
            <a:custGeom>
              <a:avLst/>
              <a:gdLst/>
              <a:ahLst/>
              <a:cxnLst/>
              <a:rect l="0" t="0" r="0" b="0"/>
              <a:pathLst>
                <a:path w="347981" h="233681">
                  <a:moveTo>
                    <a:pt x="0" y="46990"/>
                  </a:moveTo>
                  <a:lnTo>
                    <a:pt x="21590" y="41910"/>
                  </a:lnTo>
                  <a:lnTo>
                    <a:pt x="34290" y="38100"/>
                  </a:lnTo>
                  <a:lnTo>
                    <a:pt x="48260" y="33020"/>
                  </a:lnTo>
                  <a:lnTo>
                    <a:pt x="63500" y="26670"/>
                  </a:lnTo>
                  <a:lnTo>
                    <a:pt x="78740" y="21590"/>
                  </a:lnTo>
                  <a:lnTo>
                    <a:pt x="93980" y="17780"/>
                  </a:lnTo>
                  <a:lnTo>
                    <a:pt x="107950" y="13970"/>
                  </a:lnTo>
                  <a:lnTo>
                    <a:pt x="121920" y="10160"/>
                  </a:lnTo>
                  <a:lnTo>
                    <a:pt x="135890" y="8890"/>
                  </a:lnTo>
                  <a:lnTo>
                    <a:pt x="149860" y="7620"/>
                  </a:lnTo>
                  <a:lnTo>
                    <a:pt x="165100" y="5080"/>
                  </a:lnTo>
                  <a:lnTo>
                    <a:pt x="179070" y="2540"/>
                  </a:lnTo>
                  <a:lnTo>
                    <a:pt x="193040" y="0"/>
                  </a:lnTo>
                  <a:lnTo>
                    <a:pt x="203200" y="2540"/>
                  </a:lnTo>
                  <a:lnTo>
                    <a:pt x="210820" y="6350"/>
                  </a:lnTo>
                  <a:lnTo>
                    <a:pt x="218440" y="12700"/>
                  </a:lnTo>
                  <a:lnTo>
                    <a:pt x="220980" y="21590"/>
                  </a:lnTo>
                  <a:lnTo>
                    <a:pt x="222250" y="29210"/>
                  </a:lnTo>
                  <a:lnTo>
                    <a:pt x="222250" y="39370"/>
                  </a:lnTo>
                  <a:lnTo>
                    <a:pt x="219710" y="48260"/>
                  </a:lnTo>
                  <a:lnTo>
                    <a:pt x="218440" y="58420"/>
                  </a:lnTo>
                  <a:lnTo>
                    <a:pt x="215900" y="68580"/>
                  </a:lnTo>
                  <a:lnTo>
                    <a:pt x="210820" y="78740"/>
                  </a:lnTo>
                  <a:lnTo>
                    <a:pt x="207010" y="90170"/>
                  </a:lnTo>
                  <a:lnTo>
                    <a:pt x="200660" y="100330"/>
                  </a:lnTo>
                  <a:lnTo>
                    <a:pt x="195580" y="110490"/>
                  </a:lnTo>
                  <a:lnTo>
                    <a:pt x="191770" y="120650"/>
                  </a:lnTo>
                  <a:lnTo>
                    <a:pt x="186690" y="132080"/>
                  </a:lnTo>
                  <a:lnTo>
                    <a:pt x="185420" y="146050"/>
                  </a:lnTo>
                  <a:lnTo>
                    <a:pt x="185420" y="162560"/>
                  </a:lnTo>
                  <a:lnTo>
                    <a:pt x="186690" y="180340"/>
                  </a:lnTo>
                  <a:lnTo>
                    <a:pt x="190500" y="195580"/>
                  </a:lnTo>
                  <a:lnTo>
                    <a:pt x="198120" y="209550"/>
                  </a:lnTo>
                  <a:lnTo>
                    <a:pt x="205740" y="222250"/>
                  </a:lnTo>
                  <a:lnTo>
                    <a:pt x="217170" y="228600"/>
                  </a:lnTo>
                  <a:lnTo>
                    <a:pt x="232410" y="232410"/>
                  </a:lnTo>
                  <a:lnTo>
                    <a:pt x="250190" y="233680"/>
                  </a:lnTo>
                  <a:lnTo>
                    <a:pt x="264160" y="233680"/>
                  </a:lnTo>
                  <a:lnTo>
                    <a:pt x="278130" y="232410"/>
                  </a:lnTo>
                  <a:lnTo>
                    <a:pt x="290830" y="229870"/>
                  </a:lnTo>
                  <a:lnTo>
                    <a:pt x="300990" y="226060"/>
                  </a:lnTo>
                  <a:lnTo>
                    <a:pt x="311150" y="218440"/>
                  </a:lnTo>
                  <a:lnTo>
                    <a:pt x="327660" y="203200"/>
                  </a:lnTo>
                  <a:lnTo>
                    <a:pt x="342900" y="187960"/>
                  </a:lnTo>
                  <a:lnTo>
                    <a:pt x="346710" y="176530"/>
                  </a:lnTo>
                  <a:lnTo>
                    <a:pt x="347980" y="161290"/>
                  </a:lnTo>
                  <a:lnTo>
                    <a:pt x="347980" y="144780"/>
                  </a:lnTo>
                  <a:lnTo>
                    <a:pt x="345440" y="129540"/>
                  </a:lnTo>
                  <a:lnTo>
                    <a:pt x="341630" y="115570"/>
                  </a:lnTo>
                  <a:lnTo>
                    <a:pt x="336550" y="104140"/>
                  </a:lnTo>
                  <a:lnTo>
                    <a:pt x="328930" y="92710"/>
                  </a:lnTo>
                  <a:lnTo>
                    <a:pt x="321310" y="83820"/>
                  </a:lnTo>
                  <a:lnTo>
                    <a:pt x="312420" y="74930"/>
                  </a:lnTo>
                  <a:lnTo>
                    <a:pt x="302260" y="67310"/>
                  </a:lnTo>
                  <a:lnTo>
                    <a:pt x="293370" y="59690"/>
                  </a:lnTo>
                  <a:lnTo>
                    <a:pt x="283210" y="52070"/>
                  </a:lnTo>
                  <a:lnTo>
                    <a:pt x="271780" y="45720"/>
                  </a:lnTo>
                  <a:lnTo>
                    <a:pt x="259080" y="40640"/>
                  </a:lnTo>
                  <a:lnTo>
                    <a:pt x="220980" y="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147820" y="12108180"/>
              <a:ext cx="383541" cy="196851"/>
            </a:xfrm>
            <a:custGeom>
              <a:avLst/>
              <a:gdLst/>
              <a:ahLst/>
              <a:cxnLst/>
              <a:rect l="0" t="0" r="0" b="0"/>
              <a:pathLst>
                <a:path w="383541" h="196851">
                  <a:moveTo>
                    <a:pt x="0" y="0"/>
                  </a:moveTo>
                  <a:lnTo>
                    <a:pt x="11430" y="11430"/>
                  </a:lnTo>
                  <a:lnTo>
                    <a:pt x="15240" y="22860"/>
                  </a:lnTo>
                  <a:lnTo>
                    <a:pt x="16510" y="38100"/>
                  </a:lnTo>
                  <a:lnTo>
                    <a:pt x="19050" y="57150"/>
                  </a:lnTo>
                  <a:lnTo>
                    <a:pt x="19050" y="74930"/>
                  </a:lnTo>
                  <a:lnTo>
                    <a:pt x="20320" y="106680"/>
                  </a:lnTo>
                  <a:lnTo>
                    <a:pt x="21590" y="149860"/>
                  </a:lnTo>
                  <a:lnTo>
                    <a:pt x="20320" y="165100"/>
                  </a:lnTo>
                  <a:lnTo>
                    <a:pt x="17780" y="179070"/>
                  </a:lnTo>
                  <a:lnTo>
                    <a:pt x="15240" y="193040"/>
                  </a:lnTo>
                  <a:lnTo>
                    <a:pt x="15240" y="196850"/>
                  </a:lnTo>
                  <a:lnTo>
                    <a:pt x="16510" y="193040"/>
                  </a:lnTo>
                  <a:lnTo>
                    <a:pt x="17780" y="185420"/>
                  </a:lnTo>
                  <a:lnTo>
                    <a:pt x="29210" y="123190"/>
                  </a:lnTo>
                  <a:lnTo>
                    <a:pt x="35560" y="92710"/>
                  </a:lnTo>
                  <a:lnTo>
                    <a:pt x="40640" y="80010"/>
                  </a:lnTo>
                  <a:lnTo>
                    <a:pt x="45720" y="67310"/>
                  </a:lnTo>
                  <a:lnTo>
                    <a:pt x="52070" y="55880"/>
                  </a:lnTo>
                  <a:lnTo>
                    <a:pt x="59690" y="45720"/>
                  </a:lnTo>
                  <a:lnTo>
                    <a:pt x="67310" y="35560"/>
                  </a:lnTo>
                  <a:lnTo>
                    <a:pt x="76200" y="27940"/>
                  </a:lnTo>
                  <a:lnTo>
                    <a:pt x="87630" y="21590"/>
                  </a:lnTo>
                  <a:lnTo>
                    <a:pt x="99060" y="17780"/>
                  </a:lnTo>
                  <a:lnTo>
                    <a:pt x="111760" y="15240"/>
                  </a:lnTo>
                  <a:lnTo>
                    <a:pt x="123190" y="16510"/>
                  </a:lnTo>
                  <a:lnTo>
                    <a:pt x="132080" y="19050"/>
                  </a:lnTo>
                  <a:lnTo>
                    <a:pt x="140970" y="22860"/>
                  </a:lnTo>
                  <a:lnTo>
                    <a:pt x="148590" y="27940"/>
                  </a:lnTo>
                  <a:lnTo>
                    <a:pt x="157480" y="34290"/>
                  </a:lnTo>
                  <a:lnTo>
                    <a:pt x="163830" y="40640"/>
                  </a:lnTo>
                  <a:lnTo>
                    <a:pt x="170180" y="48260"/>
                  </a:lnTo>
                  <a:lnTo>
                    <a:pt x="175260" y="57150"/>
                  </a:lnTo>
                  <a:lnTo>
                    <a:pt x="180340" y="66040"/>
                  </a:lnTo>
                  <a:lnTo>
                    <a:pt x="185420" y="74930"/>
                  </a:lnTo>
                  <a:lnTo>
                    <a:pt x="189230" y="85090"/>
                  </a:lnTo>
                  <a:lnTo>
                    <a:pt x="193040" y="95250"/>
                  </a:lnTo>
                  <a:lnTo>
                    <a:pt x="196850" y="107950"/>
                  </a:lnTo>
                  <a:lnTo>
                    <a:pt x="200660" y="121920"/>
                  </a:lnTo>
                  <a:lnTo>
                    <a:pt x="203200" y="138430"/>
                  </a:lnTo>
                  <a:lnTo>
                    <a:pt x="204470" y="151130"/>
                  </a:lnTo>
                  <a:lnTo>
                    <a:pt x="204470" y="163830"/>
                  </a:lnTo>
                  <a:lnTo>
                    <a:pt x="203200" y="176530"/>
                  </a:lnTo>
                  <a:lnTo>
                    <a:pt x="201930" y="177800"/>
                  </a:lnTo>
                  <a:lnTo>
                    <a:pt x="201930" y="173990"/>
                  </a:lnTo>
                  <a:lnTo>
                    <a:pt x="200660" y="165100"/>
                  </a:lnTo>
                  <a:lnTo>
                    <a:pt x="201930" y="156210"/>
                  </a:lnTo>
                  <a:lnTo>
                    <a:pt x="204470" y="146050"/>
                  </a:lnTo>
                  <a:lnTo>
                    <a:pt x="214630" y="99060"/>
                  </a:lnTo>
                  <a:lnTo>
                    <a:pt x="219710" y="87630"/>
                  </a:lnTo>
                  <a:lnTo>
                    <a:pt x="224790" y="76200"/>
                  </a:lnTo>
                  <a:lnTo>
                    <a:pt x="231140" y="64770"/>
                  </a:lnTo>
                  <a:lnTo>
                    <a:pt x="237490" y="54610"/>
                  </a:lnTo>
                  <a:lnTo>
                    <a:pt x="243840" y="45720"/>
                  </a:lnTo>
                  <a:lnTo>
                    <a:pt x="250190" y="38100"/>
                  </a:lnTo>
                  <a:lnTo>
                    <a:pt x="259080" y="30480"/>
                  </a:lnTo>
                  <a:lnTo>
                    <a:pt x="270510" y="22860"/>
                  </a:lnTo>
                  <a:lnTo>
                    <a:pt x="281940" y="15240"/>
                  </a:lnTo>
                  <a:lnTo>
                    <a:pt x="295910" y="13970"/>
                  </a:lnTo>
                  <a:lnTo>
                    <a:pt x="311150" y="16510"/>
                  </a:lnTo>
                  <a:lnTo>
                    <a:pt x="326390" y="21590"/>
                  </a:lnTo>
                  <a:lnTo>
                    <a:pt x="337820" y="27940"/>
                  </a:lnTo>
                  <a:lnTo>
                    <a:pt x="347980" y="36830"/>
                  </a:lnTo>
                  <a:lnTo>
                    <a:pt x="354330" y="45720"/>
                  </a:lnTo>
                  <a:lnTo>
                    <a:pt x="360680" y="54610"/>
                  </a:lnTo>
                  <a:lnTo>
                    <a:pt x="365760" y="64770"/>
                  </a:lnTo>
                  <a:lnTo>
                    <a:pt x="370840" y="74930"/>
                  </a:lnTo>
                  <a:lnTo>
                    <a:pt x="374650" y="85090"/>
                  </a:lnTo>
                  <a:lnTo>
                    <a:pt x="378460" y="95250"/>
                  </a:lnTo>
                  <a:lnTo>
                    <a:pt x="382270" y="105410"/>
                  </a:lnTo>
                  <a:lnTo>
                    <a:pt x="383540" y="116840"/>
                  </a:lnTo>
                  <a:lnTo>
                    <a:pt x="383540" y="129540"/>
                  </a:lnTo>
                  <a:lnTo>
                    <a:pt x="37973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643120" y="1208786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0" y="0"/>
                  </a:moveTo>
                  <a:lnTo>
                    <a:pt x="5080" y="21590"/>
                  </a:lnTo>
                  <a:lnTo>
                    <a:pt x="8890" y="31750"/>
                  </a:lnTo>
                  <a:lnTo>
                    <a:pt x="13970" y="52070"/>
                  </a:lnTo>
                  <a:lnTo>
                    <a:pt x="15240" y="64770"/>
                  </a:lnTo>
                  <a:lnTo>
                    <a:pt x="15240" y="80010"/>
                  </a:lnTo>
                  <a:lnTo>
                    <a:pt x="13970" y="95250"/>
                  </a:lnTo>
                  <a:lnTo>
                    <a:pt x="12700" y="109220"/>
                  </a:lnTo>
                  <a:lnTo>
                    <a:pt x="11430" y="124460"/>
                  </a:lnTo>
                  <a:lnTo>
                    <a:pt x="2159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4853940" y="11939270"/>
              <a:ext cx="31751" cy="295911"/>
            </a:xfrm>
            <a:custGeom>
              <a:avLst/>
              <a:gdLst/>
              <a:ahLst/>
              <a:cxnLst/>
              <a:rect l="0" t="0" r="0" b="0"/>
              <a:pathLst>
                <a:path w="31751" h="295911">
                  <a:moveTo>
                    <a:pt x="31750" y="0"/>
                  </a:moveTo>
                  <a:lnTo>
                    <a:pt x="25400" y="34290"/>
                  </a:lnTo>
                  <a:lnTo>
                    <a:pt x="24130" y="48260"/>
                  </a:lnTo>
                  <a:lnTo>
                    <a:pt x="22860" y="63500"/>
                  </a:lnTo>
                  <a:lnTo>
                    <a:pt x="21590" y="77470"/>
                  </a:lnTo>
                  <a:lnTo>
                    <a:pt x="21590" y="105410"/>
                  </a:lnTo>
                  <a:lnTo>
                    <a:pt x="21590" y="119380"/>
                  </a:lnTo>
                  <a:lnTo>
                    <a:pt x="20320" y="134620"/>
                  </a:lnTo>
                  <a:lnTo>
                    <a:pt x="17780" y="151130"/>
                  </a:lnTo>
                  <a:lnTo>
                    <a:pt x="6350" y="224790"/>
                  </a:lnTo>
                  <a:lnTo>
                    <a:pt x="3810" y="242570"/>
                  </a:lnTo>
                  <a:lnTo>
                    <a:pt x="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4959350" y="12031980"/>
              <a:ext cx="189231" cy="224791"/>
            </a:xfrm>
            <a:custGeom>
              <a:avLst/>
              <a:gdLst/>
              <a:ahLst/>
              <a:cxnLst/>
              <a:rect l="0" t="0" r="0" b="0"/>
              <a:pathLst>
                <a:path w="189231" h="224791">
                  <a:moveTo>
                    <a:pt x="0" y="24130"/>
                  </a:moveTo>
                  <a:lnTo>
                    <a:pt x="10160" y="40640"/>
                  </a:lnTo>
                  <a:lnTo>
                    <a:pt x="17780" y="46990"/>
                  </a:lnTo>
                  <a:lnTo>
                    <a:pt x="25400" y="52070"/>
                  </a:lnTo>
                  <a:lnTo>
                    <a:pt x="34290" y="55880"/>
                  </a:lnTo>
                  <a:lnTo>
                    <a:pt x="44450" y="60960"/>
                  </a:lnTo>
                  <a:lnTo>
                    <a:pt x="57150" y="64770"/>
                  </a:lnTo>
                  <a:lnTo>
                    <a:pt x="69850" y="68580"/>
                  </a:lnTo>
                  <a:lnTo>
                    <a:pt x="82550" y="68580"/>
                  </a:lnTo>
                  <a:lnTo>
                    <a:pt x="95250" y="66040"/>
                  </a:lnTo>
                  <a:lnTo>
                    <a:pt x="121920" y="59690"/>
                  </a:lnTo>
                  <a:lnTo>
                    <a:pt x="144780" y="52070"/>
                  </a:lnTo>
                  <a:lnTo>
                    <a:pt x="151130" y="44450"/>
                  </a:lnTo>
                  <a:lnTo>
                    <a:pt x="154940" y="35560"/>
                  </a:lnTo>
                  <a:lnTo>
                    <a:pt x="156210" y="24130"/>
                  </a:lnTo>
                  <a:lnTo>
                    <a:pt x="152400" y="16510"/>
                  </a:lnTo>
                  <a:lnTo>
                    <a:pt x="147320" y="8890"/>
                  </a:lnTo>
                  <a:lnTo>
                    <a:pt x="139700" y="3810"/>
                  </a:lnTo>
                  <a:lnTo>
                    <a:pt x="130810" y="1270"/>
                  </a:lnTo>
                  <a:lnTo>
                    <a:pt x="119380" y="0"/>
                  </a:lnTo>
                  <a:lnTo>
                    <a:pt x="107950" y="1270"/>
                  </a:lnTo>
                  <a:lnTo>
                    <a:pt x="97790" y="3810"/>
                  </a:lnTo>
                  <a:lnTo>
                    <a:pt x="87630" y="7620"/>
                  </a:lnTo>
                  <a:lnTo>
                    <a:pt x="80010" y="13970"/>
                  </a:lnTo>
                  <a:lnTo>
                    <a:pt x="71120" y="20320"/>
                  </a:lnTo>
                  <a:lnTo>
                    <a:pt x="60960" y="27940"/>
                  </a:lnTo>
                  <a:lnTo>
                    <a:pt x="50800" y="36830"/>
                  </a:lnTo>
                  <a:lnTo>
                    <a:pt x="41910" y="48260"/>
                  </a:lnTo>
                  <a:lnTo>
                    <a:pt x="34290" y="59690"/>
                  </a:lnTo>
                  <a:lnTo>
                    <a:pt x="25400" y="72390"/>
                  </a:lnTo>
                  <a:lnTo>
                    <a:pt x="19050" y="85090"/>
                  </a:lnTo>
                  <a:lnTo>
                    <a:pt x="13970" y="99060"/>
                  </a:lnTo>
                  <a:lnTo>
                    <a:pt x="8890" y="111760"/>
                  </a:lnTo>
                  <a:lnTo>
                    <a:pt x="6350" y="128270"/>
                  </a:lnTo>
                  <a:lnTo>
                    <a:pt x="3810" y="146050"/>
                  </a:lnTo>
                  <a:lnTo>
                    <a:pt x="2540" y="165100"/>
                  </a:lnTo>
                  <a:lnTo>
                    <a:pt x="3810" y="180340"/>
                  </a:lnTo>
                  <a:lnTo>
                    <a:pt x="7620" y="191770"/>
                  </a:lnTo>
                  <a:lnTo>
                    <a:pt x="11430" y="203200"/>
                  </a:lnTo>
                  <a:lnTo>
                    <a:pt x="19050" y="210820"/>
                  </a:lnTo>
                  <a:lnTo>
                    <a:pt x="29210" y="217170"/>
                  </a:lnTo>
                  <a:lnTo>
                    <a:pt x="40640" y="223520"/>
                  </a:lnTo>
                  <a:lnTo>
                    <a:pt x="54610" y="224790"/>
                  </a:lnTo>
                  <a:lnTo>
                    <a:pt x="71120" y="223520"/>
                  </a:lnTo>
                  <a:lnTo>
                    <a:pt x="90170" y="219710"/>
                  </a:lnTo>
                  <a:lnTo>
                    <a:pt x="105410" y="215900"/>
                  </a:lnTo>
                  <a:lnTo>
                    <a:pt x="119380" y="213360"/>
                  </a:lnTo>
                  <a:lnTo>
                    <a:pt x="132080" y="209550"/>
                  </a:lnTo>
                  <a:lnTo>
                    <a:pt x="143510" y="204470"/>
                  </a:lnTo>
                  <a:lnTo>
                    <a:pt x="154940" y="199390"/>
                  </a:lnTo>
                  <a:lnTo>
                    <a:pt x="18923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5200650" y="12016740"/>
              <a:ext cx="180341" cy="280671"/>
            </a:xfrm>
            <a:custGeom>
              <a:avLst/>
              <a:gdLst/>
              <a:ahLst/>
              <a:cxnLst/>
              <a:rect l="0" t="0" r="0" b="0"/>
              <a:pathLst>
                <a:path w="180341" h="280671">
                  <a:moveTo>
                    <a:pt x="127000" y="39370"/>
                  </a:moveTo>
                  <a:lnTo>
                    <a:pt x="138430" y="27940"/>
                  </a:lnTo>
                  <a:lnTo>
                    <a:pt x="138430" y="20320"/>
                  </a:lnTo>
                  <a:lnTo>
                    <a:pt x="137160" y="12700"/>
                  </a:lnTo>
                  <a:lnTo>
                    <a:pt x="133350" y="3810"/>
                  </a:lnTo>
                  <a:lnTo>
                    <a:pt x="127000" y="0"/>
                  </a:lnTo>
                  <a:lnTo>
                    <a:pt x="116840" y="0"/>
                  </a:lnTo>
                  <a:lnTo>
                    <a:pt x="106680" y="2540"/>
                  </a:lnTo>
                  <a:lnTo>
                    <a:pt x="93980" y="6350"/>
                  </a:lnTo>
                  <a:lnTo>
                    <a:pt x="81280" y="11430"/>
                  </a:lnTo>
                  <a:lnTo>
                    <a:pt x="68580" y="16510"/>
                  </a:lnTo>
                  <a:lnTo>
                    <a:pt x="57150" y="22860"/>
                  </a:lnTo>
                  <a:lnTo>
                    <a:pt x="48260" y="29210"/>
                  </a:lnTo>
                  <a:lnTo>
                    <a:pt x="39370" y="36830"/>
                  </a:lnTo>
                  <a:lnTo>
                    <a:pt x="35560" y="46990"/>
                  </a:lnTo>
                  <a:lnTo>
                    <a:pt x="35560" y="59690"/>
                  </a:lnTo>
                  <a:lnTo>
                    <a:pt x="38100" y="73660"/>
                  </a:lnTo>
                  <a:lnTo>
                    <a:pt x="41910" y="85090"/>
                  </a:lnTo>
                  <a:lnTo>
                    <a:pt x="46990" y="95250"/>
                  </a:lnTo>
                  <a:lnTo>
                    <a:pt x="52070" y="105410"/>
                  </a:lnTo>
                  <a:lnTo>
                    <a:pt x="62230" y="113030"/>
                  </a:lnTo>
                  <a:lnTo>
                    <a:pt x="73660" y="120650"/>
                  </a:lnTo>
                  <a:lnTo>
                    <a:pt x="87630" y="128270"/>
                  </a:lnTo>
                  <a:lnTo>
                    <a:pt x="101600" y="135890"/>
                  </a:lnTo>
                  <a:lnTo>
                    <a:pt x="124460" y="151130"/>
                  </a:lnTo>
                  <a:lnTo>
                    <a:pt x="135890" y="158750"/>
                  </a:lnTo>
                  <a:lnTo>
                    <a:pt x="147320" y="167640"/>
                  </a:lnTo>
                  <a:lnTo>
                    <a:pt x="157480" y="177800"/>
                  </a:lnTo>
                  <a:lnTo>
                    <a:pt x="166370" y="187960"/>
                  </a:lnTo>
                  <a:lnTo>
                    <a:pt x="172720" y="198120"/>
                  </a:lnTo>
                  <a:lnTo>
                    <a:pt x="179070" y="208280"/>
                  </a:lnTo>
                  <a:lnTo>
                    <a:pt x="180340" y="217170"/>
                  </a:lnTo>
                  <a:lnTo>
                    <a:pt x="179070" y="226060"/>
                  </a:lnTo>
                  <a:lnTo>
                    <a:pt x="175260" y="233680"/>
                  </a:lnTo>
                  <a:lnTo>
                    <a:pt x="166370" y="241300"/>
                  </a:lnTo>
                  <a:lnTo>
                    <a:pt x="153670" y="248920"/>
                  </a:lnTo>
                  <a:lnTo>
                    <a:pt x="137160" y="256540"/>
                  </a:lnTo>
                  <a:lnTo>
                    <a:pt x="123190" y="261620"/>
                  </a:lnTo>
                  <a:lnTo>
                    <a:pt x="110490" y="266700"/>
                  </a:lnTo>
                  <a:lnTo>
                    <a:pt x="97790" y="271780"/>
                  </a:lnTo>
                  <a:lnTo>
                    <a:pt x="83820" y="274320"/>
                  </a:lnTo>
                  <a:lnTo>
                    <a:pt x="66040" y="276860"/>
                  </a:lnTo>
                  <a:lnTo>
                    <a:pt x="0" y="280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5748020" y="11984990"/>
            <a:ext cx="969011" cy="358141"/>
            <a:chOff x="5748020" y="11984990"/>
            <a:chExt cx="969011" cy="358141"/>
          </a:xfrm>
        </p:grpSpPr>
        <p:sp>
          <p:nvSpPr>
            <p:cNvPr id="387" name="Freeform 386"/>
            <p:cNvSpPr/>
            <p:nvPr/>
          </p:nvSpPr>
          <p:spPr>
            <a:xfrm>
              <a:off x="5748020" y="12030710"/>
              <a:ext cx="138431" cy="292101"/>
            </a:xfrm>
            <a:custGeom>
              <a:avLst/>
              <a:gdLst/>
              <a:ahLst/>
              <a:cxnLst/>
              <a:rect l="0" t="0" r="0" b="0"/>
              <a:pathLst>
                <a:path w="138431" h="292101">
                  <a:moveTo>
                    <a:pt x="127000" y="48260"/>
                  </a:moveTo>
                  <a:lnTo>
                    <a:pt x="138430" y="31750"/>
                  </a:lnTo>
                  <a:lnTo>
                    <a:pt x="137160" y="22860"/>
                  </a:lnTo>
                  <a:lnTo>
                    <a:pt x="130810" y="13970"/>
                  </a:lnTo>
                  <a:lnTo>
                    <a:pt x="123190" y="5080"/>
                  </a:lnTo>
                  <a:lnTo>
                    <a:pt x="111760" y="0"/>
                  </a:lnTo>
                  <a:lnTo>
                    <a:pt x="97790" y="0"/>
                  </a:lnTo>
                  <a:lnTo>
                    <a:pt x="82550" y="2540"/>
                  </a:lnTo>
                  <a:lnTo>
                    <a:pt x="68580" y="7620"/>
                  </a:lnTo>
                  <a:lnTo>
                    <a:pt x="53340" y="13970"/>
                  </a:lnTo>
                  <a:lnTo>
                    <a:pt x="39370" y="21590"/>
                  </a:lnTo>
                  <a:lnTo>
                    <a:pt x="27940" y="29210"/>
                  </a:lnTo>
                  <a:lnTo>
                    <a:pt x="17780" y="36830"/>
                  </a:lnTo>
                  <a:lnTo>
                    <a:pt x="8890" y="44450"/>
                  </a:lnTo>
                  <a:lnTo>
                    <a:pt x="3810" y="55880"/>
                  </a:lnTo>
                  <a:lnTo>
                    <a:pt x="1270" y="68580"/>
                  </a:lnTo>
                  <a:lnTo>
                    <a:pt x="1270" y="82550"/>
                  </a:lnTo>
                  <a:lnTo>
                    <a:pt x="5080" y="96520"/>
                  </a:lnTo>
                  <a:lnTo>
                    <a:pt x="12700" y="107950"/>
                  </a:lnTo>
                  <a:lnTo>
                    <a:pt x="22860" y="119380"/>
                  </a:lnTo>
                  <a:lnTo>
                    <a:pt x="33020" y="129540"/>
                  </a:lnTo>
                  <a:lnTo>
                    <a:pt x="43180" y="135890"/>
                  </a:lnTo>
                  <a:lnTo>
                    <a:pt x="53340" y="142240"/>
                  </a:lnTo>
                  <a:lnTo>
                    <a:pt x="63500" y="147320"/>
                  </a:lnTo>
                  <a:lnTo>
                    <a:pt x="74930" y="151130"/>
                  </a:lnTo>
                  <a:lnTo>
                    <a:pt x="85090" y="156210"/>
                  </a:lnTo>
                  <a:lnTo>
                    <a:pt x="93980" y="161290"/>
                  </a:lnTo>
                  <a:lnTo>
                    <a:pt x="102870" y="166370"/>
                  </a:lnTo>
                  <a:lnTo>
                    <a:pt x="110490" y="172720"/>
                  </a:lnTo>
                  <a:lnTo>
                    <a:pt x="118110" y="180340"/>
                  </a:lnTo>
                  <a:lnTo>
                    <a:pt x="125730" y="189230"/>
                  </a:lnTo>
                  <a:lnTo>
                    <a:pt x="133350" y="198120"/>
                  </a:lnTo>
                  <a:lnTo>
                    <a:pt x="137160" y="209550"/>
                  </a:lnTo>
                  <a:lnTo>
                    <a:pt x="138430" y="220980"/>
                  </a:lnTo>
                  <a:lnTo>
                    <a:pt x="138430" y="233680"/>
                  </a:lnTo>
                  <a:lnTo>
                    <a:pt x="134620" y="245110"/>
                  </a:lnTo>
                  <a:lnTo>
                    <a:pt x="128270" y="254000"/>
                  </a:lnTo>
                  <a:lnTo>
                    <a:pt x="120650" y="262890"/>
                  </a:lnTo>
                  <a:lnTo>
                    <a:pt x="110490" y="270510"/>
                  </a:lnTo>
                  <a:lnTo>
                    <a:pt x="96520" y="279400"/>
                  </a:lnTo>
                  <a:lnTo>
                    <a:pt x="82550" y="285750"/>
                  </a:lnTo>
                  <a:lnTo>
                    <a:pt x="67310" y="289560"/>
                  </a:lnTo>
                  <a:lnTo>
                    <a:pt x="50800" y="292100"/>
                  </a:lnTo>
                  <a:lnTo>
                    <a:pt x="0" y="290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5937250" y="11984990"/>
              <a:ext cx="182881" cy="358141"/>
            </a:xfrm>
            <a:custGeom>
              <a:avLst/>
              <a:gdLst/>
              <a:ahLst/>
              <a:cxnLst/>
              <a:rect l="0" t="0" r="0" b="0"/>
              <a:pathLst>
                <a:path w="182881" h="358141">
                  <a:moveTo>
                    <a:pt x="1270" y="0"/>
                  </a:moveTo>
                  <a:lnTo>
                    <a:pt x="11430" y="10160"/>
                  </a:lnTo>
                  <a:lnTo>
                    <a:pt x="16510" y="17780"/>
                  </a:lnTo>
                  <a:lnTo>
                    <a:pt x="20320" y="25400"/>
                  </a:lnTo>
                  <a:lnTo>
                    <a:pt x="24130" y="34290"/>
                  </a:lnTo>
                  <a:lnTo>
                    <a:pt x="27940" y="44450"/>
                  </a:lnTo>
                  <a:lnTo>
                    <a:pt x="35560" y="63500"/>
                  </a:lnTo>
                  <a:lnTo>
                    <a:pt x="38100" y="76200"/>
                  </a:lnTo>
                  <a:lnTo>
                    <a:pt x="39370" y="90170"/>
                  </a:lnTo>
                  <a:lnTo>
                    <a:pt x="40640" y="105410"/>
                  </a:lnTo>
                  <a:lnTo>
                    <a:pt x="41910" y="121920"/>
                  </a:lnTo>
                  <a:lnTo>
                    <a:pt x="41910" y="154940"/>
                  </a:lnTo>
                  <a:lnTo>
                    <a:pt x="41910" y="172720"/>
                  </a:lnTo>
                  <a:lnTo>
                    <a:pt x="39370" y="189230"/>
                  </a:lnTo>
                  <a:lnTo>
                    <a:pt x="36830" y="207010"/>
                  </a:lnTo>
                  <a:lnTo>
                    <a:pt x="34290" y="223520"/>
                  </a:lnTo>
                  <a:lnTo>
                    <a:pt x="31750" y="238760"/>
                  </a:lnTo>
                  <a:lnTo>
                    <a:pt x="27940" y="254000"/>
                  </a:lnTo>
                  <a:lnTo>
                    <a:pt x="25400" y="267970"/>
                  </a:lnTo>
                  <a:lnTo>
                    <a:pt x="21590" y="279400"/>
                  </a:lnTo>
                  <a:lnTo>
                    <a:pt x="17780" y="292100"/>
                  </a:lnTo>
                  <a:lnTo>
                    <a:pt x="13970" y="303530"/>
                  </a:lnTo>
                  <a:lnTo>
                    <a:pt x="7620" y="313690"/>
                  </a:lnTo>
                  <a:lnTo>
                    <a:pt x="2540" y="325120"/>
                  </a:lnTo>
                  <a:lnTo>
                    <a:pt x="0" y="330200"/>
                  </a:lnTo>
                  <a:lnTo>
                    <a:pt x="1270" y="331470"/>
                  </a:lnTo>
                  <a:lnTo>
                    <a:pt x="5080" y="328930"/>
                  </a:lnTo>
                  <a:lnTo>
                    <a:pt x="8890" y="325120"/>
                  </a:lnTo>
                  <a:lnTo>
                    <a:pt x="15240" y="318770"/>
                  </a:lnTo>
                  <a:lnTo>
                    <a:pt x="20320" y="309880"/>
                  </a:lnTo>
                  <a:lnTo>
                    <a:pt x="33020" y="292100"/>
                  </a:lnTo>
                  <a:lnTo>
                    <a:pt x="40640" y="281940"/>
                  </a:lnTo>
                  <a:lnTo>
                    <a:pt x="46990" y="270510"/>
                  </a:lnTo>
                  <a:lnTo>
                    <a:pt x="53340" y="259080"/>
                  </a:lnTo>
                  <a:lnTo>
                    <a:pt x="60960" y="246380"/>
                  </a:lnTo>
                  <a:lnTo>
                    <a:pt x="68580" y="234950"/>
                  </a:lnTo>
                  <a:lnTo>
                    <a:pt x="77470" y="226060"/>
                  </a:lnTo>
                  <a:lnTo>
                    <a:pt x="87630" y="217170"/>
                  </a:lnTo>
                  <a:lnTo>
                    <a:pt x="96520" y="209550"/>
                  </a:lnTo>
                  <a:lnTo>
                    <a:pt x="106680" y="200660"/>
                  </a:lnTo>
                  <a:lnTo>
                    <a:pt x="116840" y="193040"/>
                  </a:lnTo>
                  <a:lnTo>
                    <a:pt x="127000" y="186690"/>
                  </a:lnTo>
                  <a:lnTo>
                    <a:pt x="134620" y="179070"/>
                  </a:lnTo>
                  <a:lnTo>
                    <a:pt x="142240" y="171450"/>
                  </a:lnTo>
                  <a:lnTo>
                    <a:pt x="149860" y="168910"/>
                  </a:lnTo>
                  <a:lnTo>
                    <a:pt x="157480" y="170180"/>
                  </a:lnTo>
                  <a:lnTo>
                    <a:pt x="165100" y="172720"/>
                  </a:lnTo>
                  <a:lnTo>
                    <a:pt x="171450" y="177800"/>
                  </a:lnTo>
                  <a:lnTo>
                    <a:pt x="176530" y="185420"/>
                  </a:lnTo>
                  <a:lnTo>
                    <a:pt x="181610" y="194310"/>
                  </a:lnTo>
                  <a:lnTo>
                    <a:pt x="182880" y="204470"/>
                  </a:lnTo>
                  <a:lnTo>
                    <a:pt x="182880" y="215900"/>
                  </a:lnTo>
                  <a:lnTo>
                    <a:pt x="181610" y="227330"/>
                  </a:lnTo>
                  <a:lnTo>
                    <a:pt x="181610" y="240030"/>
                  </a:lnTo>
                  <a:lnTo>
                    <a:pt x="180340" y="267970"/>
                  </a:lnTo>
                  <a:lnTo>
                    <a:pt x="179070" y="279400"/>
                  </a:lnTo>
                  <a:lnTo>
                    <a:pt x="176530" y="292100"/>
                  </a:lnTo>
                  <a:lnTo>
                    <a:pt x="173990" y="303530"/>
                  </a:lnTo>
                  <a:lnTo>
                    <a:pt x="171450" y="313690"/>
                  </a:lnTo>
                  <a:lnTo>
                    <a:pt x="168910" y="325120"/>
                  </a:lnTo>
                  <a:lnTo>
                    <a:pt x="15875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6169660" y="12141200"/>
              <a:ext cx="111761" cy="165101"/>
            </a:xfrm>
            <a:custGeom>
              <a:avLst/>
              <a:gdLst/>
              <a:ahLst/>
              <a:cxnLst/>
              <a:rect l="0" t="0" r="0" b="0"/>
              <a:pathLst>
                <a:path w="111761" h="165101">
                  <a:moveTo>
                    <a:pt x="31750" y="1270"/>
                  </a:moveTo>
                  <a:lnTo>
                    <a:pt x="20320" y="24130"/>
                  </a:lnTo>
                  <a:lnTo>
                    <a:pt x="16510" y="34290"/>
                  </a:lnTo>
                  <a:lnTo>
                    <a:pt x="11430" y="44450"/>
                  </a:lnTo>
                  <a:lnTo>
                    <a:pt x="7620" y="54610"/>
                  </a:lnTo>
                  <a:lnTo>
                    <a:pt x="5080" y="68580"/>
                  </a:lnTo>
                  <a:lnTo>
                    <a:pt x="3810" y="85090"/>
                  </a:lnTo>
                  <a:lnTo>
                    <a:pt x="2540" y="102870"/>
                  </a:lnTo>
                  <a:lnTo>
                    <a:pt x="1270" y="134620"/>
                  </a:lnTo>
                  <a:lnTo>
                    <a:pt x="1270" y="149860"/>
                  </a:lnTo>
                  <a:lnTo>
                    <a:pt x="6350" y="158750"/>
                  </a:lnTo>
                  <a:lnTo>
                    <a:pt x="16510" y="163830"/>
                  </a:lnTo>
                  <a:lnTo>
                    <a:pt x="27940" y="165100"/>
                  </a:lnTo>
                  <a:lnTo>
                    <a:pt x="38100" y="165100"/>
                  </a:lnTo>
                  <a:lnTo>
                    <a:pt x="48260" y="161290"/>
                  </a:lnTo>
                  <a:lnTo>
                    <a:pt x="57150" y="157480"/>
                  </a:lnTo>
                  <a:lnTo>
                    <a:pt x="64770" y="151130"/>
                  </a:lnTo>
                  <a:lnTo>
                    <a:pt x="72390" y="143510"/>
                  </a:lnTo>
                  <a:lnTo>
                    <a:pt x="80010" y="134620"/>
                  </a:lnTo>
                  <a:lnTo>
                    <a:pt x="87630" y="127000"/>
                  </a:lnTo>
                  <a:lnTo>
                    <a:pt x="101600" y="110490"/>
                  </a:lnTo>
                  <a:lnTo>
                    <a:pt x="106680" y="100330"/>
                  </a:lnTo>
                  <a:lnTo>
                    <a:pt x="109220" y="87630"/>
                  </a:lnTo>
                  <a:lnTo>
                    <a:pt x="111760" y="72390"/>
                  </a:lnTo>
                  <a:lnTo>
                    <a:pt x="109220" y="58420"/>
                  </a:lnTo>
                  <a:lnTo>
                    <a:pt x="104140" y="44450"/>
                  </a:lnTo>
                  <a:lnTo>
                    <a:pt x="97790" y="29210"/>
                  </a:lnTo>
                  <a:lnTo>
                    <a:pt x="87630" y="19050"/>
                  </a:lnTo>
                  <a:lnTo>
                    <a:pt x="74930" y="11430"/>
                  </a:lnTo>
                  <a:lnTo>
                    <a:pt x="60960" y="3810"/>
                  </a:lnTo>
                  <a:lnTo>
                    <a:pt x="46990" y="1270"/>
                  </a:lnTo>
                  <a:lnTo>
                    <a:pt x="35560" y="0"/>
                  </a:lnTo>
                  <a:lnTo>
                    <a:pt x="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6338570" y="12047220"/>
              <a:ext cx="179071" cy="233681"/>
            </a:xfrm>
            <a:custGeom>
              <a:avLst/>
              <a:gdLst/>
              <a:ahLst/>
              <a:cxnLst/>
              <a:rect l="0" t="0" r="0" b="0"/>
              <a:pathLst>
                <a:path w="179071" h="233681">
                  <a:moveTo>
                    <a:pt x="0" y="210820"/>
                  </a:moveTo>
                  <a:lnTo>
                    <a:pt x="0" y="233680"/>
                  </a:lnTo>
                  <a:lnTo>
                    <a:pt x="0" y="213360"/>
                  </a:lnTo>
                  <a:lnTo>
                    <a:pt x="1270" y="201930"/>
                  </a:lnTo>
                  <a:lnTo>
                    <a:pt x="2540" y="191770"/>
                  </a:lnTo>
                  <a:lnTo>
                    <a:pt x="5080" y="180340"/>
                  </a:lnTo>
                  <a:lnTo>
                    <a:pt x="8890" y="168910"/>
                  </a:lnTo>
                  <a:lnTo>
                    <a:pt x="13970" y="156210"/>
                  </a:lnTo>
                  <a:lnTo>
                    <a:pt x="20320" y="142240"/>
                  </a:lnTo>
                  <a:lnTo>
                    <a:pt x="31750" y="115570"/>
                  </a:lnTo>
                  <a:lnTo>
                    <a:pt x="39370" y="101600"/>
                  </a:lnTo>
                  <a:lnTo>
                    <a:pt x="45720" y="88900"/>
                  </a:lnTo>
                  <a:lnTo>
                    <a:pt x="52070" y="77470"/>
                  </a:lnTo>
                  <a:lnTo>
                    <a:pt x="59690" y="66040"/>
                  </a:lnTo>
                  <a:lnTo>
                    <a:pt x="67310" y="55880"/>
                  </a:lnTo>
                  <a:lnTo>
                    <a:pt x="76200" y="46990"/>
                  </a:lnTo>
                  <a:lnTo>
                    <a:pt x="86360" y="38100"/>
                  </a:lnTo>
                  <a:lnTo>
                    <a:pt x="96520" y="30480"/>
                  </a:lnTo>
                  <a:lnTo>
                    <a:pt x="109220" y="2286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6569710" y="12037060"/>
              <a:ext cx="53341" cy="274321"/>
            </a:xfrm>
            <a:custGeom>
              <a:avLst/>
              <a:gdLst/>
              <a:ahLst/>
              <a:cxnLst/>
              <a:rect l="0" t="0" r="0" b="0"/>
              <a:pathLst>
                <a:path w="53341" h="274321">
                  <a:moveTo>
                    <a:pt x="53340" y="0"/>
                  </a:moveTo>
                  <a:lnTo>
                    <a:pt x="53340" y="22860"/>
                  </a:lnTo>
                  <a:lnTo>
                    <a:pt x="52070" y="34290"/>
                  </a:lnTo>
                  <a:lnTo>
                    <a:pt x="49530" y="45720"/>
                  </a:lnTo>
                  <a:lnTo>
                    <a:pt x="46990" y="58420"/>
                  </a:lnTo>
                  <a:lnTo>
                    <a:pt x="45720" y="72390"/>
                  </a:lnTo>
                  <a:lnTo>
                    <a:pt x="44450" y="85090"/>
                  </a:lnTo>
                  <a:lnTo>
                    <a:pt x="43180" y="99060"/>
                  </a:lnTo>
                  <a:lnTo>
                    <a:pt x="41910" y="113030"/>
                  </a:lnTo>
                  <a:lnTo>
                    <a:pt x="39370" y="127000"/>
                  </a:lnTo>
                  <a:lnTo>
                    <a:pt x="36830" y="140970"/>
                  </a:lnTo>
                  <a:lnTo>
                    <a:pt x="35560" y="154940"/>
                  </a:lnTo>
                  <a:lnTo>
                    <a:pt x="34290" y="168910"/>
                  </a:lnTo>
                  <a:lnTo>
                    <a:pt x="33020" y="182880"/>
                  </a:lnTo>
                  <a:lnTo>
                    <a:pt x="31750" y="196850"/>
                  </a:lnTo>
                  <a:lnTo>
                    <a:pt x="29210" y="210820"/>
                  </a:lnTo>
                  <a:lnTo>
                    <a:pt x="26670" y="224790"/>
                  </a:lnTo>
                  <a:lnTo>
                    <a:pt x="24130" y="237490"/>
                  </a:lnTo>
                  <a:lnTo>
                    <a:pt x="20320" y="250190"/>
                  </a:lnTo>
                  <a:lnTo>
                    <a:pt x="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496050" y="12120880"/>
              <a:ext cx="220981" cy="53341"/>
            </a:xfrm>
            <a:custGeom>
              <a:avLst/>
              <a:gdLst/>
              <a:ahLst/>
              <a:cxnLst/>
              <a:rect l="0" t="0" r="0" b="0"/>
              <a:pathLst>
                <a:path w="220981" h="53341">
                  <a:moveTo>
                    <a:pt x="0" y="53340"/>
                  </a:moveTo>
                  <a:lnTo>
                    <a:pt x="16510" y="36830"/>
                  </a:lnTo>
                  <a:lnTo>
                    <a:pt x="29210" y="30480"/>
                  </a:lnTo>
                  <a:lnTo>
                    <a:pt x="43180" y="25400"/>
                  </a:lnTo>
                  <a:lnTo>
                    <a:pt x="60960" y="20320"/>
                  </a:lnTo>
                  <a:lnTo>
                    <a:pt x="80010" y="16510"/>
                  </a:lnTo>
                  <a:lnTo>
                    <a:pt x="101600" y="12700"/>
                  </a:lnTo>
                  <a:lnTo>
                    <a:pt x="124460" y="8890"/>
                  </a:lnTo>
                  <a:lnTo>
                    <a:pt x="144780" y="6350"/>
                  </a:lnTo>
                  <a:lnTo>
                    <a:pt x="163830" y="381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1638300" y="12542520"/>
            <a:ext cx="4257041" cy="528320"/>
            <a:chOff x="1638300" y="12542520"/>
            <a:chExt cx="4257041" cy="528320"/>
          </a:xfrm>
        </p:grpSpPr>
        <p:sp>
          <p:nvSpPr>
            <p:cNvPr id="394" name="Freeform 393"/>
            <p:cNvSpPr/>
            <p:nvPr/>
          </p:nvSpPr>
          <p:spPr>
            <a:xfrm>
              <a:off x="1638300" y="12575540"/>
              <a:ext cx="298451" cy="436881"/>
            </a:xfrm>
            <a:custGeom>
              <a:avLst/>
              <a:gdLst/>
              <a:ahLst/>
              <a:cxnLst/>
              <a:rect l="0" t="0" r="0" b="0"/>
              <a:pathLst>
                <a:path w="298451" h="436881">
                  <a:moveTo>
                    <a:pt x="298450" y="20320"/>
                  </a:moveTo>
                  <a:lnTo>
                    <a:pt x="281940" y="13970"/>
                  </a:lnTo>
                  <a:lnTo>
                    <a:pt x="273050" y="11430"/>
                  </a:lnTo>
                  <a:lnTo>
                    <a:pt x="248920" y="5080"/>
                  </a:lnTo>
                  <a:lnTo>
                    <a:pt x="234950" y="2540"/>
                  </a:lnTo>
                  <a:lnTo>
                    <a:pt x="220980" y="1270"/>
                  </a:lnTo>
                  <a:lnTo>
                    <a:pt x="204470" y="0"/>
                  </a:lnTo>
                  <a:lnTo>
                    <a:pt x="190500" y="2540"/>
                  </a:lnTo>
                  <a:lnTo>
                    <a:pt x="177800" y="6350"/>
                  </a:lnTo>
                  <a:lnTo>
                    <a:pt x="165100" y="10160"/>
                  </a:lnTo>
                  <a:lnTo>
                    <a:pt x="151130" y="17780"/>
                  </a:lnTo>
                  <a:lnTo>
                    <a:pt x="135890" y="27940"/>
                  </a:lnTo>
                  <a:lnTo>
                    <a:pt x="120650" y="39370"/>
                  </a:lnTo>
                  <a:lnTo>
                    <a:pt x="106680" y="50800"/>
                  </a:lnTo>
                  <a:lnTo>
                    <a:pt x="96520" y="60960"/>
                  </a:lnTo>
                  <a:lnTo>
                    <a:pt x="86360" y="72390"/>
                  </a:lnTo>
                  <a:lnTo>
                    <a:pt x="76200" y="85090"/>
                  </a:lnTo>
                  <a:lnTo>
                    <a:pt x="66040" y="99060"/>
                  </a:lnTo>
                  <a:lnTo>
                    <a:pt x="55880" y="115570"/>
                  </a:lnTo>
                  <a:lnTo>
                    <a:pt x="46990" y="130810"/>
                  </a:lnTo>
                  <a:lnTo>
                    <a:pt x="38100" y="147320"/>
                  </a:lnTo>
                  <a:lnTo>
                    <a:pt x="30480" y="165100"/>
                  </a:lnTo>
                  <a:lnTo>
                    <a:pt x="24130" y="182880"/>
                  </a:lnTo>
                  <a:lnTo>
                    <a:pt x="19050" y="201930"/>
                  </a:lnTo>
                  <a:lnTo>
                    <a:pt x="8890" y="241300"/>
                  </a:lnTo>
                  <a:lnTo>
                    <a:pt x="1270" y="278130"/>
                  </a:lnTo>
                  <a:lnTo>
                    <a:pt x="0" y="295910"/>
                  </a:lnTo>
                  <a:lnTo>
                    <a:pt x="0" y="313690"/>
                  </a:lnTo>
                  <a:lnTo>
                    <a:pt x="1270" y="331470"/>
                  </a:lnTo>
                  <a:lnTo>
                    <a:pt x="5080" y="346710"/>
                  </a:lnTo>
                  <a:lnTo>
                    <a:pt x="8890" y="360680"/>
                  </a:lnTo>
                  <a:lnTo>
                    <a:pt x="13970" y="373380"/>
                  </a:lnTo>
                  <a:lnTo>
                    <a:pt x="20320" y="384810"/>
                  </a:lnTo>
                  <a:lnTo>
                    <a:pt x="26670" y="396240"/>
                  </a:lnTo>
                  <a:lnTo>
                    <a:pt x="33020" y="407670"/>
                  </a:lnTo>
                  <a:lnTo>
                    <a:pt x="41910" y="416560"/>
                  </a:lnTo>
                  <a:lnTo>
                    <a:pt x="53340" y="422910"/>
                  </a:lnTo>
                  <a:lnTo>
                    <a:pt x="64770" y="429260"/>
                  </a:lnTo>
                  <a:lnTo>
                    <a:pt x="77470" y="433071"/>
                  </a:lnTo>
                  <a:lnTo>
                    <a:pt x="90170" y="435610"/>
                  </a:lnTo>
                  <a:lnTo>
                    <a:pt x="104140" y="436880"/>
                  </a:lnTo>
                  <a:lnTo>
                    <a:pt x="116840" y="435610"/>
                  </a:lnTo>
                  <a:lnTo>
                    <a:pt x="130810" y="433071"/>
                  </a:lnTo>
                  <a:lnTo>
                    <a:pt x="144780" y="429260"/>
                  </a:lnTo>
                  <a:lnTo>
                    <a:pt x="158750" y="422910"/>
                  </a:lnTo>
                  <a:lnTo>
                    <a:pt x="172720" y="417830"/>
                  </a:lnTo>
                  <a:lnTo>
                    <a:pt x="186690" y="411480"/>
                  </a:lnTo>
                  <a:lnTo>
                    <a:pt x="200660" y="403860"/>
                  </a:lnTo>
                  <a:lnTo>
                    <a:pt x="214630" y="394970"/>
                  </a:lnTo>
                  <a:lnTo>
                    <a:pt x="228600" y="386080"/>
                  </a:lnTo>
                  <a:lnTo>
                    <a:pt x="240030" y="374650"/>
                  </a:lnTo>
                  <a:lnTo>
                    <a:pt x="250190" y="363220"/>
                  </a:lnTo>
                  <a:lnTo>
                    <a:pt x="259080" y="350520"/>
                  </a:lnTo>
                  <a:lnTo>
                    <a:pt x="266700" y="336550"/>
                  </a:lnTo>
                  <a:lnTo>
                    <a:pt x="273050" y="323850"/>
                  </a:lnTo>
                  <a:lnTo>
                    <a:pt x="278130" y="309880"/>
                  </a:lnTo>
                  <a:lnTo>
                    <a:pt x="279400" y="294640"/>
                  </a:lnTo>
                  <a:lnTo>
                    <a:pt x="278130" y="276860"/>
                  </a:lnTo>
                  <a:lnTo>
                    <a:pt x="274320" y="257810"/>
                  </a:lnTo>
                  <a:lnTo>
                    <a:pt x="267970" y="241300"/>
                  </a:lnTo>
                  <a:lnTo>
                    <a:pt x="261620" y="227330"/>
                  </a:lnTo>
                  <a:lnTo>
                    <a:pt x="252730" y="214630"/>
                  </a:lnTo>
                  <a:lnTo>
                    <a:pt x="243840" y="203200"/>
                  </a:lnTo>
                  <a:lnTo>
                    <a:pt x="233680" y="193040"/>
                  </a:lnTo>
                  <a:lnTo>
                    <a:pt x="223520" y="184150"/>
                  </a:lnTo>
                  <a:lnTo>
                    <a:pt x="212090" y="179070"/>
                  </a:lnTo>
                  <a:lnTo>
                    <a:pt x="196850" y="175260"/>
                  </a:lnTo>
                  <a:lnTo>
                    <a:pt x="181610" y="172720"/>
                  </a:lnTo>
                  <a:lnTo>
                    <a:pt x="167640" y="173990"/>
                  </a:lnTo>
                  <a:lnTo>
                    <a:pt x="152400" y="179070"/>
                  </a:lnTo>
                  <a:lnTo>
                    <a:pt x="99060" y="219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1990090" y="12729210"/>
              <a:ext cx="189231" cy="236221"/>
            </a:xfrm>
            <a:custGeom>
              <a:avLst/>
              <a:gdLst/>
              <a:ahLst/>
              <a:cxnLst/>
              <a:rect l="0" t="0" r="0" b="0"/>
              <a:pathLst>
                <a:path w="189231" h="236221">
                  <a:moveTo>
                    <a:pt x="52070" y="107950"/>
                  </a:moveTo>
                  <a:lnTo>
                    <a:pt x="46990" y="124460"/>
                  </a:lnTo>
                  <a:lnTo>
                    <a:pt x="38100" y="148590"/>
                  </a:lnTo>
                  <a:lnTo>
                    <a:pt x="26670" y="176530"/>
                  </a:lnTo>
                  <a:lnTo>
                    <a:pt x="15240" y="212090"/>
                  </a:lnTo>
                  <a:lnTo>
                    <a:pt x="7620" y="233680"/>
                  </a:lnTo>
                  <a:lnTo>
                    <a:pt x="5080" y="236220"/>
                  </a:lnTo>
                  <a:lnTo>
                    <a:pt x="2540" y="233680"/>
                  </a:lnTo>
                  <a:lnTo>
                    <a:pt x="2540" y="227330"/>
                  </a:lnTo>
                  <a:lnTo>
                    <a:pt x="1270" y="217170"/>
                  </a:lnTo>
                  <a:lnTo>
                    <a:pt x="1270" y="207010"/>
                  </a:lnTo>
                  <a:lnTo>
                    <a:pt x="0" y="195580"/>
                  </a:lnTo>
                  <a:lnTo>
                    <a:pt x="1270" y="184150"/>
                  </a:lnTo>
                  <a:lnTo>
                    <a:pt x="3810" y="172720"/>
                  </a:lnTo>
                  <a:lnTo>
                    <a:pt x="8890" y="149860"/>
                  </a:lnTo>
                  <a:lnTo>
                    <a:pt x="13970" y="124460"/>
                  </a:lnTo>
                  <a:lnTo>
                    <a:pt x="19050" y="110490"/>
                  </a:lnTo>
                  <a:lnTo>
                    <a:pt x="24130" y="96520"/>
                  </a:lnTo>
                  <a:lnTo>
                    <a:pt x="30480" y="82550"/>
                  </a:lnTo>
                  <a:lnTo>
                    <a:pt x="38100" y="71120"/>
                  </a:lnTo>
                  <a:lnTo>
                    <a:pt x="45720" y="60960"/>
                  </a:lnTo>
                  <a:lnTo>
                    <a:pt x="85090" y="22860"/>
                  </a:lnTo>
                  <a:lnTo>
                    <a:pt x="95250" y="15240"/>
                  </a:lnTo>
                  <a:lnTo>
                    <a:pt x="105410" y="8890"/>
                  </a:lnTo>
                  <a:lnTo>
                    <a:pt x="115570" y="3810"/>
                  </a:lnTo>
                  <a:lnTo>
                    <a:pt x="128270" y="1270"/>
                  </a:lnTo>
                  <a:lnTo>
                    <a:pt x="143510" y="0"/>
                  </a:lnTo>
                  <a:lnTo>
                    <a:pt x="18923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2217420" y="12727940"/>
              <a:ext cx="204471" cy="204471"/>
            </a:xfrm>
            <a:custGeom>
              <a:avLst/>
              <a:gdLst/>
              <a:ahLst/>
              <a:cxnLst/>
              <a:rect l="0" t="0" r="0" b="0"/>
              <a:pathLst>
                <a:path w="204471" h="204471">
                  <a:moveTo>
                    <a:pt x="162560" y="25400"/>
                  </a:moveTo>
                  <a:lnTo>
                    <a:pt x="151130" y="13970"/>
                  </a:lnTo>
                  <a:lnTo>
                    <a:pt x="142240" y="10160"/>
                  </a:lnTo>
                  <a:lnTo>
                    <a:pt x="133350" y="5080"/>
                  </a:lnTo>
                  <a:lnTo>
                    <a:pt x="121920" y="1270"/>
                  </a:lnTo>
                  <a:lnTo>
                    <a:pt x="110490" y="0"/>
                  </a:lnTo>
                  <a:lnTo>
                    <a:pt x="99060" y="0"/>
                  </a:lnTo>
                  <a:lnTo>
                    <a:pt x="88900" y="1270"/>
                  </a:lnTo>
                  <a:lnTo>
                    <a:pt x="77470" y="6350"/>
                  </a:lnTo>
                  <a:lnTo>
                    <a:pt x="64770" y="12700"/>
                  </a:lnTo>
                  <a:lnTo>
                    <a:pt x="50800" y="20320"/>
                  </a:lnTo>
                  <a:lnTo>
                    <a:pt x="41910" y="29210"/>
                  </a:lnTo>
                  <a:lnTo>
                    <a:pt x="33020" y="38100"/>
                  </a:lnTo>
                  <a:lnTo>
                    <a:pt x="27940" y="48260"/>
                  </a:lnTo>
                  <a:lnTo>
                    <a:pt x="21590" y="58420"/>
                  </a:lnTo>
                  <a:lnTo>
                    <a:pt x="16510" y="68580"/>
                  </a:lnTo>
                  <a:lnTo>
                    <a:pt x="12700" y="78740"/>
                  </a:lnTo>
                  <a:lnTo>
                    <a:pt x="8890" y="90170"/>
                  </a:lnTo>
                  <a:lnTo>
                    <a:pt x="5080" y="102870"/>
                  </a:lnTo>
                  <a:lnTo>
                    <a:pt x="1270" y="115570"/>
                  </a:lnTo>
                  <a:lnTo>
                    <a:pt x="0" y="129540"/>
                  </a:lnTo>
                  <a:lnTo>
                    <a:pt x="0" y="144780"/>
                  </a:lnTo>
                  <a:lnTo>
                    <a:pt x="1270" y="161290"/>
                  </a:lnTo>
                  <a:lnTo>
                    <a:pt x="6350" y="172720"/>
                  </a:lnTo>
                  <a:lnTo>
                    <a:pt x="15240" y="182880"/>
                  </a:lnTo>
                  <a:lnTo>
                    <a:pt x="25400" y="189230"/>
                  </a:lnTo>
                  <a:lnTo>
                    <a:pt x="35560" y="193040"/>
                  </a:lnTo>
                  <a:lnTo>
                    <a:pt x="46990" y="194310"/>
                  </a:lnTo>
                  <a:lnTo>
                    <a:pt x="57150" y="194310"/>
                  </a:lnTo>
                  <a:lnTo>
                    <a:pt x="69850" y="189230"/>
                  </a:lnTo>
                  <a:lnTo>
                    <a:pt x="83820" y="181610"/>
                  </a:lnTo>
                  <a:lnTo>
                    <a:pt x="99060" y="171450"/>
                  </a:lnTo>
                  <a:lnTo>
                    <a:pt x="111760" y="161290"/>
                  </a:lnTo>
                  <a:lnTo>
                    <a:pt x="123190" y="151130"/>
                  </a:lnTo>
                  <a:lnTo>
                    <a:pt x="132080" y="140970"/>
                  </a:lnTo>
                  <a:lnTo>
                    <a:pt x="139700" y="129540"/>
                  </a:lnTo>
                  <a:lnTo>
                    <a:pt x="146050" y="116840"/>
                  </a:lnTo>
                  <a:lnTo>
                    <a:pt x="151130" y="104140"/>
                  </a:lnTo>
                  <a:lnTo>
                    <a:pt x="160020" y="80010"/>
                  </a:lnTo>
                  <a:lnTo>
                    <a:pt x="165100" y="68580"/>
                  </a:lnTo>
                  <a:lnTo>
                    <a:pt x="168910" y="55880"/>
                  </a:lnTo>
                  <a:lnTo>
                    <a:pt x="171450" y="40640"/>
                  </a:lnTo>
                  <a:lnTo>
                    <a:pt x="175260" y="25400"/>
                  </a:lnTo>
                  <a:lnTo>
                    <a:pt x="175260" y="19050"/>
                  </a:lnTo>
                  <a:lnTo>
                    <a:pt x="173990" y="20320"/>
                  </a:lnTo>
                  <a:lnTo>
                    <a:pt x="170180" y="25400"/>
                  </a:lnTo>
                  <a:lnTo>
                    <a:pt x="167640" y="36830"/>
                  </a:lnTo>
                  <a:lnTo>
                    <a:pt x="165100" y="53340"/>
                  </a:lnTo>
                  <a:lnTo>
                    <a:pt x="163830" y="72390"/>
                  </a:lnTo>
                  <a:lnTo>
                    <a:pt x="162560" y="111760"/>
                  </a:lnTo>
                  <a:lnTo>
                    <a:pt x="162560" y="132080"/>
                  </a:lnTo>
                  <a:lnTo>
                    <a:pt x="165100" y="148590"/>
                  </a:lnTo>
                  <a:lnTo>
                    <a:pt x="168910" y="163830"/>
                  </a:lnTo>
                  <a:lnTo>
                    <a:pt x="204470" y="204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2463800" y="12771120"/>
              <a:ext cx="208281" cy="203201"/>
            </a:xfrm>
            <a:custGeom>
              <a:avLst/>
              <a:gdLst/>
              <a:ahLst/>
              <a:cxnLst/>
              <a:rect l="0" t="0" r="0" b="0"/>
              <a:pathLst>
                <a:path w="208281" h="203201">
                  <a:moveTo>
                    <a:pt x="41910" y="24130"/>
                  </a:moveTo>
                  <a:lnTo>
                    <a:pt x="30480" y="40640"/>
                  </a:lnTo>
                  <a:lnTo>
                    <a:pt x="27940" y="50800"/>
                  </a:lnTo>
                  <a:lnTo>
                    <a:pt x="25400" y="62230"/>
                  </a:lnTo>
                  <a:lnTo>
                    <a:pt x="24130" y="73660"/>
                  </a:lnTo>
                  <a:lnTo>
                    <a:pt x="21590" y="85090"/>
                  </a:lnTo>
                  <a:lnTo>
                    <a:pt x="19050" y="96520"/>
                  </a:lnTo>
                  <a:lnTo>
                    <a:pt x="16510" y="107950"/>
                  </a:lnTo>
                  <a:lnTo>
                    <a:pt x="11430" y="120650"/>
                  </a:lnTo>
                  <a:lnTo>
                    <a:pt x="6350" y="135890"/>
                  </a:lnTo>
                  <a:lnTo>
                    <a:pt x="1270" y="151130"/>
                  </a:lnTo>
                  <a:lnTo>
                    <a:pt x="0" y="157480"/>
                  </a:lnTo>
                  <a:lnTo>
                    <a:pt x="1270" y="158750"/>
                  </a:lnTo>
                  <a:lnTo>
                    <a:pt x="3810" y="156210"/>
                  </a:lnTo>
                  <a:lnTo>
                    <a:pt x="7620" y="151130"/>
                  </a:lnTo>
                  <a:lnTo>
                    <a:pt x="10160" y="143510"/>
                  </a:lnTo>
                  <a:lnTo>
                    <a:pt x="13970" y="135890"/>
                  </a:lnTo>
                  <a:lnTo>
                    <a:pt x="17780" y="127000"/>
                  </a:lnTo>
                  <a:lnTo>
                    <a:pt x="24130" y="106680"/>
                  </a:lnTo>
                  <a:lnTo>
                    <a:pt x="35560" y="76200"/>
                  </a:lnTo>
                  <a:lnTo>
                    <a:pt x="39370" y="66040"/>
                  </a:lnTo>
                  <a:lnTo>
                    <a:pt x="45720" y="55880"/>
                  </a:lnTo>
                  <a:lnTo>
                    <a:pt x="50800" y="45720"/>
                  </a:lnTo>
                  <a:lnTo>
                    <a:pt x="57150" y="35560"/>
                  </a:lnTo>
                  <a:lnTo>
                    <a:pt x="63500" y="26670"/>
                  </a:lnTo>
                  <a:lnTo>
                    <a:pt x="71120" y="19050"/>
                  </a:lnTo>
                  <a:lnTo>
                    <a:pt x="78740" y="12700"/>
                  </a:lnTo>
                  <a:lnTo>
                    <a:pt x="87630" y="7620"/>
                  </a:lnTo>
                  <a:lnTo>
                    <a:pt x="96520" y="2540"/>
                  </a:lnTo>
                  <a:lnTo>
                    <a:pt x="109220" y="0"/>
                  </a:lnTo>
                  <a:lnTo>
                    <a:pt x="123190" y="0"/>
                  </a:lnTo>
                  <a:lnTo>
                    <a:pt x="138430" y="1270"/>
                  </a:lnTo>
                  <a:lnTo>
                    <a:pt x="149860" y="3810"/>
                  </a:lnTo>
                  <a:lnTo>
                    <a:pt x="161290" y="8890"/>
                  </a:lnTo>
                  <a:lnTo>
                    <a:pt x="170180" y="13970"/>
                  </a:lnTo>
                  <a:lnTo>
                    <a:pt x="177800" y="20320"/>
                  </a:lnTo>
                  <a:lnTo>
                    <a:pt x="184150" y="29210"/>
                  </a:lnTo>
                  <a:lnTo>
                    <a:pt x="189230" y="38100"/>
                  </a:lnTo>
                  <a:lnTo>
                    <a:pt x="194310" y="48260"/>
                  </a:lnTo>
                  <a:lnTo>
                    <a:pt x="198120" y="59690"/>
                  </a:lnTo>
                  <a:lnTo>
                    <a:pt x="201930" y="72390"/>
                  </a:lnTo>
                  <a:lnTo>
                    <a:pt x="204470" y="87630"/>
                  </a:lnTo>
                  <a:lnTo>
                    <a:pt x="207010" y="105410"/>
                  </a:lnTo>
                  <a:lnTo>
                    <a:pt x="208280" y="124460"/>
                  </a:lnTo>
                  <a:lnTo>
                    <a:pt x="208280" y="140970"/>
                  </a:lnTo>
                  <a:lnTo>
                    <a:pt x="205740" y="157480"/>
                  </a:lnTo>
                  <a:lnTo>
                    <a:pt x="18923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2863850" y="12606020"/>
              <a:ext cx="63501" cy="284481"/>
            </a:xfrm>
            <a:custGeom>
              <a:avLst/>
              <a:gdLst/>
              <a:ahLst/>
              <a:cxnLst/>
              <a:rect l="0" t="0" r="0" b="0"/>
              <a:pathLst>
                <a:path w="63501" h="284481">
                  <a:moveTo>
                    <a:pt x="63500" y="0"/>
                  </a:moveTo>
                  <a:lnTo>
                    <a:pt x="57150" y="21590"/>
                  </a:lnTo>
                  <a:lnTo>
                    <a:pt x="54610" y="31750"/>
                  </a:lnTo>
                  <a:lnTo>
                    <a:pt x="48260" y="53340"/>
                  </a:lnTo>
                  <a:lnTo>
                    <a:pt x="38100" y="83820"/>
                  </a:lnTo>
                  <a:lnTo>
                    <a:pt x="35560" y="95250"/>
                  </a:lnTo>
                  <a:lnTo>
                    <a:pt x="34290" y="107950"/>
                  </a:lnTo>
                  <a:lnTo>
                    <a:pt x="33020" y="120650"/>
                  </a:lnTo>
                  <a:lnTo>
                    <a:pt x="31750" y="134620"/>
                  </a:lnTo>
                  <a:lnTo>
                    <a:pt x="29210" y="148590"/>
                  </a:lnTo>
                  <a:lnTo>
                    <a:pt x="26670" y="161290"/>
                  </a:lnTo>
                  <a:lnTo>
                    <a:pt x="20320" y="189230"/>
                  </a:lnTo>
                  <a:lnTo>
                    <a:pt x="13970" y="21844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2800350" y="12731750"/>
              <a:ext cx="179071" cy="21591"/>
            </a:xfrm>
            <a:custGeom>
              <a:avLst/>
              <a:gdLst/>
              <a:ahLst/>
              <a:cxnLst/>
              <a:rect l="0" t="0" r="0" b="0"/>
              <a:pathLst>
                <a:path w="179071" h="21591">
                  <a:moveTo>
                    <a:pt x="0" y="21590"/>
                  </a:moveTo>
                  <a:lnTo>
                    <a:pt x="69850" y="21590"/>
                  </a:lnTo>
                  <a:lnTo>
                    <a:pt x="87630" y="19050"/>
                  </a:lnTo>
                  <a:lnTo>
                    <a:pt x="105410" y="1524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3442970" y="127736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3302000" y="12687300"/>
              <a:ext cx="182881" cy="256541"/>
            </a:xfrm>
            <a:custGeom>
              <a:avLst/>
              <a:gdLst/>
              <a:ahLst/>
              <a:cxnLst/>
              <a:rect l="0" t="0" r="0" b="0"/>
              <a:pathLst>
                <a:path w="182881" h="256541">
                  <a:moveTo>
                    <a:pt x="182880" y="12700"/>
                  </a:moveTo>
                  <a:lnTo>
                    <a:pt x="171450" y="2540"/>
                  </a:lnTo>
                  <a:lnTo>
                    <a:pt x="162560" y="0"/>
                  </a:lnTo>
                  <a:lnTo>
                    <a:pt x="151130" y="0"/>
                  </a:lnTo>
                  <a:lnTo>
                    <a:pt x="137160" y="1270"/>
                  </a:lnTo>
                  <a:lnTo>
                    <a:pt x="123190" y="6350"/>
                  </a:lnTo>
                  <a:lnTo>
                    <a:pt x="109220" y="13970"/>
                  </a:lnTo>
                  <a:lnTo>
                    <a:pt x="95250" y="24130"/>
                  </a:lnTo>
                  <a:lnTo>
                    <a:pt x="82550" y="35560"/>
                  </a:lnTo>
                  <a:lnTo>
                    <a:pt x="69850" y="48260"/>
                  </a:lnTo>
                  <a:lnTo>
                    <a:pt x="58420" y="60960"/>
                  </a:lnTo>
                  <a:lnTo>
                    <a:pt x="48260" y="74930"/>
                  </a:lnTo>
                  <a:lnTo>
                    <a:pt x="39370" y="87630"/>
                  </a:lnTo>
                  <a:lnTo>
                    <a:pt x="31750" y="101600"/>
                  </a:lnTo>
                  <a:lnTo>
                    <a:pt x="24130" y="115570"/>
                  </a:lnTo>
                  <a:lnTo>
                    <a:pt x="19050" y="129540"/>
                  </a:lnTo>
                  <a:lnTo>
                    <a:pt x="13970" y="143510"/>
                  </a:lnTo>
                  <a:lnTo>
                    <a:pt x="8890" y="157480"/>
                  </a:lnTo>
                  <a:lnTo>
                    <a:pt x="5080" y="171450"/>
                  </a:lnTo>
                  <a:lnTo>
                    <a:pt x="1270" y="185420"/>
                  </a:lnTo>
                  <a:lnTo>
                    <a:pt x="0" y="199390"/>
                  </a:lnTo>
                  <a:lnTo>
                    <a:pt x="0" y="213360"/>
                  </a:lnTo>
                  <a:lnTo>
                    <a:pt x="1270" y="227330"/>
                  </a:lnTo>
                  <a:lnTo>
                    <a:pt x="6350" y="237490"/>
                  </a:lnTo>
                  <a:lnTo>
                    <a:pt x="12700" y="246380"/>
                  </a:lnTo>
                  <a:lnTo>
                    <a:pt x="20320" y="252730"/>
                  </a:lnTo>
                  <a:lnTo>
                    <a:pt x="29210" y="256540"/>
                  </a:lnTo>
                  <a:lnTo>
                    <a:pt x="38100" y="256540"/>
                  </a:lnTo>
                  <a:lnTo>
                    <a:pt x="48260" y="256540"/>
                  </a:lnTo>
                  <a:lnTo>
                    <a:pt x="55880" y="254000"/>
                  </a:lnTo>
                  <a:lnTo>
                    <a:pt x="64770" y="250190"/>
                  </a:lnTo>
                  <a:lnTo>
                    <a:pt x="72390" y="245110"/>
                  </a:lnTo>
                  <a:lnTo>
                    <a:pt x="81280" y="237490"/>
                  </a:lnTo>
                  <a:lnTo>
                    <a:pt x="90170" y="229870"/>
                  </a:lnTo>
                  <a:lnTo>
                    <a:pt x="100330" y="220980"/>
                  </a:lnTo>
                  <a:lnTo>
                    <a:pt x="109220" y="209550"/>
                  </a:lnTo>
                  <a:lnTo>
                    <a:pt x="116840" y="198120"/>
                  </a:lnTo>
                  <a:lnTo>
                    <a:pt x="125730" y="185420"/>
                  </a:lnTo>
                  <a:lnTo>
                    <a:pt x="132080" y="172720"/>
                  </a:lnTo>
                  <a:lnTo>
                    <a:pt x="137160" y="158750"/>
                  </a:lnTo>
                  <a:lnTo>
                    <a:pt x="142240" y="146050"/>
                  </a:lnTo>
                  <a:lnTo>
                    <a:pt x="146050" y="132080"/>
                  </a:lnTo>
                  <a:lnTo>
                    <a:pt x="161290" y="80010"/>
                  </a:lnTo>
                  <a:lnTo>
                    <a:pt x="165100" y="67310"/>
                  </a:lnTo>
                  <a:lnTo>
                    <a:pt x="166370" y="66040"/>
                  </a:lnTo>
                  <a:lnTo>
                    <a:pt x="166370" y="71120"/>
                  </a:lnTo>
                  <a:lnTo>
                    <a:pt x="165100" y="80010"/>
                  </a:lnTo>
                  <a:lnTo>
                    <a:pt x="163830" y="92710"/>
                  </a:lnTo>
                  <a:lnTo>
                    <a:pt x="162560" y="107950"/>
                  </a:lnTo>
                  <a:lnTo>
                    <a:pt x="162560" y="125730"/>
                  </a:lnTo>
                  <a:lnTo>
                    <a:pt x="163830" y="142240"/>
                  </a:lnTo>
                  <a:lnTo>
                    <a:pt x="165100" y="157480"/>
                  </a:lnTo>
                  <a:lnTo>
                    <a:pt x="17272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3544570" y="12669520"/>
              <a:ext cx="246381" cy="401320"/>
            </a:xfrm>
            <a:custGeom>
              <a:avLst/>
              <a:gdLst/>
              <a:ahLst/>
              <a:cxnLst/>
              <a:rect l="0" t="0" r="0" b="0"/>
              <a:pathLst>
                <a:path w="246381" h="401320">
                  <a:moveTo>
                    <a:pt x="119380" y="0"/>
                  </a:moveTo>
                  <a:lnTo>
                    <a:pt x="104140" y="43180"/>
                  </a:lnTo>
                  <a:lnTo>
                    <a:pt x="101600" y="55880"/>
                  </a:lnTo>
                  <a:lnTo>
                    <a:pt x="97790" y="69850"/>
                  </a:lnTo>
                  <a:lnTo>
                    <a:pt x="93980" y="85090"/>
                  </a:lnTo>
                  <a:lnTo>
                    <a:pt x="90170" y="100330"/>
                  </a:lnTo>
                  <a:lnTo>
                    <a:pt x="85090" y="116840"/>
                  </a:lnTo>
                  <a:lnTo>
                    <a:pt x="78740" y="134620"/>
                  </a:lnTo>
                  <a:lnTo>
                    <a:pt x="73660" y="152400"/>
                  </a:lnTo>
                  <a:lnTo>
                    <a:pt x="68580" y="171450"/>
                  </a:lnTo>
                  <a:lnTo>
                    <a:pt x="64770" y="191770"/>
                  </a:lnTo>
                  <a:lnTo>
                    <a:pt x="59690" y="212090"/>
                  </a:lnTo>
                  <a:lnTo>
                    <a:pt x="53340" y="232410"/>
                  </a:lnTo>
                  <a:lnTo>
                    <a:pt x="46990" y="252730"/>
                  </a:lnTo>
                  <a:lnTo>
                    <a:pt x="41910" y="273050"/>
                  </a:lnTo>
                  <a:lnTo>
                    <a:pt x="38100" y="290830"/>
                  </a:lnTo>
                  <a:lnTo>
                    <a:pt x="33020" y="309880"/>
                  </a:lnTo>
                  <a:lnTo>
                    <a:pt x="27940" y="326390"/>
                  </a:lnTo>
                  <a:lnTo>
                    <a:pt x="21590" y="342900"/>
                  </a:lnTo>
                  <a:lnTo>
                    <a:pt x="16510" y="358141"/>
                  </a:lnTo>
                  <a:lnTo>
                    <a:pt x="6350" y="384810"/>
                  </a:lnTo>
                  <a:lnTo>
                    <a:pt x="1270" y="396241"/>
                  </a:lnTo>
                  <a:lnTo>
                    <a:pt x="0" y="401319"/>
                  </a:lnTo>
                  <a:lnTo>
                    <a:pt x="0" y="400050"/>
                  </a:lnTo>
                  <a:lnTo>
                    <a:pt x="2540" y="389891"/>
                  </a:lnTo>
                  <a:lnTo>
                    <a:pt x="17780" y="331470"/>
                  </a:lnTo>
                  <a:lnTo>
                    <a:pt x="25400" y="300990"/>
                  </a:lnTo>
                  <a:lnTo>
                    <a:pt x="27940" y="284480"/>
                  </a:lnTo>
                  <a:lnTo>
                    <a:pt x="35560" y="247650"/>
                  </a:lnTo>
                  <a:lnTo>
                    <a:pt x="38100" y="228600"/>
                  </a:lnTo>
                  <a:lnTo>
                    <a:pt x="43180" y="208280"/>
                  </a:lnTo>
                  <a:lnTo>
                    <a:pt x="48260" y="187960"/>
                  </a:lnTo>
                  <a:lnTo>
                    <a:pt x="54610" y="167640"/>
                  </a:lnTo>
                  <a:lnTo>
                    <a:pt x="62230" y="147320"/>
                  </a:lnTo>
                  <a:lnTo>
                    <a:pt x="71120" y="128270"/>
                  </a:lnTo>
                  <a:lnTo>
                    <a:pt x="80010" y="110490"/>
                  </a:lnTo>
                  <a:lnTo>
                    <a:pt x="90170" y="93980"/>
                  </a:lnTo>
                  <a:lnTo>
                    <a:pt x="99060" y="80010"/>
                  </a:lnTo>
                  <a:lnTo>
                    <a:pt x="109220" y="67310"/>
                  </a:lnTo>
                  <a:lnTo>
                    <a:pt x="119380" y="55880"/>
                  </a:lnTo>
                  <a:lnTo>
                    <a:pt x="130810" y="46990"/>
                  </a:lnTo>
                  <a:lnTo>
                    <a:pt x="140970" y="38100"/>
                  </a:lnTo>
                  <a:lnTo>
                    <a:pt x="151130" y="30480"/>
                  </a:lnTo>
                  <a:lnTo>
                    <a:pt x="161290" y="25400"/>
                  </a:lnTo>
                  <a:lnTo>
                    <a:pt x="171450" y="20320"/>
                  </a:lnTo>
                  <a:lnTo>
                    <a:pt x="185420" y="19050"/>
                  </a:lnTo>
                  <a:lnTo>
                    <a:pt x="199390" y="20320"/>
                  </a:lnTo>
                  <a:lnTo>
                    <a:pt x="214630" y="24130"/>
                  </a:lnTo>
                  <a:lnTo>
                    <a:pt x="226060" y="31750"/>
                  </a:lnTo>
                  <a:lnTo>
                    <a:pt x="234950" y="43180"/>
                  </a:lnTo>
                  <a:lnTo>
                    <a:pt x="242570" y="57150"/>
                  </a:lnTo>
                  <a:lnTo>
                    <a:pt x="245110" y="71120"/>
                  </a:lnTo>
                  <a:lnTo>
                    <a:pt x="246380" y="83820"/>
                  </a:lnTo>
                  <a:lnTo>
                    <a:pt x="246380" y="97790"/>
                  </a:lnTo>
                  <a:lnTo>
                    <a:pt x="243840" y="110490"/>
                  </a:lnTo>
                  <a:lnTo>
                    <a:pt x="240030" y="123190"/>
                  </a:lnTo>
                  <a:lnTo>
                    <a:pt x="234950" y="134620"/>
                  </a:lnTo>
                  <a:lnTo>
                    <a:pt x="227330" y="146050"/>
                  </a:lnTo>
                  <a:lnTo>
                    <a:pt x="219710" y="156210"/>
                  </a:lnTo>
                  <a:lnTo>
                    <a:pt x="210820" y="167640"/>
                  </a:lnTo>
                  <a:lnTo>
                    <a:pt x="203200" y="176530"/>
                  </a:lnTo>
                  <a:lnTo>
                    <a:pt x="194310" y="185420"/>
                  </a:lnTo>
                  <a:lnTo>
                    <a:pt x="186690" y="194310"/>
                  </a:lnTo>
                  <a:lnTo>
                    <a:pt x="177800" y="199390"/>
                  </a:lnTo>
                  <a:lnTo>
                    <a:pt x="166370" y="203200"/>
                  </a:lnTo>
                  <a:lnTo>
                    <a:pt x="11938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3818890" y="12658090"/>
              <a:ext cx="243841" cy="326391"/>
            </a:xfrm>
            <a:custGeom>
              <a:avLst/>
              <a:gdLst/>
              <a:ahLst/>
              <a:cxnLst/>
              <a:rect l="0" t="0" r="0" b="0"/>
              <a:pathLst>
                <a:path w="243841" h="326391">
                  <a:moveTo>
                    <a:pt x="76200" y="31750"/>
                  </a:moveTo>
                  <a:lnTo>
                    <a:pt x="71120" y="48260"/>
                  </a:lnTo>
                  <a:lnTo>
                    <a:pt x="68580" y="58420"/>
                  </a:lnTo>
                  <a:lnTo>
                    <a:pt x="62230" y="81280"/>
                  </a:lnTo>
                  <a:lnTo>
                    <a:pt x="52070" y="120650"/>
                  </a:lnTo>
                  <a:lnTo>
                    <a:pt x="44450" y="151130"/>
                  </a:lnTo>
                  <a:lnTo>
                    <a:pt x="41910" y="167640"/>
                  </a:lnTo>
                  <a:lnTo>
                    <a:pt x="36830" y="184150"/>
                  </a:lnTo>
                  <a:lnTo>
                    <a:pt x="31750" y="201930"/>
                  </a:lnTo>
                  <a:lnTo>
                    <a:pt x="25400" y="218440"/>
                  </a:lnTo>
                  <a:lnTo>
                    <a:pt x="20320" y="234950"/>
                  </a:lnTo>
                  <a:lnTo>
                    <a:pt x="11430" y="265430"/>
                  </a:lnTo>
                  <a:lnTo>
                    <a:pt x="7620" y="281940"/>
                  </a:lnTo>
                  <a:lnTo>
                    <a:pt x="3810" y="300990"/>
                  </a:lnTo>
                  <a:lnTo>
                    <a:pt x="0" y="320040"/>
                  </a:lnTo>
                  <a:lnTo>
                    <a:pt x="0" y="326390"/>
                  </a:lnTo>
                  <a:lnTo>
                    <a:pt x="2540" y="325120"/>
                  </a:lnTo>
                  <a:lnTo>
                    <a:pt x="6350" y="318770"/>
                  </a:lnTo>
                  <a:lnTo>
                    <a:pt x="10160" y="309880"/>
                  </a:lnTo>
                  <a:lnTo>
                    <a:pt x="12700" y="298450"/>
                  </a:lnTo>
                  <a:lnTo>
                    <a:pt x="16510" y="287020"/>
                  </a:lnTo>
                  <a:lnTo>
                    <a:pt x="21590" y="273050"/>
                  </a:lnTo>
                  <a:lnTo>
                    <a:pt x="39370" y="224790"/>
                  </a:lnTo>
                  <a:lnTo>
                    <a:pt x="52070" y="186690"/>
                  </a:lnTo>
                  <a:lnTo>
                    <a:pt x="60960" y="166370"/>
                  </a:lnTo>
                  <a:lnTo>
                    <a:pt x="69850" y="146050"/>
                  </a:lnTo>
                  <a:lnTo>
                    <a:pt x="87630" y="107950"/>
                  </a:lnTo>
                  <a:lnTo>
                    <a:pt x="102870" y="74930"/>
                  </a:lnTo>
                  <a:lnTo>
                    <a:pt x="111760" y="59690"/>
                  </a:lnTo>
                  <a:lnTo>
                    <a:pt x="120650" y="46990"/>
                  </a:lnTo>
                  <a:lnTo>
                    <a:pt x="130810" y="35560"/>
                  </a:lnTo>
                  <a:lnTo>
                    <a:pt x="140970" y="24130"/>
                  </a:lnTo>
                  <a:lnTo>
                    <a:pt x="151130" y="15240"/>
                  </a:lnTo>
                  <a:lnTo>
                    <a:pt x="161290" y="6350"/>
                  </a:lnTo>
                  <a:lnTo>
                    <a:pt x="173990" y="2540"/>
                  </a:lnTo>
                  <a:lnTo>
                    <a:pt x="187960" y="0"/>
                  </a:lnTo>
                  <a:lnTo>
                    <a:pt x="203200" y="0"/>
                  </a:lnTo>
                  <a:lnTo>
                    <a:pt x="215900" y="5080"/>
                  </a:lnTo>
                  <a:lnTo>
                    <a:pt x="227330" y="12700"/>
                  </a:lnTo>
                  <a:lnTo>
                    <a:pt x="236220" y="22860"/>
                  </a:lnTo>
                  <a:lnTo>
                    <a:pt x="241300" y="38100"/>
                  </a:lnTo>
                  <a:lnTo>
                    <a:pt x="243840" y="55880"/>
                  </a:lnTo>
                  <a:lnTo>
                    <a:pt x="243840" y="76200"/>
                  </a:lnTo>
                  <a:lnTo>
                    <a:pt x="242570" y="92710"/>
                  </a:lnTo>
                  <a:lnTo>
                    <a:pt x="238760" y="107950"/>
                  </a:lnTo>
                  <a:lnTo>
                    <a:pt x="233680" y="120650"/>
                  </a:lnTo>
                  <a:lnTo>
                    <a:pt x="228600" y="133350"/>
                  </a:lnTo>
                  <a:lnTo>
                    <a:pt x="222250" y="144780"/>
                  </a:lnTo>
                  <a:lnTo>
                    <a:pt x="215900" y="156210"/>
                  </a:lnTo>
                  <a:lnTo>
                    <a:pt x="207010" y="166370"/>
                  </a:lnTo>
                  <a:lnTo>
                    <a:pt x="195580" y="175260"/>
                  </a:lnTo>
                  <a:lnTo>
                    <a:pt x="184150" y="184150"/>
                  </a:lnTo>
                  <a:lnTo>
                    <a:pt x="170180" y="189230"/>
                  </a:lnTo>
                  <a:lnTo>
                    <a:pt x="156210" y="193040"/>
                  </a:lnTo>
                  <a:lnTo>
                    <a:pt x="139700" y="195580"/>
                  </a:lnTo>
                  <a:lnTo>
                    <a:pt x="125730" y="195580"/>
                  </a:lnTo>
                  <a:lnTo>
                    <a:pt x="113030" y="195580"/>
                  </a:lnTo>
                  <a:lnTo>
                    <a:pt x="6604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150360" y="12672060"/>
              <a:ext cx="347981" cy="270511"/>
            </a:xfrm>
            <a:custGeom>
              <a:avLst/>
              <a:gdLst/>
              <a:ahLst/>
              <a:cxnLst/>
              <a:rect l="0" t="0" r="0" b="0"/>
              <a:pathLst>
                <a:path w="347981" h="270511">
                  <a:moveTo>
                    <a:pt x="39370" y="39370"/>
                  </a:moveTo>
                  <a:lnTo>
                    <a:pt x="39370" y="67310"/>
                  </a:lnTo>
                  <a:lnTo>
                    <a:pt x="39370" y="80010"/>
                  </a:lnTo>
                  <a:lnTo>
                    <a:pt x="36830" y="92710"/>
                  </a:lnTo>
                  <a:lnTo>
                    <a:pt x="34290" y="106680"/>
                  </a:lnTo>
                  <a:lnTo>
                    <a:pt x="31750" y="120650"/>
                  </a:lnTo>
                  <a:lnTo>
                    <a:pt x="25400" y="148590"/>
                  </a:lnTo>
                  <a:lnTo>
                    <a:pt x="15240" y="190500"/>
                  </a:lnTo>
                  <a:lnTo>
                    <a:pt x="11430" y="203200"/>
                  </a:lnTo>
                  <a:lnTo>
                    <a:pt x="5080" y="226060"/>
                  </a:lnTo>
                  <a:lnTo>
                    <a:pt x="2540" y="226060"/>
                  </a:lnTo>
                  <a:lnTo>
                    <a:pt x="1270" y="217170"/>
                  </a:lnTo>
                  <a:lnTo>
                    <a:pt x="0" y="203200"/>
                  </a:lnTo>
                  <a:lnTo>
                    <a:pt x="0" y="189230"/>
                  </a:lnTo>
                  <a:lnTo>
                    <a:pt x="1270" y="175260"/>
                  </a:lnTo>
                  <a:lnTo>
                    <a:pt x="3810" y="161290"/>
                  </a:lnTo>
                  <a:lnTo>
                    <a:pt x="7620" y="147320"/>
                  </a:lnTo>
                  <a:lnTo>
                    <a:pt x="12700" y="133350"/>
                  </a:lnTo>
                  <a:lnTo>
                    <a:pt x="17780" y="119380"/>
                  </a:lnTo>
                  <a:lnTo>
                    <a:pt x="22860" y="105410"/>
                  </a:lnTo>
                  <a:lnTo>
                    <a:pt x="27940" y="91440"/>
                  </a:lnTo>
                  <a:lnTo>
                    <a:pt x="31750" y="77470"/>
                  </a:lnTo>
                  <a:lnTo>
                    <a:pt x="38100" y="64770"/>
                  </a:lnTo>
                  <a:lnTo>
                    <a:pt x="45720" y="52070"/>
                  </a:lnTo>
                  <a:lnTo>
                    <a:pt x="54610" y="40640"/>
                  </a:lnTo>
                  <a:lnTo>
                    <a:pt x="63500" y="31750"/>
                  </a:lnTo>
                  <a:lnTo>
                    <a:pt x="73660" y="25400"/>
                  </a:lnTo>
                  <a:lnTo>
                    <a:pt x="83820" y="19050"/>
                  </a:lnTo>
                  <a:lnTo>
                    <a:pt x="93980" y="13970"/>
                  </a:lnTo>
                  <a:lnTo>
                    <a:pt x="104140" y="10160"/>
                  </a:lnTo>
                  <a:lnTo>
                    <a:pt x="114300" y="5080"/>
                  </a:lnTo>
                  <a:lnTo>
                    <a:pt x="128270" y="2540"/>
                  </a:lnTo>
                  <a:lnTo>
                    <a:pt x="144780" y="0"/>
                  </a:lnTo>
                  <a:lnTo>
                    <a:pt x="162560" y="0"/>
                  </a:lnTo>
                  <a:lnTo>
                    <a:pt x="179070" y="2540"/>
                  </a:lnTo>
                  <a:lnTo>
                    <a:pt x="194310" y="7620"/>
                  </a:lnTo>
                  <a:lnTo>
                    <a:pt x="209550" y="13970"/>
                  </a:lnTo>
                  <a:lnTo>
                    <a:pt x="219710" y="25400"/>
                  </a:lnTo>
                  <a:lnTo>
                    <a:pt x="226060" y="38100"/>
                  </a:lnTo>
                  <a:lnTo>
                    <a:pt x="231140" y="52070"/>
                  </a:lnTo>
                  <a:lnTo>
                    <a:pt x="232410" y="64770"/>
                  </a:lnTo>
                  <a:lnTo>
                    <a:pt x="232410" y="77470"/>
                  </a:lnTo>
                  <a:lnTo>
                    <a:pt x="231140" y="88900"/>
                  </a:lnTo>
                  <a:lnTo>
                    <a:pt x="229870" y="101600"/>
                  </a:lnTo>
                  <a:lnTo>
                    <a:pt x="227330" y="114300"/>
                  </a:lnTo>
                  <a:lnTo>
                    <a:pt x="224790" y="128270"/>
                  </a:lnTo>
                  <a:lnTo>
                    <a:pt x="220980" y="140970"/>
                  </a:lnTo>
                  <a:lnTo>
                    <a:pt x="214630" y="152400"/>
                  </a:lnTo>
                  <a:lnTo>
                    <a:pt x="209550" y="163830"/>
                  </a:lnTo>
                  <a:lnTo>
                    <a:pt x="204470" y="175260"/>
                  </a:lnTo>
                  <a:lnTo>
                    <a:pt x="199390" y="185420"/>
                  </a:lnTo>
                  <a:lnTo>
                    <a:pt x="195580" y="196850"/>
                  </a:lnTo>
                  <a:lnTo>
                    <a:pt x="194310" y="208280"/>
                  </a:lnTo>
                  <a:lnTo>
                    <a:pt x="194310" y="220980"/>
                  </a:lnTo>
                  <a:lnTo>
                    <a:pt x="195580" y="233680"/>
                  </a:lnTo>
                  <a:lnTo>
                    <a:pt x="198120" y="245110"/>
                  </a:lnTo>
                  <a:lnTo>
                    <a:pt x="203200" y="255270"/>
                  </a:lnTo>
                  <a:lnTo>
                    <a:pt x="208280" y="264160"/>
                  </a:lnTo>
                  <a:lnTo>
                    <a:pt x="215900" y="267970"/>
                  </a:lnTo>
                  <a:lnTo>
                    <a:pt x="223520" y="270510"/>
                  </a:lnTo>
                  <a:lnTo>
                    <a:pt x="232410" y="270510"/>
                  </a:lnTo>
                  <a:lnTo>
                    <a:pt x="243840" y="267970"/>
                  </a:lnTo>
                  <a:lnTo>
                    <a:pt x="257810" y="264160"/>
                  </a:lnTo>
                  <a:lnTo>
                    <a:pt x="273050" y="259080"/>
                  </a:lnTo>
                  <a:lnTo>
                    <a:pt x="285750" y="254000"/>
                  </a:lnTo>
                  <a:lnTo>
                    <a:pt x="295910" y="247650"/>
                  </a:lnTo>
                  <a:lnTo>
                    <a:pt x="306070" y="241300"/>
                  </a:lnTo>
                  <a:lnTo>
                    <a:pt x="313690" y="233680"/>
                  </a:lnTo>
                  <a:lnTo>
                    <a:pt x="322580" y="224790"/>
                  </a:lnTo>
                  <a:lnTo>
                    <a:pt x="330200" y="215900"/>
                  </a:lnTo>
                  <a:lnTo>
                    <a:pt x="336550" y="204470"/>
                  </a:lnTo>
                  <a:lnTo>
                    <a:pt x="341630" y="193040"/>
                  </a:lnTo>
                  <a:lnTo>
                    <a:pt x="346710" y="180340"/>
                  </a:lnTo>
                  <a:lnTo>
                    <a:pt x="347980" y="166370"/>
                  </a:lnTo>
                  <a:lnTo>
                    <a:pt x="347980" y="153670"/>
                  </a:lnTo>
                  <a:lnTo>
                    <a:pt x="347980" y="139700"/>
                  </a:lnTo>
                  <a:lnTo>
                    <a:pt x="345440" y="127000"/>
                  </a:lnTo>
                  <a:lnTo>
                    <a:pt x="342900" y="115570"/>
                  </a:lnTo>
                  <a:lnTo>
                    <a:pt x="340360" y="104140"/>
                  </a:lnTo>
                  <a:lnTo>
                    <a:pt x="337820" y="92710"/>
                  </a:lnTo>
                  <a:lnTo>
                    <a:pt x="331470" y="71120"/>
                  </a:lnTo>
                  <a:lnTo>
                    <a:pt x="325120" y="60960"/>
                  </a:lnTo>
                  <a:lnTo>
                    <a:pt x="317500" y="53340"/>
                  </a:lnTo>
                  <a:lnTo>
                    <a:pt x="309880" y="44450"/>
                  </a:lnTo>
                  <a:lnTo>
                    <a:pt x="299720" y="39370"/>
                  </a:lnTo>
                  <a:lnTo>
                    <a:pt x="287020" y="35560"/>
                  </a:lnTo>
                  <a:lnTo>
                    <a:pt x="250190" y="5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603750" y="12697460"/>
              <a:ext cx="218441" cy="224791"/>
            </a:xfrm>
            <a:custGeom>
              <a:avLst/>
              <a:gdLst/>
              <a:ahLst/>
              <a:cxnLst/>
              <a:rect l="0" t="0" r="0" b="0"/>
              <a:pathLst>
                <a:path w="218441" h="224791">
                  <a:moveTo>
                    <a:pt x="176530" y="13970"/>
                  </a:moveTo>
                  <a:lnTo>
                    <a:pt x="165100" y="2540"/>
                  </a:lnTo>
                  <a:lnTo>
                    <a:pt x="158750" y="0"/>
                  </a:lnTo>
                  <a:lnTo>
                    <a:pt x="149860" y="0"/>
                  </a:lnTo>
                  <a:lnTo>
                    <a:pt x="140970" y="1270"/>
                  </a:lnTo>
                  <a:lnTo>
                    <a:pt x="130810" y="3810"/>
                  </a:lnTo>
                  <a:lnTo>
                    <a:pt x="119380" y="8890"/>
                  </a:lnTo>
                  <a:lnTo>
                    <a:pt x="106680" y="13970"/>
                  </a:lnTo>
                  <a:lnTo>
                    <a:pt x="93980" y="19050"/>
                  </a:lnTo>
                  <a:lnTo>
                    <a:pt x="83820" y="25400"/>
                  </a:lnTo>
                  <a:lnTo>
                    <a:pt x="72390" y="31750"/>
                  </a:lnTo>
                  <a:lnTo>
                    <a:pt x="62230" y="40640"/>
                  </a:lnTo>
                  <a:lnTo>
                    <a:pt x="53340" y="52070"/>
                  </a:lnTo>
                  <a:lnTo>
                    <a:pt x="30480" y="86360"/>
                  </a:lnTo>
                  <a:lnTo>
                    <a:pt x="22860" y="96520"/>
                  </a:lnTo>
                  <a:lnTo>
                    <a:pt x="16510" y="107950"/>
                  </a:lnTo>
                  <a:lnTo>
                    <a:pt x="11430" y="118110"/>
                  </a:lnTo>
                  <a:lnTo>
                    <a:pt x="6350" y="129540"/>
                  </a:lnTo>
                  <a:lnTo>
                    <a:pt x="3810" y="140970"/>
                  </a:lnTo>
                  <a:lnTo>
                    <a:pt x="1270" y="153670"/>
                  </a:lnTo>
                  <a:lnTo>
                    <a:pt x="0" y="166370"/>
                  </a:lnTo>
                  <a:lnTo>
                    <a:pt x="2540" y="177800"/>
                  </a:lnTo>
                  <a:lnTo>
                    <a:pt x="7620" y="186690"/>
                  </a:lnTo>
                  <a:lnTo>
                    <a:pt x="15240" y="195580"/>
                  </a:lnTo>
                  <a:lnTo>
                    <a:pt x="26670" y="200660"/>
                  </a:lnTo>
                  <a:lnTo>
                    <a:pt x="41910" y="203200"/>
                  </a:lnTo>
                  <a:lnTo>
                    <a:pt x="58420" y="203200"/>
                  </a:lnTo>
                  <a:lnTo>
                    <a:pt x="72390" y="200660"/>
                  </a:lnTo>
                  <a:lnTo>
                    <a:pt x="86360" y="196850"/>
                  </a:lnTo>
                  <a:lnTo>
                    <a:pt x="99060" y="191770"/>
                  </a:lnTo>
                  <a:lnTo>
                    <a:pt x="110490" y="186690"/>
                  </a:lnTo>
                  <a:lnTo>
                    <a:pt x="121920" y="180340"/>
                  </a:lnTo>
                  <a:lnTo>
                    <a:pt x="133350" y="173990"/>
                  </a:lnTo>
                  <a:lnTo>
                    <a:pt x="140970" y="166370"/>
                  </a:lnTo>
                  <a:lnTo>
                    <a:pt x="148590" y="157480"/>
                  </a:lnTo>
                  <a:lnTo>
                    <a:pt x="153670" y="148590"/>
                  </a:lnTo>
                  <a:lnTo>
                    <a:pt x="160020" y="137160"/>
                  </a:lnTo>
                  <a:lnTo>
                    <a:pt x="173990" y="113030"/>
                  </a:lnTo>
                  <a:lnTo>
                    <a:pt x="179070" y="100330"/>
                  </a:lnTo>
                  <a:lnTo>
                    <a:pt x="184150" y="88900"/>
                  </a:lnTo>
                  <a:lnTo>
                    <a:pt x="187960" y="77470"/>
                  </a:lnTo>
                  <a:lnTo>
                    <a:pt x="187960" y="74930"/>
                  </a:lnTo>
                  <a:lnTo>
                    <a:pt x="184150" y="77470"/>
                  </a:lnTo>
                  <a:lnTo>
                    <a:pt x="177800" y="85090"/>
                  </a:lnTo>
                  <a:lnTo>
                    <a:pt x="172720" y="92710"/>
                  </a:lnTo>
                  <a:lnTo>
                    <a:pt x="167640" y="101600"/>
                  </a:lnTo>
                  <a:lnTo>
                    <a:pt x="163830" y="110490"/>
                  </a:lnTo>
                  <a:lnTo>
                    <a:pt x="162560" y="120650"/>
                  </a:lnTo>
                  <a:lnTo>
                    <a:pt x="162560" y="130810"/>
                  </a:lnTo>
                  <a:lnTo>
                    <a:pt x="163830" y="140970"/>
                  </a:lnTo>
                  <a:lnTo>
                    <a:pt x="166370" y="153670"/>
                  </a:lnTo>
                  <a:lnTo>
                    <a:pt x="171450" y="167640"/>
                  </a:lnTo>
                  <a:lnTo>
                    <a:pt x="176530" y="182880"/>
                  </a:lnTo>
                  <a:lnTo>
                    <a:pt x="182880" y="194310"/>
                  </a:lnTo>
                  <a:lnTo>
                    <a:pt x="191770" y="203200"/>
                  </a:lnTo>
                  <a:lnTo>
                    <a:pt x="21844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883150" y="12679680"/>
              <a:ext cx="181611" cy="209551"/>
            </a:xfrm>
            <a:custGeom>
              <a:avLst/>
              <a:gdLst/>
              <a:ahLst/>
              <a:cxnLst/>
              <a:rect l="0" t="0" r="0" b="0"/>
              <a:pathLst>
                <a:path w="181611" h="209551">
                  <a:moveTo>
                    <a:pt x="160020" y="0"/>
                  </a:moveTo>
                  <a:lnTo>
                    <a:pt x="137160" y="0"/>
                  </a:lnTo>
                  <a:lnTo>
                    <a:pt x="127000" y="3810"/>
                  </a:lnTo>
                  <a:lnTo>
                    <a:pt x="114300" y="8890"/>
                  </a:lnTo>
                  <a:lnTo>
                    <a:pt x="101600" y="16510"/>
                  </a:lnTo>
                  <a:lnTo>
                    <a:pt x="77470" y="30480"/>
                  </a:lnTo>
                  <a:lnTo>
                    <a:pt x="66040" y="38100"/>
                  </a:lnTo>
                  <a:lnTo>
                    <a:pt x="57150" y="46990"/>
                  </a:lnTo>
                  <a:lnTo>
                    <a:pt x="48260" y="55880"/>
                  </a:lnTo>
                  <a:lnTo>
                    <a:pt x="39370" y="64770"/>
                  </a:lnTo>
                  <a:lnTo>
                    <a:pt x="31750" y="74930"/>
                  </a:lnTo>
                  <a:lnTo>
                    <a:pt x="24130" y="85090"/>
                  </a:lnTo>
                  <a:lnTo>
                    <a:pt x="16510" y="95250"/>
                  </a:lnTo>
                  <a:lnTo>
                    <a:pt x="10160" y="105410"/>
                  </a:lnTo>
                  <a:lnTo>
                    <a:pt x="5080" y="115570"/>
                  </a:lnTo>
                  <a:lnTo>
                    <a:pt x="1270" y="125730"/>
                  </a:lnTo>
                  <a:lnTo>
                    <a:pt x="0" y="139700"/>
                  </a:lnTo>
                  <a:lnTo>
                    <a:pt x="2540" y="153670"/>
                  </a:lnTo>
                  <a:lnTo>
                    <a:pt x="5080" y="168910"/>
                  </a:lnTo>
                  <a:lnTo>
                    <a:pt x="10160" y="181610"/>
                  </a:lnTo>
                  <a:lnTo>
                    <a:pt x="15240" y="191770"/>
                  </a:lnTo>
                  <a:lnTo>
                    <a:pt x="21590" y="201930"/>
                  </a:lnTo>
                  <a:lnTo>
                    <a:pt x="33020" y="207010"/>
                  </a:lnTo>
                  <a:lnTo>
                    <a:pt x="46990" y="209550"/>
                  </a:lnTo>
                  <a:lnTo>
                    <a:pt x="63500" y="209550"/>
                  </a:lnTo>
                  <a:lnTo>
                    <a:pt x="80010" y="208280"/>
                  </a:lnTo>
                  <a:lnTo>
                    <a:pt x="93980" y="207010"/>
                  </a:lnTo>
                  <a:lnTo>
                    <a:pt x="109220" y="204470"/>
                  </a:lnTo>
                  <a:lnTo>
                    <a:pt x="124460" y="200660"/>
                  </a:lnTo>
                  <a:lnTo>
                    <a:pt x="138430" y="195580"/>
                  </a:lnTo>
                  <a:lnTo>
                    <a:pt x="18161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5123180" y="12567920"/>
              <a:ext cx="425451" cy="332741"/>
            </a:xfrm>
            <a:custGeom>
              <a:avLst/>
              <a:gdLst/>
              <a:ahLst/>
              <a:cxnLst/>
              <a:rect l="0" t="0" r="0" b="0"/>
              <a:pathLst>
                <a:path w="425451" h="332741">
                  <a:moveTo>
                    <a:pt x="109220" y="16510"/>
                  </a:moveTo>
                  <a:lnTo>
                    <a:pt x="104140" y="0"/>
                  </a:lnTo>
                  <a:lnTo>
                    <a:pt x="99060" y="0"/>
                  </a:lnTo>
                  <a:lnTo>
                    <a:pt x="91440" y="3810"/>
                  </a:lnTo>
                  <a:lnTo>
                    <a:pt x="83820" y="11430"/>
                  </a:lnTo>
                  <a:lnTo>
                    <a:pt x="77470" y="20320"/>
                  </a:lnTo>
                  <a:lnTo>
                    <a:pt x="71120" y="30480"/>
                  </a:lnTo>
                  <a:lnTo>
                    <a:pt x="48260" y="74930"/>
                  </a:lnTo>
                  <a:lnTo>
                    <a:pt x="43180" y="88900"/>
                  </a:lnTo>
                  <a:lnTo>
                    <a:pt x="38100" y="101600"/>
                  </a:lnTo>
                  <a:lnTo>
                    <a:pt x="34290" y="115570"/>
                  </a:lnTo>
                  <a:lnTo>
                    <a:pt x="29210" y="129540"/>
                  </a:lnTo>
                  <a:lnTo>
                    <a:pt x="22860" y="143510"/>
                  </a:lnTo>
                  <a:lnTo>
                    <a:pt x="16510" y="157480"/>
                  </a:lnTo>
                  <a:lnTo>
                    <a:pt x="12700" y="171450"/>
                  </a:lnTo>
                  <a:lnTo>
                    <a:pt x="10160" y="185420"/>
                  </a:lnTo>
                  <a:lnTo>
                    <a:pt x="7620" y="199390"/>
                  </a:lnTo>
                  <a:lnTo>
                    <a:pt x="5080" y="212090"/>
                  </a:lnTo>
                  <a:lnTo>
                    <a:pt x="2540" y="22479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2540" y="238760"/>
                  </a:lnTo>
                  <a:lnTo>
                    <a:pt x="6350" y="234950"/>
                  </a:lnTo>
                  <a:lnTo>
                    <a:pt x="10160" y="228600"/>
                  </a:lnTo>
                  <a:lnTo>
                    <a:pt x="13970" y="220980"/>
                  </a:lnTo>
                  <a:lnTo>
                    <a:pt x="17780" y="213360"/>
                  </a:lnTo>
                  <a:lnTo>
                    <a:pt x="22860" y="203200"/>
                  </a:lnTo>
                  <a:lnTo>
                    <a:pt x="27940" y="194310"/>
                  </a:lnTo>
                  <a:lnTo>
                    <a:pt x="34290" y="184150"/>
                  </a:lnTo>
                  <a:lnTo>
                    <a:pt x="40640" y="175260"/>
                  </a:lnTo>
                  <a:lnTo>
                    <a:pt x="46990" y="166370"/>
                  </a:lnTo>
                  <a:lnTo>
                    <a:pt x="53340" y="158750"/>
                  </a:lnTo>
                  <a:lnTo>
                    <a:pt x="60960" y="151130"/>
                  </a:lnTo>
                  <a:lnTo>
                    <a:pt x="74930" y="137160"/>
                  </a:lnTo>
                  <a:lnTo>
                    <a:pt x="83820" y="132080"/>
                  </a:lnTo>
                  <a:lnTo>
                    <a:pt x="95250" y="128270"/>
                  </a:lnTo>
                  <a:lnTo>
                    <a:pt x="106680" y="127000"/>
                  </a:lnTo>
                  <a:lnTo>
                    <a:pt x="115570" y="128270"/>
                  </a:lnTo>
                  <a:lnTo>
                    <a:pt x="123190" y="133350"/>
                  </a:lnTo>
                  <a:lnTo>
                    <a:pt x="129540" y="139700"/>
                  </a:lnTo>
                  <a:lnTo>
                    <a:pt x="135890" y="149860"/>
                  </a:lnTo>
                  <a:lnTo>
                    <a:pt x="142240" y="163830"/>
                  </a:lnTo>
                  <a:lnTo>
                    <a:pt x="148590" y="177800"/>
                  </a:lnTo>
                  <a:lnTo>
                    <a:pt x="154940" y="190500"/>
                  </a:lnTo>
                  <a:lnTo>
                    <a:pt x="158750" y="203200"/>
                  </a:lnTo>
                  <a:lnTo>
                    <a:pt x="167640" y="226060"/>
                  </a:lnTo>
                  <a:lnTo>
                    <a:pt x="175260" y="247650"/>
                  </a:lnTo>
                  <a:lnTo>
                    <a:pt x="182880" y="257810"/>
                  </a:lnTo>
                  <a:lnTo>
                    <a:pt x="191770" y="265430"/>
                  </a:lnTo>
                  <a:lnTo>
                    <a:pt x="203200" y="274320"/>
                  </a:lnTo>
                  <a:lnTo>
                    <a:pt x="215900" y="279400"/>
                  </a:lnTo>
                  <a:lnTo>
                    <a:pt x="231140" y="283210"/>
                  </a:lnTo>
                  <a:lnTo>
                    <a:pt x="246380" y="285750"/>
                  </a:lnTo>
                  <a:lnTo>
                    <a:pt x="260350" y="284480"/>
                  </a:lnTo>
                  <a:lnTo>
                    <a:pt x="273050" y="281940"/>
                  </a:lnTo>
                  <a:lnTo>
                    <a:pt x="285750" y="278130"/>
                  </a:lnTo>
                  <a:lnTo>
                    <a:pt x="295910" y="273050"/>
                  </a:lnTo>
                  <a:lnTo>
                    <a:pt x="304800" y="266700"/>
                  </a:lnTo>
                  <a:lnTo>
                    <a:pt x="313690" y="260350"/>
                  </a:lnTo>
                  <a:lnTo>
                    <a:pt x="321310" y="252730"/>
                  </a:lnTo>
                  <a:lnTo>
                    <a:pt x="328930" y="245110"/>
                  </a:lnTo>
                  <a:lnTo>
                    <a:pt x="336550" y="234950"/>
                  </a:lnTo>
                  <a:lnTo>
                    <a:pt x="344170" y="226060"/>
                  </a:lnTo>
                  <a:lnTo>
                    <a:pt x="358140" y="205740"/>
                  </a:lnTo>
                  <a:lnTo>
                    <a:pt x="364490" y="195580"/>
                  </a:lnTo>
                  <a:lnTo>
                    <a:pt x="369570" y="185420"/>
                  </a:lnTo>
                  <a:lnTo>
                    <a:pt x="374650" y="173990"/>
                  </a:lnTo>
                  <a:lnTo>
                    <a:pt x="377190" y="161290"/>
                  </a:lnTo>
                  <a:lnTo>
                    <a:pt x="379730" y="147320"/>
                  </a:lnTo>
                  <a:lnTo>
                    <a:pt x="381000" y="132080"/>
                  </a:lnTo>
                  <a:lnTo>
                    <a:pt x="378460" y="120650"/>
                  </a:lnTo>
                  <a:lnTo>
                    <a:pt x="372110" y="111760"/>
                  </a:lnTo>
                  <a:lnTo>
                    <a:pt x="365760" y="104140"/>
                  </a:lnTo>
                  <a:lnTo>
                    <a:pt x="356870" y="104140"/>
                  </a:lnTo>
                  <a:lnTo>
                    <a:pt x="345440" y="109220"/>
                  </a:lnTo>
                  <a:lnTo>
                    <a:pt x="334010" y="116840"/>
                  </a:lnTo>
                  <a:lnTo>
                    <a:pt x="322580" y="125730"/>
                  </a:lnTo>
                  <a:lnTo>
                    <a:pt x="313690" y="134620"/>
                  </a:lnTo>
                  <a:lnTo>
                    <a:pt x="304800" y="144780"/>
                  </a:lnTo>
                  <a:lnTo>
                    <a:pt x="298450" y="156210"/>
                  </a:lnTo>
                  <a:lnTo>
                    <a:pt x="293370" y="167640"/>
                  </a:lnTo>
                  <a:lnTo>
                    <a:pt x="288290" y="180340"/>
                  </a:lnTo>
                  <a:lnTo>
                    <a:pt x="284480" y="194310"/>
                  </a:lnTo>
                  <a:lnTo>
                    <a:pt x="281940" y="207010"/>
                  </a:lnTo>
                  <a:lnTo>
                    <a:pt x="280670" y="220980"/>
                  </a:lnTo>
                  <a:lnTo>
                    <a:pt x="280670" y="233680"/>
                  </a:lnTo>
                  <a:lnTo>
                    <a:pt x="281940" y="245110"/>
                  </a:lnTo>
                  <a:lnTo>
                    <a:pt x="284480" y="256540"/>
                  </a:lnTo>
                  <a:lnTo>
                    <a:pt x="290830" y="269240"/>
                  </a:lnTo>
                  <a:lnTo>
                    <a:pt x="299720" y="281940"/>
                  </a:lnTo>
                  <a:lnTo>
                    <a:pt x="309880" y="295910"/>
                  </a:lnTo>
                  <a:lnTo>
                    <a:pt x="320040" y="306070"/>
                  </a:lnTo>
                  <a:lnTo>
                    <a:pt x="330200" y="313690"/>
                  </a:lnTo>
                  <a:lnTo>
                    <a:pt x="341630" y="320040"/>
                  </a:lnTo>
                  <a:lnTo>
                    <a:pt x="355600" y="323850"/>
                  </a:lnTo>
                  <a:lnTo>
                    <a:pt x="372110" y="326390"/>
                  </a:lnTo>
                  <a:lnTo>
                    <a:pt x="425450" y="332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5624830" y="12542520"/>
              <a:ext cx="270511" cy="342901"/>
            </a:xfrm>
            <a:custGeom>
              <a:avLst/>
              <a:gdLst/>
              <a:ahLst/>
              <a:cxnLst/>
              <a:rect l="0" t="0" r="0" b="0"/>
              <a:pathLst>
                <a:path w="270511" h="342901">
                  <a:moveTo>
                    <a:pt x="270510" y="0"/>
                  </a:moveTo>
                  <a:lnTo>
                    <a:pt x="265430" y="16510"/>
                  </a:lnTo>
                  <a:lnTo>
                    <a:pt x="262890" y="26670"/>
                  </a:lnTo>
                  <a:lnTo>
                    <a:pt x="252730" y="62230"/>
                  </a:lnTo>
                  <a:lnTo>
                    <a:pt x="246380" y="88900"/>
                  </a:lnTo>
                  <a:lnTo>
                    <a:pt x="241300" y="104140"/>
                  </a:lnTo>
                  <a:lnTo>
                    <a:pt x="236220" y="119380"/>
                  </a:lnTo>
                  <a:lnTo>
                    <a:pt x="229870" y="135890"/>
                  </a:lnTo>
                  <a:lnTo>
                    <a:pt x="224790" y="151130"/>
                  </a:lnTo>
                  <a:lnTo>
                    <a:pt x="220980" y="166370"/>
                  </a:lnTo>
                  <a:lnTo>
                    <a:pt x="212090" y="195580"/>
                  </a:lnTo>
                  <a:lnTo>
                    <a:pt x="204470" y="224790"/>
                  </a:lnTo>
                  <a:lnTo>
                    <a:pt x="201930" y="238760"/>
                  </a:lnTo>
                  <a:lnTo>
                    <a:pt x="200660" y="252730"/>
                  </a:lnTo>
                  <a:lnTo>
                    <a:pt x="199390" y="266700"/>
                  </a:lnTo>
                  <a:lnTo>
                    <a:pt x="198120" y="280670"/>
                  </a:lnTo>
                  <a:lnTo>
                    <a:pt x="195580" y="294640"/>
                  </a:lnTo>
                  <a:lnTo>
                    <a:pt x="193040" y="308610"/>
                  </a:lnTo>
                  <a:lnTo>
                    <a:pt x="191770" y="313690"/>
                  </a:lnTo>
                  <a:lnTo>
                    <a:pt x="193040" y="312420"/>
                  </a:lnTo>
                  <a:lnTo>
                    <a:pt x="194310" y="306070"/>
                  </a:lnTo>
                  <a:lnTo>
                    <a:pt x="194310" y="298450"/>
                  </a:lnTo>
                  <a:lnTo>
                    <a:pt x="193040" y="290830"/>
                  </a:lnTo>
                  <a:lnTo>
                    <a:pt x="190500" y="281940"/>
                  </a:lnTo>
                  <a:lnTo>
                    <a:pt x="187960" y="271780"/>
                  </a:lnTo>
                  <a:lnTo>
                    <a:pt x="185420" y="261620"/>
                  </a:lnTo>
                  <a:lnTo>
                    <a:pt x="182880" y="251460"/>
                  </a:lnTo>
                  <a:lnTo>
                    <a:pt x="176530" y="240030"/>
                  </a:lnTo>
                  <a:lnTo>
                    <a:pt x="170180" y="228600"/>
                  </a:lnTo>
                  <a:lnTo>
                    <a:pt x="161290" y="215900"/>
                  </a:lnTo>
                  <a:lnTo>
                    <a:pt x="152400" y="205740"/>
                  </a:lnTo>
                  <a:lnTo>
                    <a:pt x="142240" y="198120"/>
                  </a:lnTo>
                  <a:lnTo>
                    <a:pt x="133350" y="191770"/>
                  </a:lnTo>
                  <a:lnTo>
                    <a:pt x="123190" y="189230"/>
                  </a:lnTo>
                  <a:lnTo>
                    <a:pt x="113030" y="187960"/>
                  </a:lnTo>
                  <a:lnTo>
                    <a:pt x="102870" y="187960"/>
                  </a:lnTo>
                  <a:lnTo>
                    <a:pt x="91440" y="190500"/>
                  </a:lnTo>
                  <a:lnTo>
                    <a:pt x="81280" y="191770"/>
                  </a:lnTo>
                  <a:lnTo>
                    <a:pt x="71120" y="194310"/>
                  </a:lnTo>
                  <a:lnTo>
                    <a:pt x="62230" y="200660"/>
                  </a:lnTo>
                  <a:lnTo>
                    <a:pt x="53340" y="207010"/>
                  </a:lnTo>
                  <a:lnTo>
                    <a:pt x="22860" y="237490"/>
                  </a:lnTo>
                  <a:lnTo>
                    <a:pt x="16510" y="246380"/>
                  </a:lnTo>
                  <a:lnTo>
                    <a:pt x="11430" y="255270"/>
                  </a:lnTo>
                  <a:lnTo>
                    <a:pt x="6350" y="265430"/>
                  </a:lnTo>
                  <a:lnTo>
                    <a:pt x="3810" y="276860"/>
                  </a:lnTo>
                  <a:lnTo>
                    <a:pt x="1270" y="288290"/>
                  </a:lnTo>
                  <a:lnTo>
                    <a:pt x="0" y="300990"/>
                  </a:lnTo>
                  <a:lnTo>
                    <a:pt x="1270" y="312420"/>
                  </a:lnTo>
                  <a:lnTo>
                    <a:pt x="5080" y="321310"/>
                  </a:lnTo>
                  <a:lnTo>
                    <a:pt x="8890" y="330200"/>
                  </a:lnTo>
                  <a:lnTo>
                    <a:pt x="17780" y="335280"/>
                  </a:lnTo>
                  <a:lnTo>
                    <a:pt x="30480" y="340360"/>
                  </a:lnTo>
                  <a:lnTo>
                    <a:pt x="43180" y="342900"/>
                  </a:lnTo>
                  <a:lnTo>
                    <a:pt x="57150" y="342900"/>
                  </a:lnTo>
                  <a:lnTo>
                    <a:pt x="71120" y="341630"/>
                  </a:lnTo>
                  <a:lnTo>
                    <a:pt x="11303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450850" y="13605511"/>
            <a:ext cx="454661" cy="579120"/>
            <a:chOff x="450850" y="13605511"/>
            <a:chExt cx="454661" cy="579120"/>
          </a:xfrm>
        </p:grpSpPr>
        <p:sp>
          <p:nvSpPr>
            <p:cNvPr id="410" name="Freeform 409"/>
            <p:cNvSpPr/>
            <p:nvPr/>
          </p:nvSpPr>
          <p:spPr>
            <a:xfrm>
              <a:off x="450850" y="13658850"/>
              <a:ext cx="370841" cy="289562"/>
            </a:xfrm>
            <a:custGeom>
              <a:avLst/>
              <a:gdLst/>
              <a:ahLst/>
              <a:cxnLst/>
              <a:rect l="0" t="0" r="0" b="0"/>
              <a:pathLst>
                <a:path w="370841" h="289562">
                  <a:moveTo>
                    <a:pt x="191770" y="0"/>
                  </a:moveTo>
                  <a:lnTo>
                    <a:pt x="173990" y="16511"/>
                  </a:lnTo>
                  <a:lnTo>
                    <a:pt x="167640" y="27939"/>
                  </a:lnTo>
                  <a:lnTo>
                    <a:pt x="160020" y="40639"/>
                  </a:lnTo>
                  <a:lnTo>
                    <a:pt x="152400" y="54611"/>
                  </a:lnTo>
                  <a:lnTo>
                    <a:pt x="147320" y="68580"/>
                  </a:lnTo>
                  <a:lnTo>
                    <a:pt x="142240" y="80011"/>
                  </a:lnTo>
                  <a:lnTo>
                    <a:pt x="137160" y="92711"/>
                  </a:lnTo>
                  <a:lnTo>
                    <a:pt x="133350" y="104139"/>
                  </a:lnTo>
                  <a:lnTo>
                    <a:pt x="129540" y="118111"/>
                  </a:lnTo>
                  <a:lnTo>
                    <a:pt x="125730" y="130811"/>
                  </a:lnTo>
                  <a:lnTo>
                    <a:pt x="120650" y="143511"/>
                  </a:lnTo>
                  <a:lnTo>
                    <a:pt x="114300" y="154939"/>
                  </a:lnTo>
                  <a:lnTo>
                    <a:pt x="109220" y="166370"/>
                  </a:lnTo>
                  <a:lnTo>
                    <a:pt x="92710" y="194311"/>
                  </a:lnTo>
                  <a:lnTo>
                    <a:pt x="83820" y="210820"/>
                  </a:lnTo>
                  <a:lnTo>
                    <a:pt x="73660" y="226061"/>
                  </a:lnTo>
                  <a:lnTo>
                    <a:pt x="63500" y="240030"/>
                  </a:lnTo>
                  <a:lnTo>
                    <a:pt x="53340" y="255270"/>
                  </a:lnTo>
                  <a:lnTo>
                    <a:pt x="43180" y="266700"/>
                  </a:lnTo>
                  <a:lnTo>
                    <a:pt x="33020" y="276861"/>
                  </a:lnTo>
                  <a:lnTo>
                    <a:pt x="22860" y="287020"/>
                  </a:lnTo>
                  <a:lnTo>
                    <a:pt x="13970" y="289561"/>
                  </a:lnTo>
                  <a:lnTo>
                    <a:pt x="7620" y="287020"/>
                  </a:lnTo>
                  <a:lnTo>
                    <a:pt x="2540" y="283211"/>
                  </a:lnTo>
                  <a:lnTo>
                    <a:pt x="0" y="275589"/>
                  </a:lnTo>
                  <a:lnTo>
                    <a:pt x="0" y="265430"/>
                  </a:lnTo>
                  <a:lnTo>
                    <a:pt x="0" y="254000"/>
                  </a:lnTo>
                  <a:lnTo>
                    <a:pt x="5080" y="243839"/>
                  </a:lnTo>
                  <a:lnTo>
                    <a:pt x="13970" y="234950"/>
                  </a:lnTo>
                  <a:lnTo>
                    <a:pt x="24130" y="227330"/>
                  </a:lnTo>
                  <a:lnTo>
                    <a:pt x="38100" y="220980"/>
                  </a:lnTo>
                  <a:lnTo>
                    <a:pt x="57150" y="217170"/>
                  </a:lnTo>
                  <a:lnTo>
                    <a:pt x="77470" y="214630"/>
                  </a:lnTo>
                  <a:lnTo>
                    <a:pt x="95250" y="214630"/>
                  </a:lnTo>
                  <a:lnTo>
                    <a:pt x="111760" y="215900"/>
                  </a:lnTo>
                  <a:lnTo>
                    <a:pt x="128270" y="217170"/>
                  </a:lnTo>
                  <a:lnTo>
                    <a:pt x="143510" y="219711"/>
                  </a:lnTo>
                  <a:lnTo>
                    <a:pt x="158750" y="222250"/>
                  </a:lnTo>
                  <a:lnTo>
                    <a:pt x="172720" y="226061"/>
                  </a:lnTo>
                  <a:lnTo>
                    <a:pt x="185420" y="228600"/>
                  </a:lnTo>
                  <a:lnTo>
                    <a:pt x="198120" y="232411"/>
                  </a:lnTo>
                  <a:lnTo>
                    <a:pt x="222250" y="238761"/>
                  </a:lnTo>
                  <a:lnTo>
                    <a:pt x="248920" y="245111"/>
                  </a:lnTo>
                  <a:lnTo>
                    <a:pt x="279400" y="252730"/>
                  </a:lnTo>
                  <a:lnTo>
                    <a:pt x="295910" y="256539"/>
                  </a:lnTo>
                  <a:lnTo>
                    <a:pt x="309880" y="256539"/>
                  </a:lnTo>
                  <a:lnTo>
                    <a:pt x="322580" y="254000"/>
                  </a:lnTo>
                  <a:lnTo>
                    <a:pt x="37084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16280" y="13605511"/>
              <a:ext cx="83821" cy="579120"/>
            </a:xfrm>
            <a:custGeom>
              <a:avLst/>
              <a:gdLst/>
              <a:ahLst/>
              <a:cxnLst/>
              <a:rect l="0" t="0" r="0" b="0"/>
              <a:pathLst>
                <a:path w="83821" h="579120">
                  <a:moveTo>
                    <a:pt x="83820" y="0"/>
                  </a:moveTo>
                  <a:lnTo>
                    <a:pt x="78740" y="22859"/>
                  </a:lnTo>
                  <a:lnTo>
                    <a:pt x="76200" y="35559"/>
                  </a:lnTo>
                  <a:lnTo>
                    <a:pt x="74930" y="49528"/>
                  </a:lnTo>
                  <a:lnTo>
                    <a:pt x="74930" y="64769"/>
                  </a:lnTo>
                  <a:lnTo>
                    <a:pt x="73660" y="82550"/>
                  </a:lnTo>
                  <a:lnTo>
                    <a:pt x="68580" y="125728"/>
                  </a:lnTo>
                  <a:lnTo>
                    <a:pt x="38100" y="341628"/>
                  </a:lnTo>
                  <a:lnTo>
                    <a:pt x="27940" y="408939"/>
                  </a:lnTo>
                  <a:lnTo>
                    <a:pt x="20320" y="449578"/>
                  </a:lnTo>
                  <a:lnTo>
                    <a:pt x="17780" y="468628"/>
                  </a:lnTo>
                  <a:lnTo>
                    <a:pt x="15240" y="485139"/>
                  </a:lnTo>
                  <a:lnTo>
                    <a:pt x="12700" y="501650"/>
                  </a:lnTo>
                  <a:lnTo>
                    <a:pt x="12700" y="516889"/>
                  </a:lnTo>
                  <a:lnTo>
                    <a:pt x="10160" y="530859"/>
                  </a:lnTo>
                  <a:lnTo>
                    <a:pt x="7620" y="543559"/>
                  </a:lnTo>
                  <a:lnTo>
                    <a:pt x="0" y="579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883920" y="14069061"/>
              <a:ext cx="21591" cy="95251"/>
            </a:xfrm>
            <a:custGeom>
              <a:avLst/>
              <a:gdLst/>
              <a:ahLst/>
              <a:cxnLst/>
              <a:rect l="0" t="0" r="0" b="0"/>
              <a:pathLst>
                <a:path w="21591" h="95251">
                  <a:moveTo>
                    <a:pt x="21590" y="0"/>
                  </a:moveTo>
                  <a:lnTo>
                    <a:pt x="10160" y="45719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1362710" y="13544550"/>
            <a:ext cx="7292341" cy="717551"/>
            <a:chOff x="1362710" y="13544550"/>
            <a:chExt cx="7292341" cy="717551"/>
          </a:xfrm>
        </p:grpSpPr>
        <p:sp>
          <p:nvSpPr>
            <p:cNvPr id="414" name="Freeform 413"/>
            <p:cNvSpPr/>
            <p:nvPr/>
          </p:nvSpPr>
          <p:spPr>
            <a:xfrm>
              <a:off x="1362710" y="13677900"/>
              <a:ext cx="237491" cy="420371"/>
            </a:xfrm>
            <a:custGeom>
              <a:avLst/>
              <a:gdLst/>
              <a:ahLst/>
              <a:cxnLst/>
              <a:rect l="0" t="0" r="0" b="0"/>
              <a:pathLst>
                <a:path w="237491" h="420371">
                  <a:moveTo>
                    <a:pt x="217170" y="74930"/>
                  </a:moveTo>
                  <a:lnTo>
                    <a:pt x="205740" y="58420"/>
                  </a:lnTo>
                  <a:lnTo>
                    <a:pt x="198120" y="50800"/>
                  </a:lnTo>
                  <a:lnTo>
                    <a:pt x="190500" y="44450"/>
                  </a:lnTo>
                  <a:lnTo>
                    <a:pt x="181610" y="36830"/>
                  </a:lnTo>
                  <a:lnTo>
                    <a:pt x="172720" y="30480"/>
                  </a:lnTo>
                  <a:lnTo>
                    <a:pt x="152400" y="16511"/>
                  </a:lnTo>
                  <a:lnTo>
                    <a:pt x="140970" y="10161"/>
                  </a:lnTo>
                  <a:lnTo>
                    <a:pt x="128270" y="5080"/>
                  </a:lnTo>
                  <a:lnTo>
                    <a:pt x="115570" y="0"/>
                  </a:lnTo>
                  <a:lnTo>
                    <a:pt x="102870" y="0"/>
                  </a:lnTo>
                  <a:lnTo>
                    <a:pt x="88900" y="1270"/>
                  </a:lnTo>
                  <a:lnTo>
                    <a:pt x="74930" y="5080"/>
                  </a:lnTo>
                  <a:lnTo>
                    <a:pt x="62230" y="11430"/>
                  </a:lnTo>
                  <a:lnTo>
                    <a:pt x="50800" y="19050"/>
                  </a:lnTo>
                  <a:lnTo>
                    <a:pt x="39370" y="26670"/>
                  </a:lnTo>
                  <a:lnTo>
                    <a:pt x="29210" y="35561"/>
                  </a:lnTo>
                  <a:lnTo>
                    <a:pt x="20320" y="43180"/>
                  </a:lnTo>
                  <a:lnTo>
                    <a:pt x="12700" y="49530"/>
                  </a:lnTo>
                  <a:lnTo>
                    <a:pt x="6350" y="59689"/>
                  </a:lnTo>
                  <a:lnTo>
                    <a:pt x="2540" y="71120"/>
                  </a:lnTo>
                  <a:lnTo>
                    <a:pt x="0" y="82550"/>
                  </a:lnTo>
                  <a:lnTo>
                    <a:pt x="2540" y="93980"/>
                  </a:lnTo>
                  <a:lnTo>
                    <a:pt x="7620" y="105411"/>
                  </a:lnTo>
                  <a:lnTo>
                    <a:pt x="13970" y="116839"/>
                  </a:lnTo>
                  <a:lnTo>
                    <a:pt x="25400" y="125730"/>
                  </a:lnTo>
                  <a:lnTo>
                    <a:pt x="39370" y="134620"/>
                  </a:lnTo>
                  <a:lnTo>
                    <a:pt x="57150" y="143511"/>
                  </a:lnTo>
                  <a:lnTo>
                    <a:pt x="71120" y="149861"/>
                  </a:lnTo>
                  <a:lnTo>
                    <a:pt x="85090" y="154939"/>
                  </a:lnTo>
                  <a:lnTo>
                    <a:pt x="96520" y="160020"/>
                  </a:lnTo>
                  <a:lnTo>
                    <a:pt x="110490" y="166370"/>
                  </a:lnTo>
                  <a:lnTo>
                    <a:pt x="137160" y="179070"/>
                  </a:lnTo>
                  <a:lnTo>
                    <a:pt x="149860" y="184150"/>
                  </a:lnTo>
                  <a:lnTo>
                    <a:pt x="161290" y="189230"/>
                  </a:lnTo>
                  <a:lnTo>
                    <a:pt x="172720" y="193039"/>
                  </a:lnTo>
                  <a:lnTo>
                    <a:pt x="184150" y="198120"/>
                  </a:lnTo>
                  <a:lnTo>
                    <a:pt x="194310" y="204470"/>
                  </a:lnTo>
                  <a:lnTo>
                    <a:pt x="205740" y="210820"/>
                  </a:lnTo>
                  <a:lnTo>
                    <a:pt x="214630" y="220980"/>
                  </a:lnTo>
                  <a:lnTo>
                    <a:pt x="223520" y="232411"/>
                  </a:lnTo>
                  <a:lnTo>
                    <a:pt x="232410" y="247650"/>
                  </a:lnTo>
                  <a:lnTo>
                    <a:pt x="236220" y="262889"/>
                  </a:lnTo>
                  <a:lnTo>
                    <a:pt x="237490" y="278130"/>
                  </a:lnTo>
                  <a:lnTo>
                    <a:pt x="237490" y="294639"/>
                  </a:lnTo>
                  <a:lnTo>
                    <a:pt x="234950" y="309880"/>
                  </a:lnTo>
                  <a:lnTo>
                    <a:pt x="231140" y="322580"/>
                  </a:lnTo>
                  <a:lnTo>
                    <a:pt x="226060" y="335280"/>
                  </a:lnTo>
                  <a:lnTo>
                    <a:pt x="219710" y="346711"/>
                  </a:lnTo>
                  <a:lnTo>
                    <a:pt x="212090" y="358139"/>
                  </a:lnTo>
                  <a:lnTo>
                    <a:pt x="203200" y="369570"/>
                  </a:lnTo>
                  <a:lnTo>
                    <a:pt x="193040" y="378461"/>
                  </a:lnTo>
                  <a:lnTo>
                    <a:pt x="182880" y="387350"/>
                  </a:lnTo>
                  <a:lnTo>
                    <a:pt x="173990" y="396239"/>
                  </a:lnTo>
                  <a:lnTo>
                    <a:pt x="163830" y="402589"/>
                  </a:lnTo>
                  <a:lnTo>
                    <a:pt x="152400" y="407670"/>
                  </a:lnTo>
                  <a:lnTo>
                    <a:pt x="142240" y="412750"/>
                  </a:lnTo>
                  <a:lnTo>
                    <a:pt x="130810" y="416561"/>
                  </a:lnTo>
                  <a:lnTo>
                    <a:pt x="118110" y="419100"/>
                  </a:lnTo>
                  <a:lnTo>
                    <a:pt x="105410" y="420370"/>
                  </a:lnTo>
                  <a:lnTo>
                    <a:pt x="91440" y="420370"/>
                  </a:lnTo>
                  <a:lnTo>
                    <a:pt x="76200" y="419100"/>
                  </a:lnTo>
                  <a:lnTo>
                    <a:pt x="26670" y="412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1673860" y="13722350"/>
              <a:ext cx="410211" cy="383540"/>
            </a:xfrm>
            <a:custGeom>
              <a:avLst/>
              <a:gdLst/>
              <a:ahLst/>
              <a:cxnLst/>
              <a:rect l="0" t="0" r="0" b="0"/>
              <a:pathLst>
                <a:path w="410211" h="383540">
                  <a:moveTo>
                    <a:pt x="0" y="83820"/>
                  </a:moveTo>
                  <a:lnTo>
                    <a:pt x="6350" y="100330"/>
                  </a:lnTo>
                  <a:lnTo>
                    <a:pt x="7620" y="110489"/>
                  </a:lnTo>
                  <a:lnTo>
                    <a:pt x="8890" y="120650"/>
                  </a:lnTo>
                  <a:lnTo>
                    <a:pt x="8890" y="133350"/>
                  </a:lnTo>
                  <a:lnTo>
                    <a:pt x="11430" y="146050"/>
                  </a:lnTo>
                  <a:lnTo>
                    <a:pt x="12700" y="158750"/>
                  </a:lnTo>
                  <a:lnTo>
                    <a:pt x="15240" y="172720"/>
                  </a:lnTo>
                  <a:lnTo>
                    <a:pt x="21590" y="199389"/>
                  </a:lnTo>
                  <a:lnTo>
                    <a:pt x="25400" y="213361"/>
                  </a:lnTo>
                  <a:lnTo>
                    <a:pt x="27940" y="228600"/>
                  </a:lnTo>
                  <a:lnTo>
                    <a:pt x="29210" y="245111"/>
                  </a:lnTo>
                  <a:lnTo>
                    <a:pt x="29210" y="261620"/>
                  </a:lnTo>
                  <a:lnTo>
                    <a:pt x="31750" y="275589"/>
                  </a:lnTo>
                  <a:lnTo>
                    <a:pt x="34290" y="289561"/>
                  </a:lnTo>
                  <a:lnTo>
                    <a:pt x="39370" y="313689"/>
                  </a:lnTo>
                  <a:lnTo>
                    <a:pt x="45720" y="340361"/>
                  </a:lnTo>
                  <a:lnTo>
                    <a:pt x="49530" y="353061"/>
                  </a:lnTo>
                  <a:lnTo>
                    <a:pt x="55880" y="377189"/>
                  </a:lnTo>
                  <a:lnTo>
                    <a:pt x="60960" y="382270"/>
                  </a:lnTo>
                  <a:lnTo>
                    <a:pt x="66040" y="383539"/>
                  </a:lnTo>
                  <a:lnTo>
                    <a:pt x="72390" y="381000"/>
                  </a:lnTo>
                  <a:lnTo>
                    <a:pt x="77470" y="377189"/>
                  </a:lnTo>
                  <a:lnTo>
                    <a:pt x="82550" y="370839"/>
                  </a:lnTo>
                  <a:lnTo>
                    <a:pt x="86360" y="363220"/>
                  </a:lnTo>
                  <a:lnTo>
                    <a:pt x="90170" y="353061"/>
                  </a:lnTo>
                  <a:lnTo>
                    <a:pt x="93980" y="341630"/>
                  </a:lnTo>
                  <a:lnTo>
                    <a:pt x="97790" y="328930"/>
                  </a:lnTo>
                  <a:lnTo>
                    <a:pt x="105410" y="303530"/>
                  </a:lnTo>
                  <a:lnTo>
                    <a:pt x="109220" y="289561"/>
                  </a:lnTo>
                  <a:lnTo>
                    <a:pt x="115570" y="259080"/>
                  </a:lnTo>
                  <a:lnTo>
                    <a:pt x="119380" y="242570"/>
                  </a:lnTo>
                  <a:lnTo>
                    <a:pt x="124460" y="227330"/>
                  </a:lnTo>
                  <a:lnTo>
                    <a:pt x="129540" y="212089"/>
                  </a:lnTo>
                  <a:lnTo>
                    <a:pt x="135890" y="196850"/>
                  </a:lnTo>
                  <a:lnTo>
                    <a:pt x="144780" y="171450"/>
                  </a:lnTo>
                  <a:lnTo>
                    <a:pt x="149860" y="160020"/>
                  </a:lnTo>
                  <a:lnTo>
                    <a:pt x="156210" y="149861"/>
                  </a:lnTo>
                  <a:lnTo>
                    <a:pt x="163830" y="140970"/>
                  </a:lnTo>
                  <a:lnTo>
                    <a:pt x="172720" y="132080"/>
                  </a:lnTo>
                  <a:lnTo>
                    <a:pt x="180340" y="128270"/>
                  </a:lnTo>
                  <a:lnTo>
                    <a:pt x="187960" y="129539"/>
                  </a:lnTo>
                  <a:lnTo>
                    <a:pt x="195580" y="130811"/>
                  </a:lnTo>
                  <a:lnTo>
                    <a:pt x="203200" y="137161"/>
                  </a:lnTo>
                  <a:lnTo>
                    <a:pt x="210820" y="143511"/>
                  </a:lnTo>
                  <a:lnTo>
                    <a:pt x="217170" y="151130"/>
                  </a:lnTo>
                  <a:lnTo>
                    <a:pt x="224790" y="161289"/>
                  </a:lnTo>
                  <a:lnTo>
                    <a:pt x="231140" y="172720"/>
                  </a:lnTo>
                  <a:lnTo>
                    <a:pt x="238760" y="185420"/>
                  </a:lnTo>
                  <a:lnTo>
                    <a:pt x="245110" y="199389"/>
                  </a:lnTo>
                  <a:lnTo>
                    <a:pt x="250190" y="214630"/>
                  </a:lnTo>
                  <a:lnTo>
                    <a:pt x="254000" y="231139"/>
                  </a:lnTo>
                  <a:lnTo>
                    <a:pt x="259080" y="246380"/>
                  </a:lnTo>
                  <a:lnTo>
                    <a:pt x="265430" y="260350"/>
                  </a:lnTo>
                  <a:lnTo>
                    <a:pt x="271780" y="275589"/>
                  </a:lnTo>
                  <a:lnTo>
                    <a:pt x="278130" y="288289"/>
                  </a:lnTo>
                  <a:lnTo>
                    <a:pt x="284480" y="300989"/>
                  </a:lnTo>
                  <a:lnTo>
                    <a:pt x="292100" y="312420"/>
                  </a:lnTo>
                  <a:lnTo>
                    <a:pt x="297180" y="323850"/>
                  </a:lnTo>
                  <a:lnTo>
                    <a:pt x="302260" y="335280"/>
                  </a:lnTo>
                  <a:lnTo>
                    <a:pt x="307340" y="346711"/>
                  </a:lnTo>
                  <a:lnTo>
                    <a:pt x="311150" y="356870"/>
                  </a:lnTo>
                  <a:lnTo>
                    <a:pt x="318770" y="378461"/>
                  </a:lnTo>
                  <a:lnTo>
                    <a:pt x="322580" y="379730"/>
                  </a:lnTo>
                  <a:lnTo>
                    <a:pt x="326390" y="374650"/>
                  </a:lnTo>
                  <a:lnTo>
                    <a:pt x="330200" y="365761"/>
                  </a:lnTo>
                  <a:lnTo>
                    <a:pt x="334010" y="349250"/>
                  </a:lnTo>
                  <a:lnTo>
                    <a:pt x="336550" y="330200"/>
                  </a:lnTo>
                  <a:lnTo>
                    <a:pt x="344170" y="287020"/>
                  </a:lnTo>
                  <a:lnTo>
                    <a:pt x="372110" y="130811"/>
                  </a:lnTo>
                  <a:lnTo>
                    <a:pt x="374650" y="114300"/>
                  </a:lnTo>
                  <a:lnTo>
                    <a:pt x="375920" y="97789"/>
                  </a:lnTo>
                  <a:lnTo>
                    <a:pt x="377190" y="82550"/>
                  </a:lnTo>
                  <a:lnTo>
                    <a:pt x="378460" y="68580"/>
                  </a:lnTo>
                  <a:lnTo>
                    <a:pt x="381000" y="55880"/>
                  </a:lnTo>
                  <a:lnTo>
                    <a:pt x="383540" y="44450"/>
                  </a:lnTo>
                  <a:lnTo>
                    <a:pt x="388620" y="34289"/>
                  </a:lnTo>
                  <a:lnTo>
                    <a:pt x="393700" y="25400"/>
                  </a:lnTo>
                  <a:lnTo>
                    <a:pt x="410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2252980" y="13900150"/>
              <a:ext cx="274321" cy="20321"/>
            </a:xfrm>
            <a:custGeom>
              <a:avLst/>
              <a:gdLst/>
              <a:ahLst/>
              <a:cxnLst/>
              <a:rect l="0" t="0" r="0" b="0"/>
              <a:pathLst>
                <a:path w="274321" h="20321">
                  <a:moveTo>
                    <a:pt x="0" y="11430"/>
                  </a:moveTo>
                  <a:lnTo>
                    <a:pt x="16510" y="16511"/>
                  </a:lnTo>
                  <a:lnTo>
                    <a:pt x="27940" y="17780"/>
                  </a:lnTo>
                  <a:lnTo>
                    <a:pt x="40640" y="19050"/>
                  </a:lnTo>
                  <a:lnTo>
                    <a:pt x="55880" y="20320"/>
                  </a:lnTo>
                  <a:lnTo>
                    <a:pt x="68580" y="19050"/>
                  </a:lnTo>
                  <a:lnTo>
                    <a:pt x="81280" y="17780"/>
                  </a:lnTo>
                  <a:lnTo>
                    <a:pt x="92710" y="15239"/>
                  </a:lnTo>
                  <a:lnTo>
                    <a:pt x="105410" y="13970"/>
                  </a:lnTo>
                  <a:lnTo>
                    <a:pt x="118110" y="12700"/>
                  </a:lnTo>
                  <a:lnTo>
                    <a:pt x="130810" y="12700"/>
                  </a:lnTo>
                  <a:lnTo>
                    <a:pt x="165100" y="11430"/>
                  </a:lnTo>
                  <a:lnTo>
                    <a:pt x="184150" y="11430"/>
                  </a:lnTo>
                  <a:lnTo>
                    <a:pt x="199390" y="10161"/>
                  </a:lnTo>
                  <a:lnTo>
                    <a:pt x="213360" y="762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2453640" y="13742670"/>
              <a:ext cx="130811" cy="274320"/>
            </a:xfrm>
            <a:custGeom>
              <a:avLst/>
              <a:gdLst/>
              <a:ahLst/>
              <a:cxnLst/>
              <a:rect l="0" t="0" r="0" b="0"/>
              <a:pathLst>
                <a:path w="130811" h="274320">
                  <a:moveTo>
                    <a:pt x="0" y="0"/>
                  </a:moveTo>
                  <a:lnTo>
                    <a:pt x="5080" y="16510"/>
                  </a:lnTo>
                  <a:lnTo>
                    <a:pt x="11430" y="25400"/>
                  </a:lnTo>
                  <a:lnTo>
                    <a:pt x="20320" y="34291"/>
                  </a:lnTo>
                  <a:lnTo>
                    <a:pt x="40640" y="53341"/>
                  </a:lnTo>
                  <a:lnTo>
                    <a:pt x="57150" y="68580"/>
                  </a:lnTo>
                  <a:lnTo>
                    <a:pt x="66040" y="74930"/>
                  </a:lnTo>
                  <a:lnTo>
                    <a:pt x="74930" y="80010"/>
                  </a:lnTo>
                  <a:lnTo>
                    <a:pt x="85090" y="85091"/>
                  </a:lnTo>
                  <a:lnTo>
                    <a:pt x="95250" y="92710"/>
                  </a:lnTo>
                  <a:lnTo>
                    <a:pt x="105410" y="100330"/>
                  </a:lnTo>
                  <a:lnTo>
                    <a:pt x="115570" y="109219"/>
                  </a:lnTo>
                  <a:lnTo>
                    <a:pt x="123190" y="119380"/>
                  </a:lnTo>
                  <a:lnTo>
                    <a:pt x="127000" y="130810"/>
                  </a:lnTo>
                  <a:lnTo>
                    <a:pt x="130810" y="143510"/>
                  </a:lnTo>
                  <a:lnTo>
                    <a:pt x="129540" y="154941"/>
                  </a:lnTo>
                  <a:lnTo>
                    <a:pt x="127000" y="163830"/>
                  </a:lnTo>
                  <a:lnTo>
                    <a:pt x="123190" y="172719"/>
                  </a:lnTo>
                  <a:lnTo>
                    <a:pt x="118110" y="180341"/>
                  </a:lnTo>
                  <a:lnTo>
                    <a:pt x="113030" y="187960"/>
                  </a:lnTo>
                  <a:lnTo>
                    <a:pt x="106680" y="195580"/>
                  </a:lnTo>
                  <a:lnTo>
                    <a:pt x="99060" y="204469"/>
                  </a:lnTo>
                  <a:lnTo>
                    <a:pt x="81280" y="223519"/>
                  </a:lnTo>
                  <a:lnTo>
                    <a:pt x="71120" y="231141"/>
                  </a:lnTo>
                  <a:lnTo>
                    <a:pt x="60960" y="237491"/>
                  </a:lnTo>
                  <a:lnTo>
                    <a:pt x="50800" y="242569"/>
                  </a:lnTo>
                  <a:lnTo>
                    <a:pt x="40640" y="247650"/>
                  </a:lnTo>
                  <a:lnTo>
                    <a:pt x="30480" y="254000"/>
                  </a:lnTo>
                  <a:lnTo>
                    <a:pt x="0" y="274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2768600" y="13699489"/>
              <a:ext cx="232411" cy="562612"/>
            </a:xfrm>
            <a:custGeom>
              <a:avLst/>
              <a:gdLst/>
              <a:ahLst/>
              <a:cxnLst/>
              <a:rect l="0" t="0" r="0" b="0"/>
              <a:pathLst>
                <a:path w="232411" h="562612">
                  <a:moveTo>
                    <a:pt x="200660" y="43181"/>
                  </a:moveTo>
                  <a:lnTo>
                    <a:pt x="205740" y="26672"/>
                  </a:lnTo>
                  <a:lnTo>
                    <a:pt x="205740" y="19050"/>
                  </a:lnTo>
                  <a:lnTo>
                    <a:pt x="201930" y="12700"/>
                  </a:lnTo>
                  <a:lnTo>
                    <a:pt x="198120" y="5081"/>
                  </a:lnTo>
                  <a:lnTo>
                    <a:pt x="190500" y="1272"/>
                  </a:lnTo>
                  <a:lnTo>
                    <a:pt x="181610" y="0"/>
                  </a:lnTo>
                  <a:lnTo>
                    <a:pt x="170180" y="0"/>
                  </a:lnTo>
                  <a:lnTo>
                    <a:pt x="157480" y="2541"/>
                  </a:lnTo>
                  <a:lnTo>
                    <a:pt x="144780" y="7622"/>
                  </a:lnTo>
                  <a:lnTo>
                    <a:pt x="132080" y="12700"/>
                  </a:lnTo>
                  <a:lnTo>
                    <a:pt x="121920" y="19050"/>
                  </a:lnTo>
                  <a:lnTo>
                    <a:pt x="114300" y="26672"/>
                  </a:lnTo>
                  <a:lnTo>
                    <a:pt x="101600" y="45722"/>
                  </a:lnTo>
                  <a:lnTo>
                    <a:pt x="87630" y="64772"/>
                  </a:lnTo>
                  <a:lnTo>
                    <a:pt x="82550" y="76200"/>
                  </a:lnTo>
                  <a:lnTo>
                    <a:pt x="77470" y="88900"/>
                  </a:lnTo>
                  <a:lnTo>
                    <a:pt x="72390" y="101600"/>
                  </a:lnTo>
                  <a:lnTo>
                    <a:pt x="68580" y="115572"/>
                  </a:lnTo>
                  <a:lnTo>
                    <a:pt x="60960" y="142241"/>
                  </a:lnTo>
                  <a:lnTo>
                    <a:pt x="59690" y="157481"/>
                  </a:lnTo>
                  <a:lnTo>
                    <a:pt x="59690" y="172722"/>
                  </a:lnTo>
                  <a:lnTo>
                    <a:pt x="60960" y="189231"/>
                  </a:lnTo>
                  <a:lnTo>
                    <a:pt x="64770" y="201931"/>
                  </a:lnTo>
                  <a:lnTo>
                    <a:pt x="71120" y="210822"/>
                  </a:lnTo>
                  <a:lnTo>
                    <a:pt x="80010" y="218441"/>
                  </a:lnTo>
                  <a:lnTo>
                    <a:pt x="87630" y="220981"/>
                  </a:lnTo>
                  <a:lnTo>
                    <a:pt x="97790" y="219711"/>
                  </a:lnTo>
                  <a:lnTo>
                    <a:pt x="106680" y="217172"/>
                  </a:lnTo>
                  <a:lnTo>
                    <a:pt x="116840" y="213361"/>
                  </a:lnTo>
                  <a:lnTo>
                    <a:pt x="127000" y="208281"/>
                  </a:lnTo>
                  <a:lnTo>
                    <a:pt x="137160" y="201931"/>
                  </a:lnTo>
                  <a:lnTo>
                    <a:pt x="148590" y="194311"/>
                  </a:lnTo>
                  <a:lnTo>
                    <a:pt x="158750" y="186691"/>
                  </a:lnTo>
                  <a:lnTo>
                    <a:pt x="168910" y="177800"/>
                  </a:lnTo>
                  <a:lnTo>
                    <a:pt x="176530" y="167641"/>
                  </a:lnTo>
                  <a:lnTo>
                    <a:pt x="184150" y="157481"/>
                  </a:lnTo>
                  <a:lnTo>
                    <a:pt x="189230" y="147322"/>
                  </a:lnTo>
                  <a:lnTo>
                    <a:pt x="195580" y="137161"/>
                  </a:lnTo>
                  <a:lnTo>
                    <a:pt x="208280" y="116841"/>
                  </a:lnTo>
                  <a:lnTo>
                    <a:pt x="213360" y="106681"/>
                  </a:lnTo>
                  <a:lnTo>
                    <a:pt x="218440" y="96522"/>
                  </a:lnTo>
                  <a:lnTo>
                    <a:pt x="223520" y="85091"/>
                  </a:lnTo>
                  <a:lnTo>
                    <a:pt x="226060" y="82550"/>
                  </a:lnTo>
                  <a:lnTo>
                    <a:pt x="228600" y="86361"/>
                  </a:lnTo>
                  <a:lnTo>
                    <a:pt x="229870" y="101600"/>
                  </a:lnTo>
                  <a:lnTo>
                    <a:pt x="231140" y="113031"/>
                  </a:lnTo>
                  <a:lnTo>
                    <a:pt x="231140" y="138431"/>
                  </a:lnTo>
                  <a:lnTo>
                    <a:pt x="232410" y="276861"/>
                  </a:lnTo>
                  <a:lnTo>
                    <a:pt x="231140" y="295911"/>
                  </a:lnTo>
                  <a:lnTo>
                    <a:pt x="228600" y="314961"/>
                  </a:lnTo>
                  <a:lnTo>
                    <a:pt x="226060" y="332741"/>
                  </a:lnTo>
                  <a:lnTo>
                    <a:pt x="220980" y="369572"/>
                  </a:lnTo>
                  <a:lnTo>
                    <a:pt x="207010" y="439422"/>
                  </a:lnTo>
                  <a:lnTo>
                    <a:pt x="201930" y="454661"/>
                  </a:lnTo>
                  <a:lnTo>
                    <a:pt x="194310" y="468631"/>
                  </a:lnTo>
                  <a:lnTo>
                    <a:pt x="162560" y="515622"/>
                  </a:lnTo>
                  <a:lnTo>
                    <a:pt x="153670" y="525781"/>
                  </a:lnTo>
                  <a:lnTo>
                    <a:pt x="144780" y="534672"/>
                  </a:lnTo>
                  <a:lnTo>
                    <a:pt x="135890" y="542291"/>
                  </a:lnTo>
                  <a:lnTo>
                    <a:pt x="125730" y="549911"/>
                  </a:lnTo>
                  <a:lnTo>
                    <a:pt x="115570" y="554991"/>
                  </a:lnTo>
                  <a:lnTo>
                    <a:pt x="105410" y="560072"/>
                  </a:lnTo>
                  <a:lnTo>
                    <a:pt x="92710" y="562611"/>
                  </a:lnTo>
                  <a:lnTo>
                    <a:pt x="78740" y="562611"/>
                  </a:lnTo>
                  <a:lnTo>
                    <a:pt x="62230" y="561341"/>
                  </a:lnTo>
                  <a:lnTo>
                    <a:pt x="49530" y="560072"/>
                  </a:lnTo>
                  <a:lnTo>
                    <a:pt x="36830" y="557531"/>
                  </a:lnTo>
                  <a:lnTo>
                    <a:pt x="0" y="548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3023870" y="13794739"/>
              <a:ext cx="142241" cy="231142"/>
            </a:xfrm>
            <a:custGeom>
              <a:avLst/>
              <a:gdLst/>
              <a:ahLst/>
              <a:cxnLst/>
              <a:rect l="0" t="0" r="0" b="0"/>
              <a:pathLst>
                <a:path w="142241" h="231142">
                  <a:moveTo>
                    <a:pt x="50800" y="53341"/>
                  </a:moveTo>
                  <a:lnTo>
                    <a:pt x="39370" y="76200"/>
                  </a:lnTo>
                  <a:lnTo>
                    <a:pt x="34290" y="86361"/>
                  </a:lnTo>
                  <a:lnTo>
                    <a:pt x="30480" y="96522"/>
                  </a:lnTo>
                  <a:lnTo>
                    <a:pt x="22860" y="116841"/>
                  </a:lnTo>
                  <a:lnTo>
                    <a:pt x="8890" y="158750"/>
                  </a:lnTo>
                  <a:lnTo>
                    <a:pt x="5080" y="168911"/>
                  </a:lnTo>
                  <a:lnTo>
                    <a:pt x="2540" y="180341"/>
                  </a:lnTo>
                  <a:lnTo>
                    <a:pt x="1270" y="193041"/>
                  </a:lnTo>
                  <a:lnTo>
                    <a:pt x="0" y="207011"/>
                  </a:lnTo>
                  <a:lnTo>
                    <a:pt x="2540" y="215900"/>
                  </a:lnTo>
                  <a:lnTo>
                    <a:pt x="7620" y="223522"/>
                  </a:lnTo>
                  <a:lnTo>
                    <a:pt x="15240" y="229872"/>
                  </a:lnTo>
                  <a:lnTo>
                    <a:pt x="25400" y="231141"/>
                  </a:lnTo>
                  <a:lnTo>
                    <a:pt x="38100" y="227331"/>
                  </a:lnTo>
                  <a:lnTo>
                    <a:pt x="53340" y="222250"/>
                  </a:lnTo>
                  <a:lnTo>
                    <a:pt x="64770" y="214631"/>
                  </a:lnTo>
                  <a:lnTo>
                    <a:pt x="74930" y="207011"/>
                  </a:lnTo>
                  <a:lnTo>
                    <a:pt x="114300" y="168911"/>
                  </a:lnTo>
                  <a:lnTo>
                    <a:pt x="121920" y="157481"/>
                  </a:lnTo>
                  <a:lnTo>
                    <a:pt x="128270" y="147322"/>
                  </a:lnTo>
                  <a:lnTo>
                    <a:pt x="134620" y="137161"/>
                  </a:lnTo>
                  <a:lnTo>
                    <a:pt x="138430" y="125731"/>
                  </a:lnTo>
                  <a:lnTo>
                    <a:pt x="140970" y="113031"/>
                  </a:lnTo>
                  <a:lnTo>
                    <a:pt x="142240" y="100331"/>
                  </a:lnTo>
                  <a:lnTo>
                    <a:pt x="142240" y="87631"/>
                  </a:lnTo>
                  <a:lnTo>
                    <a:pt x="140970" y="76200"/>
                  </a:lnTo>
                  <a:lnTo>
                    <a:pt x="138430" y="64772"/>
                  </a:lnTo>
                  <a:lnTo>
                    <a:pt x="135890" y="54611"/>
                  </a:lnTo>
                  <a:lnTo>
                    <a:pt x="133350" y="43181"/>
                  </a:lnTo>
                  <a:lnTo>
                    <a:pt x="130810" y="33022"/>
                  </a:lnTo>
                  <a:lnTo>
                    <a:pt x="123190" y="22861"/>
                  </a:lnTo>
                  <a:lnTo>
                    <a:pt x="114300" y="13972"/>
                  </a:lnTo>
                  <a:lnTo>
                    <a:pt x="104140" y="6350"/>
                  </a:lnTo>
                  <a:lnTo>
                    <a:pt x="91440" y="2541"/>
                  </a:lnTo>
                  <a:lnTo>
                    <a:pt x="78740" y="0"/>
                  </a:lnTo>
                  <a:lnTo>
                    <a:pt x="39370" y="11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3258820" y="13700761"/>
              <a:ext cx="88901" cy="304801"/>
            </a:xfrm>
            <a:custGeom>
              <a:avLst/>
              <a:gdLst/>
              <a:ahLst/>
              <a:cxnLst/>
              <a:rect l="0" t="0" r="0" b="0"/>
              <a:pathLst>
                <a:path w="88901" h="304801">
                  <a:moveTo>
                    <a:pt x="88900" y="0"/>
                  </a:moveTo>
                  <a:lnTo>
                    <a:pt x="72390" y="22859"/>
                  </a:lnTo>
                  <a:lnTo>
                    <a:pt x="66040" y="33019"/>
                  </a:lnTo>
                  <a:lnTo>
                    <a:pt x="60960" y="45719"/>
                  </a:lnTo>
                  <a:lnTo>
                    <a:pt x="50800" y="72389"/>
                  </a:lnTo>
                  <a:lnTo>
                    <a:pt x="38100" y="104139"/>
                  </a:lnTo>
                  <a:lnTo>
                    <a:pt x="33020" y="119378"/>
                  </a:lnTo>
                  <a:lnTo>
                    <a:pt x="27940" y="134619"/>
                  </a:lnTo>
                  <a:lnTo>
                    <a:pt x="24130" y="149859"/>
                  </a:lnTo>
                  <a:lnTo>
                    <a:pt x="20320" y="165100"/>
                  </a:lnTo>
                  <a:lnTo>
                    <a:pt x="8890" y="213359"/>
                  </a:lnTo>
                  <a:lnTo>
                    <a:pt x="5080" y="226059"/>
                  </a:lnTo>
                  <a:lnTo>
                    <a:pt x="1270" y="238759"/>
                  </a:lnTo>
                  <a:lnTo>
                    <a:pt x="0" y="251459"/>
                  </a:lnTo>
                  <a:lnTo>
                    <a:pt x="1270" y="264159"/>
                  </a:lnTo>
                  <a:lnTo>
                    <a:pt x="508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3366770" y="13637261"/>
              <a:ext cx="149861" cy="336551"/>
            </a:xfrm>
            <a:custGeom>
              <a:avLst/>
              <a:gdLst/>
              <a:ahLst/>
              <a:cxnLst/>
              <a:rect l="0" t="0" r="0" b="0"/>
              <a:pathLst>
                <a:path w="149861" h="336551">
                  <a:moveTo>
                    <a:pt x="149860" y="0"/>
                  </a:moveTo>
                  <a:lnTo>
                    <a:pt x="144780" y="34289"/>
                  </a:lnTo>
                  <a:lnTo>
                    <a:pt x="142240" y="48259"/>
                  </a:lnTo>
                  <a:lnTo>
                    <a:pt x="140970" y="62228"/>
                  </a:lnTo>
                  <a:lnTo>
                    <a:pt x="140970" y="77469"/>
                  </a:lnTo>
                  <a:lnTo>
                    <a:pt x="138430" y="93978"/>
                  </a:lnTo>
                  <a:lnTo>
                    <a:pt x="137160" y="111759"/>
                  </a:lnTo>
                  <a:lnTo>
                    <a:pt x="134620" y="130809"/>
                  </a:lnTo>
                  <a:lnTo>
                    <a:pt x="128270" y="167639"/>
                  </a:lnTo>
                  <a:lnTo>
                    <a:pt x="124460" y="185419"/>
                  </a:lnTo>
                  <a:lnTo>
                    <a:pt x="121920" y="201928"/>
                  </a:lnTo>
                  <a:lnTo>
                    <a:pt x="120650" y="218439"/>
                  </a:lnTo>
                  <a:lnTo>
                    <a:pt x="120650" y="233678"/>
                  </a:lnTo>
                  <a:lnTo>
                    <a:pt x="118110" y="247650"/>
                  </a:lnTo>
                  <a:lnTo>
                    <a:pt x="115570" y="262889"/>
                  </a:lnTo>
                  <a:lnTo>
                    <a:pt x="113030" y="276859"/>
                  </a:lnTo>
                  <a:lnTo>
                    <a:pt x="111760" y="290828"/>
                  </a:lnTo>
                  <a:lnTo>
                    <a:pt x="110490" y="304800"/>
                  </a:lnTo>
                  <a:lnTo>
                    <a:pt x="109220" y="320039"/>
                  </a:lnTo>
                  <a:lnTo>
                    <a:pt x="109220" y="321309"/>
                  </a:lnTo>
                  <a:lnTo>
                    <a:pt x="107950" y="316228"/>
                  </a:lnTo>
                  <a:lnTo>
                    <a:pt x="107950" y="306069"/>
                  </a:lnTo>
                  <a:lnTo>
                    <a:pt x="106680" y="293369"/>
                  </a:lnTo>
                  <a:lnTo>
                    <a:pt x="104140" y="278128"/>
                  </a:lnTo>
                  <a:lnTo>
                    <a:pt x="101600" y="262889"/>
                  </a:lnTo>
                  <a:lnTo>
                    <a:pt x="97790" y="250189"/>
                  </a:lnTo>
                  <a:lnTo>
                    <a:pt x="92710" y="240028"/>
                  </a:lnTo>
                  <a:lnTo>
                    <a:pt x="87630" y="229869"/>
                  </a:lnTo>
                  <a:lnTo>
                    <a:pt x="78740" y="224789"/>
                  </a:lnTo>
                  <a:lnTo>
                    <a:pt x="68580" y="222250"/>
                  </a:lnTo>
                  <a:lnTo>
                    <a:pt x="57150" y="222250"/>
                  </a:lnTo>
                  <a:lnTo>
                    <a:pt x="45720" y="224789"/>
                  </a:lnTo>
                  <a:lnTo>
                    <a:pt x="34290" y="231139"/>
                  </a:lnTo>
                  <a:lnTo>
                    <a:pt x="24130" y="238759"/>
                  </a:lnTo>
                  <a:lnTo>
                    <a:pt x="15240" y="246378"/>
                  </a:lnTo>
                  <a:lnTo>
                    <a:pt x="8890" y="255269"/>
                  </a:lnTo>
                  <a:lnTo>
                    <a:pt x="3810" y="265428"/>
                  </a:lnTo>
                  <a:lnTo>
                    <a:pt x="0" y="276859"/>
                  </a:lnTo>
                  <a:lnTo>
                    <a:pt x="0" y="288289"/>
                  </a:lnTo>
                  <a:lnTo>
                    <a:pt x="1270" y="300989"/>
                  </a:lnTo>
                  <a:lnTo>
                    <a:pt x="3810" y="312419"/>
                  </a:lnTo>
                  <a:lnTo>
                    <a:pt x="7620" y="321309"/>
                  </a:lnTo>
                  <a:lnTo>
                    <a:pt x="12700" y="330200"/>
                  </a:lnTo>
                  <a:lnTo>
                    <a:pt x="22860" y="335278"/>
                  </a:lnTo>
                  <a:lnTo>
                    <a:pt x="34290" y="336550"/>
                  </a:lnTo>
                  <a:lnTo>
                    <a:pt x="48260" y="336550"/>
                  </a:lnTo>
                  <a:lnTo>
                    <a:pt x="59690" y="335278"/>
                  </a:lnTo>
                  <a:lnTo>
                    <a:pt x="69850" y="331469"/>
                  </a:lnTo>
                  <a:lnTo>
                    <a:pt x="96520" y="316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3526790" y="13995400"/>
              <a:ext cx="41911" cy="115571"/>
            </a:xfrm>
            <a:custGeom>
              <a:avLst/>
              <a:gdLst/>
              <a:ahLst/>
              <a:cxnLst/>
              <a:rect l="0" t="0" r="0" b="0"/>
              <a:pathLst>
                <a:path w="41911" h="115571">
                  <a:moveTo>
                    <a:pt x="41910" y="0"/>
                  </a:moveTo>
                  <a:lnTo>
                    <a:pt x="36830" y="16511"/>
                  </a:lnTo>
                  <a:lnTo>
                    <a:pt x="33020" y="26670"/>
                  </a:lnTo>
                  <a:lnTo>
                    <a:pt x="27940" y="38100"/>
                  </a:lnTo>
                  <a:lnTo>
                    <a:pt x="21590" y="49530"/>
                  </a:lnTo>
                  <a:lnTo>
                    <a:pt x="17780" y="62230"/>
                  </a:lnTo>
                  <a:lnTo>
                    <a:pt x="12700" y="7620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3823970" y="13667739"/>
              <a:ext cx="292101" cy="327662"/>
            </a:xfrm>
            <a:custGeom>
              <a:avLst/>
              <a:gdLst/>
              <a:ahLst/>
              <a:cxnLst/>
              <a:rect l="0" t="0" r="0" b="0"/>
              <a:pathLst>
                <a:path w="292101" h="327662">
                  <a:moveTo>
                    <a:pt x="292100" y="33022"/>
                  </a:moveTo>
                  <a:lnTo>
                    <a:pt x="275590" y="44450"/>
                  </a:lnTo>
                  <a:lnTo>
                    <a:pt x="269240" y="50800"/>
                  </a:lnTo>
                  <a:lnTo>
                    <a:pt x="261620" y="58422"/>
                  </a:lnTo>
                  <a:lnTo>
                    <a:pt x="254000" y="67311"/>
                  </a:lnTo>
                  <a:lnTo>
                    <a:pt x="247650" y="77472"/>
                  </a:lnTo>
                  <a:lnTo>
                    <a:pt x="233680" y="96522"/>
                  </a:lnTo>
                  <a:lnTo>
                    <a:pt x="229870" y="99061"/>
                  </a:lnTo>
                  <a:lnTo>
                    <a:pt x="228600" y="95250"/>
                  </a:lnTo>
                  <a:lnTo>
                    <a:pt x="228600" y="88900"/>
                  </a:lnTo>
                  <a:lnTo>
                    <a:pt x="227330" y="80011"/>
                  </a:lnTo>
                  <a:lnTo>
                    <a:pt x="226060" y="68581"/>
                  </a:lnTo>
                  <a:lnTo>
                    <a:pt x="223520" y="57150"/>
                  </a:lnTo>
                  <a:lnTo>
                    <a:pt x="219710" y="46991"/>
                  </a:lnTo>
                  <a:lnTo>
                    <a:pt x="214630" y="36831"/>
                  </a:lnTo>
                  <a:lnTo>
                    <a:pt x="209550" y="29211"/>
                  </a:lnTo>
                  <a:lnTo>
                    <a:pt x="200660" y="20322"/>
                  </a:lnTo>
                  <a:lnTo>
                    <a:pt x="190500" y="12700"/>
                  </a:lnTo>
                  <a:lnTo>
                    <a:pt x="179070" y="6350"/>
                  </a:lnTo>
                  <a:lnTo>
                    <a:pt x="165100" y="2541"/>
                  </a:lnTo>
                  <a:lnTo>
                    <a:pt x="149860" y="0"/>
                  </a:lnTo>
                  <a:lnTo>
                    <a:pt x="134620" y="1272"/>
                  </a:lnTo>
                  <a:lnTo>
                    <a:pt x="120650" y="2541"/>
                  </a:lnTo>
                  <a:lnTo>
                    <a:pt x="107950" y="3811"/>
                  </a:lnTo>
                  <a:lnTo>
                    <a:pt x="95250" y="6350"/>
                  </a:lnTo>
                  <a:lnTo>
                    <a:pt x="85090" y="11431"/>
                  </a:lnTo>
                  <a:lnTo>
                    <a:pt x="76200" y="19050"/>
                  </a:lnTo>
                  <a:lnTo>
                    <a:pt x="67310" y="26672"/>
                  </a:lnTo>
                  <a:lnTo>
                    <a:pt x="58420" y="38100"/>
                  </a:lnTo>
                  <a:lnTo>
                    <a:pt x="48260" y="52072"/>
                  </a:lnTo>
                  <a:lnTo>
                    <a:pt x="39370" y="66041"/>
                  </a:lnTo>
                  <a:lnTo>
                    <a:pt x="30480" y="82550"/>
                  </a:lnTo>
                  <a:lnTo>
                    <a:pt x="24130" y="99061"/>
                  </a:lnTo>
                  <a:lnTo>
                    <a:pt x="19050" y="115572"/>
                  </a:lnTo>
                  <a:lnTo>
                    <a:pt x="13970" y="132081"/>
                  </a:lnTo>
                  <a:lnTo>
                    <a:pt x="10160" y="149861"/>
                  </a:lnTo>
                  <a:lnTo>
                    <a:pt x="6350" y="166372"/>
                  </a:lnTo>
                  <a:lnTo>
                    <a:pt x="3810" y="184150"/>
                  </a:lnTo>
                  <a:lnTo>
                    <a:pt x="1270" y="201931"/>
                  </a:lnTo>
                  <a:lnTo>
                    <a:pt x="0" y="219711"/>
                  </a:lnTo>
                  <a:lnTo>
                    <a:pt x="1270" y="237491"/>
                  </a:lnTo>
                  <a:lnTo>
                    <a:pt x="5080" y="257811"/>
                  </a:lnTo>
                  <a:lnTo>
                    <a:pt x="10160" y="276861"/>
                  </a:lnTo>
                  <a:lnTo>
                    <a:pt x="19050" y="293372"/>
                  </a:lnTo>
                  <a:lnTo>
                    <a:pt x="30480" y="306072"/>
                  </a:lnTo>
                  <a:lnTo>
                    <a:pt x="44450" y="316231"/>
                  </a:lnTo>
                  <a:lnTo>
                    <a:pt x="57150" y="322581"/>
                  </a:lnTo>
                  <a:lnTo>
                    <a:pt x="68580" y="325122"/>
                  </a:lnTo>
                  <a:lnTo>
                    <a:pt x="102870" y="327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4085590" y="13713461"/>
              <a:ext cx="198121" cy="345440"/>
            </a:xfrm>
            <a:custGeom>
              <a:avLst/>
              <a:gdLst/>
              <a:ahLst/>
              <a:cxnLst/>
              <a:rect l="0" t="0" r="0" b="0"/>
              <a:pathLst>
                <a:path w="198121" h="345440">
                  <a:moveTo>
                    <a:pt x="0" y="292100"/>
                  </a:moveTo>
                  <a:lnTo>
                    <a:pt x="16510" y="281939"/>
                  </a:lnTo>
                  <a:lnTo>
                    <a:pt x="24130" y="274319"/>
                  </a:lnTo>
                  <a:lnTo>
                    <a:pt x="34290" y="266700"/>
                  </a:lnTo>
                  <a:lnTo>
                    <a:pt x="43180" y="257809"/>
                  </a:lnTo>
                  <a:lnTo>
                    <a:pt x="52070" y="247650"/>
                  </a:lnTo>
                  <a:lnTo>
                    <a:pt x="60960" y="234950"/>
                  </a:lnTo>
                  <a:lnTo>
                    <a:pt x="68580" y="222250"/>
                  </a:lnTo>
                  <a:lnTo>
                    <a:pt x="76200" y="209550"/>
                  </a:lnTo>
                  <a:lnTo>
                    <a:pt x="99060" y="167639"/>
                  </a:lnTo>
                  <a:lnTo>
                    <a:pt x="137160" y="101600"/>
                  </a:lnTo>
                  <a:lnTo>
                    <a:pt x="147320" y="85089"/>
                  </a:lnTo>
                  <a:lnTo>
                    <a:pt x="156210" y="68578"/>
                  </a:lnTo>
                  <a:lnTo>
                    <a:pt x="172720" y="38100"/>
                  </a:lnTo>
                  <a:lnTo>
                    <a:pt x="179070" y="25400"/>
                  </a:lnTo>
                  <a:lnTo>
                    <a:pt x="185420" y="12700"/>
                  </a:lnTo>
                  <a:lnTo>
                    <a:pt x="189230" y="0"/>
                  </a:lnTo>
                  <a:lnTo>
                    <a:pt x="193040" y="1269"/>
                  </a:lnTo>
                  <a:lnTo>
                    <a:pt x="195580" y="8889"/>
                  </a:lnTo>
                  <a:lnTo>
                    <a:pt x="196850" y="22859"/>
                  </a:lnTo>
                  <a:lnTo>
                    <a:pt x="198120" y="38100"/>
                  </a:lnTo>
                  <a:lnTo>
                    <a:pt x="198120" y="53339"/>
                  </a:lnTo>
                  <a:lnTo>
                    <a:pt x="198120" y="69850"/>
                  </a:lnTo>
                  <a:lnTo>
                    <a:pt x="198120" y="87628"/>
                  </a:lnTo>
                  <a:lnTo>
                    <a:pt x="195580" y="104139"/>
                  </a:lnTo>
                  <a:lnTo>
                    <a:pt x="193040" y="121919"/>
                  </a:lnTo>
                  <a:lnTo>
                    <a:pt x="191770" y="139700"/>
                  </a:lnTo>
                  <a:lnTo>
                    <a:pt x="190500" y="158750"/>
                  </a:lnTo>
                  <a:lnTo>
                    <a:pt x="190500" y="196850"/>
                  </a:lnTo>
                  <a:lnTo>
                    <a:pt x="189230" y="259078"/>
                  </a:lnTo>
                  <a:lnTo>
                    <a:pt x="189230" y="345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4137660" y="13837920"/>
              <a:ext cx="147321" cy="52070"/>
            </a:xfrm>
            <a:custGeom>
              <a:avLst/>
              <a:gdLst/>
              <a:ahLst/>
              <a:cxnLst/>
              <a:rect l="0" t="0" r="0" b="0"/>
              <a:pathLst>
                <a:path w="147321" h="52070">
                  <a:moveTo>
                    <a:pt x="0" y="0"/>
                  </a:moveTo>
                  <a:lnTo>
                    <a:pt x="5080" y="16510"/>
                  </a:lnTo>
                  <a:lnTo>
                    <a:pt x="11430" y="22860"/>
                  </a:lnTo>
                  <a:lnTo>
                    <a:pt x="20320" y="27941"/>
                  </a:lnTo>
                  <a:lnTo>
                    <a:pt x="31750" y="33019"/>
                  </a:lnTo>
                  <a:lnTo>
                    <a:pt x="41910" y="36830"/>
                  </a:lnTo>
                  <a:lnTo>
                    <a:pt x="63500" y="44450"/>
                  </a:lnTo>
                  <a:lnTo>
                    <a:pt x="77470" y="46991"/>
                  </a:lnTo>
                  <a:lnTo>
                    <a:pt x="93980" y="49530"/>
                  </a:lnTo>
                  <a:lnTo>
                    <a:pt x="147320" y="5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4485640" y="13858239"/>
              <a:ext cx="220981" cy="11432"/>
            </a:xfrm>
            <a:custGeom>
              <a:avLst/>
              <a:gdLst/>
              <a:ahLst/>
              <a:cxnLst/>
              <a:rect l="0" t="0" r="0" b="0"/>
              <a:pathLst>
                <a:path w="220981" h="11432">
                  <a:moveTo>
                    <a:pt x="0" y="11431"/>
                  </a:moveTo>
                  <a:lnTo>
                    <a:pt x="16510" y="5081"/>
                  </a:lnTo>
                  <a:lnTo>
                    <a:pt x="27940" y="3811"/>
                  </a:lnTo>
                  <a:lnTo>
                    <a:pt x="43180" y="2541"/>
                  </a:lnTo>
                  <a:lnTo>
                    <a:pt x="59690" y="1272"/>
                  </a:lnTo>
                  <a:lnTo>
                    <a:pt x="101600" y="1272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4611370" y="13732511"/>
              <a:ext cx="63501" cy="252729"/>
            </a:xfrm>
            <a:custGeom>
              <a:avLst/>
              <a:gdLst/>
              <a:ahLst/>
              <a:cxnLst/>
              <a:rect l="0" t="0" r="0" b="0"/>
              <a:pathLst>
                <a:path w="63501" h="252729">
                  <a:moveTo>
                    <a:pt x="63500" y="0"/>
                  </a:moveTo>
                  <a:lnTo>
                    <a:pt x="52070" y="11428"/>
                  </a:lnTo>
                  <a:lnTo>
                    <a:pt x="48260" y="19050"/>
                  </a:lnTo>
                  <a:lnTo>
                    <a:pt x="43180" y="29209"/>
                  </a:lnTo>
                  <a:lnTo>
                    <a:pt x="39370" y="40639"/>
                  </a:lnTo>
                  <a:lnTo>
                    <a:pt x="35560" y="52069"/>
                  </a:lnTo>
                  <a:lnTo>
                    <a:pt x="27940" y="78739"/>
                  </a:lnTo>
                  <a:lnTo>
                    <a:pt x="17780" y="119378"/>
                  </a:lnTo>
                  <a:lnTo>
                    <a:pt x="15240" y="133350"/>
                  </a:lnTo>
                  <a:lnTo>
                    <a:pt x="13970" y="147319"/>
                  </a:lnTo>
                  <a:lnTo>
                    <a:pt x="12700" y="161289"/>
                  </a:lnTo>
                  <a:lnTo>
                    <a:pt x="11430" y="173989"/>
                  </a:lnTo>
                  <a:lnTo>
                    <a:pt x="8890" y="186689"/>
                  </a:lnTo>
                  <a:lnTo>
                    <a:pt x="0" y="252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5106670" y="13710920"/>
              <a:ext cx="105411" cy="316231"/>
            </a:xfrm>
            <a:custGeom>
              <a:avLst/>
              <a:gdLst/>
              <a:ahLst/>
              <a:cxnLst/>
              <a:rect l="0" t="0" r="0" b="0"/>
              <a:pathLst>
                <a:path w="105411" h="316231">
                  <a:moveTo>
                    <a:pt x="105410" y="0"/>
                  </a:moveTo>
                  <a:lnTo>
                    <a:pt x="87630" y="16510"/>
                  </a:lnTo>
                  <a:lnTo>
                    <a:pt x="82550" y="25400"/>
                  </a:lnTo>
                  <a:lnTo>
                    <a:pt x="76200" y="34291"/>
                  </a:lnTo>
                  <a:lnTo>
                    <a:pt x="72390" y="44450"/>
                  </a:lnTo>
                  <a:lnTo>
                    <a:pt x="67310" y="57150"/>
                  </a:lnTo>
                  <a:lnTo>
                    <a:pt x="63500" y="71119"/>
                  </a:lnTo>
                  <a:lnTo>
                    <a:pt x="59690" y="86360"/>
                  </a:lnTo>
                  <a:lnTo>
                    <a:pt x="54610" y="101600"/>
                  </a:lnTo>
                  <a:lnTo>
                    <a:pt x="49530" y="118110"/>
                  </a:lnTo>
                  <a:lnTo>
                    <a:pt x="43180" y="134619"/>
                  </a:lnTo>
                  <a:lnTo>
                    <a:pt x="38100" y="152400"/>
                  </a:lnTo>
                  <a:lnTo>
                    <a:pt x="33020" y="168910"/>
                  </a:lnTo>
                  <a:lnTo>
                    <a:pt x="17780" y="233680"/>
                  </a:lnTo>
                  <a:lnTo>
                    <a:pt x="10160" y="26543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5148580" y="13585189"/>
              <a:ext cx="326391" cy="234951"/>
            </a:xfrm>
            <a:custGeom>
              <a:avLst/>
              <a:gdLst/>
              <a:ahLst/>
              <a:cxnLst/>
              <a:rect l="0" t="0" r="0" b="0"/>
              <a:pathLst>
                <a:path w="326391" h="234951">
                  <a:moveTo>
                    <a:pt x="0" y="41911"/>
                  </a:moveTo>
                  <a:lnTo>
                    <a:pt x="21590" y="25400"/>
                  </a:lnTo>
                  <a:lnTo>
                    <a:pt x="33020" y="19050"/>
                  </a:lnTo>
                  <a:lnTo>
                    <a:pt x="45720" y="13972"/>
                  </a:lnTo>
                  <a:lnTo>
                    <a:pt x="58420" y="8891"/>
                  </a:lnTo>
                  <a:lnTo>
                    <a:pt x="72390" y="6350"/>
                  </a:lnTo>
                  <a:lnTo>
                    <a:pt x="88900" y="3811"/>
                  </a:lnTo>
                  <a:lnTo>
                    <a:pt x="104140" y="2541"/>
                  </a:lnTo>
                  <a:lnTo>
                    <a:pt x="120650" y="1272"/>
                  </a:lnTo>
                  <a:lnTo>
                    <a:pt x="154940" y="0"/>
                  </a:lnTo>
                  <a:lnTo>
                    <a:pt x="173990" y="1272"/>
                  </a:lnTo>
                  <a:lnTo>
                    <a:pt x="193040" y="3811"/>
                  </a:lnTo>
                  <a:lnTo>
                    <a:pt x="213360" y="5081"/>
                  </a:lnTo>
                  <a:lnTo>
                    <a:pt x="231140" y="8891"/>
                  </a:lnTo>
                  <a:lnTo>
                    <a:pt x="247650" y="13972"/>
                  </a:lnTo>
                  <a:lnTo>
                    <a:pt x="262890" y="20322"/>
                  </a:lnTo>
                  <a:lnTo>
                    <a:pt x="276860" y="27941"/>
                  </a:lnTo>
                  <a:lnTo>
                    <a:pt x="289560" y="35561"/>
                  </a:lnTo>
                  <a:lnTo>
                    <a:pt x="302260" y="44450"/>
                  </a:lnTo>
                  <a:lnTo>
                    <a:pt x="311150" y="54611"/>
                  </a:lnTo>
                  <a:lnTo>
                    <a:pt x="318770" y="64772"/>
                  </a:lnTo>
                  <a:lnTo>
                    <a:pt x="325120" y="73661"/>
                  </a:lnTo>
                  <a:lnTo>
                    <a:pt x="326390" y="85091"/>
                  </a:lnTo>
                  <a:lnTo>
                    <a:pt x="325120" y="97791"/>
                  </a:lnTo>
                  <a:lnTo>
                    <a:pt x="322580" y="110491"/>
                  </a:lnTo>
                  <a:lnTo>
                    <a:pt x="316230" y="123191"/>
                  </a:lnTo>
                  <a:lnTo>
                    <a:pt x="308610" y="134622"/>
                  </a:lnTo>
                  <a:lnTo>
                    <a:pt x="300990" y="146050"/>
                  </a:lnTo>
                  <a:lnTo>
                    <a:pt x="289560" y="156211"/>
                  </a:lnTo>
                  <a:lnTo>
                    <a:pt x="275590" y="167641"/>
                  </a:lnTo>
                  <a:lnTo>
                    <a:pt x="261620" y="177800"/>
                  </a:lnTo>
                  <a:lnTo>
                    <a:pt x="243840" y="187961"/>
                  </a:lnTo>
                  <a:lnTo>
                    <a:pt x="226060" y="196850"/>
                  </a:lnTo>
                  <a:lnTo>
                    <a:pt x="207010" y="204472"/>
                  </a:lnTo>
                  <a:lnTo>
                    <a:pt x="187960" y="210822"/>
                  </a:lnTo>
                  <a:lnTo>
                    <a:pt x="170180" y="217172"/>
                  </a:lnTo>
                  <a:lnTo>
                    <a:pt x="104140" y="233681"/>
                  </a:lnTo>
                  <a:lnTo>
                    <a:pt x="88900" y="234950"/>
                  </a:lnTo>
                  <a:lnTo>
                    <a:pt x="74930" y="234950"/>
                  </a:lnTo>
                  <a:lnTo>
                    <a:pt x="59690" y="233681"/>
                  </a:lnTo>
                  <a:lnTo>
                    <a:pt x="46990" y="232411"/>
                  </a:lnTo>
                  <a:lnTo>
                    <a:pt x="34290" y="229872"/>
                  </a:lnTo>
                  <a:lnTo>
                    <a:pt x="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5335270" y="13745211"/>
              <a:ext cx="223521" cy="229870"/>
            </a:xfrm>
            <a:custGeom>
              <a:avLst/>
              <a:gdLst/>
              <a:ahLst/>
              <a:cxnLst/>
              <a:rect l="0" t="0" r="0" b="0"/>
              <a:pathLst>
                <a:path w="223521" h="229870">
                  <a:moveTo>
                    <a:pt x="223520" y="19050"/>
                  </a:moveTo>
                  <a:lnTo>
                    <a:pt x="212090" y="7619"/>
                  </a:lnTo>
                  <a:lnTo>
                    <a:pt x="203200" y="3809"/>
                  </a:lnTo>
                  <a:lnTo>
                    <a:pt x="191770" y="2539"/>
                  </a:lnTo>
                  <a:lnTo>
                    <a:pt x="177800" y="0"/>
                  </a:lnTo>
                  <a:lnTo>
                    <a:pt x="165100" y="1269"/>
                  </a:lnTo>
                  <a:lnTo>
                    <a:pt x="152400" y="2539"/>
                  </a:lnTo>
                  <a:lnTo>
                    <a:pt x="140970" y="3809"/>
                  </a:lnTo>
                  <a:lnTo>
                    <a:pt x="130810" y="7619"/>
                  </a:lnTo>
                  <a:lnTo>
                    <a:pt x="119380" y="12700"/>
                  </a:lnTo>
                  <a:lnTo>
                    <a:pt x="107950" y="17778"/>
                  </a:lnTo>
                  <a:lnTo>
                    <a:pt x="97790" y="25400"/>
                  </a:lnTo>
                  <a:lnTo>
                    <a:pt x="87630" y="34289"/>
                  </a:lnTo>
                  <a:lnTo>
                    <a:pt x="76200" y="43178"/>
                  </a:lnTo>
                  <a:lnTo>
                    <a:pt x="67310" y="52069"/>
                  </a:lnTo>
                  <a:lnTo>
                    <a:pt x="58420" y="62228"/>
                  </a:lnTo>
                  <a:lnTo>
                    <a:pt x="50800" y="72389"/>
                  </a:lnTo>
                  <a:lnTo>
                    <a:pt x="41910" y="82550"/>
                  </a:lnTo>
                  <a:lnTo>
                    <a:pt x="31750" y="92709"/>
                  </a:lnTo>
                  <a:lnTo>
                    <a:pt x="22860" y="102869"/>
                  </a:lnTo>
                  <a:lnTo>
                    <a:pt x="13970" y="114300"/>
                  </a:lnTo>
                  <a:lnTo>
                    <a:pt x="8890" y="127000"/>
                  </a:lnTo>
                  <a:lnTo>
                    <a:pt x="2540" y="139700"/>
                  </a:lnTo>
                  <a:lnTo>
                    <a:pt x="0" y="153669"/>
                  </a:lnTo>
                  <a:lnTo>
                    <a:pt x="0" y="167639"/>
                  </a:lnTo>
                  <a:lnTo>
                    <a:pt x="1270" y="180339"/>
                  </a:lnTo>
                  <a:lnTo>
                    <a:pt x="6350" y="190500"/>
                  </a:lnTo>
                  <a:lnTo>
                    <a:pt x="13970" y="199389"/>
                  </a:lnTo>
                  <a:lnTo>
                    <a:pt x="24130" y="205739"/>
                  </a:lnTo>
                  <a:lnTo>
                    <a:pt x="36830" y="208278"/>
                  </a:lnTo>
                  <a:lnTo>
                    <a:pt x="50800" y="207009"/>
                  </a:lnTo>
                  <a:lnTo>
                    <a:pt x="67310" y="203200"/>
                  </a:lnTo>
                  <a:lnTo>
                    <a:pt x="78740" y="199389"/>
                  </a:lnTo>
                  <a:lnTo>
                    <a:pt x="90170" y="194309"/>
                  </a:lnTo>
                  <a:lnTo>
                    <a:pt x="99060" y="187959"/>
                  </a:lnTo>
                  <a:lnTo>
                    <a:pt x="107950" y="180339"/>
                  </a:lnTo>
                  <a:lnTo>
                    <a:pt x="116840" y="172719"/>
                  </a:lnTo>
                  <a:lnTo>
                    <a:pt x="124460" y="163828"/>
                  </a:lnTo>
                  <a:lnTo>
                    <a:pt x="132080" y="152400"/>
                  </a:lnTo>
                  <a:lnTo>
                    <a:pt x="138430" y="140969"/>
                  </a:lnTo>
                  <a:lnTo>
                    <a:pt x="146050" y="128269"/>
                  </a:lnTo>
                  <a:lnTo>
                    <a:pt x="152400" y="115569"/>
                  </a:lnTo>
                  <a:lnTo>
                    <a:pt x="157480" y="104139"/>
                  </a:lnTo>
                  <a:lnTo>
                    <a:pt x="161290" y="93978"/>
                  </a:lnTo>
                  <a:lnTo>
                    <a:pt x="166370" y="82550"/>
                  </a:lnTo>
                  <a:lnTo>
                    <a:pt x="173990" y="60959"/>
                  </a:lnTo>
                  <a:lnTo>
                    <a:pt x="185420" y="29209"/>
                  </a:lnTo>
                  <a:lnTo>
                    <a:pt x="186690" y="29209"/>
                  </a:lnTo>
                  <a:lnTo>
                    <a:pt x="185420" y="36828"/>
                  </a:lnTo>
                  <a:lnTo>
                    <a:pt x="182880" y="63500"/>
                  </a:lnTo>
                  <a:lnTo>
                    <a:pt x="176530" y="104139"/>
                  </a:lnTo>
                  <a:lnTo>
                    <a:pt x="176530" y="120650"/>
                  </a:lnTo>
                  <a:lnTo>
                    <a:pt x="176530" y="135889"/>
                  </a:lnTo>
                  <a:lnTo>
                    <a:pt x="177800" y="149859"/>
                  </a:lnTo>
                  <a:lnTo>
                    <a:pt x="180340" y="163828"/>
                  </a:lnTo>
                  <a:lnTo>
                    <a:pt x="182880" y="176528"/>
                  </a:lnTo>
                  <a:lnTo>
                    <a:pt x="213360" y="229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5629910" y="13774420"/>
              <a:ext cx="161291" cy="180342"/>
            </a:xfrm>
            <a:custGeom>
              <a:avLst/>
              <a:gdLst/>
              <a:ahLst/>
              <a:cxnLst/>
              <a:rect l="0" t="0" r="0" b="0"/>
              <a:pathLst>
                <a:path w="161291" h="180342">
                  <a:moveTo>
                    <a:pt x="139700" y="0"/>
                  </a:moveTo>
                  <a:lnTo>
                    <a:pt x="116840" y="0"/>
                  </a:lnTo>
                  <a:lnTo>
                    <a:pt x="106680" y="3810"/>
                  </a:lnTo>
                  <a:lnTo>
                    <a:pt x="93980" y="8891"/>
                  </a:lnTo>
                  <a:lnTo>
                    <a:pt x="81280" y="16510"/>
                  </a:lnTo>
                  <a:lnTo>
                    <a:pt x="69850" y="24130"/>
                  </a:lnTo>
                  <a:lnTo>
                    <a:pt x="60960" y="31750"/>
                  </a:lnTo>
                  <a:lnTo>
                    <a:pt x="52070" y="38100"/>
                  </a:lnTo>
                  <a:lnTo>
                    <a:pt x="43180" y="46991"/>
                  </a:lnTo>
                  <a:lnTo>
                    <a:pt x="22860" y="64769"/>
                  </a:lnTo>
                  <a:lnTo>
                    <a:pt x="15240" y="77469"/>
                  </a:lnTo>
                  <a:lnTo>
                    <a:pt x="8890" y="91441"/>
                  </a:lnTo>
                  <a:lnTo>
                    <a:pt x="2540" y="106680"/>
                  </a:lnTo>
                  <a:lnTo>
                    <a:pt x="1270" y="121919"/>
                  </a:lnTo>
                  <a:lnTo>
                    <a:pt x="0" y="135891"/>
                  </a:lnTo>
                  <a:lnTo>
                    <a:pt x="1270" y="149860"/>
                  </a:lnTo>
                  <a:lnTo>
                    <a:pt x="7620" y="161291"/>
                  </a:lnTo>
                  <a:lnTo>
                    <a:pt x="17780" y="168910"/>
                  </a:lnTo>
                  <a:lnTo>
                    <a:pt x="30480" y="176530"/>
                  </a:lnTo>
                  <a:lnTo>
                    <a:pt x="41910" y="179069"/>
                  </a:lnTo>
                  <a:lnTo>
                    <a:pt x="53340" y="180341"/>
                  </a:lnTo>
                  <a:lnTo>
                    <a:pt x="64770" y="180341"/>
                  </a:lnTo>
                  <a:lnTo>
                    <a:pt x="76200" y="179069"/>
                  </a:lnTo>
                  <a:lnTo>
                    <a:pt x="86360" y="176530"/>
                  </a:lnTo>
                  <a:lnTo>
                    <a:pt x="97790" y="173991"/>
                  </a:lnTo>
                  <a:lnTo>
                    <a:pt x="109220" y="170180"/>
                  </a:lnTo>
                  <a:lnTo>
                    <a:pt x="121920" y="165100"/>
                  </a:lnTo>
                  <a:lnTo>
                    <a:pt x="161290" y="147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849620" y="13778230"/>
              <a:ext cx="52071" cy="217171"/>
            </a:xfrm>
            <a:custGeom>
              <a:avLst/>
              <a:gdLst/>
              <a:ahLst/>
              <a:cxnLst/>
              <a:rect l="0" t="0" r="0" b="0"/>
              <a:pathLst>
                <a:path w="52071" h="217171">
                  <a:moveTo>
                    <a:pt x="45720" y="17781"/>
                  </a:moveTo>
                  <a:lnTo>
                    <a:pt x="52070" y="0"/>
                  </a:lnTo>
                  <a:lnTo>
                    <a:pt x="50800" y="0"/>
                  </a:lnTo>
                  <a:lnTo>
                    <a:pt x="48260" y="5081"/>
                  </a:lnTo>
                  <a:lnTo>
                    <a:pt x="44450" y="12700"/>
                  </a:lnTo>
                  <a:lnTo>
                    <a:pt x="26670" y="45720"/>
                  </a:lnTo>
                  <a:lnTo>
                    <a:pt x="21590" y="59690"/>
                  </a:lnTo>
                  <a:lnTo>
                    <a:pt x="16510" y="74931"/>
                  </a:lnTo>
                  <a:lnTo>
                    <a:pt x="1270" y="135890"/>
                  </a:lnTo>
                  <a:lnTo>
                    <a:pt x="0" y="151131"/>
                  </a:lnTo>
                  <a:lnTo>
                    <a:pt x="0" y="167640"/>
                  </a:lnTo>
                  <a:lnTo>
                    <a:pt x="381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6043930" y="13627100"/>
              <a:ext cx="1" cy="10162"/>
            </a:xfrm>
            <a:custGeom>
              <a:avLst/>
              <a:gdLst/>
              <a:ahLst/>
              <a:cxnLst/>
              <a:rect l="0" t="0" r="0" b="0"/>
              <a:pathLst>
                <a:path w="1" h="10162">
                  <a:moveTo>
                    <a:pt x="0" y="0"/>
                  </a:moveTo>
                  <a:lnTo>
                    <a:pt x="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032500" y="13544550"/>
              <a:ext cx="232411" cy="408940"/>
            </a:xfrm>
            <a:custGeom>
              <a:avLst/>
              <a:gdLst/>
              <a:ahLst/>
              <a:cxnLst/>
              <a:rect l="0" t="0" r="0" b="0"/>
              <a:pathLst>
                <a:path w="232411" h="408940">
                  <a:moveTo>
                    <a:pt x="232410" y="72389"/>
                  </a:moveTo>
                  <a:lnTo>
                    <a:pt x="226060" y="44450"/>
                  </a:lnTo>
                  <a:lnTo>
                    <a:pt x="222250" y="31750"/>
                  </a:lnTo>
                  <a:lnTo>
                    <a:pt x="217170" y="20320"/>
                  </a:lnTo>
                  <a:lnTo>
                    <a:pt x="212090" y="10161"/>
                  </a:lnTo>
                  <a:lnTo>
                    <a:pt x="201930" y="3811"/>
                  </a:lnTo>
                  <a:lnTo>
                    <a:pt x="189230" y="1270"/>
                  </a:lnTo>
                  <a:lnTo>
                    <a:pt x="175260" y="0"/>
                  </a:lnTo>
                  <a:lnTo>
                    <a:pt x="163830" y="1270"/>
                  </a:lnTo>
                  <a:lnTo>
                    <a:pt x="153670" y="5080"/>
                  </a:lnTo>
                  <a:lnTo>
                    <a:pt x="144780" y="10161"/>
                  </a:lnTo>
                  <a:lnTo>
                    <a:pt x="135890" y="17780"/>
                  </a:lnTo>
                  <a:lnTo>
                    <a:pt x="128270" y="27939"/>
                  </a:lnTo>
                  <a:lnTo>
                    <a:pt x="120650" y="39370"/>
                  </a:lnTo>
                  <a:lnTo>
                    <a:pt x="102870" y="63500"/>
                  </a:lnTo>
                  <a:lnTo>
                    <a:pt x="93980" y="77470"/>
                  </a:lnTo>
                  <a:lnTo>
                    <a:pt x="86360" y="91439"/>
                  </a:lnTo>
                  <a:lnTo>
                    <a:pt x="80010" y="107950"/>
                  </a:lnTo>
                  <a:lnTo>
                    <a:pt x="73660" y="123189"/>
                  </a:lnTo>
                  <a:lnTo>
                    <a:pt x="68580" y="140970"/>
                  </a:lnTo>
                  <a:lnTo>
                    <a:pt x="55880" y="173989"/>
                  </a:lnTo>
                  <a:lnTo>
                    <a:pt x="49530" y="191770"/>
                  </a:lnTo>
                  <a:lnTo>
                    <a:pt x="45720" y="209550"/>
                  </a:lnTo>
                  <a:lnTo>
                    <a:pt x="40640" y="226061"/>
                  </a:lnTo>
                  <a:lnTo>
                    <a:pt x="33020" y="261620"/>
                  </a:lnTo>
                  <a:lnTo>
                    <a:pt x="29210" y="279400"/>
                  </a:lnTo>
                  <a:lnTo>
                    <a:pt x="26670" y="295911"/>
                  </a:lnTo>
                  <a:lnTo>
                    <a:pt x="24130" y="311150"/>
                  </a:lnTo>
                  <a:lnTo>
                    <a:pt x="24130" y="326389"/>
                  </a:lnTo>
                  <a:lnTo>
                    <a:pt x="21590" y="339089"/>
                  </a:lnTo>
                  <a:lnTo>
                    <a:pt x="19050" y="351789"/>
                  </a:lnTo>
                  <a:lnTo>
                    <a:pt x="0" y="408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6022340" y="13764261"/>
              <a:ext cx="242571" cy="179070"/>
            </a:xfrm>
            <a:custGeom>
              <a:avLst/>
              <a:gdLst/>
              <a:ahLst/>
              <a:cxnLst/>
              <a:rect l="0" t="0" r="0" b="0"/>
              <a:pathLst>
                <a:path w="242571" h="179070">
                  <a:moveTo>
                    <a:pt x="0" y="0"/>
                  </a:moveTo>
                  <a:lnTo>
                    <a:pt x="16510" y="11428"/>
                  </a:lnTo>
                  <a:lnTo>
                    <a:pt x="25400" y="15239"/>
                  </a:lnTo>
                  <a:lnTo>
                    <a:pt x="34290" y="19050"/>
                  </a:lnTo>
                  <a:lnTo>
                    <a:pt x="44450" y="22859"/>
                  </a:lnTo>
                  <a:lnTo>
                    <a:pt x="57150" y="25400"/>
                  </a:lnTo>
                  <a:lnTo>
                    <a:pt x="73660" y="27939"/>
                  </a:lnTo>
                  <a:lnTo>
                    <a:pt x="91440" y="29209"/>
                  </a:lnTo>
                  <a:lnTo>
                    <a:pt x="109220" y="27939"/>
                  </a:lnTo>
                  <a:lnTo>
                    <a:pt x="129540" y="26669"/>
                  </a:lnTo>
                  <a:lnTo>
                    <a:pt x="149860" y="25400"/>
                  </a:lnTo>
                  <a:lnTo>
                    <a:pt x="190500" y="19050"/>
                  </a:lnTo>
                  <a:lnTo>
                    <a:pt x="210820" y="16509"/>
                  </a:lnTo>
                  <a:lnTo>
                    <a:pt x="224790" y="19050"/>
                  </a:lnTo>
                  <a:lnTo>
                    <a:pt x="233680" y="25400"/>
                  </a:lnTo>
                  <a:lnTo>
                    <a:pt x="240030" y="34289"/>
                  </a:lnTo>
                  <a:lnTo>
                    <a:pt x="242570" y="44450"/>
                  </a:lnTo>
                  <a:lnTo>
                    <a:pt x="241300" y="53339"/>
                  </a:lnTo>
                  <a:lnTo>
                    <a:pt x="237490" y="63500"/>
                  </a:lnTo>
                  <a:lnTo>
                    <a:pt x="234950" y="76200"/>
                  </a:lnTo>
                  <a:lnTo>
                    <a:pt x="227330" y="105409"/>
                  </a:lnTo>
                  <a:lnTo>
                    <a:pt x="226060" y="120650"/>
                  </a:lnTo>
                  <a:lnTo>
                    <a:pt x="223520" y="135889"/>
                  </a:lnTo>
                  <a:lnTo>
                    <a:pt x="220980" y="17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6432550" y="13690600"/>
              <a:ext cx="11431" cy="10162"/>
            </a:xfrm>
            <a:custGeom>
              <a:avLst/>
              <a:gdLst/>
              <a:ahLst/>
              <a:cxnLst/>
              <a:rect l="0" t="0" r="0" b="0"/>
              <a:pathLst>
                <a:path w="11431" h="10162">
                  <a:moveTo>
                    <a:pt x="0" y="0"/>
                  </a:moveTo>
                  <a:lnTo>
                    <a:pt x="1143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410960" y="13774420"/>
              <a:ext cx="168911" cy="201931"/>
            </a:xfrm>
            <a:custGeom>
              <a:avLst/>
              <a:gdLst/>
              <a:ahLst/>
              <a:cxnLst/>
              <a:rect l="0" t="0" r="0" b="0"/>
              <a:pathLst>
                <a:path w="168911" h="201931">
                  <a:moveTo>
                    <a:pt x="148590" y="0"/>
                  </a:moveTo>
                  <a:lnTo>
                    <a:pt x="114300" y="5080"/>
                  </a:lnTo>
                  <a:lnTo>
                    <a:pt x="102870" y="10160"/>
                  </a:lnTo>
                  <a:lnTo>
                    <a:pt x="91440" y="13969"/>
                  </a:lnTo>
                  <a:lnTo>
                    <a:pt x="82550" y="20319"/>
                  </a:lnTo>
                  <a:lnTo>
                    <a:pt x="63500" y="33019"/>
                  </a:lnTo>
                  <a:lnTo>
                    <a:pt x="53340" y="39369"/>
                  </a:lnTo>
                  <a:lnTo>
                    <a:pt x="43180" y="46991"/>
                  </a:lnTo>
                  <a:lnTo>
                    <a:pt x="35560" y="55880"/>
                  </a:lnTo>
                  <a:lnTo>
                    <a:pt x="27940" y="66041"/>
                  </a:lnTo>
                  <a:lnTo>
                    <a:pt x="20320" y="74930"/>
                  </a:lnTo>
                  <a:lnTo>
                    <a:pt x="12700" y="85091"/>
                  </a:lnTo>
                  <a:lnTo>
                    <a:pt x="5080" y="95250"/>
                  </a:lnTo>
                  <a:lnTo>
                    <a:pt x="1270" y="107950"/>
                  </a:lnTo>
                  <a:lnTo>
                    <a:pt x="0" y="121919"/>
                  </a:lnTo>
                  <a:lnTo>
                    <a:pt x="0" y="137160"/>
                  </a:lnTo>
                  <a:lnTo>
                    <a:pt x="5080" y="151130"/>
                  </a:lnTo>
                  <a:lnTo>
                    <a:pt x="12700" y="163830"/>
                  </a:lnTo>
                  <a:lnTo>
                    <a:pt x="22860" y="176530"/>
                  </a:lnTo>
                  <a:lnTo>
                    <a:pt x="33020" y="185419"/>
                  </a:lnTo>
                  <a:lnTo>
                    <a:pt x="43180" y="193041"/>
                  </a:lnTo>
                  <a:lnTo>
                    <a:pt x="53340" y="198119"/>
                  </a:lnTo>
                  <a:lnTo>
                    <a:pt x="66040" y="201930"/>
                  </a:lnTo>
                  <a:lnTo>
                    <a:pt x="77470" y="201930"/>
                  </a:lnTo>
                  <a:lnTo>
                    <a:pt x="91440" y="201930"/>
                  </a:lnTo>
                  <a:lnTo>
                    <a:pt x="105410" y="199391"/>
                  </a:lnTo>
                  <a:lnTo>
                    <a:pt x="120650" y="198119"/>
                  </a:lnTo>
                  <a:lnTo>
                    <a:pt x="16891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6897370" y="13561061"/>
              <a:ext cx="276861" cy="356870"/>
            </a:xfrm>
            <a:custGeom>
              <a:avLst/>
              <a:gdLst/>
              <a:ahLst/>
              <a:cxnLst/>
              <a:rect l="0" t="0" r="0" b="0"/>
              <a:pathLst>
                <a:path w="276861" h="356870">
                  <a:moveTo>
                    <a:pt x="241300" y="44450"/>
                  </a:moveTo>
                  <a:lnTo>
                    <a:pt x="212090" y="15239"/>
                  </a:lnTo>
                  <a:lnTo>
                    <a:pt x="203200" y="10159"/>
                  </a:lnTo>
                  <a:lnTo>
                    <a:pt x="191770" y="5078"/>
                  </a:lnTo>
                  <a:lnTo>
                    <a:pt x="180340" y="1269"/>
                  </a:lnTo>
                  <a:lnTo>
                    <a:pt x="168910" y="0"/>
                  </a:lnTo>
                  <a:lnTo>
                    <a:pt x="157480" y="2539"/>
                  </a:lnTo>
                  <a:lnTo>
                    <a:pt x="147320" y="6350"/>
                  </a:lnTo>
                  <a:lnTo>
                    <a:pt x="134620" y="11428"/>
                  </a:lnTo>
                  <a:lnTo>
                    <a:pt x="121920" y="16509"/>
                  </a:lnTo>
                  <a:lnTo>
                    <a:pt x="109220" y="22859"/>
                  </a:lnTo>
                  <a:lnTo>
                    <a:pt x="96520" y="30478"/>
                  </a:lnTo>
                  <a:lnTo>
                    <a:pt x="85090" y="41909"/>
                  </a:lnTo>
                  <a:lnTo>
                    <a:pt x="73660" y="53339"/>
                  </a:lnTo>
                  <a:lnTo>
                    <a:pt x="63500" y="66039"/>
                  </a:lnTo>
                  <a:lnTo>
                    <a:pt x="52070" y="78739"/>
                  </a:lnTo>
                  <a:lnTo>
                    <a:pt x="41910" y="91439"/>
                  </a:lnTo>
                  <a:lnTo>
                    <a:pt x="31750" y="107950"/>
                  </a:lnTo>
                  <a:lnTo>
                    <a:pt x="22860" y="125728"/>
                  </a:lnTo>
                  <a:lnTo>
                    <a:pt x="15240" y="144778"/>
                  </a:lnTo>
                  <a:lnTo>
                    <a:pt x="10160" y="162559"/>
                  </a:lnTo>
                  <a:lnTo>
                    <a:pt x="6350" y="180339"/>
                  </a:lnTo>
                  <a:lnTo>
                    <a:pt x="3810" y="198119"/>
                  </a:lnTo>
                  <a:lnTo>
                    <a:pt x="2540" y="214628"/>
                  </a:lnTo>
                  <a:lnTo>
                    <a:pt x="1270" y="231139"/>
                  </a:lnTo>
                  <a:lnTo>
                    <a:pt x="0" y="246378"/>
                  </a:lnTo>
                  <a:lnTo>
                    <a:pt x="2540" y="260350"/>
                  </a:lnTo>
                  <a:lnTo>
                    <a:pt x="5080" y="275589"/>
                  </a:lnTo>
                  <a:lnTo>
                    <a:pt x="10160" y="289559"/>
                  </a:lnTo>
                  <a:lnTo>
                    <a:pt x="16510" y="302259"/>
                  </a:lnTo>
                  <a:lnTo>
                    <a:pt x="21590" y="312419"/>
                  </a:lnTo>
                  <a:lnTo>
                    <a:pt x="27940" y="321309"/>
                  </a:lnTo>
                  <a:lnTo>
                    <a:pt x="35560" y="330200"/>
                  </a:lnTo>
                  <a:lnTo>
                    <a:pt x="44450" y="337819"/>
                  </a:lnTo>
                  <a:lnTo>
                    <a:pt x="53340" y="345439"/>
                  </a:lnTo>
                  <a:lnTo>
                    <a:pt x="64770" y="350519"/>
                  </a:lnTo>
                  <a:lnTo>
                    <a:pt x="76200" y="354328"/>
                  </a:lnTo>
                  <a:lnTo>
                    <a:pt x="88900" y="355600"/>
                  </a:lnTo>
                  <a:lnTo>
                    <a:pt x="102870" y="356869"/>
                  </a:lnTo>
                  <a:lnTo>
                    <a:pt x="115570" y="355600"/>
                  </a:lnTo>
                  <a:lnTo>
                    <a:pt x="129540" y="354328"/>
                  </a:lnTo>
                  <a:lnTo>
                    <a:pt x="143510" y="350519"/>
                  </a:lnTo>
                  <a:lnTo>
                    <a:pt x="157480" y="345439"/>
                  </a:lnTo>
                  <a:lnTo>
                    <a:pt x="171450" y="340359"/>
                  </a:lnTo>
                  <a:lnTo>
                    <a:pt x="184150" y="332739"/>
                  </a:lnTo>
                  <a:lnTo>
                    <a:pt x="195580" y="325119"/>
                  </a:lnTo>
                  <a:lnTo>
                    <a:pt x="207010" y="316228"/>
                  </a:lnTo>
                  <a:lnTo>
                    <a:pt x="218440" y="304800"/>
                  </a:lnTo>
                  <a:lnTo>
                    <a:pt x="229870" y="293369"/>
                  </a:lnTo>
                  <a:lnTo>
                    <a:pt x="240030" y="280669"/>
                  </a:lnTo>
                  <a:lnTo>
                    <a:pt x="248920" y="267969"/>
                  </a:lnTo>
                  <a:lnTo>
                    <a:pt x="255270" y="254000"/>
                  </a:lnTo>
                  <a:lnTo>
                    <a:pt x="261620" y="240028"/>
                  </a:lnTo>
                  <a:lnTo>
                    <a:pt x="266700" y="224789"/>
                  </a:lnTo>
                  <a:lnTo>
                    <a:pt x="270510" y="207009"/>
                  </a:lnTo>
                  <a:lnTo>
                    <a:pt x="274320" y="187959"/>
                  </a:lnTo>
                  <a:lnTo>
                    <a:pt x="276860" y="168909"/>
                  </a:lnTo>
                  <a:lnTo>
                    <a:pt x="276860" y="151128"/>
                  </a:lnTo>
                  <a:lnTo>
                    <a:pt x="275590" y="133350"/>
                  </a:lnTo>
                  <a:lnTo>
                    <a:pt x="273050" y="116839"/>
                  </a:lnTo>
                  <a:lnTo>
                    <a:pt x="270510" y="101600"/>
                  </a:lnTo>
                  <a:lnTo>
                    <a:pt x="267970" y="86359"/>
                  </a:lnTo>
                  <a:lnTo>
                    <a:pt x="262890" y="71119"/>
                  </a:lnTo>
                  <a:lnTo>
                    <a:pt x="255270" y="55878"/>
                  </a:lnTo>
                  <a:lnTo>
                    <a:pt x="246380" y="41909"/>
                  </a:lnTo>
                  <a:lnTo>
                    <a:pt x="237490" y="31750"/>
                  </a:lnTo>
                  <a:lnTo>
                    <a:pt x="228600" y="22859"/>
                  </a:lnTo>
                  <a:lnTo>
                    <a:pt x="218440" y="16509"/>
                  </a:lnTo>
                  <a:lnTo>
                    <a:pt x="205740" y="12700"/>
                  </a:lnTo>
                  <a:lnTo>
                    <a:pt x="191770" y="11428"/>
                  </a:lnTo>
                  <a:lnTo>
                    <a:pt x="176530" y="12700"/>
                  </a:lnTo>
                  <a:lnTo>
                    <a:pt x="163830" y="17778"/>
                  </a:lnTo>
                  <a:lnTo>
                    <a:pt x="153670" y="25400"/>
                  </a:lnTo>
                  <a:lnTo>
                    <a:pt x="125730" y="55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7275830" y="13716000"/>
              <a:ext cx="241301" cy="219712"/>
            </a:xfrm>
            <a:custGeom>
              <a:avLst/>
              <a:gdLst/>
              <a:ahLst/>
              <a:cxnLst/>
              <a:rect l="0" t="0" r="0" b="0"/>
              <a:pathLst>
                <a:path w="241301" h="219712">
                  <a:moveTo>
                    <a:pt x="241300" y="6350"/>
                  </a:moveTo>
                  <a:lnTo>
                    <a:pt x="219710" y="0"/>
                  </a:lnTo>
                  <a:lnTo>
                    <a:pt x="209550" y="0"/>
                  </a:lnTo>
                  <a:lnTo>
                    <a:pt x="199390" y="0"/>
                  </a:lnTo>
                  <a:lnTo>
                    <a:pt x="187960" y="2539"/>
                  </a:lnTo>
                  <a:lnTo>
                    <a:pt x="176530" y="5080"/>
                  </a:lnTo>
                  <a:lnTo>
                    <a:pt x="151130" y="10161"/>
                  </a:lnTo>
                  <a:lnTo>
                    <a:pt x="110490" y="20320"/>
                  </a:lnTo>
                  <a:lnTo>
                    <a:pt x="97790" y="24130"/>
                  </a:lnTo>
                  <a:lnTo>
                    <a:pt x="83820" y="30480"/>
                  </a:lnTo>
                  <a:lnTo>
                    <a:pt x="69850" y="35561"/>
                  </a:lnTo>
                  <a:lnTo>
                    <a:pt x="57150" y="43180"/>
                  </a:lnTo>
                  <a:lnTo>
                    <a:pt x="44450" y="52070"/>
                  </a:lnTo>
                  <a:lnTo>
                    <a:pt x="33020" y="60961"/>
                  </a:lnTo>
                  <a:lnTo>
                    <a:pt x="22860" y="69850"/>
                  </a:lnTo>
                  <a:lnTo>
                    <a:pt x="13970" y="77470"/>
                  </a:lnTo>
                  <a:lnTo>
                    <a:pt x="5080" y="85089"/>
                  </a:lnTo>
                  <a:lnTo>
                    <a:pt x="1270" y="97789"/>
                  </a:lnTo>
                  <a:lnTo>
                    <a:pt x="0" y="113030"/>
                  </a:lnTo>
                  <a:lnTo>
                    <a:pt x="0" y="129539"/>
                  </a:lnTo>
                  <a:lnTo>
                    <a:pt x="0" y="144780"/>
                  </a:lnTo>
                  <a:lnTo>
                    <a:pt x="2540" y="157480"/>
                  </a:lnTo>
                  <a:lnTo>
                    <a:pt x="5080" y="170180"/>
                  </a:lnTo>
                  <a:lnTo>
                    <a:pt x="13970" y="181611"/>
                  </a:lnTo>
                  <a:lnTo>
                    <a:pt x="26670" y="190500"/>
                  </a:lnTo>
                  <a:lnTo>
                    <a:pt x="41910" y="199389"/>
                  </a:lnTo>
                  <a:lnTo>
                    <a:pt x="55880" y="205739"/>
                  </a:lnTo>
                  <a:lnTo>
                    <a:pt x="68580" y="212089"/>
                  </a:lnTo>
                  <a:lnTo>
                    <a:pt x="80010" y="217170"/>
                  </a:lnTo>
                  <a:lnTo>
                    <a:pt x="92710" y="218439"/>
                  </a:lnTo>
                  <a:lnTo>
                    <a:pt x="106680" y="219711"/>
                  </a:lnTo>
                  <a:lnTo>
                    <a:pt x="14732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7538720" y="13646150"/>
              <a:ext cx="232411" cy="254001"/>
            </a:xfrm>
            <a:custGeom>
              <a:avLst/>
              <a:gdLst/>
              <a:ahLst/>
              <a:cxnLst/>
              <a:rect l="0" t="0" r="0" b="0"/>
              <a:pathLst>
                <a:path w="232411" h="254001">
                  <a:moveTo>
                    <a:pt x="0" y="128270"/>
                  </a:moveTo>
                  <a:lnTo>
                    <a:pt x="21590" y="133350"/>
                  </a:lnTo>
                  <a:lnTo>
                    <a:pt x="34290" y="135889"/>
                  </a:lnTo>
                  <a:lnTo>
                    <a:pt x="48260" y="137161"/>
                  </a:lnTo>
                  <a:lnTo>
                    <a:pt x="63500" y="137161"/>
                  </a:lnTo>
                  <a:lnTo>
                    <a:pt x="81280" y="137161"/>
                  </a:lnTo>
                  <a:lnTo>
                    <a:pt x="99060" y="134620"/>
                  </a:lnTo>
                  <a:lnTo>
                    <a:pt x="119380" y="133350"/>
                  </a:lnTo>
                  <a:lnTo>
                    <a:pt x="135890" y="129539"/>
                  </a:lnTo>
                  <a:lnTo>
                    <a:pt x="149860" y="127000"/>
                  </a:lnTo>
                  <a:lnTo>
                    <a:pt x="162560" y="124461"/>
                  </a:lnTo>
                  <a:lnTo>
                    <a:pt x="176530" y="118111"/>
                  </a:lnTo>
                  <a:lnTo>
                    <a:pt x="190500" y="111761"/>
                  </a:lnTo>
                  <a:lnTo>
                    <a:pt x="203200" y="102870"/>
                  </a:lnTo>
                  <a:lnTo>
                    <a:pt x="214630" y="92711"/>
                  </a:lnTo>
                  <a:lnTo>
                    <a:pt x="222250" y="81280"/>
                  </a:lnTo>
                  <a:lnTo>
                    <a:pt x="228600" y="68580"/>
                  </a:lnTo>
                  <a:lnTo>
                    <a:pt x="232410" y="55880"/>
                  </a:lnTo>
                  <a:lnTo>
                    <a:pt x="232410" y="43180"/>
                  </a:lnTo>
                  <a:lnTo>
                    <a:pt x="232410" y="29211"/>
                  </a:lnTo>
                  <a:lnTo>
                    <a:pt x="226060" y="19050"/>
                  </a:lnTo>
                  <a:lnTo>
                    <a:pt x="215900" y="11430"/>
                  </a:lnTo>
                  <a:lnTo>
                    <a:pt x="203200" y="3811"/>
                  </a:lnTo>
                  <a:lnTo>
                    <a:pt x="187960" y="1270"/>
                  </a:lnTo>
                  <a:lnTo>
                    <a:pt x="171450" y="0"/>
                  </a:lnTo>
                  <a:lnTo>
                    <a:pt x="152400" y="1270"/>
                  </a:lnTo>
                  <a:lnTo>
                    <a:pt x="137160" y="3811"/>
                  </a:lnTo>
                  <a:lnTo>
                    <a:pt x="123190" y="7620"/>
                  </a:lnTo>
                  <a:lnTo>
                    <a:pt x="109220" y="12700"/>
                  </a:lnTo>
                  <a:lnTo>
                    <a:pt x="97790" y="20320"/>
                  </a:lnTo>
                  <a:lnTo>
                    <a:pt x="86360" y="27939"/>
                  </a:lnTo>
                  <a:lnTo>
                    <a:pt x="74930" y="36830"/>
                  </a:lnTo>
                  <a:lnTo>
                    <a:pt x="64770" y="46989"/>
                  </a:lnTo>
                  <a:lnTo>
                    <a:pt x="55880" y="59689"/>
                  </a:lnTo>
                  <a:lnTo>
                    <a:pt x="48260" y="71120"/>
                  </a:lnTo>
                  <a:lnTo>
                    <a:pt x="41910" y="85089"/>
                  </a:lnTo>
                  <a:lnTo>
                    <a:pt x="38100" y="97789"/>
                  </a:lnTo>
                  <a:lnTo>
                    <a:pt x="35560" y="111761"/>
                  </a:lnTo>
                  <a:lnTo>
                    <a:pt x="34290" y="128270"/>
                  </a:lnTo>
                  <a:lnTo>
                    <a:pt x="33020" y="146050"/>
                  </a:lnTo>
                  <a:lnTo>
                    <a:pt x="33020" y="163830"/>
                  </a:lnTo>
                  <a:lnTo>
                    <a:pt x="34290" y="179070"/>
                  </a:lnTo>
                  <a:lnTo>
                    <a:pt x="38100" y="191770"/>
                  </a:lnTo>
                  <a:lnTo>
                    <a:pt x="43180" y="201930"/>
                  </a:lnTo>
                  <a:lnTo>
                    <a:pt x="49530" y="210820"/>
                  </a:lnTo>
                  <a:lnTo>
                    <a:pt x="57150" y="219711"/>
                  </a:lnTo>
                  <a:lnTo>
                    <a:pt x="66040" y="228600"/>
                  </a:lnTo>
                  <a:lnTo>
                    <a:pt x="76200" y="234950"/>
                  </a:lnTo>
                  <a:lnTo>
                    <a:pt x="85090" y="240030"/>
                  </a:lnTo>
                  <a:lnTo>
                    <a:pt x="95250" y="245111"/>
                  </a:lnTo>
                  <a:lnTo>
                    <a:pt x="107950" y="247650"/>
                  </a:lnTo>
                  <a:lnTo>
                    <a:pt x="121920" y="250189"/>
                  </a:lnTo>
                  <a:lnTo>
                    <a:pt x="16764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7848600" y="13655039"/>
              <a:ext cx="247651" cy="256542"/>
            </a:xfrm>
            <a:custGeom>
              <a:avLst/>
              <a:gdLst/>
              <a:ahLst/>
              <a:cxnLst/>
              <a:rect l="0" t="0" r="0" b="0"/>
              <a:pathLst>
                <a:path w="247651" h="256542">
                  <a:moveTo>
                    <a:pt x="247650" y="24131"/>
                  </a:moveTo>
                  <a:lnTo>
                    <a:pt x="236220" y="13972"/>
                  </a:lnTo>
                  <a:lnTo>
                    <a:pt x="228600" y="8891"/>
                  </a:lnTo>
                  <a:lnTo>
                    <a:pt x="218440" y="5081"/>
                  </a:lnTo>
                  <a:lnTo>
                    <a:pt x="207010" y="1272"/>
                  </a:lnTo>
                  <a:lnTo>
                    <a:pt x="194310" y="0"/>
                  </a:lnTo>
                  <a:lnTo>
                    <a:pt x="179070" y="0"/>
                  </a:lnTo>
                  <a:lnTo>
                    <a:pt x="163830" y="1272"/>
                  </a:lnTo>
                  <a:lnTo>
                    <a:pt x="149860" y="3811"/>
                  </a:lnTo>
                  <a:lnTo>
                    <a:pt x="137160" y="8891"/>
                  </a:lnTo>
                  <a:lnTo>
                    <a:pt x="124460" y="13972"/>
                  </a:lnTo>
                  <a:lnTo>
                    <a:pt x="113030" y="20322"/>
                  </a:lnTo>
                  <a:lnTo>
                    <a:pt x="101600" y="26672"/>
                  </a:lnTo>
                  <a:lnTo>
                    <a:pt x="90170" y="33022"/>
                  </a:lnTo>
                  <a:lnTo>
                    <a:pt x="80010" y="40641"/>
                  </a:lnTo>
                  <a:lnTo>
                    <a:pt x="69850" y="49531"/>
                  </a:lnTo>
                  <a:lnTo>
                    <a:pt x="58420" y="58422"/>
                  </a:lnTo>
                  <a:lnTo>
                    <a:pt x="49530" y="68581"/>
                  </a:lnTo>
                  <a:lnTo>
                    <a:pt x="40640" y="78741"/>
                  </a:lnTo>
                  <a:lnTo>
                    <a:pt x="33020" y="88900"/>
                  </a:lnTo>
                  <a:lnTo>
                    <a:pt x="24130" y="99061"/>
                  </a:lnTo>
                  <a:lnTo>
                    <a:pt x="10160" y="119381"/>
                  </a:lnTo>
                  <a:lnTo>
                    <a:pt x="5080" y="130811"/>
                  </a:lnTo>
                  <a:lnTo>
                    <a:pt x="1270" y="143511"/>
                  </a:lnTo>
                  <a:lnTo>
                    <a:pt x="0" y="156211"/>
                  </a:lnTo>
                  <a:lnTo>
                    <a:pt x="0" y="168911"/>
                  </a:lnTo>
                  <a:lnTo>
                    <a:pt x="3810" y="180341"/>
                  </a:lnTo>
                  <a:lnTo>
                    <a:pt x="7620" y="191772"/>
                  </a:lnTo>
                  <a:lnTo>
                    <a:pt x="16510" y="198122"/>
                  </a:lnTo>
                  <a:lnTo>
                    <a:pt x="27940" y="200661"/>
                  </a:lnTo>
                  <a:lnTo>
                    <a:pt x="41910" y="201931"/>
                  </a:lnTo>
                  <a:lnTo>
                    <a:pt x="54610" y="201931"/>
                  </a:lnTo>
                  <a:lnTo>
                    <a:pt x="66040" y="199391"/>
                  </a:lnTo>
                  <a:lnTo>
                    <a:pt x="77470" y="198122"/>
                  </a:lnTo>
                  <a:lnTo>
                    <a:pt x="88900" y="194311"/>
                  </a:lnTo>
                  <a:lnTo>
                    <a:pt x="99060" y="189231"/>
                  </a:lnTo>
                  <a:lnTo>
                    <a:pt x="110490" y="182881"/>
                  </a:lnTo>
                  <a:lnTo>
                    <a:pt x="120650" y="176531"/>
                  </a:lnTo>
                  <a:lnTo>
                    <a:pt x="132080" y="170181"/>
                  </a:lnTo>
                  <a:lnTo>
                    <a:pt x="142240" y="163831"/>
                  </a:lnTo>
                  <a:lnTo>
                    <a:pt x="152400" y="156211"/>
                  </a:lnTo>
                  <a:lnTo>
                    <a:pt x="160020" y="147322"/>
                  </a:lnTo>
                  <a:lnTo>
                    <a:pt x="168910" y="138431"/>
                  </a:lnTo>
                  <a:lnTo>
                    <a:pt x="176530" y="128272"/>
                  </a:lnTo>
                  <a:lnTo>
                    <a:pt x="184150" y="118111"/>
                  </a:lnTo>
                  <a:lnTo>
                    <a:pt x="198120" y="97791"/>
                  </a:lnTo>
                  <a:lnTo>
                    <a:pt x="212090" y="77472"/>
                  </a:lnTo>
                  <a:lnTo>
                    <a:pt x="215900" y="66041"/>
                  </a:lnTo>
                  <a:lnTo>
                    <a:pt x="217170" y="55881"/>
                  </a:lnTo>
                  <a:lnTo>
                    <a:pt x="217170" y="45722"/>
                  </a:lnTo>
                  <a:lnTo>
                    <a:pt x="214630" y="40641"/>
                  </a:lnTo>
                  <a:lnTo>
                    <a:pt x="210820" y="40641"/>
                  </a:lnTo>
                  <a:lnTo>
                    <a:pt x="205740" y="41911"/>
                  </a:lnTo>
                  <a:lnTo>
                    <a:pt x="199390" y="49531"/>
                  </a:lnTo>
                  <a:lnTo>
                    <a:pt x="193040" y="59691"/>
                  </a:lnTo>
                  <a:lnTo>
                    <a:pt x="186690" y="72391"/>
                  </a:lnTo>
                  <a:lnTo>
                    <a:pt x="181610" y="85091"/>
                  </a:lnTo>
                  <a:lnTo>
                    <a:pt x="176530" y="96522"/>
                  </a:lnTo>
                  <a:lnTo>
                    <a:pt x="172720" y="107950"/>
                  </a:lnTo>
                  <a:lnTo>
                    <a:pt x="168910" y="119381"/>
                  </a:lnTo>
                  <a:lnTo>
                    <a:pt x="167640" y="132081"/>
                  </a:lnTo>
                  <a:lnTo>
                    <a:pt x="166370" y="146050"/>
                  </a:lnTo>
                  <a:lnTo>
                    <a:pt x="166370" y="157481"/>
                  </a:lnTo>
                  <a:lnTo>
                    <a:pt x="167640" y="170181"/>
                  </a:lnTo>
                  <a:lnTo>
                    <a:pt x="170180" y="181611"/>
                  </a:lnTo>
                  <a:lnTo>
                    <a:pt x="172720" y="191772"/>
                  </a:lnTo>
                  <a:lnTo>
                    <a:pt x="175260" y="203200"/>
                  </a:lnTo>
                  <a:lnTo>
                    <a:pt x="179070" y="213361"/>
                  </a:lnTo>
                  <a:lnTo>
                    <a:pt x="182880" y="223522"/>
                  </a:lnTo>
                  <a:lnTo>
                    <a:pt x="187960" y="232411"/>
                  </a:lnTo>
                  <a:lnTo>
                    <a:pt x="227330" y="256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8167370" y="13669011"/>
              <a:ext cx="487681" cy="224790"/>
            </a:xfrm>
            <a:custGeom>
              <a:avLst/>
              <a:gdLst/>
              <a:ahLst/>
              <a:cxnLst/>
              <a:rect l="0" t="0" r="0" b="0"/>
              <a:pathLst>
                <a:path w="487681" h="224790">
                  <a:moveTo>
                    <a:pt x="76200" y="41909"/>
                  </a:moveTo>
                  <a:lnTo>
                    <a:pt x="64770" y="53339"/>
                  </a:lnTo>
                  <a:lnTo>
                    <a:pt x="59690" y="62228"/>
                  </a:lnTo>
                  <a:lnTo>
                    <a:pt x="53340" y="74928"/>
                  </a:lnTo>
                  <a:lnTo>
                    <a:pt x="46990" y="88900"/>
                  </a:lnTo>
                  <a:lnTo>
                    <a:pt x="40640" y="101600"/>
                  </a:lnTo>
                  <a:lnTo>
                    <a:pt x="34290" y="113028"/>
                  </a:lnTo>
                  <a:lnTo>
                    <a:pt x="26670" y="124459"/>
                  </a:lnTo>
                  <a:lnTo>
                    <a:pt x="21590" y="137159"/>
                  </a:lnTo>
                  <a:lnTo>
                    <a:pt x="16510" y="149859"/>
                  </a:lnTo>
                  <a:lnTo>
                    <a:pt x="11430" y="162559"/>
                  </a:lnTo>
                  <a:lnTo>
                    <a:pt x="7620" y="177800"/>
                  </a:lnTo>
                  <a:lnTo>
                    <a:pt x="3810" y="193039"/>
                  </a:lnTo>
                  <a:lnTo>
                    <a:pt x="0" y="209550"/>
                  </a:lnTo>
                  <a:lnTo>
                    <a:pt x="0" y="215900"/>
                  </a:lnTo>
                  <a:lnTo>
                    <a:pt x="1270" y="215900"/>
                  </a:lnTo>
                  <a:lnTo>
                    <a:pt x="5080" y="210819"/>
                  </a:lnTo>
                  <a:lnTo>
                    <a:pt x="16510" y="195578"/>
                  </a:lnTo>
                  <a:lnTo>
                    <a:pt x="21590" y="186689"/>
                  </a:lnTo>
                  <a:lnTo>
                    <a:pt x="29210" y="175259"/>
                  </a:lnTo>
                  <a:lnTo>
                    <a:pt x="35560" y="163828"/>
                  </a:lnTo>
                  <a:lnTo>
                    <a:pt x="41910" y="151128"/>
                  </a:lnTo>
                  <a:lnTo>
                    <a:pt x="49530" y="138428"/>
                  </a:lnTo>
                  <a:lnTo>
                    <a:pt x="58420" y="125728"/>
                  </a:lnTo>
                  <a:lnTo>
                    <a:pt x="68580" y="111759"/>
                  </a:lnTo>
                  <a:lnTo>
                    <a:pt x="78740" y="97789"/>
                  </a:lnTo>
                  <a:lnTo>
                    <a:pt x="91440" y="83819"/>
                  </a:lnTo>
                  <a:lnTo>
                    <a:pt x="115570" y="57150"/>
                  </a:lnTo>
                  <a:lnTo>
                    <a:pt x="138430" y="34289"/>
                  </a:lnTo>
                  <a:lnTo>
                    <a:pt x="149860" y="24128"/>
                  </a:lnTo>
                  <a:lnTo>
                    <a:pt x="160020" y="15239"/>
                  </a:lnTo>
                  <a:lnTo>
                    <a:pt x="171450" y="6350"/>
                  </a:lnTo>
                  <a:lnTo>
                    <a:pt x="181610" y="2539"/>
                  </a:lnTo>
                  <a:lnTo>
                    <a:pt x="191770" y="0"/>
                  </a:lnTo>
                  <a:lnTo>
                    <a:pt x="203200" y="0"/>
                  </a:lnTo>
                  <a:lnTo>
                    <a:pt x="210820" y="5078"/>
                  </a:lnTo>
                  <a:lnTo>
                    <a:pt x="217170" y="12700"/>
                  </a:lnTo>
                  <a:lnTo>
                    <a:pt x="223520" y="22859"/>
                  </a:lnTo>
                  <a:lnTo>
                    <a:pt x="226060" y="33019"/>
                  </a:lnTo>
                  <a:lnTo>
                    <a:pt x="226060" y="43178"/>
                  </a:lnTo>
                  <a:lnTo>
                    <a:pt x="226060" y="53339"/>
                  </a:lnTo>
                  <a:lnTo>
                    <a:pt x="224790" y="66039"/>
                  </a:lnTo>
                  <a:lnTo>
                    <a:pt x="224790" y="95250"/>
                  </a:lnTo>
                  <a:lnTo>
                    <a:pt x="223520" y="139700"/>
                  </a:lnTo>
                  <a:lnTo>
                    <a:pt x="226060" y="153669"/>
                  </a:lnTo>
                  <a:lnTo>
                    <a:pt x="229870" y="167639"/>
                  </a:lnTo>
                  <a:lnTo>
                    <a:pt x="234950" y="182878"/>
                  </a:lnTo>
                  <a:lnTo>
                    <a:pt x="245110" y="193039"/>
                  </a:lnTo>
                  <a:lnTo>
                    <a:pt x="259080" y="200659"/>
                  </a:lnTo>
                  <a:lnTo>
                    <a:pt x="275590" y="208278"/>
                  </a:lnTo>
                  <a:lnTo>
                    <a:pt x="303530" y="218439"/>
                  </a:lnTo>
                  <a:lnTo>
                    <a:pt x="314960" y="222250"/>
                  </a:lnTo>
                  <a:lnTo>
                    <a:pt x="327660" y="224789"/>
                  </a:lnTo>
                  <a:lnTo>
                    <a:pt x="341630" y="224789"/>
                  </a:lnTo>
                  <a:lnTo>
                    <a:pt x="354330" y="223519"/>
                  </a:lnTo>
                  <a:lnTo>
                    <a:pt x="368300" y="222250"/>
                  </a:lnTo>
                  <a:lnTo>
                    <a:pt x="396240" y="222250"/>
                  </a:lnTo>
                  <a:lnTo>
                    <a:pt x="408940" y="220978"/>
                  </a:lnTo>
                  <a:lnTo>
                    <a:pt x="420370" y="218439"/>
                  </a:lnTo>
                  <a:lnTo>
                    <a:pt x="431800" y="215900"/>
                  </a:lnTo>
                  <a:lnTo>
                    <a:pt x="443230" y="213359"/>
                  </a:lnTo>
                  <a:lnTo>
                    <a:pt x="454660" y="209550"/>
                  </a:lnTo>
                  <a:lnTo>
                    <a:pt x="487680" y="20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368550" y="14093189"/>
            <a:ext cx="6780531" cy="1379223"/>
            <a:chOff x="2368550" y="14093189"/>
            <a:chExt cx="6780531" cy="1379223"/>
          </a:xfrm>
        </p:grpSpPr>
        <p:sp>
          <p:nvSpPr>
            <p:cNvPr id="444" name="Freeform 443"/>
            <p:cNvSpPr/>
            <p:nvPr/>
          </p:nvSpPr>
          <p:spPr>
            <a:xfrm>
              <a:off x="2413000" y="14480539"/>
              <a:ext cx="323851" cy="406401"/>
            </a:xfrm>
            <a:custGeom>
              <a:avLst/>
              <a:gdLst/>
              <a:ahLst/>
              <a:cxnLst/>
              <a:rect l="0" t="0" r="0" b="0"/>
              <a:pathLst>
                <a:path w="323851" h="406401">
                  <a:moveTo>
                    <a:pt x="71120" y="44450"/>
                  </a:moveTo>
                  <a:lnTo>
                    <a:pt x="60960" y="60961"/>
                  </a:lnTo>
                  <a:lnTo>
                    <a:pt x="55880" y="69850"/>
                  </a:lnTo>
                  <a:lnTo>
                    <a:pt x="52070" y="78741"/>
                  </a:lnTo>
                  <a:lnTo>
                    <a:pt x="48260" y="87631"/>
                  </a:lnTo>
                  <a:lnTo>
                    <a:pt x="44450" y="100331"/>
                  </a:lnTo>
                  <a:lnTo>
                    <a:pt x="40640" y="114300"/>
                  </a:lnTo>
                  <a:lnTo>
                    <a:pt x="36830" y="129541"/>
                  </a:lnTo>
                  <a:lnTo>
                    <a:pt x="34290" y="146050"/>
                  </a:lnTo>
                  <a:lnTo>
                    <a:pt x="33020" y="165100"/>
                  </a:lnTo>
                  <a:lnTo>
                    <a:pt x="31750" y="184150"/>
                  </a:lnTo>
                  <a:lnTo>
                    <a:pt x="29210" y="204472"/>
                  </a:lnTo>
                  <a:lnTo>
                    <a:pt x="24130" y="224791"/>
                  </a:lnTo>
                  <a:lnTo>
                    <a:pt x="19050" y="245111"/>
                  </a:lnTo>
                  <a:lnTo>
                    <a:pt x="15240" y="264161"/>
                  </a:lnTo>
                  <a:lnTo>
                    <a:pt x="12700" y="283211"/>
                  </a:lnTo>
                  <a:lnTo>
                    <a:pt x="11430" y="302261"/>
                  </a:lnTo>
                  <a:lnTo>
                    <a:pt x="8890" y="318772"/>
                  </a:lnTo>
                  <a:lnTo>
                    <a:pt x="6350" y="335281"/>
                  </a:lnTo>
                  <a:lnTo>
                    <a:pt x="3810" y="350522"/>
                  </a:lnTo>
                  <a:lnTo>
                    <a:pt x="2540" y="365761"/>
                  </a:lnTo>
                  <a:lnTo>
                    <a:pt x="0" y="383541"/>
                  </a:lnTo>
                  <a:lnTo>
                    <a:pt x="0" y="400050"/>
                  </a:lnTo>
                  <a:lnTo>
                    <a:pt x="0" y="406400"/>
                  </a:lnTo>
                  <a:lnTo>
                    <a:pt x="2540" y="406400"/>
                  </a:lnTo>
                  <a:lnTo>
                    <a:pt x="3810" y="401322"/>
                  </a:lnTo>
                  <a:lnTo>
                    <a:pt x="6350" y="392431"/>
                  </a:lnTo>
                  <a:lnTo>
                    <a:pt x="10160" y="379731"/>
                  </a:lnTo>
                  <a:lnTo>
                    <a:pt x="16510" y="351791"/>
                  </a:lnTo>
                  <a:lnTo>
                    <a:pt x="22860" y="318772"/>
                  </a:lnTo>
                  <a:lnTo>
                    <a:pt x="33020" y="262891"/>
                  </a:lnTo>
                  <a:lnTo>
                    <a:pt x="38100" y="242572"/>
                  </a:lnTo>
                  <a:lnTo>
                    <a:pt x="43180" y="222250"/>
                  </a:lnTo>
                  <a:lnTo>
                    <a:pt x="49530" y="200661"/>
                  </a:lnTo>
                  <a:lnTo>
                    <a:pt x="55880" y="181611"/>
                  </a:lnTo>
                  <a:lnTo>
                    <a:pt x="62230" y="162561"/>
                  </a:lnTo>
                  <a:lnTo>
                    <a:pt x="68580" y="144781"/>
                  </a:lnTo>
                  <a:lnTo>
                    <a:pt x="76200" y="127000"/>
                  </a:lnTo>
                  <a:lnTo>
                    <a:pt x="82550" y="111761"/>
                  </a:lnTo>
                  <a:lnTo>
                    <a:pt x="88900" y="95250"/>
                  </a:lnTo>
                  <a:lnTo>
                    <a:pt x="96520" y="82550"/>
                  </a:lnTo>
                  <a:lnTo>
                    <a:pt x="102870" y="69850"/>
                  </a:lnTo>
                  <a:lnTo>
                    <a:pt x="110490" y="57150"/>
                  </a:lnTo>
                  <a:lnTo>
                    <a:pt x="118110" y="45722"/>
                  </a:lnTo>
                  <a:lnTo>
                    <a:pt x="127000" y="34291"/>
                  </a:lnTo>
                  <a:lnTo>
                    <a:pt x="137160" y="24131"/>
                  </a:lnTo>
                  <a:lnTo>
                    <a:pt x="147320" y="15241"/>
                  </a:lnTo>
                  <a:lnTo>
                    <a:pt x="157480" y="8891"/>
                  </a:lnTo>
                  <a:lnTo>
                    <a:pt x="167640" y="2541"/>
                  </a:lnTo>
                  <a:lnTo>
                    <a:pt x="177800" y="0"/>
                  </a:lnTo>
                  <a:lnTo>
                    <a:pt x="187960" y="0"/>
                  </a:lnTo>
                  <a:lnTo>
                    <a:pt x="198120" y="0"/>
                  </a:lnTo>
                  <a:lnTo>
                    <a:pt x="208280" y="2541"/>
                  </a:lnTo>
                  <a:lnTo>
                    <a:pt x="219710" y="3811"/>
                  </a:lnTo>
                  <a:lnTo>
                    <a:pt x="229870" y="7622"/>
                  </a:lnTo>
                  <a:lnTo>
                    <a:pt x="238760" y="12700"/>
                  </a:lnTo>
                  <a:lnTo>
                    <a:pt x="247650" y="19050"/>
                  </a:lnTo>
                  <a:lnTo>
                    <a:pt x="255270" y="27941"/>
                  </a:lnTo>
                  <a:lnTo>
                    <a:pt x="262890" y="38100"/>
                  </a:lnTo>
                  <a:lnTo>
                    <a:pt x="270510" y="49531"/>
                  </a:lnTo>
                  <a:lnTo>
                    <a:pt x="278130" y="60961"/>
                  </a:lnTo>
                  <a:lnTo>
                    <a:pt x="285750" y="76200"/>
                  </a:lnTo>
                  <a:lnTo>
                    <a:pt x="292100" y="91441"/>
                  </a:lnTo>
                  <a:lnTo>
                    <a:pt x="299720" y="106681"/>
                  </a:lnTo>
                  <a:lnTo>
                    <a:pt x="306070" y="123191"/>
                  </a:lnTo>
                  <a:lnTo>
                    <a:pt x="311150" y="139700"/>
                  </a:lnTo>
                  <a:lnTo>
                    <a:pt x="314960" y="157481"/>
                  </a:lnTo>
                  <a:lnTo>
                    <a:pt x="318770" y="175261"/>
                  </a:lnTo>
                  <a:lnTo>
                    <a:pt x="320040" y="195581"/>
                  </a:lnTo>
                  <a:lnTo>
                    <a:pt x="321310" y="214631"/>
                  </a:lnTo>
                  <a:lnTo>
                    <a:pt x="322580" y="232411"/>
                  </a:lnTo>
                  <a:lnTo>
                    <a:pt x="322580" y="248922"/>
                  </a:lnTo>
                  <a:lnTo>
                    <a:pt x="323850" y="328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2842260" y="14471650"/>
              <a:ext cx="368301" cy="312421"/>
            </a:xfrm>
            <a:custGeom>
              <a:avLst/>
              <a:gdLst/>
              <a:ahLst/>
              <a:cxnLst/>
              <a:rect l="0" t="0" r="0" b="0"/>
              <a:pathLst>
                <a:path w="368301" h="312421">
                  <a:moveTo>
                    <a:pt x="0" y="63500"/>
                  </a:moveTo>
                  <a:lnTo>
                    <a:pt x="0" y="214630"/>
                  </a:lnTo>
                  <a:lnTo>
                    <a:pt x="1270" y="228600"/>
                  </a:lnTo>
                  <a:lnTo>
                    <a:pt x="3810" y="242570"/>
                  </a:lnTo>
                  <a:lnTo>
                    <a:pt x="6350" y="256539"/>
                  </a:lnTo>
                  <a:lnTo>
                    <a:pt x="10160" y="270511"/>
                  </a:lnTo>
                  <a:lnTo>
                    <a:pt x="15240" y="284480"/>
                  </a:lnTo>
                  <a:lnTo>
                    <a:pt x="20320" y="298450"/>
                  </a:lnTo>
                  <a:lnTo>
                    <a:pt x="29210" y="307339"/>
                  </a:lnTo>
                  <a:lnTo>
                    <a:pt x="39370" y="311150"/>
                  </a:lnTo>
                  <a:lnTo>
                    <a:pt x="50800" y="312420"/>
                  </a:lnTo>
                  <a:lnTo>
                    <a:pt x="60960" y="309880"/>
                  </a:lnTo>
                  <a:lnTo>
                    <a:pt x="69850" y="304800"/>
                  </a:lnTo>
                  <a:lnTo>
                    <a:pt x="78740" y="298450"/>
                  </a:lnTo>
                  <a:lnTo>
                    <a:pt x="87630" y="290830"/>
                  </a:lnTo>
                  <a:lnTo>
                    <a:pt x="106680" y="271780"/>
                  </a:lnTo>
                  <a:lnTo>
                    <a:pt x="115570" y="260350"/>
                  </a:lnTo>
                  <a:lnTo>
                    <a:pt x="124460" y="246380"/>
                  </a:lnTo>
                  <a:lnTo>
                    <a:pt x="132080" y="231139"/>
                  </a:lnTo>
                  <a:lnTo>
                    <a:pt x="138430" y="215900"/>
                  </a:lnTo>
                  <a:lnTo>
                    <a:pt x="143510" y="201930"/>
                  </a:lnTo>
                  <a:lnTo>
                    <a:pt x="148590" y="186689"/>
                  </a:lnTo>
                  <a:lnTo>
                    <a:pt x="153670" y="172720"/>
                  </a:lnTo>
                  <a:lnTo>
                    <a:pt x="161290" y="144780"/>
                  </a:lnTo>
                  <a:lnTo>
                    <a:pt x="165100" y="128270"/>
                  </a:lnTo>
                  <a:lnTo>
                    <a:pt x="172720" y="91439"/>
                  </a:lnTo>
                  <a:lnTo>
                    <a:pt x="173990" y="83820"/>
                  </a:lnTo>
                  <a:lnTo>
                    <a:pt x="171450" y="92711"/>
                  </a:lnTo>
                  <a:lnTo>
                    <a:pt x="170180" y="102870"/>
                  </a:lnTo>
                  <a:lnTo>
                    <a:pt x="170180" y="115570"/>
                  </a:lnTo>
                  <a:lnTo>
                    <a:pt x="170180" y="129539"/>
                  </a:lnTo>
                  <a:lnTo>
                    <a:pt x="170180" y="143511"/>
                  </a:lnTo>
                  <a:lnTo>
                    <a:pt x="172720" y="157480"/>
                  </a:lnTo>
                  <a:lnTo>
                    <a:pt x="175260" y="171450"/>
                  </a:lnTo>
                  <a:lnTo>
                    <a:pt x="176530" y="187961"/>
                  </a:lnTo>
                  <a:lnTo>
                    <a:pt x="177800" y="203200"/>
                  </a:lnTo>
                  <a:lnTo>
                    <a:pt x="177800" y="219711"/>
                  </a:lnTo>
                  <a:lnTo>
                    <a:pt x="180340" y="236220"/>
                  </a:lnTo>
                  <a:lnTo>
                    <a:pt x="185420" y="250189"/>
                  </a:lnTo>
                  <a:lnTo>
                    <a:pt x="190500" y="265430"/>
                  </a:lnTo>
                  <a:lnTo>
                    <a:pt x="196850" y="279400"/>
                  </a:lnTo>
                  <a:lnTo>
                    <a:pt x="205740" y="290830"/>
                  </a:lnTo>
                  <a:lnTo>
                    <a:pt x="214630" y="303530"/>
                  </a:lnTo>
                  <a:lnTo>
                    <a:pt x="226060" y="308611"/>
                  </a:lnTo>
                  <a:lnTo>
                    <a:pt x="240030" y="309880"/>
                  </a:lnTo>
                  <a:lnTo>
                    <a:pt x="255270" y="308611"/>
                  </a:lnTo>
                  <a:lnTo>
                    <a:pt x="266700" y="304800"/>
                  </a:lnTo>
                  <a:lnTo>
                    <a:pt x="278130" y="300989"/>
                  </a:lnTo>
                  <a:lnTo>
                    <a:pt x="287020" y="295911"/>
                  </a:lnTo>
                  <a:lnTo>
                    <a:pt x="295910" y="288289"/>
                  </a:lnTo>
                  <a:lnTo>
                    <a:pt x="303530" y="279400"/>
                  </a:lnTo>
                  <a:lnTo>
                    <a:pt x="311150" y="270511"/>
                  </a:lnTo>
                  <a:lnTo>
                    <a:pt x="317500" y="260350"/>
                  </a:lnTo>
                  <a:lnTo>
                    <a:pt x="322580" y="248920"/>
                  </a:lnTo>
                  <a:lnTo>
                    <a:pt x="327660" y="236220"/>
                  </a:lnTo>
                  <a:lnTo>
                    <a:pt x="332740" y="223520"/>
                  </a:lnTo>
                  <a:lnTo>
                    <a:pt x="336550" y="209550"/>
                  </a:lnTo>
                  <a:lnTo>
                    <a:pt x="344170" y="182880"/>
                  </a:lnTo>
                  <a:lnTo>
                    <a:pt x="351790" y="160020"/>
                  </a:lnTo>
                  <a:lnTo>
                    <a:pt x="353060" y="147320"/>
                  </a:lnTo>
                  <a:lnTo>
                    <a:pt x="355600" y="134620"/>
                  </a:lnTo>
                  <a:lnTo>
                    <a:pt x="356870" y="121920"/>
                  </a:lnTo>
                  <a:lnTo>
                    <a:pt x="356870" y="105411"/>
                  </a:lnTo>
                  <a:lnTo>
                    <a:pt x="358140" y="69850"/>
                  </a:lnTo>
                  <a:lnTo>
                    <a:pt x="359410" y="53339"/>
                  </a:lnTo>
                  <a:lnTo>
                    <a:pt x="360680" y="39370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3305810" y="14535150"/>
              <a:ext cx="368301" cy="78740"/>
            </a:xfrm>
            <a:custGeom>
              <a:avLst/>
              <a:gdLst/>
              <a:ahLst/>
              <a:cxnLst/>
              <a:rect l="0" t="0" r="0" b="0"/>
              <a:pathLst>
                <a:path w="368301" h="78740">
                  <a:moveTo>
                    <a:pt x="0" y="63500"/>
                  </a:moveTo>
                  <a:lnTo>
                    <a:pt x="22860" y="68580"/>
                  </a:lnTo>
                  <a:lnTo>
                    <a:pt x="33020" y="71120"/>
                  </a:lnTo>
                  <a:lnTo>
                    <a:pt x="53340" y="77470"/>
                  </a:lnTo>
                  <a:lnTo>
                    <a:pt x="64770" y="78739"/>
                  </a:lnTo>
                  <a:lnTo>
                    <a:pt x="77470" y="78739"/>
                  </a:lnTo>
                  <a:lnTo>
                    <a:pt x="90170" y="76200"/>
                  </a:lnTo>
                  <a:lnTo>
                    <a:pt x="104140" y="74930"/>
                  </a:lnTo>
                  <a:lnTo>
                    <a:pt x="135890" y="68580"/>
                  </a:lnTo>
                  <a:lnTo>
                    <a:pt x="186690" y="59689"/>
                  </a:lnTo>
                  <a:lnTo>
                    <a:pt x="204470" y="54611"/>
                  </a:lnTo>
                  <a:lnTo>
                    <a:pt x="220980" y="49530"/>
                  </a:lnTo>
                  <a:lnTo>
                    <a:pt x="238760" y="43180"/>
                  </a:lnTo>
                  <a:lnTo>
                    <a:pt x="255270" y="38100"/>
                  </a:lnTo>
                  <a:lnTo>
                    <a:pt x="312420" y="2158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3516630" y="14461489"/>
              <a:ext cx="201931" cy="294642"/>
            </a:xfrm>
            <a:custGeom>
              <a:avLst/>
              <a:gdLst/>
              <a:ahLst/>
              <a:cxnLst/>
              <a:rect l="0" t="0" r="0" b="0"/>
              <a:pathLst>
                <a:path w="201931" h="294642">
                  <a:moveTo>
                    <a:pt x="0" y="0"/>
                  </a:moveTo>
                  <a:lnTo>
                    <a:pt x="27940" y="0"/>
                  </a:lnTo>
                  <a:lnTo>
                    <a:pt x="43180" y="2541"/>
                  </a:lnTo>
                  <a:lnTo>
                    <a:pt x="59690" y="6350"/>
                  </a:lnTo>
                  <a:lnTo>
                    <a:pt x="93980" y="15241"/>
                  </a:lnTo>
                  <a:lnTo>
                    <a:pt x="121920" y="24131"/>
                  </a:lnTo>
                  <a:lnTo>
                    <a:pt x="133350" y="29211"/>
                  </a:lnTo>
                  <a:lnTo>
                    <a:pt x="144780" y="34291"/>
                  </a:lnTo>
                  <a:lnTo>
                    <a:pt x="156210" y="40641"/>
                  </a:lnTo>
                  <a:lnTo>
                    <a:pt x="166370" y="48261"/>
                  </a:lnTo>
                  <a:lnTo>
                    <a:pt x="175260" y="55881"/>
                  </a:lnTo>
                  <a:lnTo>
                    <a:pt x="182880" y="66041"/>
                  </a:lnTo>
                  <a:lnTo>
                    <a:pt x="190500" y="74931"/>
                  </a:lnTo>
                  <a:lnTo>
                    <a:pt x="195580" y="85091"/>
                  </a:lnTo>
                  <a:lnTo>
                    <a:pt x="200660" y="95250"/>
                  </a:lnTo>
                  <a:lnTo>
                    <a:pt x="201930" y="109222"/>
                  </a:lnTo>
                  <a:lnTo>
                    <a:pt x="199390" y="125731"/>
                  </a:lnTo>
                  <a:lnTo>
                    <a:pt x="196850" y="143511"/>
                  </a:lnTo>
                  <a:lnTo>
                    <a:pt x="191770" y="160022"/>
                  </a:lnTo>
                  <a:lnTo>
                    <a:pt x="186690" y="175261"/>
                  </a:lnTo>
                  <a:lnTo>
                    <a:pt x="180340" y="190500"/>
                  </a:lnTo>
                  <a:lnTo>
                    <a:pt x="173990" y="204472"/>
                  </a:lnTo>
                  <a:lnTo>
                    <a:pt x="167640" y="217172"/>
                  </a:lnTo>
                  <a:lnTo>
                    <a:pt x="161290" y="228600"/>
                  </a:lnTo>
                  <a:lnTo>
                    <a:pt x="152400" y="238761"/>
                  </a:lnTo>
                  <a:lnTo>
                    <a:pt x="143510" y="247650"/>
                  </a:lnTo>
                  <a:lnTo>
                    <a:pt x="134620" y="256541"/>
                  </a:lnTo>
                  <a:lnTo>
                    <a:pt x="124460" y="264161"/>
                  </a:lnTo>
                  <a:lnTo>
                    <a:pt x="114300" y="271781"/>
                  </a:lnTo>
                  <a:lnTo>
                    <a:pt x="7366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3976370" y="14356080"/>
              <a:ext cx="232411" cy="392432"/>
            </a:xfrm>
            <a:custGeom>
              <a:avLst/>
              <a:gdLst/>
              <a:ahLst/>
              <a:cxnLst/>
              <a:rect l="0" t="0" r="0" b="0"/>
              <a:pathLst>
                <a:path w="232411" h="392432">
                  <a:moveTo>
                    <a:pt x="203200" y="0"/>
                  </a:moveTo>
                  <a:lnTo>
                    <a:pt x="209550" y="16509"/>
                  </a:lnTo>
                  <a:lnTo>
                    <a:pt x="212090" y="27940"/>
                  </a:lnTo>
                  <a:lnTo>
                    <a:pt x="218440" y="54609"/>
                  </a:lnTo>
                  <a:lnTo>
                    <a:pt x="220980" y="68581"/>
                  </a:lnTo>
                  <a:lnTo>
                    <a:pt x="224790" y="81281"/>
                  </a:lnTo>
                  <a:lnTo>
                    <a:pt x="228600" y="92709"/>
                  </a:lnTo>
                  <a:lnTo>
                    <a:pt x="229870" y="93981"/>
                  </a:lnTo>
                  <a:lnTo>
                    <a:pt x="232410" y="90170"/>
                  </a:lnTo>
                  <a:lnTo>
                    <a:pt x="232410" y="81281"/>
                  </a:lnTo>
                  <a:lnTo>
                    <a:pt x="229870" y="71120"/>
                  </a:lnTo>
                  <a:lnTo>
                    <a:pt x="224790" y="62231"/>
                  </a:lnTo>
                  <a:lnTo>
                    <a:pt x="217170" y="52070"/>
                  </a:lnTo>
                  <a:lnTo>
                    <a:pt x="210820" y="43181"/>
                  </a:lnTo>
                  <a:lnTo>
                    <a:pt x="203200" y="34290"/>
                  </a:lnTo>
                  <a:lnTo>
                    <a:pt x="196850" y="26670"/>
                  </a:lnTo>
                  <a:lnTo>
                    <a:pt x="186690" y="21590"/>
                  </a:lnTo>
                  <a:lnTo>
                    <a:pt x="176530" y="17781"/>
                  </a:lnTo>
                  <a:lnTo>
                    <a:pt x="163830" y="15240"/>
                  </a:lnTo>
                  <a:lnTo>
                    <a:pt x="152400" y="16509"/>
                  </a:lnTo>
                  <a:lnTo>
                    <a:pt x="140970" y="19050"/>
                  </a:lnTo>
                  <a:lnTo>
                    <a:pt x="130810" y="22859"/>
                  </a:lnTo>
                  <a:lnTo>
                    <a:pt x="119380" y="29209"/>
                  </a:lnTo>
                  <a:lnTo>
                    <a:pt x="109220" y="36831"/>
                  </a:lnTo>
                  <a:lnTo>
                    <a:pt x="97790" y="45720"/>
                  </a:lnTo>
                  <a:lnTo>
                    <a:pt x="87630" y="55881"/>
                  </a:lnTo>
                  <a:lnTo>
                    <a:pt x="77470" y="68581"/>
                  </a:lnTo>
                  <a:lnTo>
                    <a:pt x="66040" y="80009"/>
                  </a:lnTo>
                  <a:lnTo>
                    <a:pt x="57150" y="93981"/>
                  </a:lnTo>
                  <a:lnTo>
                    <a:pt x="48260" y="110490"/>
                  </a:lnTo>
                  <a:lnTo>
                    <a:pt x="40640" y="125731"/>
                  </a:lnTo>
                  <a:lnTo>
                    <a:pt x="33020" y="142240"/>
                  </a:lnTo>
                  <a:lnTo>
                    <a:pt x="17780" y="176531"/>
                  </a:lnTo>
                  <a:lnTo>
                    <a:pt x="11430" y="194309"/>
                  </a:lnTo>
                  <a:lnTo>
                    <a:pt x="6350" y="214631"/>
                  </a:lnTo>
                  <a:lnTo>
                    <a:pt x="2540" y="233681"/>
                  </a:lnTo>
                  <a:lnTo>
                    <a:pt x="0" y="252731"/>
                  </a:lnTo>
                  <a:lnTo>
                    <a:pt x="0" y="271781"/>
                  </a:lnTo>
                  <a:lnTo>
                    <a:pt x="1270" y="289559"/>
                  </a:lnTo>
                  <a:lnTo>
                    <a:pt x="2540" y="307340"/>
                  </a:lnTo>
                  <a:lnTo>
                    <a:pt x="5080" y="322581"/>
                  </a:lnTo>
                  <a:lnTo>
                    <a:pt x="8890" y="337820"/>
                  </a:lnTo>
                  <a:lnTo>
                    <a:pt x="13970" y="350520"/>
                  </a:lnTo>
                  <a:lnTo>
                    <a:pt x="20320" y="360681"/>
                  </a:lnTo>
                  <a:lnTo>
                    <a:pt x="29210" y="370840"/>
                  </a:lnTo>
                  <a:lnTo>
                    <a:pt x="38100" y="378459"/>
                  </a:lnTo>
                  <a:lnTo>
                    <a:pt x="46990" y="384809"/>
                  </a:lnTo>
                  <a:lnTo>
                    <a:pt x="57150" y="389890"/>
                  </a:lnTo>
                  <a:lnTo>
                    <a:pt x="68580" y="392431"/>
                  </a:lnTo>
                  <a:lnTo>
                    <a:pt x="81280" y="392431"/>
                  </a:lnTo>
                  <a:lnTo>
                    <a:pt x="93980" y="391159"/>
                  </a:lnTo>
                  <a:lnTo>
                    <a:pt x="107950" y="387350"/>
                  </a:lnTo>
                  <a:lnTo>
                    <a:pt x="123190" y="381000"/>
                  </a:lnTo>
                  <a:lnTo>
                    <a:pt x="17145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207510" y="14513561"/>
              <a:ext cx="162561" cy="269240"/>
            </a:xfrm>
            <a:custGeom>
              <a:avLst/>
              <a:gdLst/>
              <a:ahLst/>
              <a:cxnLst/>
              <a:rect l="0" t="0" r="0" b="0"/>
              <a:pathLst>
                <a:path w="162561" h="269240">
                  <a:moveTo>
                    <a:pt x="67310" y="0"/>
                  </a:moveTo>
                  <a:lnTo>
                    <a:pt x="60960" y="17778"/>
                  </a:lnTo>
                  <a:lnTo>
                    <a:pt x="55880" y="29209"/>
                  </a:lnTo>
                  <a:lnTo>
                    <a:pt x="40640" y="60959"/>
                  </a:lnTo>
                  <a:lnTo>
                    <a:pt x="34290" y="77469"/>
                  </a:lnTo>
                  <a:lnTo>
                    <a:pt x="29210" y="92709"/>
                  </a:lnTo>
                  <a:lnTo>
                    <a:pt x="24130" y="107950"/>
                  </a:lnTo>
                  <a:lnTo>
                    <a:pt x="20320" y="121919"/>
                  </a:lnTo>
                  <a:lnTo>
                    <a:pt x="11430" y="151128"/>
                  </a:lnTo>
                  <a:lnTo>
                    <a:pt x="0" y="193039"/>
                  </a:lnTo>
                  <a:lnTo>
                    <a:pt x="0" y="205739"/>
                  </a:lnTo>
                  <a:lnTo>
                    <a:pt x="0" y="218439"/>
                  </a:lnTo>
                  <a:lnTo>
                    <a:pt x="1270" y="229869"/>
                  </a:lnTo>
                  <a:lnTo>
                    <a:pt x="5080" y="241300"/>
                  </a:lnTo>
                  <a:lnTo>
                    <a:pt x="11430" y="252728"/>
                  </a:lnTo>
                  <a:lnTo>
                    <a:pt x="20320" y="262889"/>
                  </a:lnTo>
                  <a:lnTo>
                    <a:pt x="30480" y="267969"/>
                  </a:lnTo>
                  <a:lnTo>
                    <a:pt x="44450" y="269239"/>
                  </a:lnTo>
                  <a:lnTo>
                    <a:pt x="58420" y="266700"/>
                  </a:lnTo>
                  <a:lnTo>
                    <a:pt x="73660" y="264159"/>
                  </a:lnTo>
                  <a:lnTo>
                    <a:pt x="87630" y="259078"/>
                  </a:lnTo>
                  <a:lnTo>
                    <a:pt x="101600" y="254000"/>
                  </a:lnTo>
                  <a:lnTo>
                    <a:pt x="113030" y="246378"/>
                  </a:lnTo>
                  <a:lnTo>
                    <a:pt x="124460" y="238759"/>
                  </a:lnTo>
                  <a:lnTo>
                    <a:pt x="133350" y="228600"/>
                  </a:lnTo>
                  <a:lnTo>
                    <a:pt x="140970" y="218439"/>
                  </a:lnTo>
                  <a:lnTo>
                    <a:pt x="149860" y="207009"/>
                  </a:lnTo>
                  <a:lnTo>
                    <a:pt x="157480" y="194309"/>
                  </a:lnTo>
                  <a:lnTo>
                    <a:pt x="161290" y="177800"/>
                  </a:lnTo>
                  <a:lnTo>
                    <a:pt x="162560" y="158750"/>
                  </a:lnTo>
                  <a:lnTo>
                    <a:pt x="162560" y="137159"/>
                  </a:lnTo>
                  <a:lnTo>
                    <a:pt x="161290" y="119378"/>
                  </a:lnTo>
                  <a:lnTo>
                    <a:pt x="158750" y="104139"/>
                  </a:lnTo>
                  <a:lnTo>
                    <a:pt x="156210" y="91439"/>
                  </a:lnTo>
                  <a:lnTo>
                    <a:pt x="152400" y="80009"/>
                  </a:lnTo>
                  <a:lnTo>
                    <a:pt x="147320" y="69850"/>
                  </a:lnTo>
                  <a:lnTo>
                    <a:pt x="142240" y="60959"/>
                  </a:lnTo>
                  <a:lnTo>
                    <a:pt x="134620" y="53339"/>
                  </a:lnTo>
                  <a:lnTo>
                    <a:pt x="125730" y="46989"/>
                  </a:lnTo>
                  <a:lnTo>
                    <a:pt x="116840" y="41909"/>
                  </a:lnTo>
                  <a:lnTo>
                    <a:pt x="106680" y="38100"/>
                  </a:lnTo>
                  <a:lnTo>
                    <a:pt x="93980" y="33019"/>
                  </a:lnTo>
                  <a:lnTo>
                    <a:pt x="4572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4400550" y="14518639"/>
              <a:ext cx="179071" cy="231142"/>
            </a:xfrm>
            <a:custGeom>
              <a:avLst/>
              <a:gdLst/>
              <a:ahLst/>
              <a:cxnLst/>
              <a:rect l="0" t="0" r="0" b="0"/>
              <a:pathLst>
                <a:path w="179071" h="231142">
                  <a:moveTo>
                    <a:pt x="0" y="26672"/>
                  </a:moveTo>
                  <a:lnTo>
                    <a:pt x="6350" y="43181"/>
                  </a:lnTo>
                  <a:lnTo>
                    <a:pt x="7620" y="57150"/>
                  </a:lnTo>
                  <a:lnTo>
                    <a:pt x="8890" y="73661"/>
                  </a:lnTo>
                  <a:lnTo>
                    <a:pt x="10160" y="110491"/>
                  </a:lnTo>
                  <a:lnTo>
                    <a:pt x="10160" y="172722"/>
                  </a:lnTo>
                  <a:lnTo>
                    <a:pt x="10160" y="187961"/>
                  </a:lnTo>
                  <a:lnTo>
                    <a:pt x="10160" y="200661"/>
                  </a:lnTo>
                  <a:lnTo>
                    <a:pt x="7620" y="213361"/>
                  </a:lnTo>
                  <a:lnTo>
                    <a:pt x="5080" y="224791"/>
                  </a:lnTo>
                  <a:lnTo>
                    <a:pt x="6350" y="229872"/>
                  </a:lnTo>
                  <a:lnTo>
                    <a:pt x="8890" y="231141"/>
                  </a:lnTo>
                  <a:lnTo>
                    <a:pt x="12700" y="229872"/>
                  </a:lnTo>
                  <a:lnTo>
                    <a:pt x="16510" y="226061"/>
                  </a:lnTo>
                  <a:lnTo>
                    <a:pt x="20320" y="218441"/>
                  </a:lnTo>
                  <a:lnTo>
                    <a:pt x="24130" y="210822"/>
                  </a:lnTo>
                  <a:lnTo>
                    <a:pt x="27940" y="200661"/>
                  </a:lnTo>
                  <a:lnTo>
                    <a:pt x="31750" y="186691"/>
                  </a:lnTo>
                  <a:lnTo>
                    <a:pt x="35560" y="172722"/>
                  </a:lnTo>
                  <a:lnTo>
                    <a:pt x="41910" y="139700"/>
                  </a:lnTo>
                  <a:lnTo>
                    <a:pt x="45720" y="123191"/>
                  </a:lnTo>
                  <a:lnTo>
                    <a:pt x="50800" y="107950"/>
                  </a:lnTo>
                  <a:lnTo>
                    <a:pt x="55880" y="92711"/>
                  </a:lnTo>
                  <a:lnTo>
                    <a:pt x="62230" y="77472"/>
                  </a:lnTo>
                  <a:lnTo>
                    <a:pt x="68580" y="64772"/>
                  </a:lnTo>
                  <a:lnTo>
                    <a:pt x="74930" y="52072"/>
                  </a:lnTo>
                  <a:lnTo>
                    <a:pt x="81280" y="40641"/>
                  </a:lnTo>
                  <a:lnTo>
                    <a:pt x="90170" y="30481"/>
                  </a:lnTo>
                  <a:lnTo>
                    <a:pt x="99060" y="20322"/>
                  </a:lnTo>
                  <a:lnTo>
                    <a:pt x="107950" y="12700"/>
                  </a:lnTo>
                  <a:lnTo>
                    <a:pt x="119380" y="6350"/>
                  </a:lnTo>
                  <a:lnTo>
                    <a:pt x="130810" y="2541"/>
                  </a:lnTo>
                  <a:lnTo>
                    <a:pt x="143510" y="0"/>
                  </a:lnTo>
                  <a:lnTo>
                    <a:pt x="153670" y="6350"/>
                  </a:lnTo>
                  <a:lnTo>
                    <a:pt x="161290" y="16511"/>
                  </a:lnTo>
                  <a:lnTo>
                    <a:pt x="166370" y="30481"/>
                  </a:lnTo>
                  <a:lnTo>
                    <a:pt x="170180" y="48261"/>
                  </a:lnTo>
                  <a:lnTo>
                    <a:pt x="170180" y="67311"/>
                  </a:lnTo>
                  <a:lnTo>
                    <a:pt x="168910" y="125731"/>
                  </a:lnTo>
                  <a:lnTo>
                    <a:pt x="168910" y="142241"/>
                  </a:lnTo>
                  <a:lnTo>
                    <a:pt x="170180" y="157481"/>
                  </a:lnTo>
                  <a:lnTo>
                    <a:pt x="179070" y="2273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4685030" y="14314170"/>
              <a:ext cx="200661" cy="420370"/>
            </a:xfrm>
            <a:custGeom>
              <a:avLst/>
              <a:gdLst/>
              <a:ahLst/>
              <a:cxnLst/>
              <a:rect l="0" t="0" r="0" b="0"/>
              <a:pathLst>
                <a:path w="200661" h="420370">
                  <a:moveTo>
                    <a:pt x="200660" y="31750"/>
                  </a:moveTo>
                  <a:lnTo>
                    <a:pt x="189230" y="20319"/>
                  </a:lnTo>
                  <a:lnTo>
                    <a:pt x="181610" y="15241"/>
                  </a:lnTo>
                  <a:lnTo>
                    <a:pt x="173990" y="8891"/>
                  </a:lnTo>
                  <a:lnTo>
                    <a:pt x="165100" y="2541"/>
                  </a:lnTo>
                  <a:lnTo>
                    <a:pt x="154940" y="0"/>
                  </a:lnTo>
                  <a:lnTo>
                    <a:pt x="143510" y="1269"/>
                  </a:lnTo>
                  <a:lnTo>
                    <a:pt x="130810" y="3810"/>
                  </a:lnTo>
                  <a:lnTo>
                    <a:pt x="118110" y="10160"/>
                  </a:lnTo>
                  <a:lnTo>
                    <a:pt x="106680" y="16510"/>
                  </a:lnTo>
                  <a:lnTo>
                    <a:pt x="96520" y="25400"/>
                  </a:lnTo>
                  <a:lnTo>
                    <a:pt x="86360" y="35560"/>
                  </a:lnTo>
                  <a:lnTo>
                    <a:pt x="77470" y="46991"/>
                  </a:lnTo>
                  <a:lnTo>
                    <a:pt x="69850" y="59691"/>
                  </a:lnTo>
                  <a:lnTo>
                    <a:pt x="62230" y="73660"/>
                  </a:lnTo>
                  <a:lnTo>
                    <a:pt x="57150" y="88900"/>
                  </a:lnTo>
                  <a:lnTo>
                    <a:pt x="46990" y="121919"/>
                  </a:lnTo>
                  <a:lnTo>
                    <a:pt x="34290" y="161291"/>
                  </a:lnTo>
                  <a:lnTo>
                    <a:pt x="29210" y="180341"/>
                  </a:lnTo>
                  <a:lnTo>
                    <a:pt x="26670" y="200660"/>
                  </a:lnTo>
                  <a:lnTo>
                    <a:pt x="25400" y="222250"/>
                  </a:lnTo>
                  <a:lnTo>
                    <a:pt x="22860" y="241300"/>
                  </a:lnTo>
                  <a:lnTo>
                    <a:pt x="20320" y="260350"/>
                  </a:lnTo>
                  <a:lnTo>
                    <a:pt x="16510" y="279400"/>
                  </a:lnTo>
                  <a:lnTo>
                    <a:pt x="15240" y="295910"/>
                  </a:lnTo>
                  <a:lnTo>
                    <a:pt x="13970" y="311150"/>
                  </a:lnTo>
                  <a:lnTo>
                    <a:pt x="12700" y="327660"/>
                  </a:lnTo>
                  <a:lnTo>
                    <a:pt x="10160" y="340360"/>
                  </a:lnTo>
                  <a:lnTo>
                    <a:pt x="8890" y="353060"/>
                  </a:lnTo>
                  <a:lnTo>
                    <a:pt x="0" y="420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4664710" y="14470380"/>
              <a:ext cx="336551" cy="238760"/>
            </a:xfrm>
            <a:custGeom>
              <a:avLst/>
              <a:gdLst/>
              <a:ahLst/>
              <a:cxnLst/>
              <a:rect l="0" t="0" r="0" b="0"/>
              <a:pathLst>
                <a:path w="336551" h="238760">
                  <a:moveTo>
                    <a:pt x="0" y="33020"/>
                  </a:moveTo>
                  <a:lnTo>
                    <a:pt x="10160" y="44450"/>
                  </a:lnTo>
                  <a:lnTo>
                    <a:pt x="19050" y="49531"/>
                  </a:lnTo>
                  <a:lnTo>
                    <a:pt x="27940" y="55881"/>
                  </a:lnTo>
                  <a:lnTo>
                    <a:pt x="39370" y="62231"/>
                  </a:lnTo>
                  <a:lnTo>
                    <a:pt x="50800" y="67309"/>
                  </a:lnTo>
                  <a:lnTo>
                    <a:pt x="62230" y="72390"/>
                  </a:lnTo>
                  <a:lnTo>
                    <a:pt x="72390" y="77470"/>
                  </a:lnTo>
                  <a:lnTo>
                    <a:pt x="87630" y="81281"/>
                  </a:lnTo>
                  <a:lnTo>
                    <a:pt x="106680" y="85090"/>
                  </a:lnTo>
                  <a:lnTo>
                    <a:pt x="127000" y="88900"/>
                  </a:lnTo>
                  <a:lnTo>
                    <a:pt x="144780" y="90170"/>
                  </a:lnTo>
                  <a:lnTo>
                    <a:pt x="162560" y="90170"/>
                  </a:lnTo>
                  <a:lnTo>
                    <a:pt x="177800" y="88900"/>
                  </a:lnTo>
                  <a:lnTo>
                    <a:pt x="193040" y="87631"/>
                  </a:lnTo>
                  <a:lnTo>
                    <a:pt x="223520" y="86359"/>
                  </a:lnTo>
                  <a:lnTo>
                    <a:pt x="237490" y="85090"/>
                  </a:lnTo>
                  <a:lnTo>
                    <a:pt x="251460" y="82550"/>
                  </a:lnTo>
                  <a:lnTo>
                    <a:pt x="265430" y="80009"/>
                  </a:lnTo>
                  <a:lnTo>
                    <a:pt x="279400" y="76200"/>
                  </a:lnTo>
                  <a:lnTo>
                    <a:pt x="290830" y="71120"/>
                  </a:lnTo>
                  <a:lnTo>
                    <a:pt x="302260" y="66040"/>
                  </a:lnTo>
                  <a:lnTo>
                    <a:pt x="312420" y="58420"/>
                  </a:lnTo>
                  <a:lnTo>
                    <a:pt x="321310" y="49531"/>
                  </a:lnTo>
                  <a:lnTo>
                    <a:pt x="330200" y="40640"/>
                  </a:lnTo>
                  <a:lnTo>
                    <a:pt x="332740" y="33020"/>
                  </a:lnTo>
                  <a:lnTo>
                    <a:pt x="332740" y="24131"/>
                  </a:lnTo>
                  <a:lnTo>
                    <a:pt x="330200" y="16509"/>
                  </a:lnTo>
                  <a:lnTo>
                    <a:pt x="323850" y="10159"/>
                  </a:lnTo>
                  <a:lnTo>
                    <a:pt x="314960" y="5081"/>
                  </a:lnTo>
                  <a:lnTo>
                    <a:pt x="304800" y="0"/>
                  </a:lnTo>
                  <a:lnTo>
                    <a:pt x="290830" y="0"/>
                  </a:lnTo>
                  <a:lnTo>
                    <a:pt x="274320" y="1270"/>
                  </a:lnTo>
                  <a:lnTo>
                    <a:pt x="256540" y="5081"/>
                  </a:lnTo>
                  <a:lnTo>
                    <a:pt x="241300" y="10159"/>
                  </a:lnTo>
                  <a:lnTo>
                    <a:pt x="227330" y="15240"/>
                  </a:lnTo>
                  <a:lnTo>
                    <a:pt x="214630" y="21590"/>
                  </a:lnTo>
                  <a:lnTo>
                    <a:pt x="203200" y="30481"/>
                  </a:lnTo>
                  <a:lnTo>
                    <a:pt x="194310" y="40640"/>
                  </a:lnTo>
                  <a:lnTo>
                    <a:pt x="185420" y="52070"/>
                  </a:lnTo>
                  <a:lnTo>
                    <a:pt x="177800" y="63500"/>
                  </a:lnTo>
                  <a:lnTo>
                    <a:pt x="172720" y="73659"/>
                  </a:lnTo>
                  <a:lnTo>
                    <a:pt x="167640" y="85090"/>
                  </a:lnTo>
                  <a:lnTo>
                    <a:pt x="163830" y="96520"/>
                  </a:lnTo>
                  <a:lnTo>
                    <a:pt x="161290" y="109220"/>
                  </a:lnTo>
                  <a:lnTo>
                    <a:pt x="160020" y="123190"/>
                  </a:lnTo>
                  <a:lnTo>
                    <a:pt x="160020" y="135890"/>
                  </a:lnTo>
                  <a:lnTo>
                    <a:pt x="161290" y="149859"/>
                  </a:lnTo>
                  <a:lnTo>
                    <a:pt x="163830" y="163831"/>
                  </a:lnTo>
                  <a:lnTo>
                    <a:pt x="167640" y="176531"/>
                  </a:lnTo>
                  <a:lnTo>
                    <a:pt x="172720" y="187959"/>
                  </a:lnTo>
                  <a:lnTo>
                    <a:pt x="177800" y="199390"/>
                  </a:lnTo>
                  <a:lnTo>
                    <a:pt x="184150" y="209550"/>
                  </a:lnTo>
                  <a:lnTo>
                    <a:pt x="190500" y="218440"/>
                  </a:lnTo>
                  <a:lnTo>
                    <a:pt x="196850" y="227331"/>
                  </a:lnTo>
                  <a:lnTo>
                    <a:pt x="205740" y="232409"/>
                  </a:lnTo>
                  <a:lnTo>
                    <a:pt x="217170" y="236220"/>
                  </a:lnTo>
                  <a:lnTo>
                    <a:pt x="228600" y="238759"/>
                  </a:lnTo>
                  <a:lnTo>
                    <a:pt x="245110" y="237490"/>
                  </a:lnTo>
                  <a:lnTo>
                    <a:pt x="266700" y="234950"/>
                  </a:lnTo>
                  <a:lnTo>
                    <a:pt x="33655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5071110" y="14260830"/>
              <a:ext cx="234951" cy="415291"/>
            </a:xfrm>
            <a:custGeom>
              <a:avLst/>
              <a:gdLst/>
              <a:ahLst/>
              <a:cxnLst/>
              <a:rect l="0" t="0" r="0" b="0"/>
              <a:pathLst>
                <a:path w="234951" h="415291">
                  <a:moveTo>
                    <a:pt x="234950" y="0"/>
                  </a:moveTo>
                  <a:lnTo>
                    <a:pt x="223520" y="22859"/>
                  </a:lnTo>
                  <a:lnTo>
                    <a:pt x="219710" y="34290"/>
                  </a:lnTo>
                  <a:lnTo>
                    <a:pt x="215900" y="46990"/>
                  </a:lnTo>
                  <a:lnTo>
                    <a:pt x="212090" y="59690"/>
                  </a:lnTo>
                  <a:lnTo>
                    <a:pt x="208280" y="72390"/>
                  </a:lnTo>
                  <a:lnTo>
                    <a:pt x="207010" y="86359"/>
                  </a:lnTo>
                  <a:lnTo>
                    <a:pt x="205740" y="99059"/>
                  </a:lnTo>
                  <a:lnTo>
                    <a:pt x="204470" y="114300"/>
                  </a:lnTo>
                  <a:lnTo>
                    <a:pt x="201930" y="130809"/>
                  </a:lnTo>
                  <a:lnTo>
                    <a:pt x="199390" y="147320"/>
                  </a:lnTo>
                  <a:lnTo>
                    <a:pt x="196850" y="165100"/>
                  </a:lnTo>
                  <a:lnTo>
                    <a:pt x="195580" y="184150"/>
                  </a:lnTo>
                  <a:lnTo>
                    <a:pt x="194310" y="222250"/>
                  </a:lnTo>
                  <a:lnTo>
                    <a:pt x="193040" y="259081"/>
                  </a:lnTo>
                  <a:lnTo>
                    <a:pt x="194310" y="275590"/>
                  </a:lnTo>
                  <a:lnTo>
                    <a:pt x="196850" y="292100"/>
                  </a:lnTo>
                  <a:lnTo>
                    <a:pt x="199390" y="307340"/>
                  </a:lnTo>
                  <a:lnTo>
                    <a:pt x="200660" y="321309"/>
                  </a:lnTo>
                  <a:lnTo>
                    <a:pt x="201930" y="336550"/>
                  </a:lnTo>
                  <a:lnTo>
                    <a:pt x="201930" y="350520"/>
                  </a:lnTo>
                  <a:lnTo>
                    <a:pt x="204470" y="364490"/>
                  </a:lnTo>
                  <a:lnTo>
                    <a:pt x="205740" y="375920"/>
                  </a:lnTo>
                  <a:lnTo>
                    <a:pt x="208280" y="387350"/>
                  </a:lnTo>
                  <a:lnTo>
                    <a:pt x="212090" y="392431"/>
                  </a:lnTo>
                  <a:lnTo>
                    <a:pt x="214630" y="391159"/>
                  </a:lnTo>
                  <a:lnTo>
                    <a:pt x="218440" y="387350"/>
                  </a:lnTo>
                  <a:lnTo>
                    <a:pt x="219710" y="381000"/>
                  </a:lnTo>
                  <a:lnTo>
                    <a:pt x="218440" y="373381"/>
                  </a:lnTo>
                  <a:lnTo>
                    <a:pt x="217170" y="365759"/>
                  </a:lnTo>
                  <a:lnTo>
                    <a:pt x="213360" y="351790"/>
                  </a:lnTo>
                  <a:lnTo>
                    <a:pt x="209550" y="336550"/>
                  </a:lnTo>
                  <a:lnTo>
                    <a:pt x="204470" y="320040"/>
                  </a:lnTo>
                  <a:lnTo>
                    <a:pt x="198120" y="306070"/>
                  </a:lnTo>
                  <a:lnTo>
                    <a:pt x="191770" y="294640"/>
                  </a:lnTo>
                  <a:lnTo>
                    <a:pt x="185420" y="284481"/>
                  </a:lnTo>
                  <a:lnTo>
                    <a:pt x="177800" y="274320"/>
                  </a:lnTo>
                  <a:lnTo>
                    <a:pt x="168910" y="266700"/>
                  </a:lnTo>
                  <a:lnTo>
                    <a:pt x="158750" y="259081"/>
                  </a:lnTo>
                  <a:lnTo>
                    <a:pt x="149860" y="252731"/>
                  </a:lnTo>
                  <a:lnTo>
                    <a:pt x="139700" y="246381"/>
                  </a:lnTo>
                  <a:lnTo>
                    <a:pt x="129540" y="241300"/>
                  </a:lnTo>
                  <a:lnTo>
                    <a:pt x="119380" y="240031"/>
                  </a:lnTo>
                  <a:lnTo>
                    <a:pt x="109220" y="240031"/>
                  </a:lnTo>
                  <a:lnTo>
                    <a:pt x="97790" y="240031"/>
                  </a:lnTo>
                  <a:lnTo>
                    <a:pt x="87630" y="242570"/>
                  </a:lnTo>
                  <a:lnTo>
                    <a:pt x="77470" y="245109"/>
                  </a:lnTo>
                  <a:lnTo>
                    <a:pt x="67310" y="247650"/>
                  </a:lnTo>
                  <a:lnTo>
                    <a:pt x="57150" y="252731"/>
                  </a:lnTo>
                  <a:lnTo>
                    <a:pt x="48260" y="260350"/>
                  </a:lnTo>
                  <a:lnTo>
                    <a:pt x="17780" y="290831"/>
                  </a:lnTo>
                  <a:lnTo>
                    <a:pt x="12700" y="299720"/>
                  </a:lnTo>
                  <a:lnTo>
                    <a:pt x="7620" y="308609"/>
                  </a:lnTo>
                  <a:lnTo>
                    <a:pt x="2540" y="318770"/>
                  </a:lnTo>
                  <a:lnTo>
                    <a:pt x="0" y="330200"/>
                  </a:lnTo>
                  <a:lnTo>
                    <a:pt x="0" y="344170"/>
                  </a:lnTo>
                  <a:lnTo>
                    <a:pt x="1270" y="359409"/>
                  </a:lnTo>
                  <a:lnTo>
                    <a:pt x="6350" y="373381"/>
                  </a:lnTo>
                  <a:lnTo>
                    <a:pt x="15240" y="386081"/>
                  </a:lnTo>
                  <a:lnTo>
                    <a:pt x="25400" y="397509"/>
                  </a:lnTo>
                  <a:lnTo>
                    <a:pt x="38100" y="406400"/>
                  </a:lnTo>
                  <a:lnTo>
                    <a:pt x="52070" y="411481"/>
                  </a:lnTo>
                  <a:lnTo>
                    <a:pt x="67310" y="414020"/>
                  </a:lnTo>
                  <a:lnTo>
                    <a:pt x="82550" y="415290"/>
                  </a:lnTo>
                  <a:lnTo>
                    <a:pt x="97790" y="415290"/>
                  </a:lnTo>
                  <a:lnTo>
                    <a:pt x="111760" y="414020"/>
                  </a:lnTo>
                  <a:lnTo>
                    <a:pt x="127000" y="410209"/>
                  </a:lnTo>
                  <a:lnTo>
                    <a:pt x="143510" y="406400"/>
                  </a:lnTo>
                  <a:lnTo>
                    <a:pt x="203200" y="379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2863850" y="14571980"/>
              <a:ext cx="378461" cy="132082"/>
            </a:xfrm>
            <a:custGeom>
              <a:avLst/>
              <a:gdLst/>
              <a:ahLst/>
              <a:cxnLst/>
              <a:rect l="0" t="0" r="0" b="0"/>
              <a:pathLst>
                <a:path w="378461" h="132082">
                  <a:moveTo>
                    <a:pt x="0" y="132081"/>
                  </a:moveTo>
                  <a:lnTo>
                    <a:pt x="22860" y="120650"/>
                  </a:lnTo>
                  <a:lnTo>
                    <a:pt x="31750" y="114300"/>
                  </a:lnTo>
                  <a:lnTo>
                    <a:pt x="43180" y="109220"/>
                  </a:lnTo>
                  <a:lnTo>
                    <a:pt x="53340" y="102870"/>
                  </a:lnTo>
                  <a:lnTo>
                    <a:pt x="63500" y="96520"/>
                  </a:lnTo>
                  <a:lnTo>
                    <a:pt x="73660" y="91440"/>
                  </a:lnTo>
                  <a:lnTo>
                    <a:pt x="142240" y="63500"/>
                  </a:lnTo>
                  <a:lnTo>
                    <a:pt x="171450" y="50800"/>
                  </a:lnTo>
                  <a:lnTo>
                    <a:pt x="185420" y="44450"/>
                  </a:lnTo>
                  <a:lnTo>
                    <a:pt x="199390" y="39370"/>
                  </a:lnTo>
                  <a:lnTo>
                    <a:pt x="213360" y="35559"/>
                  </a:lnTo>
                  <a:lnTo>
                    <a:pt x="227330" y="30481"/>
                  </a:lnTo>
                  <a:lnTo>
                    <a:pt x="242570" y="24131"/>
                  </a:lnTo>
                  <a:lnTo>
                    <a:pt x="256540" y="17781"/>
                  </a:lnTo>
                  <a:lnTo>
                    <a:pt x="270510" y="13970"/>
                  </a:lnTo>
                  <a:lnTo>
                    <a:pt x="284480" y="11431"/>
                  </a:lnTo>
                  <a:lnTo>
                    <a:pt x="298450" y="8890"/>
                  </a:lnTo>
                  <a:lnTo>
                    <a:pt x="311150" y="6350"/>
                  </a:lnTo>
                  <a:lnTo>
                    <a:pt x="322580" y="3809"/>
                  </a:lnTo>
                  <a:lnTo>
                    <a:pt x="335280" y="1270"/>
                  </a:lnTo>
                  <a:lnTo>
                    <a:pt x="339090" y="0"/>
                  </a:lnTo>
                  <a:lnTo>
                    <a:pt x="337820" y="0"/>
                  </a:lnTo>
                  <a:lnTo>
                    <a:pt x="288290" y="20320"/>
                  </a:lnTo>
                  <a:lnTo>
                    <a:pt x="265430" y="29209"/>
                  </a:lnTo>
                  <a:lnTo>
                    <a:pt x="252730" y="33020"/>
                  </a:lnTo>
                  <a:lnTo>
                    <a:pt x="226060" y="40640"/>
                  </a:lnTo>
                  <a:lnTo>
                    <a:pt x="214630" y="44450"/>
                  </a:lnTo>
                  <a:lnTo>
                    <a:pt x="201930" y="50800"/>
                  </a:lnTo>
                  <a:lnTo>
                    <a:pt x="190500" y="55881"/>
                  </a:lnTo>
                  <a:lnTo>
                    <a:pt x="180340" y="60959"/>
                  </a:lnTo>
                  <a:lnTo>
                    <a:pt x="168910" y="66040"/>
                  </a:lnTo>
                  <a:lnTo>
                    <a:pt x="158750" y="69850"/>
                  </a:lnTo>
                  <a:lnTo>
                    <a:pt x="147320" y="76200"/>
                  </a:lnTo>
                  <a:lnTo>
                    <a:pt x="137160" y="81281"/>
                  </a:lnTo>
                  <a:lnTo>
                    <a:pt x="127000" y="87631"/>
                  </a:lnTo>
                  <a:lnTo>
                    <a:pt x="121920" y="93981"/>
                  </a:lnTo>
                  <a:lnTo>
                    <a:pt x="120650" y="100331"/>
                  </a:lnTo>
                  <a:lnTo>
                    <a:pt x="123190" y="107950"/>
                  </a:lnTo>
                  <a:lnTo>
                    <a:pt x="130810" y="111759"/>
                  </a:lnTo>
                  <a:lnTo>
                    <a:pt x="143510" y="115570"/>
                  </a:lnTo>
                  <a:lnTo>
                    <a:pt x="158750" y="116840"/>
                  </a:lnTo>
                  <a:lnTo>
                    <a:pt x="172720" y="116840"/>
                  </a:lnTo>
                  <a:lnTo>
                    <a:pt x="185420" y="115570"/>
                  </a:lnTo>
                  <a:lnTo>
                    <a:pt x="196850" y="114300"/>
                  </a:lnTo>
                  <a:lnTo>
                    <a:pt x="209550" y="111759"/>
                  </a:lnTo>
                  <a:lnTo>
                    <a:pt x="236220" y="106681"/>
                  </a:lnTo>
                  <a:lnTo>
                    <a:pt x="318770" y="86359"/>
                  </a:lnTo>
                  <a:lnTo>
                    <a:pt x="332740" y="82550"/>
                  </a:lnTo>
                  <a:lnTo>
                    <a:pt x="378460" y="68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2915920" y="14118589"/>
              <a:ext cx="332741" cy="336551"/>
            </a:xfrm>
            <a:custGeom>
              <a:avLst/>
              <a:gdLst/>
              <a:ahLst/>
              <a:cxnLst/>
              <a:rect l="0" t="0" r="0" b="0"/>
              <a:pathLst>
                <a:path w="332741" h="336551">
                  <a:moveTo>
                    <a:pt x="31750" y="132081"/>
                  </a:moveTo>
                  <a:lnTo>
                    <a:pt x="17780" y="176531"/>
                  </a:lnTo>
                  <a:lnTo>
                    <a:pt x="15240" y="190500"/>
                  </a:lnTo>
                  <a:lnTo>
                    <a:pt x="13970" y="208281"/>
                  </a:lnTo>
                  <a:lnTo>
                    <a:pt x="12700" y="228600"/>
                  </a:lnTo>
                  <a:lnTo>
                    <a:pt x="11430" y="246381"/>
                  </a:lnTo>
                  <a:lnTo>
                    <a:pt x="8890" y="264161"/>
                  </a:lnTo>
                  <a:lnTo>
                    <a:pt x="6350" y="279400"/>
                  </a:lnTo>
                  <a:lnTo>
                    <a:pt x="3810" y="295911"/>
                  </a:lnTo>
                  <a:lnTo>
                    <a:pt x="2540" y="312422"/>
                  </a:lnTo>
                  <a:lnTo>
                    <a:pt x="2540" y="330200"/>
                  </a:lnTo>
                  <a:lnTo>
                    <a:pt x="1270" y="336550"/>
                  </a:lnTo>
                  <a:lnTo>
                    <a:pt x="1270" y="336550"/>
                  </a:lnTo>
                  <a:lnTo>
                    <a:pt x="1270" y="331472"/>
                  </a:lnTo>
                  <a:lnTo>
                    <a:pt x="0" y="302261"/>
                  </a:lnTo>
                  <a:lnTo>
                    <a:pt x="1270" y="289561"/>
                  </a:lnTo>
                  <a:lnTo>
                    <a:pt x="3810" y="276861"/>
                  </a:lnTo>
                  <a:lnTo>
                    <a:pt x="6350" y="264161"/>
                  </a:lnTo>
                  <a:lnTo>
                    <a:pt x="7620" y="248922"/>
                  </a:lnTo>
                  <a:lnTo>
                    <a:pt x="8890" y="233681"/>
                  </a:lnTo>
                  <a:lnTo>
                    <a:pt x="10160" y="217172"/>
                  </a:lnTo>
                  <a:lnTo>
                    <a:pt x="11430" y="201931"/>
                  </a:lnTo>
                  <a:lnTo>
                    <a:pt x="13970" y="186691"/>
                  </a:lnTo>
                  <a:lnTo>
                    <a:pt x="25400" y="123191"/>
                  </a:lnTo>
                  <a:lnTo>
                    <a:pt x="29210" y="109222"/>
                  </a:lnTo>
                  <a:lnTo>
                    <a:pt x="31750" y="95250"/>
                  </a:lnTo>
                  <a:lnTo>
                    <a:pt x="35560" y="83822"/>
                  </a:lnTo>
                  <a:lnTo>
                    <a:pt x="41910" y="71122"/>
                  </a:lnTo>
                  <a:lnTo>
                    <a:pt x="48260" y="59691"/>
                  </a:lnTo>
                  <a:lnTo>
                    <a:pt x="57150" y="49531"/>
                  </a:lnTo>
                  <a:lnTo>
                    <a:pt x="66040" y="46991"/>
                  </a:lnTo>
                  <a:lnTo>
                    <a:pt x="76200" y="49531"/>
                  </a:lnTo>
                  <a:lnTo>
                    <a:pt x="86360" y="55881"/>
                  </a:lnTo>
                  <a:lnTo>
                    <a:pt x="93980" y="63500"/>
                  </a:lnTo>
                  <a:lnTo>
                    <a:pt x="100330" y="72391"/>
                  </a:lnTo>
                  <a:lnTo>
                    <a:pt x="105410" y="82550"/>
                  </a:lnTo>
                  <a:lnTo>
                    <a:pt x="118110" y="105411"/>
                  </a:lnTo>
                  <a:lnTo>
                    <a:pt x="124460" y="118111"/>
                  </a:lnTo>
                  <a:lnTo>
                    <a:pt x="129540" y="130811"/>
                  </a:lnTo>
                  <a:lnTo>
                    <a:pt x="134620" y="143511"/>
                  </a:lnTo>
                  <a:lnTo>
                    <a:pt x="151130" y="193041"/>
                  </a:lnTo>
                  <a:lnTo>
                    <a:pt x="154940" y="205741"/>
                  </a:lnTo>
                  <a:lnTo>
                    <a:pt x="161290" y="232411"/>
                  </a:lnTo>
                  <a:lnTo>
                    <a:pt x="162560" y="237491"/>
                  </a:lnTo>
                  <a:lnTo>
                    <a:pt x="162560" y="237491"/>
                  </a:lnTo>
                  <a:lnTo>
                    <a:pt x="161290" y="233681"/>
                  </a:lnTo>
                  <a:lnTo>
                    <a:pt x="160020" y="224791"/>
                  </a:lnTo>
                  <a:lnTo>
                    <a:pt x="160020" y="210822"/>
                  </a:lnTo>
                  <a:lnTo>
                    <a:pt x="158750" y="195581"/>
                  </a:lnTo>
                  <a:lnTo>
                    <a:pt x="160020" y="180341"/>
                  </a:lnTo>
                  <a:lnTo>
                    <a:pt x="161290" y="165100"/>
                  </a:lnTo>
                  <a:lnTo>
                    <a:pt x="163830" y="151131"/>
                  </a:lnTo>
                  <a:lnTo>
                    <a:pt x="166370" y="135891"/>
                  </a:lnTo>
                  <a:lnTo>
                    <a:pt x="166370" y="121922"/>
                  </a:lnTo>
                  <a:lnTo>
                    <a:pt x="167640" y="107950"/>
                  </a:lnTo>
                  <a:lnTo>
                    <a:pt x="168910" y="93981"/>
                  </a:lnTo>
                  <a:lnTo>
                    <a:pt x="171450" y="80011"/>
                  </a:lnTo>
                  <a:lnTo>
                    <a:pt x="173990" y="66041"/>
                  </a:lnTo>
                  <a:lnTo>
                    <a:pt x="177800" y="53341"/>
                  </a:lnTo>
                  <a:lnTo>
                    <a:pt x="182880" y="40641"/>
                  </a:lnTo>
                  <a:lnTo>
                    <a:pt x="189230" y="29211"/>
                  </a:lnTo>
                  <a:lnTo>
                    <a:pt x="196850" y="19050"/>
                  </a:lnTo>
                  <a:lnTo>
                    <a:pt x="204470" y="10161"/>
                  </a:lnTo>
                  <a:lnTo>
                    <a:pt x="213360" y="1272"/>
                  </a:lnTo>
                  <a:lnTo>
                    <a:pt x="224790" y="0"/>
                  </a:lnTo>
                  <a:lnTo>
                    <a:pt x="236220" y="1272"/>
                  </a:lnTo>
                  <a:lnTo>
                    <a:pt x="248920" y="6350"/>
                  </a:lnTo>
                  <a:lnTo>
                    <a:pt x="260350" y="13972"/>
                  </a:lnTo>
                  <a:lnTo>
                    <a:pt x="269240" y="24131"/>
                  </a:lnTo>
                  <a:lnTo>
                    <a:pt x="278130" y="35561"/>
                  </a:lnTo>
                  <a:lnTo>
                    <a:pt x="284480" y="48261"/>
                  </a:lnTo>
                  <a:lnTo>
                    <a:pt x="290830" y="60961"/>
                  </a:lnTo>
                  <a:lnTo>
                    <a:pt x="295910" y="73661"/>
                  </a:lnTo>
                  <a:lnTo>
                    <a:pt x="300990" y="87631"/>
                  </a:lnTo>
                  <a:lnTo>
                    <a:pt x="307340" y="101600"/>
                  </a:lnTo>
                  <a:lnTo>
                    <a:pt x="313690" y="115572"/>
                  </a:lnTo>
                  <a:lnTo>
                    <a:pt x="318770" y="129541"/>
                  </a:lnTo>
                  <a:lnTo>
                    <a:pt x="321310" y="143511"/>
                  </a:lnTo>
                  <a:lnTo>
                    <a:pt x="322580" y="157481"/>
                  </a:lnTo>
                  <a:lnTo>
                    <a:pt x="325120" y="170181"/>
                  </a:lnTo>
                  <a:lnTo>
                    <a:pt x="327660" y="181611"/>
                  </a:lnTo>
                  <a:lnTo>
                    <a:pt x="331470" y="193041"/>
                  </a:lnTo>
                  <a:lnTo>
                    <a:pt x="332740" y="205741"/>
                  </a:lnTo>
                  <a:lnTo>
                    <a:pt x="331470" y="218441"/>
                  </a:lnTo>
                  <a:lnTo>
                    <a:pt x="326390" y="269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5495290" y="14630400"/>
              <a:ext cx="1" cy="10162"/>
            </a:xfrm>
            <a:custGeom>
              <a:avLst/>
              <a:gdLst/>
              <a:ahLst/>
              <a:cxnLst/>
              <a:rect l="0" t="0" r="0" b="0"/>
              <a:pathLst>
                <a:path w="1" h="10162">
                  <a:moveTo>
                    <a:pt x="0" y="0"/>
                  </a:moveTo>
                  <a:lnTo>
                    <a:pt x="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5769610" y="14334489"/>
              <a:ext cx="95251" cy="284482"/>
            </a:xfrm>
            <a:custGeom>
              <a:avLst/>
              <a:gdLst/>
              <a:ahLst/>
              <a:cxnLst/>
              <a:rect l="0" t="0" r="0" b="0"/>
              <a:pathLst>
                <a:path w="95251" h="284482">
                  <a:moveTo>
                    <a:pt x="95250" y="0"/>
                  </a:moveTo>
                  <a:lnTo>
                    <a:pt x="77470" y="6350"/>
                  </a:lnTo>
                  <a:lnTo>
                    <a:pt x="71120" y="10161"/>
                  </a:lnTo>
                  <a:lnTo>
                    <a:pt x="63500" y="15241"/>
                  </a:lnTo>
                  <a:lnTo>
                    <a:pt x="55880" y="20322"/>
                  </a:lnTo>
                  <a:lnTo>
                    <a:pt x="49530" y="31750"/>
                  </a:lnTo>
                  <a:lnTo>
                    <a:pt x="41910" y="45722"/>
                  </a:lnTo>
                  <a:lnTo>
                    <a:pt x="35560" y="62231"/>
                  </a:lnTo>
                  <a:lnTo>
                    <a:pt x="29210" y="77472"/>
                  </a:lnTo>
                  <a:lnTo>
                    <a:pt x="24130" y="92711"/>
                  </a:lnTo>
                  <a:lnTo>
                    <a:pt x="19050" y="107950"/>
                  </a:lnTo>
                  <a:lnTo>
                    <a:pt x="16510" y="121922"/>
                  </a:lnTo>
                  <a:lnTo>
                    <a:pt x="13970" y="137161"/>
                  </a:lnTo>
                  <a:lnTo>
                    <a:pt x="12700" y="151131"/>
                  </a:lnTo>
                  <a:lnTo>
                    <a:pt x="11430" y="165100"/>
                  </a:lnTo>
                  <a:lnTo>
                    <a:pt x="8890" y="179072"/>
                  </a:lnTo>
                  <a:lnTo>
                    <a:pt x="6350" y="193041"/>
                  </a:lnTo>
                  <a:lnTo>
                    <a:pt x="3810" y="207011"/>
                  </a:lnTo>
                  <a:lnTo>
                    <a:pt x="2540" y="222250"/>
                  </a:lnTo>
                  <a:lnTo>
                    <a:pt x="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5706110" y="14452600"/>
              <a:ext cx="427991" cy="176531"/>
            </a:xfrm>
            <a:custGeom>
              <a:avLst/>
              <a:gdLst/>
              <a:ahLst/>
              <a:cxnLst/>
              <a:rect l="0" t="0" r="0" b="0"/>
              <a:pathLst>
                <a:path w="427991" h="176531">
                  <a:moveTo>
                    <a:pt x="0" y="40639"/>
                  </a:moveTo>
                  <a:lnTo>
                    <a:pt x="22860" y="34289"/>
                  </a:lnTo>
                  <a:lnTo>
                    <a:pt x="38100" y="31750"/>
                  </a:lnTo>
                  <a:lnTo>
                    <a:pt x="114300" y="19050"/>
                  </a:lnTo>
                  <a:lnTo>
                    <a:pt x="132080" y="15239"/>
                  </a:lnTo>
                  <a:lnTo>
                    <a:pt x="149860" y="13970"/>
                  </a:lnTo>
                  <a:lnTo>
                    <a:pt x="167640" y="11430"/>
                  </a:lnTo>
                  <a:lnTo>
                    <a:pt x="185420" y="11430"/>
                  </a:lnTo>
                  <a:lnTo>
                    <a:pt x="201930" y="8889"/>
                  </a:lnTo>
                  <a:lnTo>
                    <a:pt x="218440" y="6350"/>
                  </a:lnTo>
                  <a:lnTo>
                    <a:pt x="233680" y="3811"/>
                  </a:lnTo>
                  <a:lnTo>
                    <a:pt x="248920" y="2539"/>
                  </a:lnTo>
                  <a:lnTo>
                    <a:pt x="265430" y="1270"/>
                  </a:lnTo>
                  <a:lnTo>
                    <a:pt x="281940" y="0"/>
                  </a:lnTo>
                  <a:lnTo>
                    <a:pt x="290830" y="3811"/>
                  </a:lnTo>
                  <a:lnTo>
                    <a:pt x="294640" y="11430"/>
                  </a:lnTo>
                  <a:lnTo>
                    <a:pt x="294640" y="21589"/>
                  </a:lnTo>
                  <a:lnTo>
                    <a:pt x="292100" y="30480"/>
                  </a:lnTo>
                  <a:lnTo>
                    <a:pt x="288290" y="40639"/>
                  </a:lnTo>
                  <a:lnTo>
                    <a:pt x="284480" y="52070"/>
                  </a:lnTo>
                  <a:lnTo>
                    <a:pt x="278130" y="62230"/>
                  </a:lnTo>
                  <a:lnTo>
                    <a:pt x="271780" y="72389"/>
                  </a:lnTo>
                  <a:lnTo>
                    <a:pt x="265430" y="82550"/>
                  </a:lnTo>
                  <a:lnTo>
                    <a:pt x="260350" y="92711"/>
                  </a:lnTo>
                  <a:lnTo>
                    <a:pt x="255270" y="104139"/>
                  </a:lnTo>
                  <a:lnTo>
                    <a:pt x="251460" y="114300"/>
                  </a:lnTo>
                  <a:lnTo>
                    <a:pt x="248920" y="125730"/>
                  </a:lnTo>
                  <a:lnTo>
                    <a:pt x="246380" y="138430"/>
                  </a:lnTo>
                  <a:lnTo>
                    <a:pt x="245110" y="151130"/>
                  </a:lnTo>
                  <a:lnTo>
                    <a:pt x="248920" y="161289"/>
                  </a:lnTo>
                  <a:lnTo>
                    <a:pt x="256540" y="168911"/>
                  </a:lnTo>
                  <a:lnTo>
                    <a:pt x="265430" y="175261"/>
                  </a:lnTo>
                  <a:lnTo>
                    <a:pt x="280670" y="176530"/>
                  </a:lnTo>
                  <a:lnTo>
                    <a:pt x="298450" y="176530"/>
                  </a:lnTo>
                  <a:lnTo>
                    <a:pt x="317500" y="172720"/>
                  </a:lnTo>
                  <a:lnTo>
                    <a:pt x="335280" y="168911"/>
                  </a:lnTo>
                  <a:lnTo>
                    <a:pt x="349250" y="163830"/>
                  </a:lnTo>
                  <a:lnTo>
                    <a:pt x="363220" y="157480"/>
                  </a:lnTo>
                  <a:lnTo>
                    <a:pt x="375920" y="151130"/>
                  </a:lnTo>
                  <a:lnTo>
                    <a:pt x="387350" y="144780"/>
                  </a:lnTo>
                  <a:lnTo>
                    <a:pt x="398780" y="138430"/>
                  </a:lnTo>
                  <a:lnTo>
                    <a:pt x="407670" y="129539"/>
                  </a:lnTo>
                  <a:lnTo>
                    <a:pt x="414020" y="120650"/>
                  </a:lnTo>
                  <a:lnTo>
                    <a:pt x="420370" y="111761"/>
                  </a:lnTo>
                  <a:lnTo>
                    <a:pt x="424180" y="100330"/>
                  </a:lnTo>
                  <a:lnTo>
                    <a:pt x="426720" y="88900"/>
                  </a:lnTo>
                  <a:lnTo>
                    <a:pt x="427990" y="76200"/>
                  </a:lnTo>
                  <a:lnTo>
                    <a:pt x="427990" y="66039"/>
                  </a:lnTo>
                  <a:lnTo>
                    <a:pt x="424180" y="55880"/>
                  </a:lnTo>
                  <a:lnTo>
                    <a:pt x="420370" y="46989"/>
                  </a:lnTo>
                  <a:lnTo>
                    <a:pt x="411480" y="39370"/>
                  </a:lnTo>
                  <a:lnTo>
                    <a:pt x="398780" y="31750"/>
                  </a:lnTo>
                  <a:lnTo>
                    <a:pt x="386080" y="24130"/>
                  </a:lnTo>
                  <a:lnTo>
                    <a:pt x="370840" y="19050"/>
                  </a:lnTo>
                  <a:lnTo>
                    <a:pt x="354330" y="15239"/>
                  </a:lnTo>
                  <a:lnTo>
                    <a:pt x="306070" y="8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6145530" y="14419580"/>
              <a:ext cx="177801" cy="184151"/>
            </a:xfrm>
            <a:custGeom>
              <a:avLst/>
              <a:gdLst/>
              <a:ahLst/>
              <a:cxnLst/>
              <a:rect l="0" t="0" r="0" b="0"/>
              <a:pathLst>
                <a:path w="177801" h="184151">
                  <a:moveTo>
                    <a:pt x="55880" y="31750"/>
                  </a:moveTo>
                  <a:lnTo>
                    <a:pt x="17780" y="69850"/>
                  </a:lnTo>
                  <a:lnTo>
                    <a:pt x="11430" y="77470"/>
                  </a:lnTo>
                  <a:lnTo>
                    <a:pt x="6350" y="86359"/>
                  </a:lnTo>
                  <a:lnTo>
                    <a:pt x="1270" y="96520"/>
                  </a:lnTo>
                  <a:lnTo>
                    <a:pt x="0" y="109220"/>
                  </a:lnTo>
                  <a:lnTo>
                    <a:pt x="0" y="123190"/>
                  </a:lnTo>
                  <a:lnTo>
                    <a:pt x="1270" y="138431"/>
                  </a:lnTo>
                  <a:lnTo>
                    <a:pt x="6350" y="149859"/>
                  </a:lnTo>
                  <a:lnTo>
                    <a:pt x="13970" y="161290"/>
                  </a:lnTo>
                  <a:lnTo>
                    <a:pt x="25400" y="170181"/>
                  </a:lnTo>
                  <a:lnTo>
                    <a:pt x="38100" y="176531"/>
                  </a:lnTo>
                  <a:lnTo>
                    <a:pt x="52070" y="180340"/>
                  </a:lnTo>
                  <a:lnTo>
                    <a:pt x="67310" y="184150"/>
                  </a:lnTo>
                  <a:lnTo>
                    <a:pt x="81280" y="184150"/>
                  </a:lnTo>
                  <a:lnTo>
                    <a:pt x="93980" y="184150"/>
                  </a:lnTo>
                  <a:lnTo>
                    <a:pt x="105410" y="181609"/>
                  </a:lnTo>
                  <a:lnTo>
                    <a:pt x="116840" y="179070"/>
                  </a:lnTo>
                  <a:lnTo>
                    <a:pt x="128270" y="173990"/>
                  </a:lnTo>
                  <a:lnTo>
                    <a:pt x="139700" y="168909"/>
                  </a:lnTo>
                  <a:lnTo>
                    <a:pt x="148590" y="161290"/>
                  </a:lnTo>
                  <a:lnTo>
                    <a:pt x="157480" y="153670"/>
                  </a:lnTo>
                  <a:lnTo>
                    <a:pt x="165100" y="143509"/>
                  </a:lnTo>
                  <a:lnTo>
                    <a:pt x="171450" y="132081"/>
                  </a:lnTo>
                  <a:lnTo>
                    <a:pt x="175260" y="118109"/>
                  </a:lnTo>
                  <a:lnTo>
                    <a:pt x="177800" y="102870"/>
                  </a:lnTo>
                  <a:lnTo>
                    <a:pt x="176530" y="91440"/>
                  </a:lnTo>
                  <a:lnTo>
                    <a:pt x="173990" y="80009"/>
                  </a:lnTo>
                  <a:lnTo>
                    <a:pt x="168910" y="71120"/>
                  </a:lnTo>
                  <a:lnTo>
                    <a:pt x="163830" y="62231"/>
                  </a:lnTo>
                  <a:lnTo>
                    <a:pt x="158750" y="54609"/>
                  </a:lnTo>
                  <a:lnTo>
                    <a:pt x="152400" y="46990"/>
                  </a:lnTo>
                  <a:lnTo>
                    <a:pt x="143510" y="40640"/>
                  </a:lnTo>
                  <a:lnTo>
                    <a:pt x="133350" y="35559"/>
                  </a:lnTo>
                  <a:lnTo>
                    <a:pt x="121920" y="30481"/>
                  </a:lnTo>
                  <a:lnTo>
                    <a:pt x="99060" y="21590"/>
                  </a:lnTo>
                  <a:lnTo>
                    <a:pt x="66040" y="10159"/>
                  </a:lnTo>
                  <a:lnTo>
                    <a:pt x="139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6412230" y="14260830"/>
              <a:ext cx="52071" cy="306071"/>
            </a:xfrm>
            <a:custGeom>
              <a:avLst/>
              <a:gdLst/>
              <a:ahLst/>
              <a:cxnLst/>
              <a:rect l="0" t="0" r="0" b="0"/>
              <a:pathLst>
                <a:path w="52071" h="306071">
                  <a:moveTo>
                    <a:pt x="52070" y="0"/>
                  </a:moveTo>
                  <a:lnTo>
                    <a:pt x="35560" y="22859"/>
                  </a:lnTo>
                  <a:lnTo>
                    <a:pt x="29210" y="33020"/>
                  </a:lnTo>
                  <a:lnTo>
                    <a:pt x="24130" y="43181"/>
                  </a:lnTo>
                  <a:lnTo>
                    <a:pt x="19050" y="53340"/>
                  </a:lnTo>
                  <a:lnTo>
                    <a:pt x="15240" y="66040"/>
                  </a:lnTo>
                  <a:lnTo>
                    <a:pt x="11430" y="81281"/>
                  </a:lnTo>
                  <a:lnTo>
                    <a:pt x="7620" y="96520"/>
                  </a:lnTo>
                  <a:lnTo>
                    <a:pt x="5080" y="110490"/>
                  </a:lnTo>
                  <a:lnTo>
                    <a:pt x="2540" y="125731"/>
                  </a:lnTo>
                  <a:lnTo>
                    <a:pt x="2540" y="139700"/>
                  </a:lnTo>
                  <a:lnTo>
                    <a:pt x="1270" y="154940"/>
                  </a:lnTo>
                  <a:lnTo>
                    <a:pt x="0" y="182881"/>
                  </a:lnTo>
                  <a:lnTo>
                    <a:pt x="0" y="252731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6421120" y="14366239"/>
              <a:ext cx="201931" cy="218442"/>
            </a:xfrm>
            <a:custGeom>
              <a:avLst/>
              <a:gdLst/>
              <a:ahLst/>
              <a:cxnLst/>
              <a:rect l="0" t="0" r="0" b="0"/>
              <a:pathLst>
                <a:path w="201931" h="218442">
                  <a:moveTo>
                    <a:pt x="158750" y="0"/>
                  </a:moveTo>
                  <a:lnTo>
                    <a:pt x="148590" y="11431"/>
                  </a:lnTo>
                  <a:lnTo>
                    <a:pt x="140970" y="17781"/>
                  </a:lnTo>
                  <a:lnTo>
                    <a:pt x="133350" y="22861"/>
                  </a:lnTo>
                  <a:lnTo>
                    <a:pt x="124460" y="29211"/>
                  </a:lnTo>
                  <a:lnTo>
                    <a:pt x="99060" y="49531"/>
                  </a:lnTo>
                  <a:lnTo>
                    <a:pt x="83820" y="60961"/>
                  </a:lnTo>
                  <a:lnTo>
                    <a:pt x="69850" y="71122"/>
                  </a:lnTo>
                  <a:lnTo>
                    <a:pt x="45720" y="88900"/>
                  </a:lnTo>
                  <a:lnTo>
                    <a:pt x="35560" y="96522"/>
                  </a:lnTo>
                  <a:lnTo>
                    <a:pt x="26670" y="104141"/>
                  </a:lnTo>
                  <a:lnTo>
                    <a:pt x="17780" y="111761"/>
                  </a:lnTo>
                  <a:lnTo>
                    <a:pt x="11430" y="121922"/>
                  </a:lnTo>
                  <a:lnTo>
                    <a:pt x="5080" y="132081"/>
                  </a:lnTo>
                  <a:lnTo>
                    <a:pt x="1270" y="144781"/>
                  </a:lnTo>
                  <a:lnTo>
                    <a:pt x="0" y="156211"/>
                  </a:lnTo>
                  <a:lnTo>
                    <a:pt x="1270" y="167641"/>
                  </a:lnTo>
                  <a:lnTo>
                    <a:pt x="5080" y="179072"/>
                  </a:lnTo>
                  <a:lnTo>
                    <a:pt x="10160" y="186691"/>
                  </a:lnTo>
                  <a:lnTo>
                    <a:pt x="17780" y="194311"/>
                  </a:lnTo>
                  <a:lnTo>
                    <a:pt x="26670" y="199391"/>
                  </a:lnTo>
                  <a:lnTo>
                    <a:pt x="36830" y="204472"/>
                  </a:lnTo>
                  <a:lnTo>
                    <a:pt x="48260" y="209550"/>
                  </a:lnTo>
                  <a:lnTo>
                    <a:pt x="60960" y="213361"/>
                  </a:lnTo>
                  <a:lnTo>
                    <a:pt x="74930" y="215900"/>
                  </a:lnTo>
                  <a:lnTo>
                    <a:pt x="90170" y="218441"/>
                  </a:lnTo>
                  <a:lnTo>
                    <a:pt x="106680" y="218441"/>
                  </a:lnTo>
                  <a:lnTo>
                    <a:pt x="123190" y="218441"/>
                  </a:lnTo>
                  <a:lnTo>
                    <a:pt x="142240" y="217172"/>
                  </a:lnTo>
                  <a:lnTo>
                    <a:pt x="20193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6780530" y="14397989"/>
              <a:ext cx="83821" cy="1"/>
            </a:xfrm>
            <a:custGeom>
              <a:avLst/>
              <a:gdLst/>
              <a:ahLst/>
              <a:cxnLst/>
              <a:rect l="0" t="0" r="0" b="0"/>
              <a:pathLst>
                <a:path w="83821" h="1">
                  <a:moveTo>
                    <a:pt x="0" y="0"/>
                  </a:move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6832600" y="14324330"/>
              <a:ext cx="63501" cy="200660"/>
            </a:xfrm>
            <a:custGeom>
              <a:avLst/>
              <a:gdLst/>
              <a:ahLst/>
              <a:cxnLst/>
              <a:rect l="0" t="0" r="0" b="0"/>
              <a:pathLst>
                <a:path w="63501" h="200660">
                  <a:moveTo>
                    <a:pt x="63500" y="0"/>
                  </a:moveTo>
                  <a:lnTo>
                    <a:pt x="52070" y="11431"/>
                  </a:lnTo>
                  <a:lnTo>
                    <a:pt x="46990" y="19050"/>
                  </a:lnTo>
                  <a:lnTo>
                    <a:pt x="40640" y="29209"/>
                  </a:lnTo>
                  <a:lnTo>
                    <a:pt x="34290" y="40640"/>
                  </a:lnTo>
                  <a:lnTo>
                    <a:pt x="27940" y="54609"/>
                  </a:lnTo>
                  <a:lnTo>
                    <a:pt x="20320" y="68581"/>
                  </a:lnTo>
                  <a:lnTo>
                    <a:pt x="13970" y="85090"/>
                  </a:lnTo>
                  <a:lnTo>
                    <a:pt x="8890" y="100331"/>
                  </a:lnTo>
                  <a:lnTo>
                    <a:pt x="6350" y="118109"/>
                  </a:lnTo>
                  <a:lnTo>
                    <a:pt x="0" y="20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7235190" y="14334489"/>
              <a:ext cx="166371" cy="198123"/>
            </a:xfrm>
            <a:custGeom>
              <a:avLst/>
              <a:gdLst/>
              <a:ahLst/>
              <a:cxnLst/>
              <a:rect l="0" t="0" r="0" b="0"/>
              <a:pathLst>
                <a:path w="166371" h="198123">
                  <a:moveTo>
                    <a:pt x="19050" y="31750"/>
                  </a:moveTo>
                  <a:lnTo>
                    <a:pt x="13970" y="49531"/>
                  </a:lnTo>
                  <a:lnTo>
                    <a:pt x="11430" y="58422"/>
                  </a:lnTo>
                  <a:lnTo>
                    <a:pt x="10160" y="69850"/>
                  </a:lnTo>
                  <a:lnTo>
                    <a:pt x="10160" y="81281"/>
                  </a:lnTo>
                  <a:lnTo>
                    <a:pt x="7620" y="97791"/>
                  </a:lnTo>
                  <a:lnTo>
                    <a:pt x="3810" y="138431"/>
                  </a:lnTo>
                  <a:lnTo>
                    <a:pt x="1270" y="156211"/>
                  </a:lnTo>
                  <a:lnTo>
                    <a:pt x="0" y="173991"/>
                  </a:lnTo>
                  <a:lnTo>
                    <a:pt x="0" y="189231"/>
                  </a:lnTo>
                  <a:lnTo>
                    <a:pt x="0" y="196850"/>
                  </a:lnTo>
                  <a:lnTo>
                    <a:pt x="1270" y="198122"/>
                  </a:lnTo>
                  <a:lnTo>
                    <a:pt x="3810" y="195581"/>
                  </a:lnTo>
                  <a:lnTo>
                    <a:pt x="7620" y="189231"/>
                  </a:lnTo>
                  <a:lnTo>
                    <a:pt x="12700" y="180341"/>
                  </a:lnTo>
                  <a:lnTo>
                    <a:pt x="17780" y="168911"/>
                  </a:lnTo>
                  <a:lnTo>
                    <a:pt x="24130" y="158750"/>
                  </a:lnTo>
                  <a:lnTo>
                    <a:pt x="30480" y="148591"/>
                  </a:lnTo>
                  <a:lnTo>
                    <a:pt x="44450" y="127000"/>
                  </a:lnTo>
                  <a:lnTo>
                    <a:pt x="58420" y="105411"/>
                  </a:lnTo>
                  <a:lnTo>
                    <a:pt x="66040" y="95250"/>
                  </a:lnTo>
                  <a:lnTo>
                    <a:pt x="74930" y="85091"/>
                  </a:lnTo>
                  <a:lnTo>
                    <a:pt x="83820" y="73661"/>
                  </a:lnTo>
                  <a:lnTo>
                    <a:pt x="92710" y="63500"/>
                  </a:lnTo>
                  <a:lnTo>
                    <a:pt x="101600" y="53341"/>
                  </a:lnTo>
                  <a:lnTo>
                    <a:pt x="109220" y="43181"/>
                  </a:lnTo>
                  <a:lnTo>
                    <a:pt x="118110" y="33022"/>
                  </a:lnTo>
                  <a:lnTo>
                    <a:pt x="129540" y="24131"/>
                  </a:lnTo>
                  <a:lnTo>
                    <a:pt x="1663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7510780" y="14305280"/>
              <a:ext cx="168911" cy="220982"/>
            </a:xfrm>
            <a:custGeom>
              <a:avLst/>
              <a:gdLst/>
              <a:ahLst/>
              <a:cxnLst/>
              <a:rect l="0" t="0" r="0" b="0"/>
              <a:pathLst>
                <a:path w="168911" h="220982">
                  <a:moveTo>
                    <a:pt x="69850" y="134620"/>
                  </a:moveTo>
                  <a:lnTo>
                    <a:pt x="81280" y="124459"/>
                  </a:lnTo>
                  <a:lnTo>
                    <a:pt x="87630" y="118109"/>
                  </a:lnTo>
                  <a:lnTo>
                    <a:pt x="95250" y="111759"/>
                  </a:lnTo>
                  <a:lnTo>
                    <a:pt x="104140" y="105409"/>
                  </a:lnTo>
                  <a:lnTo>
                    <a:pt x="113030" y="99059"/>
                  </a:lnTo>
                  <a:lnTo>
                    <a:pt x="120650" y="92709"/>
                  </a:lnTo>
                  <a:lnTo>
                    <a:pt x="128270" y="85090"/>
                  </a:lnTo>
                  <a:lnTo>
                    <a:pt x="146050" y="68581"/>
                  </a:lnTo>
                  <a:lnTo>
                    <a:pt x="156210" y="59690"/>
                  </a:lnTo>
                  <a:lnTo>
                    <a:pt x="162560" y="48259"/>
                  </a:lnTo>
                  <a:lnTo>
                    <a:pt x="166370" y="36831"/>
                  </a:lnTo>
                  <a:lnTo>
                    <a:pt x="168910" y="24131"/>
                  </a:lnTo>
                  <a:lnTo>
                    <a:pt x="165100" y="13970"/>
                  </a:lnTo>
                  <a:lnTo>
                    <a:pt x="157480" y="6350"/>
                  </a:lnTo>
                  <a:lnTo>
                    <a:pt x="144780" y="0"/>
                  </a:lnTo>
                  <a:lnTo>
                    <a:pt x="132080" y="0"/>
                  </a:lnTo>
                  <a:lnTo>
                    <a:pt x="116840" y="2540"/>
                  </a:lnTo>
                  <a:lnTo>
                    <a:pt x="101600" y="7620"/>
                  </a:lnTo>
                  <a:lnTo>
                    <a:pt x="87630" y="13970"/>
                  </a:lnTo>
                  <a:lnTo>
                    <a:pt x="74930" y="20320"/>
                  </a:lnTo>
                  <a:lnTo>
                    <a:pt x="62230" y="26670"/>
                  </a:lnTo>
                  <a:lnTo>
                    <a:pt x="52070" y="35559"/>
                  </a:lnTo>
                  <a:lnTo>
                    <a:pt x="43180" y="44450"/>
                  </a:lnTo>
                  <a:lnTo>
                    <a:pt x="34290" y="53340"/>
                  </a:lnTo>
                  <a:lnTo>
                    <a:pt x="26670" y="63500"/>
                  </a:lnTo>
                  <a:lnTo>
                    <a:pt x="19050" y="76200"/>
                  </a:lnTo>
                  <a:lnTo>
                    <a:pt x="11430" y="88900"/>
                  </a:lnTo>
                  <a:lnTo>
                    <a:pt x="6350" y="104140"/>
                  </a:lnTo>
                  <a:lnTo>
                    <a:pt x="2540" y="121920"/>
                  </a:lnTo>
                  <a:lnTo>
                    <a:pt x="0" y="139700"/>
                  </a:lnTo>
                  <a:lnTo>
                    <a:pt x="2540" y="157481"/>
                  </a:lnTo>
                  <a:lnTo>
                    <a:pt x="7620" y="172720"/>
                  </a:lnTo>
                  <a:lnTo>
                    <a:pt x="13970" y="187959"/>
                  </a:lnTo>
                  <a:lnTo>
                    <a:pt x="21590" y="199390"/>
                  </a:lnTo>
                  <a:lnTo>
                    <a:pt x="30480" y="208281"/>
                  </a:lnTo>
                  <a:lnTo>
                    <a:pt x="40640" y="215900"/>
                  </a:lnTo>
                  <a:lnTo>
                    <a:pt x="54610" y="219709"/>
                  </a:lnTo>
                  <a:lnTo>
                    <a:pt x="72390" y="220981"/>
                  </a:lnTo>
                  <a:lnTo>
                    <a:pt x="133350" y="219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7786370" y="14113511"/>
              <a:ext cx="88901" cy="369570"/>
            </a:xfrm>
            <a:custGeom>
              <a:avLst/>
              <a:gdLst/>
              <a:ahLst/>
              <a:cxnLst/>
              <a:rect l="0" t="0" r="0" b="0"/>
              <a:pathLst>
                <a:path w="88901" h="369570">
                  <a:moveTo>
                    <a:pt x="88900" y="0"/>
                  </a:moveTo>
                  <a:lnTo>
                    <a:pt x="77470" y="27939"/>
                  </a:lnTo>
                  <a:lnTo>
                    <a:pt x="72390" y="41909"/>
                  </a:lnTo>
                  <a:lnTo>
                    <a:pt x="53340" y="82550"/>
                  </a:lnTo>
                  <a:lnTo>
                    <a:pt x="39370" y="115569"/>
                  </a:lnTo>
                  <a:lnTo>
                    <a:pt x="34290" y="133350"/>
                  </a:lnTo>
                  <a:lnTo>
                    <a:pt x="29210" y="152400"/>
                  </a:lnTo>
                  <a:lnTo>
                    <a:pt x="20320" y="190500"/>
                  </a:lnTo>
                  <a:lnTo>
                    <a:pt x="1270" y="280669"/>
                  </a:lnTo>
                  <a:lnTo>
                    <a:pt x="0" y="295909"/>
                  </a:lnTo>
                  <a:lnTo>
                    <a:pt x="0" y="309878"/>
                  </a:lnTo>
                  <a:lnTo>
                    <a:pt x="15240" y="369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7759700" y="14292580"/>
              <a:ext cx="210821" cy="73660"/>
            </a:xfrm>
            <a:custGeom>
              <a:avLst/>
              <a:gdLst/>
              <a:ahLst/>
              <a:cxnLst/>
              <a:rect l="0" t="0" r="0" b="0"/>
              <a:pathLst>
                <a:path w="210821" h="73660">
                  <a:moveTo>
                    <a:pt x="210820" y="0"/>
                  </a:moveTo>
                  <a:lnTo>
                    <a:pt x="182880" y="6350"/>
                  </a:lnTo>
                  <a:lnTo>
                    <a:pt x="170180" y="8890"/>
                  </a:lnTo>
                  <a:lnTo>
                    <a:pt x="158750" y="11431"/>
                  </a:lnTo>
                  <a:lnTo>
                    <a:pt x="135890" y="17781"/>
                  </a:lnTo>
                  <a:lnTo>
                    <a:pt x="110490" y="25400"/>
                  </a:lnTo>
                  <a:lnTo>
                    <a:pt x="96520" y="29209"/>
                  </a:lnTo>
                  <a:lnTo>
                    <a:pt x="83820" y="35559"/>
                  </a:lnTo>
                  <a:lnTo>
                    <a:pt x="69850" y="40640"/>
                  </a:lnTo>
                  <a:lnTo>
                    <a:pt x="57150" y="45720"/>
                  </a:lnTo>
                  <a:lnTo>
                    <a:pt x="44450" y="50800"/>
                  </a:lnTo>
                  <a:lnTo>
                    <a:pt x="0" y="7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961630" y="14250670"/>
              <a:ext cx="176531" cy="245111"/>
            </a:xfrm>
            <a:custGeom>
              <a:avLst/>
              <a:gdLst/>
              <a:ahLst/>
              <a:cxnLst/>
              <a:rect l="0" t="0" r="0" b="0"/>
              <a:pathLst>
                <a:path w="176531" h="245111">
                  <a:moveTo>
                    <a:pt x="8890" y="31750"/>
                  </a:moveTo>
                  <a:lnTo>
                    <a:pt x="8890" y="54610"/>
                  </a:lnTo>
                  <a:lnTo>
                    <a:pt x="7620" y="67310"/>
                  </a:lnTo>
                  <a:lnTo>
                    <a:pt x="5080" y="83819"/>
                  </a:lnTo>
                  <a:lnTo>
                    <a:pt x="2540" y="101600"/>
                  </a:lnTo>
                  <a:lnTo>
                    <a:pt x="1270" y="118110"/>
                  </a:lnTo>
                  <a:lnTo>
                    <a:pt x="0" y="133350"/>
                  </a:lnTo>
                  <a:lnTo>
                    <a:pt x="0" y="148591"/>
                  </a:lnTo>
                  <a:lnTo>
                    <a:pt x="0" y="162560"/>
                  </a:lnTo>
                  <a:lnTo>
                    <a:pt x="1270" y="175260"/>
                  </a:lnTo>
                  <a:lnTo>
                    <a:pt x="3810" y="186691"/>
                  </a:lnTo>
                  <a:lnTo>
                    <a:pt x="7620" y="199391"/>
                  </a:lnTo>
                  <a:lnTo>
                    <a:pt x="12700" y="212091"/>
                  </a:lnTo>
                  <a:lnTo>
                    <a:pt x="17780" y="226060"/>
                  </a:lnTo>
                  <a:lnTo>
                    <a:pt x="26670" y="234950"/>
                  </a:lnTo>
                  <a:lnTo>
                    <a:pt x="36830" y="241300"/>
                  </a:lnTo>
                  <a:lnTo>
                    <a:pt x="48260" y="245110"/>
                  </a:lnTo>
                  <a:lnTo>
                    <a:pt x="58420" y="245110"/>
                  </a:lnTo>
                  <a:lnTo>
                    <a:pt x="67310" y="242569"/>
                  </a:lnTo>
                  <a:lnTo>
                    <a:pt x="76200" y="238760"/>
                  </a:lnTo>
                  <a:lnTo>
                    <a:pt x="85090" y="234950"/>
                  </a:lnTo>
                  <a:lnTo>
                    <a:pt x="93980" y="228600"/>
                  </a:lnTo>
                  <a:lnTo>
                    <a:pt x="104140" y="222250"/>
                  </a:lnTo>
                  <a:lnTo>
                    <a:pt x="113030" y="215900"/>
                  </a:lnTo>
                  <a:lnTo>
                    <a:pt x="121920" y="207010"/>
                  </a:lnTo>
                  <a:lnTo>
                    <a:pt x="129540" y="198119"/>
                  </a:lnTo>
                  <a:lnTo>
                    <a:pt x="135890" y="186691"/>
                  </a:lnTo>
                  <a:lnTo>
                    <a:pt x="140970" y="175260"/>
                  </a:lnTo>
                  <a:lnTo>
                    <a:pt x="146050" y="162560"/>
                  </a:lnTo>
                  <a:lnTo>
                    <a:pt x="152400" y="149860"/>
                  </a:lnTo>
                  <a:lnTo>
                    <a:pt x="157480" y="138430"/>
                  </a:lnTo>
                  <a:lnTo>
                    <a:pt x="163830" y="128269"/>
                  </a:lnTo>
                  <a:lnTo>
                    <a:pt x="168910" y="115569"/>
                  </a:lnTo>
                  <a:lnTo>
                    <a:pt x="171450" y="102869"/>
                  </a:lnTo>
                  <a:lnTo>
                    <a:pt x="172720" y="90169"/>
                  </a:lnTo>
                  <a:lnTo>
                    <a:pt x="173990" y="74930"/>
                  </a:lnTo>
                  <a:lnTo>
                    <a:pt x="175260" y="59691"/>
                  </a:lnTo>
                  <a:lnTo>
                    <a:pt x="176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8223250" y="14218920"/>
              <a:ext cx="147321" cy="294642"/>
            </a:xfrm>
            <a:custGeom>
              <a:avLst/>
              <a:gdLst/>
              <a:ahLst/>
              <a:cxnLst/>
              <a:rect l="0" t="0" r="0" b="0"/>
              <a:pathLst>
                <a:path w="147321" h="294642">
                  <a:moveTo>
                    <a:pt x="0" y="294641"/>
                  </a:moveTo>
                  <a:lnTo>
                    <a:pt x="5080" y="278130"/>
                  </a:lnTo>
                  <a:lnTo>
                    <a:pt x="7620" y="269241"/>
                  </a:lnTo>
                  <a:lnTo>
                    <a:pt x="17780" y="233680"/>
                  </a:lnTo>
                  <a:lnTo>
                    <a:pt x="27940" y="199391"/>
                  </a:lnTo>
                  <a:lnTo>
                    <a:pt x="38100" y="161291"/>
                  </a:lnTo>
                  <a:lnTo>
                    <a:pt x="45720" y="138430"/>
                  </a:lnTo>
                  <a:lnTo>
                    <a:pt x="55880" y="106680"/>
                  </a:lnTo>
                  <a:lnTo>
                    <a:pt x="60960" y="95250"/>
                  </a:lnTo>
                  <a:lnTo>
                    <a:pt x="66040" y="85091"/>
                  </a:lnTo>
                  <a:lnTo>
                    <a:pt x="72390" y="73660"/>
                  </a:lnTo>
                  <a:lnTo>
                    <a:pt x="78740" y="62230"/>
                  </a:lnTo>
                  <a:lnTo>
                    <a:pt x="87630" y="49530"/>
                  </a:lnTo>
                  <a:lnTo>
                    <a:pt x="96520" y="36830"/>
                  </a:lnTo>
                  <a:lnTo>
                    <a:pt x="106680" y="26669"/>
                  </a:lnTo>
                  <a:lnTo>
                    <a:pt x="116840" y="1905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8403590" y="14241780"/>
              <a:ext cx="455931" cy="229871"/>
            </a:xfrm>
            <a:custGeom>
              <a:avLst/>
              <a:gdLst/>
              <a:ahLst/>
              <a:cxnLst/>
              <a:rect l="0" t="0" r="0" b="0"/>
              <a:pathLst>
                <a:path w="455931" h="229871">
                  <a:moveTo>
                    <a:pt x="60960" y="92709"/>
                  </a:moveTo>
                  <a:lnTo>
                    <a:pt x="44450" y="104140"/>
                  </a:lnTo>
                  <a:lnTo>
                    <a:pt x="36830" y="113031"/>
                  </a:lnTo>
                  <a:lnTo>
                    <a:pt x="30480" y="121920"/>
                  </a:lnTo>
                  <a:lnTo>
                    <a:pt x="22860" y="133350"/>
                  </a:lnTo>
                  <a:lnTo>
                    <a:pt x="15240" y="146050"/>
                  </a:lnTo>
                  <a:lnTo>
                    <a:pt x="1270" y="172720"/>
                  </a:lnTo>
                  <a:lnTo>
                    <a:pt x="0" y="179070"/>
                  </a:lnTo>
                  <a:lnTo>
                    <a:pt x="0" y="180340"/>
                  </a:lnTo>
                  <a:lnTo>
                    <a:pt x="2540" y="179070"/>
                  </a:lnTo>
                  <a:lnTo>
                    <a:pt x="6350" y="175259"/>
                  </a:lnTo>
                  <a:lnTo>
                    <a:pt x="8890" y="168909"/>
                  </a:lnTo>
                  <a:lnTo>
                    <a:pt x="12700" y="161290"/>
                  </a:lnTo>
                  <a:lnTo>
                    <a:pt x="16510" y="152400"/>
                  </a:lnTo>
                  <a:lnTo>
                    <a:pt x="22860" y="133350"/>
                  </a:lnTo>
                  <a:lnTo>
                    <a:pt x="27940" y="123190"/>
                  </a:lnTo>
                  <a:lnTo>
                    <a:pt x="33020" y="113031"/>
                  </a:lnTo>
                  <a:lnTo>
                    <a:pt x="39370" y="102870"/>
                  </a:lnTo>
                  <a:lnTo>
                    <a:pt x="45720" y="93981"/>
                  </a:lnTo>
                  <a:lnTo>
                    <a:pt x="52070" y="85090"/>
                  </a:lnTo>
                  <a:lnTo>
                    <a:pt x="58420" y="77470"/>
                  </a:lnTo>
                  <a:lnTo>
                    <a:pt x="64770" y="69850"/>
                  </a:lnTo>
                  <a:lnTo>
                    <a:pt x="78740" y="55881"/>
                  </a:lnTo>
                  <a:lnTo>
                    <a:pt x="87630" y="49531"/>
                  </a:lnTo>
                  <a:lnTo>
                    <a:pt x="96520" y="44450"/>
                  </a:lnTo>
                  <a:lnTo>
                    <a:pt x="105410" y="39370"/>
                  </a:lnTo>
                  <a:lnTo>
                    <a:pt x="115570" y="38100"/>
                  </a:lnTo>
                  <a:lnTo>
                    <a:pt x="125730" y="36831"/>
                  </a:lnTo>
                  <a:lnTo>
                    <a:pt x="135890" y="38100"/>
                  </a:lnTo>
                  <a:lnTo>
                    <a:pt x="144780" y="44450"/>
                  </a:lnTo>
                  <a:lnTo>
                    <a:pt x="153670" y="52070"/>
                  </a:lnTo>
                  <a:lnTo>
                    <a:pt x="161290" y="62231"/>
                  </a:lnTo>
                  <a:lnTo>
                    <a:pt x="167640" y="72390"/>
                  </a:lnTo>
                  <a:lnTo>
                    <a:pt x="172720" y="82550"/>
                  </a:lnTo>
                  <a:lnTo>
                    <a:pt x="177800" y="93981"/>
                  </a:lnTo>
                  <a:lnTo>
                    <a:pt x="182880" y="104140"/>
                  </a:lnTo>
                  <a:lnTo>
                    <a:pt x="186690" y="114300"/>
                  </a:lnTo>
                  <a:lnTo>
                    <a:pt x="194310" y="135890"/>
                  </a:lnTo>
                  <a:lnTo>
                    <a:pt x="201930" y="156209"/>
                  </a:lnTo>
                  <a:lnTo>
                    <a:pt x="208280" y="167640"/>
                  </a:lnTo>
                  <a:lnTo>
                    <a:pt x="218440" y="180340"/>
                  </a:lnTo>
                  <a:lnTo>
                    <a:pt x="228600" y="193040"/>
                  </a:lnTo>
                  <a:lnTo>
                    <a:pt x="242570" y="204470"/>
                  </a:lnTo>
                  <a:lnTo>
                    <a:pt x="256540" y="214631"/>
                  </a:lnTo>
                  <a:lnTo>
                    <a:pt x="271780" y="223520"/>
                  </a:lnTo>
                  <a:lnTo>
                    <a:pt x="285750" y="227331"/>
                  </a:lnTo>
                  <a:lnTo>
                    <a:pt x="298450" y="229870"/>
                  </a:lnTo>
                  <a:lnTo>
                    <a:pt x="311150" y="229870"/>
                  </a:lnTo>
                  <a:lnTo>
                    <a:pt x="322580" y="227331"/>
                  </a:lnTo>
                  <a:lnTo>
                    <a:pt x="334010" y="223520"/>
                  </a:lnTo>
                  <a:lnTo>
                    <a:pt x="344170" y="218440"/>
                  </a:lnTo>
                  <a:lnTo>
                    <a:pt x="355600" y="213359"/>
                  </a:lnTo>
                  <a:lnTo>
                    <a:pt x="365760" y="207009"/>
                  </a:lnTo>
                  <a:lnTo>
                    <a:pt x="377190" y="200659"/>
                  </a:lnTo>
                  <a:lnTo>
                    <a:pt x="387350" y="193040"/>
                  </a:lnTo>
                  <a:lnTo>
                    <a:pt x="397510" y="184150"/>
                  </a:lnTo>
                  <a:lnTo>
                    <a:pt x="408940" y="175259"/>
                  </a:lnTo>
                  <a:lnTo>
                    <a:pt x="416560" y="165100"/>
                  </a:lnTo>
                  <a:lnTo>
                    <a:pt x="424180" y="154940"/>
                  </a:lnTo>
                  <a:lnTo>
                    <a:pt x="429260" y="144781"/>
                  </a:lnTo>
                  <a:lnTo>
                    <a:pt x="434340" y="133350"/>
                  </a:lnTo>
                  <a:lnTo>
                    <a:pt x="438150" y="121920"/>
                  </a:lnTo>
                  <a:lnTo>
                    <a:pt x="453390" y="73659"/>
                  </a:lnTo>
                  <a:lnTo>
                    <a:pt x="455930" y="62231"/>
                  </a:lnTo>
                  <a:lnTo>
                    <a:pt x="454660" y="52070"/>
                  </a:lnTo>
                  <a:lnTo>
                    <a:pt x="453390" y="40640"/>
                  </a:lnTo>
                  <a:lnTo>
                    <a:pt x="449580" y="30481"/>
                  </a:lnTo>
                  <a:lnTo>
                    <a:pt x="443230" y="20320"/>
                  </a:lnTo>
                  <a:lnTo>
                    <a:pt x="434340" y="8890"/>
                  </a:lnTo>
                  <a:lnTo>
                    <a:pt x="426720" y="3809"/>
                  </a:lnTo>
                  <a:lnTo>
                    <a:pt x="416560" y="0"/>
                  </a:lnTo>
                  <a:lnTo>
                    <a:pt x="407670" y="0"/>
                  </a:lnTo>
                  <a:lnTo>
                    <a:pt x="398780" y="1270"/>
                  </a:lnTo>
                  <a:lnTo>
                    <a:pt x="389890" y="5081"/>
                  </a:lnTo>
                  <a:lnTo>
                    <a:pt x="382270" y="10159"/>
                  </a:lnTo>
                  <a:lnTo>
                    <a:pt x="364490" y="21590"/>
                  </a:lnTo>
                  <a:lnTo>
                    <a:pt x="354330" y="27940"/>
                  </a:lnTo>
                  <a:lnTo>
                    <a:pt x="345440" y="35559"/>
                  </a:lnTo>
                  <a:lnTo>
                    <a:pt x="337820" y="44450"/>
                  </a:lnTo>
                  <a:lnTo>
                    <a:pt x="330200" y="53340"/>
                  </a:lnTo>
                  <a:lnTo>
                    <a:pt x="323850" y="63500"/>
                  </a:lnTo>
                  <a:lnTo>
                    <a:pt x="317500" y="73659"/>
                  </a:lnTo>
                  <a:lnTo>
                    <a:pt x="312420" y="83820"/>
                  </a:lnTo>
                  <a:lnTo>
                    <a:pt x="309880" y="95250"/>
                  </a:lnTo>
                  <a:lnTo>
                    <a:pt x="307340" y="106681"/>
                  </a:lnTo>
                  <a:lnTo>
                    <a:pt x="306070" y="120650"/>
                  </a:lnTo>
                  <a:lnTo>
                    <a:pt x="306070" y="132081"/>
                  </a:lnTo>
                  <a:lnTo>
                    <a:pt x="307340" y="143509"/>
                  </a:lnTo>
                  <a:lnTo>
                    <a:pt x="309880" y="154940"/>
                  </a:lnTo>
                  <a:lnTo>
                    <a:pt x="314960" y="167640"/>
                  </a:lnTo>
                  <a:lnTo>
                    <a:pt x="321310" y="180340"/>
                  </a:lnTo>
                  <a:lnTo>
                    <a:pt x="328930" y="193040"/>
                  </a:lnTo>
                  <a:lnTo>
                    <a:pt x="340360" y="204470"/>
                  </a:lnTo>
                  <a:lnTo>
                    <a:pt x="354330" y="214631"/>
                  </a:lnTo>
                  <a:lnTo>
                    <a:pt x="368300" y="223520"/>
                  </a:lnTo>
                  <a:lnTo>
                    <a:pt x="382270" y="227331"/>
                  </a:lnTo>
                  <a:lnTo>
                    <a:pt x="394970" y="229870"/>
                  </a:lnTo>
                  <a:lnTo>
                    <a:pt x="429260" y="229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8924290" y="14093189"/>
              <a:ext cx="224791" cy="410212"/>
            </a:xfrm>
            <a:custGeom>
              <a:avLst/>
              <a:gdLst/>
              <a:ahLst/>
              <a:cxnLst/>
              <a:rect l="0" t="0" r="0" b="0"/>
              <a:pathLst>
                <a:path w="224791" h="410212">
                  <a:moveTo>
                    <a:pt x="224790" y="0"/>
                  </a:moveTo>
                  <a:lnTo>
                    <a:pt x="213360" y="27941"/>
                  </a:lnTo>
                  <a:lnTo>
                    <a:pt x="208280" y="40641"/>
                  </a:lnTo>
                  <a:lnTo>
                    <a:pt x="195580" y="67311"/>
                  </a:lnTo>
                  <a:lnTo>
                    <a:pt x="191770" y="81281"/>
                  </a:lnTo>
                  <a:lnTo>
                    <a:pt x="187960" y="95250"/>
                  </a:lnTo>
                  <a:lnTo>
                    <a:pt x="186690" y="109222"/>
                  </a:lnTo>
                  <a:lnTo>
                    <a:pt x="181610" y="139700"/>
                  </a:lnTo>
                  <a:lnTo>
                    <a:pt x="177800" y="156211"/>
                  </a:lnTo>
                  <a:lnTo>
                    <a:pt x="177800" y="172722"/>
                  </a:lnTo>
                  <a:lnTo>
                    <a:pt x="177800" y="190500"/>
                  </a:lnTo>
                  <a:lnTo>
                    <a:pt x="180340" y="207011"/>
                  </a:lnTo>
                  <a:lnTo>
                    <a:pt x="180340" y="223522"/>
                  </a:lnTo>
                  <a:lnTo>
                    <a:pt x="181610" y="254000"/>
                  </a:lnTo>
                  <a:lnTo>
                    <a:pt x="182880" y="267972"/>
                  </a:lnTo>
                  <a:lnTo>
                    <a:pt x="185420" y="280672"/>
                  </a:lnTo>
                  <a:lnTo>
                    <a:pt x="187960" y="292100"/>
                  </a:lnTo>
                  <a:lnTo>
                    <a:pt x="191770" y="303531"/>
                  </a:lnTo>
                  <a:lnTo>
                    <a:pt x="196850" y="314961"/>
                  </a:lnTo>
                  <a:lnTo>
                    <a:pt x="203200" y="325122"/>
                  </a:lnTo>
                  <a:lnTo>
                    <a:pt x="207010" y="327661"/>
                  </a:lnTo>
                  <a:lnTo>
                    <a:pt x="209550" y="325122"/>
                  </a:lnTo>
                  <a:lnTo>
                    <a:pt x="210820" y="318772"/>
                  </a:lnTo>
                  <a:lnTo>
                    <a:pt x="209550" y="307341"/>
                  </a:lnTo>
                  <a:lnTo>
                    <a:pt x="207010" y="292100"/>
                  </a:lnTo>
                  <a:lnTo>
                    <a:pt x="201930" y="275591"/>
                  </a:lnTo>
                  <a:lnTo>
                    <a:pt x="195580" y="261622"/>
                  </a:lnTo>
                  <a:lnTo>
                    <a:pt x="187960" y="250191"/>
                  </a:lnTo>
                  <a:lnTo>
                    <a:pt x="179070" y="240031"/>
                  </a:lnTo>
                  <a:lnTo>
                    <a:pt x="163830" y="223522"/>
                  </a:lnTo>
                  <a:lnTo>
                    <a:pt x="156210" y="215900"/>
                  </a:lnTo>
                  <a:lnTo>
                    <a:pt x="142240" y="212091"/>
                  </a:lnTo>
                  <a:lnTo>
                    <a:pt x="125730" y="213361"/>
                  </a:lnTo>
                  <a:lnTo>
                    <a:pt x="106680" y="215900"/>
                  </a:lnTo>
                  <a:lnTo>
                    <a:pt x="90170" y="219711"/>
                  </a:lnTo>
                  <a:lnTo>
                    <a:pt x="78740" y="224791"/>
                  </a:lnTo>
                  <a:lnTo>
                    <a:pt x="67310" y="229872"/>
                  </a:lnTo>
                  <a:lnTo>
                    <a:pt x="57150" y="236222"/>
                  </a:lnTo>
                  <a:lnTo>
                    <a:pt x="45720" y="242572"/>
                  </a:lnTo>
                  <a:lnTo>
                    <a:pt x="35560" y="250191"/>
                  </a:lnTo>
                  <a:lnTo>
                    <a:pt x="27940" y="257811"/>
                  </a:lnTo>
                  <a:lnTo>
                    <a:pt x="20320" y="266700"/>
                  </a:lnTo>
                  <a:lnTo>
                    <a:pt x="15240" y="275591"/>
                  </a:lnTo>
                  <a:lnTo>
                    <a:pt x="10160" y="285750"/>
                  </a:lnTo>
                  <a:lnTo>
                    <a:pt x="6350" y="295911"/>
                  </a:lnTo>
                  <a:lnTo>
                    <a:pt x="1270" y="306072"/>
                  </a:lnTo>
                  <a:lnTo>
                    <a:pt x="0" y="316231"/>
                  </a:lnTo>
                  <a:lnTo>
                    <a:pt x="0" y="326391"/>
                  </a:lnTo>
                  <a:lnTo>
                    <a:pt x="1270" y="336550"/>
                  </a:lnTo>
                  <a:lnTo>
                    <a:pt x="5080" y="346711"/>
                  </a:lnTo>
                  <a:lnTo>
                    <a:pt x="8890" y="354331"/>
                  </a:lnTo>
                  <a:lnTo>
                    <a:pt x="13970" y="363222"/>
                  </a:lnTo>
                  <a:lnTo>
                    <a:pt x="20320" y="370841"/>
                  </a:lnTo>
                  <a:lnTo>
                    <a:pt x="26670" y="378461"/>
                  </a:lnTo>
                  <a:lnTo>
                    <a:pt x="33020" y="384811"/>
                  </a:lnTo>
                  <a:lnTo>
                    <a:pt x="40640" y="391161"/>
                  </a:lnTo>
                  <a:lnTo>
                    <a:pt x="49530" y="396241"/>
                  </a:lnTo>
                  <a:lnTo>
                    <a:pt x="10922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2368550" y="14966950"/>
              <a:ext cx="505461" cy="505462"/>
            </a:xfrm>
            <a:custGeom>
              <a:avLst/>
              <a:gdLst/>
              <a:ahLst/>
              <a:cxnLst/>
              <a:rect l="0" t="0" r="0" b="0"/>
              <a:pathLst>
                <a:path w="505461" h="505462">
                  <a:moveTo>
                    <a:pt x="0" y="505461"/>
                  </a:moveTo>
                  <a:lnTo>
                    <a:pt x="15240" y="461011"/>
                  </a:lnTo>
                  <a:lnTo>
                    <a:pt x="19050" y="449580"/>
                  </a:lnTo>
                  <a:lnTo>
                    <a:pt x="25400" y="438150"/>
                  </a:lnTo>
                  <a:lnTo>
                    <a:pt x="36830" y="412750"/>
                  </a:lnTo>
                  <a:lnTo>
                    <a:pt x="50800" y="384811"/>
                  </a:lnTo>
                  <a:lnTo>
                    <a:pt x="57150" y="369570"/>
                  </a:lnTo>
                  <a:lnTo>
                    <a:pt x="71120" y="337820"/>
                  </a:lnTo>
                  <a:lnTo>
                    <a:pt x="78740" y="322580"/>
                  </a:lnTo>
                  <a:lnTo>
                    <a:pt x="87630" y="307339"/>
                  </a:lnTo>
                  <a:lnTo>
                    <a:pt x="97790" y="292100"/>
                  </a:lnTo>
                  <a:lnTo>
                    <a:pt x="105410" y="276861"/>
                  </a:lnTo>
                  <a:lnTo>
                    <a:pt x="114300" y="260350"/>
                  </a:lnTo>
                  <a:lnTo>
                    <a:pt x="121920" y="243839"/>
                  </a:lnTo>
                  <a:lnTo>
                    <a:pt x="130810" y="228600"/>
                  </a:lnTo>
                  <a:lnTo>
                    <a:pt x="139700" y="213361"/>
                  </a:lnTo>
                  <a:lnTo>
                    <a:pt x="196850" y="127000"/>
                  </a:lnTo>
                  <a:lnTo>
                    <a:pt x="203200" y="116839"/>
                  </a:lnTo>
                  <a:lnTo>
                    <a:pt x="210820" y="107950"/>
                  </a:lnTo>
                  <a:lnTo>
                    <a:pt x="218440" y="100330"/>
                  </a:lnTo>
                  <a:lnTo>
                    <a:pt x="223520" y="101600"/>
                  </a:lnTo>
                  <a:lnTo>
                    <a:pt x="228600" y="110489"/>
                  </a:lnTo>
                  <a:lnTo>
                    <a:pt x="233680" y="121920"/>
                  </a:lnTo>
                  <a:lnTo>
                    <a:pt x="236220" y="137161"/>
                  </a:lnTo>
                  <a:lnTo>
                    <a:pt x="238760" y="152400"/>
                  </a:lnTo>
                  <a:lnTo>
                    <a:pt x="240030" y="167639"/>
                  </a:lnTo>
                  <a:lnTo>
                    <a:pt x="242570" y="184150"/>
                  </a:lnTo>
                  <a:lnTo>
                    <a:pt x="247650" y="200661"/>
                  </a:lnTo>
                  <a:lnTo>
                    <a:pt x="252730" y="218439"/>
                  </a:lnTo>
                  <a:lnTo>
                    <a:pt x="257810" y="236220"/>
                  </a:lnTo>
                  <a:lnTo>
                    <a:pt x="261620" y="256539"/>
                  </a:lnTo>
                  <a:lnTo>
                    <a:pt x="280670" y="349250"/>
                  </a:lnTo>
                  <a:lnTo>
                    <a:pt x="294640" y="412750"/>
                  </a:lnTo>
                  <a:lnTo>
                    <a:pt x="298450" y="429261"/>
                  </a:lnTo>
                  <a:lnTo>
                    <a:pt x="303530" y="436880"/>
                  </a:lnTo>
                  <a:lnTo>
                    <a:pt x="308610" y="438150"/>
                  </a:lnTo>
                  <a:lnTo>
                    <a:pt x="314960" y="436880"/>
                  </a:lnTo>
                  <a:lnTo>
                    <a:pt x="320040" y="430530"/>
                  </a:lnTo>
                  <a:lnTo>
                    <a:pt x="325120" y="421639"/>
                  </a:lnTo>
                  <a:lnTo>
                    <a:pt x="328930" y="410211"/>
                  </a:lnTo>
                  <a:lnTo>
                    <a:pt x="332740" y="397511"/>
                  </a:lnTo>
                  <a:lnTo>
                    <a:pt x="336550" y="383539"/>
                  </a:lnTo>
                  <a:lnTo>
                    <a:pt x="340360" y="368300"/>
                  </a:lnTo>
                  <a:lnTo>
                    <a:pt x="345440" y="350520"/>
                  </a:lnTo>
                  <a:lnTo>
                    <a:pt x="356870" y="312420"/>
                  </a:lnTo>
                  <a:lnTo>
                    <a:pt x="364490" y="290830"/>
                  </a:lnTo>
                  <a:lnTo>
                    <a:pt x="389890" y="223520"/>
                  </a:lnTo>
                  <a:lnTo>
                    <a:pt x="406400" y="180339"/>
                  </a:lnTo>
                  <a:lnTo>
                    <a:pt x="415290" y="158750"/>
                  </a:lnTo>
                  <a:lnTo>
                    <a:pt x="424180" y="137161"/>
                  </a:lnTo>
                  <a:lnTo>
                    <a:pt x="441960" y="97789"/>
                  </a:lnTo>
                  <a:lnTo>
                    <a:pt x="458470" y="63500"/>
                  </a:lnTo>
                  <a:lnTo>
                    <a:pt x="467360" y="49530"/>
                  </a:lnTo>
                  <a:lnTo>
                    <a:pt x="476250" y="36830"/>
                  </a:lnTo>
                  <a:lnTo>
                    <a:pt x="505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2832100" y="15035530"/>
              <a:ext cx="252731" cy="351791"/>
            </a:xfrm>
            <a:custGeom>
              <a:avLst/>
              <a:gdLst/>
              <a:ahLst/>
              <a:cxnLst/>
              <a:rect l="0" t="0" r="0" b="0"/>
              <a:pathLst>
                <a:path w="252731" h="351791">
                  <a:moveTo>
                    <a:pt x="0" y="351790"/>
                  </a:moveTo>
                  <a:lnTo>
                    <a:pt x="5080" y="323850"/>
                  </a:lnTo>
                  <a:lnTo>
                    <a:pt x="11430" y="308609"/>
                  </a:lnTo>
                  <a:lnTo>
                    <a:pt x="17780" y="292100"/>
                  </a:lnTo>
                  <a:lnTo>
                    <a:pt x="34290" y="256540"/>
                  </a:lnTo>
                  <a:lnTo>
                    <a:pt x="55880" y="210820"/>
                  </a:lnTo>
                  <a:lnTo>
                    <a:pt x="69850" y="181609"/>
                  </a:lnTo>
                  <a:lnTo>
                    <a:pt x="78740" y="166370"/>
                  </a:lnTo>
                  <a:lnTo>
                    <a:pt x="87630" y="152400"/>
                  </a:lnTo>
                  <a:lnTo>
                    <a:pt x="96520" y="138431"/>
                  </a:lnTo>
                  <a:lnTo>
                    <a:pt x="116840" y="106681"/>
                  </a:lnTo>
                  <a:lnTo>
                    <a:pt x="127000" y="90170"/>
                  </a:lnTo>
                  <a:lnTo>
                    <a:pt x="135890" y="74931"/>
                  </a:lnTo>
                  <a:lnTo>
                    <a:pt x="152400" y="44450"/>
                  </a:lnTo>
                  <a:lnTo>
                    <a:pt x="161290" y="31750"/>
                  </a:lnTo>
                  <a:lnTo>
                    <a:pt x="170180" y="19050"/>
                  </a:lnTo>
                  <a:lnTo>
                    <a:pt x="180340" y="7620"/>
                  </a:lnTo>
                  <a:lnTo>
                    <a:pt x="190500" y="2540"/>
                  </a:lnTo>
                  <a:lnTo>
                    <a:pt x="200660" y="0"/>
                  </a:lnTo>
                  <a:lnTo>
                    <a:pt x="210820" y="2540"/>
                  </a:lnTo>
                  <a:lnTo>
                    <a:pt x="218440" y="7620"/>
                  </a:lnTo>
                  <a:lnTo>
                    <a:pt x="222250" y="16509"/>
                  </a:lnTo>
                  <a:lnTo>
                    <a:pt x="226060" y="26670"/>
                  </a:lnTo>
                  <a:lnTo>
                    <a:pt x="227330" y="38100"/>
                  </a:lnTo>
                  <a:lnTo>
                    <a:pt x="228600" y="50800"/>
                  </a:lnTo>
                  <a:lnTo>
                    <a:pt x="229870" y="63500"/>
                  </a:lnTo>
                  <a:lnTo>
                    <a:pt x="229870" y="77470"/>
                  </a:lnTo>
                  <a:lnTo>
                    <a:pt x="231140" y="109220"/>
                  </a:lnTo>
                  <a:lnTo>
                    <a:pt x="232410" y="124459"/>
                  </a:lnTo>
                  <a:lnTo>
                    <a:pt x="234950" y="139700"/>
                  </a:lnTo>
                  <a:lnTo>
                    <a:pt x="237490" y="154940"/>
                  </a:lnTo>
                  <a:lnTo>
                    <a:pt x="238760" y="168909"/>
                  </a:lnTo>
                  <a:lnTo>
                    <a:pt x="240030" y="182881"/>
                  </a:lnTo>
                  <a:lnTo>
                    <a:pt x="241300" y="198120"/>
                  </a:lnTo>
                  <a:lnTo>
                    <a:pt x="241300" y="226059"/>
                  </a:lnTo>
                  <a:lnTo>
                    <a:pt x="241300" y="240031"/>
                  </a:lnTo>
                  <a:lnTo>
                    <a:pt x="242570" y="252731"/>
                  </a:lnTo>
                  <a:lnTo>
                    <a:pt x="245110" y="265431"/>
                  </a:lnTo>
                  <a:lnTo>
                    <a:pt x="247650" y="276859"/>
                  </a:lnTo>
                  <a:lnTo>
                    <a:pt x="248920" y="289559"/>
                  </a:lnTo>
                  <a:lnTo>
                    <a:pt x="250190" y="302259"/>
                  </a:lnTo>
                  <a:lnTo>
                    <a:pt x="252730" y="341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2905760" y="15187930"/>
              <a:ext cx="115571" cy="52071"/>
            </a:xfrm>
            <a:custGeom>
              <a:avLst/>
              <a:gdLst/>
              <a:ahLst/>
              <a:cxnLst/>
              <a:rect l="0" t="0" r="0" b="0"/>
              <a:pathLst>
                <a:path w="115571" h="52071">
                  <a:moveTo>
                    <a:pt x="0" y="52070"/>
                  </a:moveTo>
                  <a:lnTo>
                    <a:pt x="16510" y="41909"/>
                  </a:lnTo>
                  <a:lnTo>
                    <a:pt x="26670" y="36831"/>
                  </a:lnTo>
                  <a:lnTo>
                    <a:pt x="38100" y="33020"/>
                  </a:lnTo>
                  <a:lnTo>
                    <a:pt x="49530" y="29209"/>
                  </a:lnTo>
                  <a:lnTo>
                    <a:pt x="62230" y="24131"/>
                  </a:lnTo>
                  <a:lnTo>
                    <a:pt x="74930" y="17781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3244850" y="14960600"/>
              <a:ext cx="166371" cy="290831"/>
            </a:xfrm>
            <a:custGeom>
              <a:avLst/>
              <a:gdLst/>
              <a:ahLst/>
              <a:cxnLst/>
              <a:rect l="0" t="0" r="0" b="0"/>
              <a:pathLst>
                <a:path w="166371" h="290831">
                  <a:moveTo>
                    <a:pt x="166370" y="6350"/>
                  </a:moveTo>
                  <a:lnTo>
                    <a:pt x="143510" y="0"/>
                  </a:lnTo>
                  <a:lnTo>
                    <a:pt x="132080" y="0"/>
                  </a:lnTo>
                  <a:lnTo>
                    <a:pt x="116840" y="1270"/>
                  </a:lnTo>
                  <a:lnTo>
                    <a:pt x="101600" y="2539"/>
                  </a:lnTo>
                  <a:lnTo>
                    <a:pt x="88900" y="5080"/>
                  </a:lnTo>
                  <a:lnTo>
                    <a:pt x="76200" y="7620"/>
                  </a:lnTo>
                  <a:lnTo>
                    <a:pt x="63500" y="10161"/>
                  </a:lnTo>
                  <a:lnTo>
                    <a:pt x="50800" y="16511"/>
                  </a:lnTo>
                  <a:lnTo>
                    <a:pt x="38100" y="22861"/>
                  </a:lnTo>
                  <a:lnTo>
                    <a:pt x="24130" y="31750"/>
                  </a:lnTo>
                  <a:lnTo>
                    <a:pt x="15240" y="40639"/>
                  </a:lnTo>
                  <a:lnTo>
                    <a:pt x="6350" y="50800"/>
                  </a:lnTo>
                  <a:lnTo>
                    <a:pt x="0" y="59689"/>
                  </a:lnTo>
                  <a:lnTo>
                    <a:pt x="0" y="69850"/>
                  </a:lnTo>
                  <a:lnTo>
                    <a:pt x="2540" y="80011"/>
                  </a:lnTo>
                  <a:lnTo>
                    <a:pt x="7620" y="91439"/>
                  </a:lnTo>
                  <a:lnTo>
                    <a:pt x="16510" y="101600"/>
                  </a:lnTo>
                  <a:lnTo>
                    <a:pt x="26670" y="111761"/>
                  </a:lnTo>
                  <a:lnTo>
                    <a:pt x="38100" y="121920"/>
                  </a:lnTo>
                  <a:lnTo>
                    <a:pt x="50800" y="132080"/>
                  </a:lnTo>
                  <a:lnTo>
                    <a:pt x="76200" y="153670"/>
                  </a:lnTo>
                  <a:lnTo>
                    <a:pt x="90170" y="162561"/>
                  </a:lnTo>
                  <a:lnTo>
                    <a:pt x="104140" y="171450"/>
                  </a:lnTo>
                  <a:lnTo>
                    <a:pt x="118110" y="179070"/>
                  </a:lnTo>
                  <a:lnTo>
                    <a:pt x="129540" y="187961"/>
                  </a:lnTo>
                  <a:lnTo>
                    <a:pt x="139700" y="198120"/>
                  </a:lnTo>
                  <a:lnTo>
                    <a:pt x="148590" y="208280"/>
                  </a:lnTo>
                  <a:lnTo>
                    <a:pt x="152400" y="217170"/>
                  </a:lnTo>
                  <a:lnTo>
                    <a:pt x="152400" y="224789"/>
                  </a:lnTo>
                  <a:lnTo>
                    <a:pt x="149860" y="232411"/>
                  </a:lnTo>
                  <a:lnTo>
                    <a:pt x="146050" y="240030"/>
                  </a:lnTo>
                  <a:lnTo>
                    <a:pt x="140970" y="247650"/>
                  </a:lnTo>
                  <a:lnTo>
                    <a:pt x="135890" y="255270"/>
                  </a:lnTo>
                  <a:lnTo>
                    <a:pt x="127000" y="260350"/>
                  </a:lnTo>
                  <a:lnTo>
                    <a:pt x="116840" y="265430"/>
                  </a:lnTo>
                  <a:lnTo>
                    <a:pt x="60960" y="290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3674110" y="15229839"/>
              <a:ext cx="389891" cy="31751"/>
            </a:xfrm>
            <a:custGeom>
              <a:avLst/>
              <a:gdLst/>
              <a:ahLst/>
              <a:cxnLst/>
              <a:rect l="0" t="0" r="0" b="0"/>
              <a:pathLst>
                <a:path w="389891" h="31751">
                  <a:moveTo>
                    <a:pt x="0" y="21591"/>
                  </a:moveTo>
                  <a:lnTo>
                    <a:pt x="22860" y="26672"/>
                  </a:lnTo>
                  <a:lnTo>
                    <a:pt x="38100" y="27941"/>
                  </a:lnTo>
                  <a:lnTo>
                    <a:pt x="55880" y="29211"/>
                  </a:lnTo>
                  <a:lnTo>
                    <a:pt x="93980" y="30481"/>
                  </a:lnTo>
                  <a:lnTo>
                    <a:pt x="160020" y="31750"/>
                  </a:lnTo>
                  <a:lnTo>
                    <a:pt x="176530" y="31750"/>
                  </a:lnTo>
                  <a:lnTo>
                    <a:pt x="194310" y="30481"/>
                  </a:lnTo>
                  <a:lnTo>
                    <a:pt x="210820" y="27941"/>
                  </a:lnTo>
                  <a:lnTo>
                    <a:pt x="228600" y="26672"/>
                  </a:lnTo>
                  <a:lnTo>
                    <a:pt x="264160" y="20322"/>
                  </a:lnTo>
                  <a:lnTo>
                    <a:pt x="280670" y="16511"/>
                  </a:lnTo>
                  <a:lnTo>
                    <a:pt x="297180" y="15241"/>
                  </a:lnTo>
                  <a:lnTo>
                    <a:pt x="313690" y="13972"/>
                  </a:lnTo>
                  <a:lnTo>
                    <a:pt x="327660" y="12700"/>
                  </a:lnTo>
                  <a:lnTo>
                    <a:pt x="341630" y="10161"/>
                  </a:lnTo>
                  <a:lnTo>
                    <a:pt x="354330" y="8891"/>
                  </a:lnTo>
                  <a:lnTo>
                    <a:pt x="389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3878580" y="15104111"/>
              <a:ext cx="257811" cy="220979"/>
            </a:xfrm>
            <a:custGeom>
              <a:avLst/>
              <a:gdLst/>
              <a:ahLst/>
              <a:cxnLst/>
              <a:rect l="0" t="0" r="0" b="0"/>
              <a:pathLst>
                <a:path w="257811" h="220979">
                  <a:moveTo>
                    <a:pt x="16510" y="10159"/>
                  </a:moveTo>
                  <a:lnTo>
                    <a:pt x="0" y="5078"/>
                  </a:lnTo>
                  <a:lnTo>
                    <a:pt x="1270" y="2539"/>
                  </a:lnTo>
                  <a:lnTo>
                    <a:pt x="7620" y="1269"/>
                  </a:lnTo>
                  <a:lnTo>
                    <a:pt x="17780" y="1269"/>
                  </a:lnTo>
                  <a:lnTo>
                    <a:pt x="33020" y="0"/>
                  </a:lnTo>
                  <a:lnTo>
                    <a:pt x="71120" y="0"/>
                  </a:lnTo>
                  <a:lnTo>
                    <a:pt x="88900" y="1269"/>
                  </a:lnTo>
                  <a:lnTo>
                    <a:pt x="106680" y="2539"/>
                  </a:lnTo>
                  <a:lnTo>
                    <a:pt x="121920" y="5078"/>
                  </a:lnTo>
                  <a:lnTo>
                    <a:pt x="137160" y="8889"/>
                  </a:lnTo>
                  <a:lnTo>
                    <a:pt x="152400" y="13969"/>
                  </a:lnTo>
                  <a:lnTo>
                    <a:pt x="180340" y="25400"/>
                  </a:lnTo>
                  <a:lnTo>
                    <a:pt x="204470" y="33019"/>
                  </a:lnTo>
                  <a:lnTo>
                    <a:pt x="214630" y="38100"/>
                  </a:lnTo>
                  <a:lnTo>
                    <a:pt x="223520" y="44450"/>
                  </a:lnTo>
                  <a:lnTo>
                    <a:pt x="231140" y="50800"/>
                  </a:lnTo>
                  <a:lnTo>
                    <a:pt x="240030" y="57150"/>
                  </a:lnTo>
                  <a:lnTo>
                    <a:pt x="247650" y="63500"/>
                  </a:lnTo>
                  <a:lnTo>
                    <a:pt x="255270" y="69850"/>
                  </a:lnTo>
                  <a:lnTo>
                    <a:pt x="257810" y="80009"/>
                  </a:lnTo>
                  <a:lnTo>
                    <a:pt x="256540" y="90169"/>
                  </a:lnTo>
                  <a:lnTo>
                    <a:pt x="254000" y="101600"/>
                  </a:lnTo>
                  <a:lnTo>
                    <a:pt x="250190" y="111759"/>
                  </a:lnTo>
                  <a:lnTo>
                    <a:pt x="245110" y="121919"/>
                  </a:lnTo>
                  <a:lnTo>
                    <a:pt x="238760" y="129539"/>
                  </a:lnTo>
                  <a:lnTo>
                    <a:pt x="231140" y="138428"/>
                  </a:lnTo>
                  <a:lnTo>
                    <a:pt x="219710" y="146050"/>
                  </a:lnTo>
                  <a:lnTo>
                    <a:pt x="165100" y="181609"/>
                  </a:lnTo>
                  <a:lnTo>
                    <a:pt x="153670" y="189228"/>
                  </a:lnTo>
                  <a:lnTo>
                    <a:pt x="101600" y="220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4225290" y="14913611"/>
              <a:ext cx="270511" cy="455929"/>
            </a:xfrm>
            <a:custGeom>
              <a:avLst/>
              <a:gdLst/>
              <a:ahLst/>
              <a:cxnLst/>
              <a:rect l="0" t="0" r="0" b="0"/>
              <a:pathLst>
                <a:path w="270511" h="455929">
                  <a:moveTo>
                    <a:pt x="270510" y="0"/>
                  </a:moveTo>
                  <a:lnTo>
                    <a:pt x="264160" y="27939"/>
                  </a:lnTo>
                  <a:lnTo>
                    <a:pt x="259080" y="54609"/>
                  </a:lnTo>
                  <a:lnTo>
                    <a:pt x="255270" y="68578"/>
                  </a:lnTo>
                  <a:lnTo>
                    <a:pt x="254000" y="82550"/>
                  </a:lnTo>
                  <a:lnTo>
                    <a:pt x="252730" y="99059"/>
                  </a:lnTo>
                  <a:lnTo>
                    <a:pt x="251460" y="115569"/>
                  </a:lnTo>
                  <a:lnTo>
                    <a:pt x="250190" y="148589"/>
                  </a:lnTo>
                  <a:lnTo>
                    <a:pt x="248920" y="259078"/>
                  </a:lnTo>
                  <a:lnTo>
                    <a:pt x="248920" y="323850"/>
                  </a:lnTo>
                  <a:lnTo>
                    <a:pt x="246380" y="331469"/>
                  </a:lnTo>
                  <a:lnTo>
                    <a:pt x="242570" y="331469"/>
                  </a:lnTo>
                  <a:lnTo>
                    <a:pt x="238760" y="326389"/>
                  </a:lnTo>
                  <a:lnTo>
                    <a:pt x="232410" y="318769"/>
                  </a:lnTo>
                  <a:lnTo>
                    <a:pt x="226060" y="311150"/>
                  </a:lnTo>
                  <a:lnTo>
                    <a:pt x="219710" y="302259"/>
                  </a:lnTo>
                  <a:lnTo>
                    <a:pt x="212090" y="294639"/>
                  </a:lnTo>
                  <a:lnTo>
                    <a:pt x="203200" y="287019"/>
                  </a:lnTo>
                  <a:lnTo>
                    <a:pt x="194310" y="279400"/>
                  </a:lnTo>
                  <a:lnTo>
                    <a:pt x="184150" y="273050"/>
                  </a:lnTo>
                  <a:lnTo>
                    <a:pt x="173990" y="267969"/>
                  </a:lnTo>
                  <a:lnTo>
                    <a:pt x="163830" y="262889"/>
                  </a:lnTo>
                  <a:lnTo>
                    <a:pt x="153670" y="257809"/>
                  </a:lnTo>
                  <a:lnTo>
                    <a:pt x="143510" y="254000"/>
                  </a:lnTo>
                  <a:lnTo>
                    <a:pt x="133350" y="250189"/>
                  </a:lnTo>
                  <a:lnTo>
                    <a:pt x="120650" y="248919"/>
                  </a:lnTo>
                  <a:lnTo>
                    <a:pt x="106680" y="248919"/>
                  </a:lnTo>
                  <a:lnTo>
                    <a:pt x="90170" y="250189"/>
                  </a:lnTo>
                  <a:lnTo>
                    <a:pt x="77470" y="254000"/>
                  </a:lnTo>
                  <a:lnTo>
                    <a:pt x="64770" y="257809"/>
                  </a:lnTo>
                  <a:lnTo>
                    <a:pt x="52070" y="264159"/>
                  </a:lnTo>
                  <a:lnTo>
                    <a:pt x="41910" y="270509"/>
                  </a:lnTo>
                  <a:lnTo>
                    <a:pt x="33020" y="279400"/>
                  </a:lnTo>
                  <a:lnTo>
                    <a:pt x="24130" y="288289"/>
                  </a:lnTo>
                  <a:lnTo>
                    <a:pt x="17780" y="297178"/>
                  </a:lnTo>
                  <a:lnTo>
                    <a:pt x="11430" y="307339"/>
                  </a:lnTo>
                  <a:lnTo>
                    <a:pt x="6350" y="317500"/>
                  </a:lnTo>
                  <a:lnTo>
                    <a:pt x="3810" y="328928"/>
                  </a:lnTo>
                  <a:lnTo>
                    <a:pt x="1270" y="340359"/>
                  </a:lnTo>
                  <a:lnTo>
                    <a:pt x="0" y="354328"/>
                  </a:lnTo>
                  <a:lnTo>
                    <a:pt x="1270" y="368300"/>
                  </a:lnTo>
                  <a:lnTo>
                    <a:pt x="3810" y="383539"/>
                  </a:lnTo>
                  <a:lnTo>
                    <a:pt x="8890" y="400050"/>
                  </a:lnTo>
                  <a:lnTo>
                    <a:pt x="15240" y="412750"/>
                  </a:lnTo>
                  <a:lnTo>
                    <a:pt x="22860" y="424178"/>
                  </a:lnTo>
                  <a:lnTo>
                    <a:pt x="31750" y="434339"/>
                  </a:lnTo>
                  <a:lnTo>
                    <a:pt x="40640" y="441959"/>
                  </a:lnTo>
                  <a:lnTo>
                    <a:pt x="50800" y="448309"/>
                  </a:lnTo>
                  <a:lnTo>
                    <a:pt x="60960" y="453389"/>
                  </a:lnTo>
                  <a:lnTo>
                    <a:pt x="71120" y="455928"/>
                  </a:lnTo>
                  <a:lnTo>
                    <a:pt x="81280" y="455928"/>
                  </a:lnTo>
                  <a:lnTo>
                    <a:pt x="91440" y="454659"/>
                  </a:lnTo>
                  <a:lnTo>
                    <a:pt x="102870" y="453389"/>
                  </a:lnTo>
                  <a:lnTo>
                    <a:pt x="115570" y="450850"/>
                  </a:lnTo>
                  <a:lnTo>
                    <a:pt x="128270" y="448309"/>
                  </a:lnTo>
                  <a:lnTo>
                    <a:pt x="143510" y="443228"/>
                  </a:lnTo>
                  <a:lnTo>
                    <a:pt x="158750" y="435609"/>
                  </a:lnTo>
                  <a:lnTo>
                    <a:pt x="207010" y="411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601210" y="15092680"/>
              <a:ext cx="20321" cy="232410"/>
            </a:xfrm>
            <a:custGeom>
              <a:avLst/>
              <a:gdLst/>
              <a:ahLst/>
              <a:cxnLst/>
              <a:rect l="0" t="0" r="0" b="0"/>
              <a:pathLst>
                <a:path w="20321" h="232410">
                  <a:moveTo>
                    <a:pt x="10160" y="0"/>
                  </a:moveTo>
                  <a:lnTo>
                    <a:pt x="5080" y="17781"/>
                  </a:lnTo>
                  <a:lnTo>
                    <a:pt x="2540" y="26670"/>
                  </a:lnTo>
                  <a:lnTo>
                    <a:pt x="2540" y="38100"/>
                  </a:lnTo>
                  <a:lnTo>
                    <a:pt x="1270" y="49531"/>
                  </a:lnTo>
                  <a:lnTo>
                    <a:pt x="0" y="82550"/>
                  </a:lnTo>
                  <a:lnTo>
                    <a:pt x="0" y="100331"/>
                  </a:lnTo>
                  <a:lnTo>
                    <a:pt x="1270" y="119381"/>
                  </a:lnTo>
                  <a:lnTo>
                    <a:pt x="2540" y="139700"/>
                  </a:lnTo>
                  <a:lnTo>
                    <a:pt x="5080" y="160020"/>
                  </a:lnTo>
                  <a:lnTo>
                    <a:pt x="7620" y="176531"/>
                  </a:lnTo>
                  <a:lnTo>
                    <a:pt x="11430" y="191770"/>
                  </a:lnTo>
                  <a:lnTo>
                    <a:pt x="20320" y="2324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4716780" y="15020289"/>
              <a:ext cx="278131" cy="259082"/>
            </a:xfrm>
            <a:custGeom>
              <a:avLst/>
              <a:gdLst/>
              <a:ahLst/>
              <a:cxnLst/>
              <a:rect l="0" t="0" r="0" b="0"/>
              <a:pathLst>
                <a:path w="278131" h="259082">
                  <a:moveTo>
                    <a:pt x="0" y="83822"/>
                  </a:moveTo>
                  <a:lnTo>
                    <a:pt x="5080" y="100331"/>
                  </a:lnTo>
                  <a:lnTo>
                    <a:pt x="7620" y="110491"/>
                  </a:lnTo>
                  <a:lnTo>
                    <a:pt x="8890" y="124461"/>
                  </a:lnTo>
                  <a:lnTo>
                    <a:pt x="8890" y="138431"/>
                  </a:lnTo>
                  <a:lnTo>
                    <a:pt x="10160" y="151131"/>
                  </a:lnTo>
                  <a:lnTo>
                    <a:pt x="12700" y="163831"/>
                  </a:lnTo>
                  <a:lnTo>
                    <a:pt x="15240" y="175261"/>
                  </a:lnTo>
                  <a:lnTo>
                    <a:pt x="20320" y="186691"/>
                  </a:lnTo>
                  <a:lnTo>
                    <a:pt x="25400" y="198122"/>
                  </a:lnTo>
                  <a:lnTo>
                    <a:pt x="43180" y="233681"/>
                  </a:lnTo>
                  <a:lnTo>
                    <a:pt x="49530" y="246381"/>
                  </a:lnTo>
                  <a:lnTo>
                    <a:pt x="58420" y="254000"/>
                  </a:lnTo>
                  <a:lnTo>
                    <a:pt x="69850" y="257811"/>
                  </a:lnTo>
                  <a:lnTo>
                    <a:pt x="81280" y="259081"/>
                  </a:lnTo>
                  <a:lnTo>
                    <a:pt x="92710" y="254000"/>
                  </a:lnTo>
                  <a:lnTo>
                    <a:pt x="104140" y="245111"/>
                  </a:lnTo>
                  <a:lnTo>
                    <a:pt x="115570" y="233681"/>
                  </a:lnTo>
                  <a:lnTo>
                    <a:pt x="124460" y="222250"/>
                  </a:lnTo>
                  <a:lnTo>
                    <a:pt x="133350" y="210822"/>
                  </a:lnTo>
                  <a:lnTo>
                    <a:pt x="140970" y="199391"/>
                  </a:lnTo>
                  <a:lnTo>
                    <a:pt x="148590" y="187961"/>
                  </a:lnTo>
                  <a:lnTo>
                    <a:pt x="153670" y="175261"/>
                  </a:lnTo>
                  <a:lnTo>
                    <a:pt x="158750" y="162561"/>
                  </a:lnTo>
                  <a:lnTo>
                    <a:pt x="163830" y="148591"/>
                  </a:lnTo>
                  <a:lnTo>
                    <a:pt x="170180" y="134622"/>
                  </a:lnTo>
                  <a:lnTo>
                    <a:pt x="182880" y="107950"/>
                  </a:lnTo>
                  <a:lnTo>
                    <a:pt x="196850" y="80011"/>
                  </a:lnTo>
                  <a:lnTo>
                    <a:pt x="203200" y="67311"/>
                  </a:lnTo>
                  <a:lnTo>
                    <a:pt x="207010" y="54611"/>
                  </a:lnTo>
                  <a:lnTo>
                    <a:pt x="212090" y="43181"/>
                  </a:lnTo>
                  <a:lnTo>
                    <a:pt x="217170" y="31750"/>
                  </a:lnTo>
                  <a:lnTo>
                    <a:pt x="223520" y="21591"/>
                  </a:lnTo>
                  <a:lnTo>
                    <a:pt x="229870" y="10161"/>
                  </a:lnTo>
                  <a:lnTo>
                    <a:pt x="238760" y="3811"/>
                  </a:lnTo>
                  <a:lnTo>
                    <a:pt x="248920" y="1272"/>
                  </a:lnTo>
                  <a:lnTo>
                    <a:pt x="260350" y="0"/>
                  </a:lnTo>
                  <a:lnTo>
                    <a:pt x="269240" y="5081"/>
                  </a:lnTo>
                  <a:lnTo>
                    <a:pt x="274320" y="12700"/>
                  </a:lnTo>
                  <a:lnTo>
                    <a:pt x="276860" y="21591"/>
                  </a:lnTo>
                  <a:lnTo>
                    <a:pt x="278130" y="31750"/>
                  </a:lnTo>
                  <a:lnTo>
                    <a:pt x="278130" y="41911"/>
                  </a:lnTo>
                  <a:lnTo>
                    <a:pt x="276860" y="52072"/>
                  </a:lnTo>
                  <a:lnTo>
                    <a:pt x="275590" y="64772"/>
                  </a:lnTo>
                  <a:lnTo>
                    <a:pt x="275590" y="78741"/>
                  </a:lnTo>
                  <a:lnTo>
                    <a:pt x="274320" y="95250"/>
                  </a:lnTo>
                  <a:lnTo>
                    <a:pt x="273050" y="109222"/>
                  </a:lnTo>
                  <a:lnTo>
                    <a:pt x="270510" y="124461"/>
                  </a:lnTo>
                  <a:lnTo>
                    <a:pt x="267970" y="138431"/>
                  </a:lnTo>
                  <a:lnTo>
                    <a:pt x="266700" y="152400"/>
                  </a:lnTo>
                  <a:lnTo>
                    <a:pt x="265430" y="167641"/>
                  </a:lnTo>
                  <a:lnTo>
                    <a:pt x="274320" y="219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5092700" y="14883130"/>
              <a:ext cx="181611" cy="353060"/>
            </a:xfrm>
            <a:custGeom>
              <a:avLst/>
              <a:gdLst/>
              <a:ahLst/>
              <a:cxnLst/>
              <a:rect l="0" t="0" r="0" b="0"/>
              <a:pathLst>
                <a:path w="181611" h="353060">
                  <a:moveTo>
                    <a:pt x="171450" y="0"/>
                  </a:moveTo>
                  <a:lnTo>
                    <a:pt x="160020" y="33020"/>
                  </a:lnTo>
                  <a:lnTo>
                    <a:pt x="156210" y="46990"/>
                  </a:lnTo>
                  <a:lnTo>
                    <a:pt x="147320" y="76200"/>
                  </a:lnTo>
                  <a:lnTo>
                    <a:pt x="144780" y="91440"/>
                  </a:lnTo>
                  <a:lnTo>
                    <a:pt x="143510" y="107950"/>
                  </a:lnTo>
                  <a:lnTo>
                    <a:pt x="142240" y="124459"/>
                  </a:lnTo>
                  <a:lnTo>
                    <a:pt x="140970" y="139700"/>
                  </a:lnTo>
                  <a:lnTo>
                    <a:pt x="140970" y="170181"/>
                  </a:lnTo>
                  <a:lnTo>
                    <a:pt x="140970" y="185420"/>
                  </a:lnTo>
                  <a:lnTo>
                    <a:pt x="143510" y="201931"/>
                  </a:lnTo>
                  <a:lnTo>
                    <a:pt x="146050" y="218440"/>
                  </a:lnTo>
                  <a:lnTo>
                    <a:pt x="147320" y="234950"/>
                  </a:lnTo>
                  <a:lnTo>
                    <a:pt x="148590" y="250190"/>
                  </a:lnTo>
                  <a:lnTo>
                    <a:pt x="148590" y="264159"/>
                  </a:lnTo>
                  <a:lnTo>
                    <a:pt x="151130" y="279400"/>
                  </a:lnTo>
                  <a:lnTo>
                    <a:pt x="152400" y="293370"/>
                  </a:lnTo>
                  <a:lnTo>
                    <a:pt x="156210" y="307340"/>
                  </a:lnTo>
                  <a:lnTo>
                    <a:pt x="158750" y="313690"/>
                  </a:lnTo>
                  <a:lnTo>
                    <a:pt x="161290" y="313690"/>
                  </a:lnTo>
                  <a:lnTo>
                    <a:pt x="165100" y="311150"/>
                  </a:lnTo>
                  <a:lnTo>
                    <a:pt x="165100" y="303531"/>
                  </a:lnTo>
                  <a:lnTo>
                    <a:pt x="162560" y="292100"/>
                  </a:lnTo>
                  <a:lnTo>
                    <a:pt x="158750" y="278131"/>
                  </a:lnTo>
                  <a:lnTo>
                    <a:pt x="153670" y="266700"/>
                  </a:lnTo>
                  <a:lnTo>
                    <a:pt x="147320" y="254000"/>
                  </a:lnTo>
                  <a:lnTo>
                    <a:pt x="142240" y="243840"/>
                  </a:lnTo>
                  <a:lnTo>
                    <a:pt x="134620" y="233681"/>
                  </a:lnTo>
                  <a:lnTo>
                    <a:pt x="128270" y="224790"/>
                  </a:lnTo>
                  <a:lnTo>
                    <a:pt x="121920" y="215900"/>
                  </a:lnTo>
                  <a:lnTo>
                    <a:pt x="114300" y="209550"/>
                  </a:lnTo>
                  <a:lnTo>
                    <a:pt x="105410" y="203200"/>
                  </a:lnTo>
                  <a:lnTo>
                    <a:pt x="95250" y="199390"/>
                  </a:lnTo>
                  <a:lnTo>
                    <a:pt x="83820" y="196850"/>
                  </a:lnTo>
                  <a:lnTo>
                    <a:pt x="69850" y="196850"/>
                  </a:lnTo>
                  <a:lnTo>
                    <a:pt x="54610" y="196850"/>
                  </a:lnTo>
                  <a:lnTo>
                    <a:pt x="41910" y="200659"/>
                  </a:lnTo>
                  <a:lnTo>
                    <a:pt x="31750" y="204470"/>
                  </a:lnTo>
                  <a:lnTo>
                    <a:pt x="21590" y="209550"/>
                  </a:lnTo>
                  <a:lnTo>
                    <a:pt x="13970" y="217170"/>
                  </a:lnTo>
                  <a:lnTo>
                    <a:pt x="8890" y="224790"/>
                  </a:lnTo>
                  <a:lnTo>
                    <a:pt x="2540" y="233681"/>
                  </a:lnTo>
                  <a:lnTo>
                    <a:pt x="1270" y="246381"/>
                  </a:lnTo>
                  <a:lnTo>
                    <a:pt x="0" y="260350"/>
                  </a:lnTo>
                  <a:lnTo>
                    <a:pt x="1270" y="274320"/>
                  </a:lnTo>
                  <a:lnTo>
                    <a:pt x="5080" y="289559"/>
                  </a:lnTo>
                  <a:lnTo>
                    <a:pt x="11430" y="303531"/>
                  </a:lnTo>
                  <a:lnTo>
                    <a:pt x="19050" y="318770"/>
                  </a:lnTo>
                  <a:lnTo>
                    <a:pt x="27940" y="328931"/>
                  </a:lnTo>
                  <a:lnTo>
                    <a:pt x="36830" y="337820"/>
                  </a:lnTo>
                  <a:lnTo>
                    <a:pt x="46990" y="344170"/>
                  </a:lnTo>
                  <a:lnTo>
                    <a:pt x="60960" y="347981"/>
                  </a:lnTo>
                  <a:lnTo>
                    <a:pt x="76200" y="351790"/>
                  </a:lnTo>
                  <a:lnTo>
                    <a:pt x="93980" y="353059"/>
                  </a:lnTo>
                  <a:lnTo>
                    <a:pt x="111760" y="351790"/>
                  </a:lnTo>
                  <a:lnTo>
                    <a:pt x="129540" y="349250"/>
                  </a:lnTo>
                  <a:lnTo>
                    <a:pt x="18161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5369560" y="15044420"/>
              <a:ext cx="229871" cy="198120"/>
            </a:xfrm>
            <a:custGeom>
              <a:avLst/>
              <a:gdLst/>
              <a:ahLst/>
              <a:cxnLst/>
              <a:rect l="0" t="0" r="0" b="0"/>
              <a:pathLst>
                <a:path w="229871" h="198120">
                  <a:moveTo>
                    <a:pt x="0" y="69850"/>
                  </a:moveTo>
                  <a:lnTo>
                    <a:pt x="16510" y="74930"/>
                  </a:lnTo>
                  <a:lnTo>
                    <a:pt x="26670" y="78741"/>
                  </a:lnTo>
                  <a:lnTo>
                    <a:pt x="49530" y="83819"/>
                  </a:lnTo>
                  <a:lnTo>
                    <a:pt x="78740" y="91441"/>
                  </a:lnTo>
                  <a:lnTo>
                    <a:pt x="93980" y="93980"/>
                  </a:lnTo>
                  <a:lnTo>
                    <a:pt x="111760" y="96519"/>
                  </a:lnTo>
                  <a:lnTo>
                    <a:pt x="130810" y="97791"/>
                  </a:lnTo>
                  <a:lnTo>
                    <a:pt x="149860" y="99060"/>
                  </a:lnTo>
                  <a:lnTo>
                    <a:pt x="167640" y="97791"/>
                  </a:lnTo>
                  <a:lnTo>
                    <a:pt x="184150" y="93980"/>
                  </a:lnTo>
                  <a:lnTo>
                    <a:pt x="200660" y="90169"/>
                  </a:lnTo>
                  <a:lnTo>
                    <a:pt x="212090" y="82550"/>
                  </a:lnTo>
                  <a:lnTo>
                    <a:pt x="220980" y="74930"/>
                  </a:lnTo>
                  <a:lnTo>
                    <a:pt x="227330" y="66041"/>
                  </a:lnTo>
                  <a:lnTo>
                    <a:pt x="229870" y="57150"/>
                  </a:lnTo>
                  <a:lnTo>
                    <a:pt x="229870" y="46991"/>
                  </a:lnTo>
                  <a:lnTo>
                    <a:pt x="227330" y="36830"/>
                  </a:lnTo>
                  <a:lnTo>
                    <a:pt x="222250" y="27941"/>
                  </a:lnTo>
                  <a:lnTo>
                    <a:pt x="217170" y="20319"/>
                  </a:lnTo>
                  <a:lnTo>
                    <a:pt x="212090" y="11430"/>
                  </a:lnTo>
                  <a:lnTo>
                    <a:pt x="203200" y="6350"/>
                  </a:lnTo>
                  <a:lnTo>
                    <a:pt x="193040" y="2541"/>
                  </a:lnTo>
                  <a:lnTo>
                    <a:pt x="181610" y="1269"/>
                  </a:lnTo>
                  <a:lnTo>
                    <a:pt x="170180" y="0"/>
                  </a:lnTo>
                  <a:lnTo>
                    <a:pt x="158750" y="1269"/>
                  </a:lnTo>
                  <a:lnTo>
                    <a:pt x="148590" y="2541"/>
                  </a:lnTo>
                  <a:lnTo>
                    <a:pt x="137160" y="5080"/>
                  </a:lnTo>
                  <a:lnTo>
                    <a:pt x="127000" y="7619"/>
                  </a:lnTo>
                  <a:lnTo>
                    <a:pt x="115570" y="11430"/>
                  </a:lnTo>
                  <a:lnTo>
                    <a:pt x="106680" y="15241"/>
                  </a:lnTo>
                  <a:lnTo>
                    <a:pt x="97790" y="20319"/>
                  </a:lnTo>
                  <a:lnTo>
                    <a:pt x="90170" y="26669"/>
                  </a:lnTo>
                  <a:lnTo>
                    <a:pt x="82550" y="34291"/>
                  </a:lnTo>
                  <a:lnTo>
                    <a:pt x="74930" y="41910"/>
                  </a:lnTo>
                  <a:lnTo>
                    <a:pt x="67310" y="52069"/>
                  </a:lnTo>
                  <a:lnTo>
                    <a:pt x="60960" y="60960"/>
                  </a:lnTo>
                  <a:lnTo>
                    <a:pt x="55880" y="71119"/>
                  </a:lnTo>
                  <a:lnTo>
                    <a:pt x="50800" y="81280"/>
                  </a:lnTo>
                  <a:lnTo>
                    <a:pt x="49530" y="95250"/>
                  </a:lnTo>
                  <a:lnTo>
                    <a:pt x="49530" y="110491"/>
                  </a:lnTo>
                  <a:lnTo>
                    <a:pt x="50800" y="128269"/>
                  </a:lnTo>
                  <a:lnTo>
                    <a:pt x="54610" y="146050"/>
                  </a:lnTo>
                  <a:lnTo>
                    <a:pt x="60960" y="161291"/>
                  </a:lnTo>
                  <a:lnTo>
                    <a:pt x="68580" y="176530"/>
                  </a:lnTo>
                  <a:lnTo>
                    <a:pt x="80010" y="186691"/>
                  </a:lnTo>
                  <a:lnTo>
                    <a:pt x="92710" y="193041"/>
                  </a:lnTo>
                  <a:lnTo>
                    <a:pt x="107950" y="198119"/>
                  </a:lnTo>
                  <a:lnTo>
                    <a:pt x="124460" y="198119"/>
                  </a:lnTo>
                  <a:lnTo>
                    <a:pt x="142240" y="196850"/>
                  </a:lnTo>
                  <a:lnTo>
                    <a:pt x="199390" y="185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5589270" y="14871700"/>
              <a:ext cx="232411" cy="394971"/>
            </a:xfrm>
            <a:custGeom>
              <a:avLst/>
              <a:gdLst/>
              <a:ahLst/>
              <a:cxnLst/>
              <a:rect l="0" t="0" r="0" b="0"/>
              <a:pathLst>
                <a:path w="232411" h="394971">
                  <a:moveTo>
                    <a:pt x="232410" y="0"/>
                  </a:moveTo>
                  <a:lnTo>
                    <a:pt x="218440" y="44450"/>
                  </a:lnTo>
                  <a:lnTo>
                    <a:pt x="214630" y="55880"/>
                  </a:lnTo>
                  <a:lnTo>
                    <a:pt x="208280" y="80011"/>
                  </a:lnTo>
                  <a:lnTo>
                    <a:pt x="198120" y="120650"/>
                  </a:lnTo>
                  <a:lnTo>
                    <a:pt x="190500" y="151130"/>
                  </a:lnTo>
                  <a:lnTo>
                    <a:pt x="187960" y="167639"/>
                  </a:lnTo>
                  <a:lnTo>
                    <a:pt x="185420" y="182880"/>
                  </a:lnTo>
                  <a:lnTo>
                    <a:pt x="182880" y="198120"/>
                  </a:lnTo>
                  <a:lnTo>
                    <a:pt x="182880" y="213361"/>
                  </a:lnTo>
                  <a:lnTo>
                    <a:pt x="181610" y="227330"/>
                  </a:lnTo>
                  <a:lnTo>
                    <a:pt x="180340" y="256539"/>
                  </a:lnTo>
                  <a:lnTo>
                    <a:pt x="180340" y="303530"/>
                  </a:lnTo>
                  <a:lnTo>
                    <a:pt x="180340" y="295911"/>
                  </a:lnTo>
                  <a:lnTo>
                    <a:pt x="179070" y="287020"/>
                  </a:lnTo>
                  <a:lnTo>
                    <a:pt x="177800" y="276861"/>
                  </a:lnTo>
                  <a:lnTo>
                    <a:pt x="175260" y="265430"/>
                  </a:lnTo>
                  <a:lnTo>
                    <a:pt x="170180" y="254000"/>
                  </a:lnTo>
                  <a:lnTo>
                    <a:pt x="162560" y="243839"/>
                  </a:lnTo>
                  <a:lnTo>
                    <a:pt x="154940" y="232411"/>
                  </a:lnTo>
                  <a:lnTo>
                    <a:pt x="142240" y="226061"/>
                  </a:lnTo>
                  <a:lnTo>
                    <a:pt x="127000" y="223520"/>
                  </a:lnTo>
                  <a:lnTo>
                    <a:pt x="109220" y="223520"/>
                  </a:lnTo>
                  <a:lnTo>
                    <a:pt x="93980" y="224789"/>
                  </a:lnTo>
                  <a:lnTo>
                    <a:pt x="81280" y="228600"/>
                  </a:lnTo>
                  <a:lnTo>
                    <a:pt x="68580" y="233680"/>
                  </a:lnTo>
                  <a:lnTo>
                    <a:pt x="58420" y="240030"/>
                  </a:lnTo>
                  <a:lnTo>
                    <a:pt x="48260" y="247650"/>
                  </a:lnTo>
                  <a:lnTo>
                    <a:pt x="16510" y="279400"/>
                  </a:lnTo>
                  <a:lnTo>
                    <a:pt x="10160" y="288289"/>
                  </a:lnTo>
                  <a:lnTo>
                    <a:pt x="5080" y="297180"/>
                  </a:lnTo>
                  <a:lnTo>
                    <a:pt x="0" y="307339"/>
                  </a:lnTo>
                  <a:lnTo>
                    <a:pt x="0" y="320039"/>
                  </a:lnTo>
                  <a:lnTo>
                    <a:pt x="1270" y="334011"/>
                  </a:lnTo>
                  <a:lnTo>
                    <a:pt x="5080" y="349250"/>
                  </a:lnTo>
                  <a:lnTo>
                    <a:pt x="11430" y="361950"/>
                  </a:lnTo>
                  <a:lnTo>
                    <a:pt x="21590" y="372111"/>
                  </a:lnTo>
                  <a:lnTo>
                    <a:pt x="31750" y="381000"/>
                  </a:lnTo>
                  <a:lnTo>
                    <a:pt x="46990" y="387350"/>
                  </a:lnTo>
                  <a:lnTo>
                    <a:pt x="63500" y="392430"/>
                  </a:lnTo>
                  <a:lnTo>
                    <a:pt x="81280" y="394970"/>
                  </a:lnTo>
                  <a:lnTo>
                    <a:pt x="96520" y="394970"/>
                  </a:lnTo>
                  <a:lnTo>
                    <a:pt x="110490" y="394970"/>
                  </a:lnTo>
                  <a:lnTo>
                    <a:pt x="17018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36550" y="15777211"/>
            <a:ext cx="411481" cy="557529"/>
            <a:chOff x="336550" y="15777211"/>
            <a:chExt cx="411481" cy="557529"/>
          </a:xfrm>
        </p:grpSpPr>
        <p:sp>
          <p:nvSpPr>
            <p:cNvPr id="485" name="Freeform 484"/>
            <p:cNvSpPr/>
            <p:nvPr/>
          </p:nvSpPr>
          <p:spPr>
            <a:xfrm>
              <a:off x="336550" y="15777211"/>
              <a:ext cx="411481" cy="557529"/>
            </a:xfrm>
            <a:custGeom>
              <a:avLst/>
              <a:gdLst/>
              <a:ahLst/>
              <a:cxnLst/>
              <a:rect l="0" t="0" r="0" b="0"/>
              <a:pathLst>
                <a:path w="411481" h="557529">
                  <a:moveTo>
                    <a:pt x="411480" y="0"/>
                  </a:moveTo>
                  <a:lnTo>
                    <a:pt x="306070" y="0"/>
                  </a:lnTo>
                  <a:lnTo>
                    <a:pt x="288290" y="1269"/>
                  </a:lnTo>
                  <a:lnTo>
                    <a:pt x="269240" y="3809"/>
                  </a:lnTo>
                  <a:lnTo>
                    <a:pt x="250190" y="6350"/>
                  </a:lnTo>
                  <a:lnTo>
                    <a:pt x="232410" y="7619"/>
                  </a:lnTo>
                  <a:lnTo>
                    <a:pt x="215900" y="8889"/>
                  </a:lnTo>
                  <a:lnTo>
                    <a:pt x="200660" y="8889"/>
                  </a:lnTo>
                  <a:lnTo>
                    <a:pt x="185420" y="11428"/>
                  </a:lnTo>
                  <a:lnTo>
                    <a:pt x="170180" y="12700"/>
                  </a:lnTo>
                  <a:lnTo>
                    <a:pt x="156210" y="16509"/>
                  </a:lnTo>
                  <a:lnTo>
                    <a:pt x="143510" y="21589"/>
                  </a:lnTo>
                  <a:lnTo>
                    <a:pt x="133350" y="27939"/>
                  </a:lnTo>
                  <a:lnTo>
                    <a:pt x="124460" y="36828"/>
                  </a:lnTo>
                  <a:lnTo>
                    <a:pt x="116840" y="48259"/>
                  </a:lnTo>
                  <a:lnTo>
                    <a:pt x="110490" y="60959"/>
                  </a:lnTo>
                  <a:lnTo>
                    <a:pt x="105410" y="76200"/>
                  </a:lnTo>
                  <a:lnTo>
                    <a:pt x="100330" y="95250"/>
                  </a:lnTo>
                  <a:lnTo>
                    <a:pt x="96520" y="116839"/>
                  </a:lnTo>
                  <a:lnTo>
                    <a:pt x="92710" y="140969"/>
                  </a:lnTo>
                  <a:lnTo>
                    <a:pt x="90170" y="162559"/>
                  </a:lnTo>
                  <a:lnTo>
                    <a:pt x="87630" y="180339"/>
                  </a:lnTo>
                  <a:lnTo>
                    <a:pt x="86360" y="198119"/>
                  </a:lnTo>
                  <a:lnTo>
                    <a:pt x="85090" y="213359"/>
                  </a:lnTo>
                  <a:lnTo>
                    <a:pt x="82550" y="229869"/>
                  </a:lnTo>
                  <a:lnTo>
                    <a:pt x="69850" y="293369"/>
                  </a:lnTo>
                  <a:lnTo>
                    <a:pt x="71120" y="303528"/>
                  </a:lnTo>
                  <a:lnTo>
                    <a:pt x="76200" y="308609"/>
                  </a:lnTo>
                  <a:lnTo>
                    <a:pt x="82550" y="311150"/>
                  </a:lnTo>
                  <a:lnTo>
                    <a:pt x="88900" y="309878"/>
                  </a:lnTo>
                  <a:lnTo>
                    <a:pt x="95250" y="307339"/>
                  </a:lnTo>
                  <a:lnTo>
                    <a:pt x="102870" y="303528"/>
                  </a:lnTo>
                  <a:lnTo>
                    <a:pt x="110490" y="299719"/>
                  </a:lnTo>
                  <a:lnTo>
                    <a:pt x="119380" y="295909"/>
                  </a:lnTo>
                  <a:lnTo>
                    <a:pt x="128270" y="292100"/>
                  </a:lnTo>
                  <a:lnTo>
                    <a:pt x="139700" y="287019"/>
                  </a:lnTo>
                  <a:lnTo>
                    <a:pt x="165100" y="275589"/>
                  </a:lnTo>
                  <a:lnTo>
                    <a:pt x="177800" y="271778"/>
                  </a:lnTo>
                  <a:lnTo>
                    <a:pt x="190500" y="269239"/>
                  </a:lnTo>
                  <a:lnTo>
                    <a:pt x="204470" y="266700"/>
                  </a:lnTo>
                  <a:lnTo>
                    <a:pt x="219710" y="265428"/>
                  </a:lnTo>
                  <a:lnTo>
                    <a:pt x="234950" y="265428"/>
                  </a:lnTo>
                  <a:lnTo>
                    <a:pt x="251460" y="264159"/>
                  </a:lnTo>
                  <a:lnTo>
                    <a:pt x="267970" y="265428"/>
                  </a:lnTo>
                  <a:lnTo>
                    <a:pt x="281940" y="266700"/>
                  </a:lnTo>
                  <a:lnTo>
                    <a:pt x="297180" y="269239"/>
                  </a:lnTo>
                  <a:lnTo>
                    <a:pt x="311150" y="273050"/>
                  </a:lnTo>
                  <a:lnTo>
                    <a:pt x="326390" y="278128"/>
                  </a:lnTo>
                  <a:lnTo>
                    <a:pt x="340360" y="283209"/>
                  </a:lnTo>
                  <a:lnTo>
                    <a:pt x="353060" y="290828"/>
                  </a:lnTo>
                  <a:lnTo>
                    <a:pt x="365760" y="299719"/>
                  </a:lnTo>
                  <a:lnTo>
                    <a:pt x="377190" y="308609"/>
                  </a:lnTo>
                  <a:lnTo>
                    <a:pt x="386080" y="318769"/>
                  </a:lnTo>
                  <a:lnTo>
                    <a:pt x="393700" y="331469"/>
                  </a:lnTo>
                  <a:lnTo>
                    <a:pt x="398780" y="344169"/>
                  </a:lnTo>
                  <a:lnTo>
                    <a:pt x="401320" y="356869"/>
                  </a:lnTo>
                  <a:lnTo>
                    <a:pt x="402590" y="369569"/>
                  </a:lnTo>
                  <a:lnTo>
                    <a:pt x="401320" y="383539"/>
                  </a:lnTo>
                  <a:lnTo>
                    <a:pt x="398780" y="397509"/>
                  </a:lnTo>
                  <a:lnTo>
                    <a:pt x="394970" y="411478"/>
                  </a:lnTo>
                  <a:lnTo>
                    <a:pt x="389890" y="425450"/>
                  </a:lnTo>
                  <a:lnTo>
                    <a:pt x="381000" y="438150"/>
                  </a:lnTo>
                  <a:lnTo>
                    <a:pt x="372110" y="449578"/>
                  </a:lnTo>
                  <a:lnTo>
                    <a:pt x="360680" y="461009"/>
                  </a:lnTo>
                  <a:lnTo>
                    <a:pt x="347980" y="472439"/>
                  </a:lnTo>
                  <a:lnTo>
                    <a:pt x="335280" y="483869"/>
                  </a:lnTo>
                  <a:lnTo>
                    <a:pt x="321310" y="494028"/>
                  </a:lnTo>
                  <a:lnTo>
                    <a:pt x="307340" y="505459"/>
                  </a:lnTo>
                  <a:lnTo>
                    <a:pt x="290830" y="515619"/>
                  </a:lnTo>
                  <a:lnTo>
                    <a:pt x="275590" y="527050"/>
                  </a:lnTo>
                  <a:lnTo>
                    <a:pt x="257810" y="534669"/>
                  </a:lnTo>
                  <a:lnTo>
                    <a:pt x="241300" y="541019"/>
                  </a:lnTo>
                  <a:lnTo>
                    <a:pt x="224790" y="547369"/>
                  </a:lnTo>
                  <a:lnTo>
                    <a:pt x="207010" y="551178"/>
                  </a:lnTo>
                  <a:lnTo>
                    <a:pt x="189230" y="553719"/>
                  </a:lnTo>
                  <a:lnTo>
                    <a:pt x="172720" y="554989"/>
                  </a:lnTo>
                  <a:lnTo>
                    <a:pt x="156210" y="556259"/>
                  </a:lnTo>
                  <a:lnTo>
                    <a:pt x="139700" y="556259"/>
                  </a:lnTo>
                  <a:lnTo>
                    <a:pt x="125730" y="557528"/>
                  </a:lnTo>
                  <a:lnTo>
                    <a:pt x="110490" y="556259"/>
                  </a:lnTo>
                  <a:lnTo>
                    <a:pt x="96520" y="554989"/>
                  </a:lnTo>
                  <a:lnTo>
                    <a:pt x="81280" y="552450"/>
                  </a:lnTo>
                  <a:lnTo>
                    <a:pt x="68580" y="549909"/>
                  </a:lnTo>
                  <a:lnTo>
                    <a:pt x="55880" y="546100"/>
                  </a:lnTo>
                  <a:lnTo>
                    <a:pt x="44450" y="543559"/>
                  </a:lnTo>
                  <a:lnTo>
                    <a:pt x="34290" y="538478"/>
                  </a:lnTo>
                  <a:lnTo>
                    <a:pt x="25400" y="533400"/>
                  </a:lnTo>
                  <a:lnTo>
                    <a:pt x="17780" y="528319"/>
                  </a:lnTo>
                  <a:lnTo>
                    <a:pt x="10160" y="520700"/>
                  </a:lnTo>
                  <a:lnTo>
                    <a:pt x="5080" y="511809"/>
                  </a:lnTo>
                  <a:lnTo>
                    <a:pt x="0" y="473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694690" y="1631442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1193800" y="15737839"/>
            <a:ext cx="3100071" cy="558801"/>
            <a:chOff x="1193800" y="15737839"/>
            <a:chExt cx="3100071" cy="558801"/>
          </a:xfrm>
        </p:grpSpPr>
        <p:sp>
          <p:nvSpPr>
            <p:cNvPr id="488" name="Freeform 487"/>
            <p:cNvSpPr/>
            <p:nvPr/>
          </p:nvSpPr>
          <p:spPr>
            <a:xfrm>
              <a:off x="1193800" y="15737839"/>
              <a:ext cx="527051" cy="558801"/>
            </a:xfrm>
            <a:custGeom>
              <a:avLst/>
              <a:gdLst/>
              <a:ahLst/>
              <a:cxnLst/>
              <a:rect l="0" t="0" r="0" b="0"/>
              <a:pathLst>
                <a:path w="527051" h="558801">
                  <a:moveTo>
                    <a:pt x="6350" y="558800"/>
                  </a:moveTo>
                  <a:lnTo>
                    <a:pt x="1270" y="541022"/>
                  </a:lnTo>
                  <a:lnTo>
                    <a:pt x="0" y="533400"/>
                  </a:lnTo>
                  <a:lnTo>
                    <a:pt x="1270" y="523241"/>
                  </a:lnTo>
                  <a:lnTo>
                    <a:pt x="2540" y="514350"/>
                  </a:lnTo>
                  <a:lnTo>
                    <a:pt x="6350" y="502922"/>
                  </a:lnTo>
                  <a:lnTo>
                    <a:pt x="11430" y="491491"/>
                  </a:lnTo>
                  <a:lnTo>
                    <a:pt x="16510" y="478791"/>
                  </a:lnTo>
                  <a:lnTo>
                    <a:pt x="22860" y="466091"/>
                  </a:lnTo>
                  <a:lnTo>
                    <a:pt x="29210" y="454661"/>
                  </a:lnTo>
                  <a:lnTo>
                    <a:pt x="35560" y="443231"/>
                  </a:lnTo>
                  <a:lnTo>
                    <a:pt x="43180" y="431800"/>
                  </a:lnTo>
                  <a:lnTo>
                    <a:pt x="52070" y="419100"/>
                  </a:lnTo>
                  <a:lnTo>
                    <a:pt x="60960" y="405131"/>
                  </a:lnTo>
                  <a:lnTo>
                    <a:pt x="71120" y="391161"/>
                  </a:lnTo>
                  <a:lnTo>
                    <a:pt x="91440" y="359411"/>
                  </a:lnTo>
                  <a:lnTo>
                    <a:pt x="101600" y="341631"/>
                  </a:lnTo>
                  <a:lnTo>
                    <a:pt x="121920" y="302261"/>
                  </a:lnTo>
                  <a:lnTo>
                    <a:pt x="153670" y="241300"/>
                  </a:lnTo>
                  <a:lnTo>
                    <a:pt x="165100" y="222250"/>
                  </a:lnTo>
                  <a:lnTo>
                    <a:pt x="177800" y="203200"/>
                  </a:lnTo>
                  <a:lnTo>
                    <a:pt x="190500" y="184150"/>
                  </a:lnTo>
                  <a:lnTo>
                    <a:pt x="203200" y="165100"/>
                  </a:lnTo>
                  <a:lnTo>
                    <a:pt x="214630" y="144781"/>
                  </a:lnTo>
                  <a:lnTo>
                    <a:pt x="236220" y="106681"/>
                  </a:lnTo>
                  <a:lnTo>
                    <a:pt x="252730" y="73661"/>
                  </a:lnTo>
                  <a:lnTo>
                    <a:pt x="260350" y="59691"/>
                  </a:lnTo>
                  <a:lnTo>
                    <a:pt x="267970" y="46991"/>
                  </a:lnTo>
                  <a:lnTo>
                    <a:pt x="275590" y="34291"/>
                  </a:lnTo>
                  <a:lnTo>
                    <a:pt x="283210" y="24131"/>
                  </a:lnTo>
                  <a:lnTo>
                    <a:pt x="290830" y="15241"/>
                  </a:lnTo>
                  <a:lnTo>
                    <a:pt x="297180" y="6350"/>
                  </a:lnTo>
                  <a:lnTo>
                    <a:pt x="300990" y="5081"/>
                  </a:lnTo>
                  <a:lnTo>
                    <a:pt x="302260" y="10161"/>
                  </a:lnTo>
                  <a:lnTo>
                    <a:pt x="300990" y="26672"/>
                  </a:lnTo>
                  <a:lnTo>
                    <a:pt x="298450" y="38100"/>
                  </a:lnTo>
                  <a:lnTo>
                    <a:pt x="295910" y="49531"/>
                  </a:lnTo>
                  <a:lnTo>
                    <a:pt x="294640" y="62231"/>
                  </a:lnTo>
                  <a:lnTo>
                    <a:pt x="293370" y="76200"/>
                  </a:lnTo>
                  <a:lnTo>
                    <a:pt x="292100" y="88900"/>
                  </a:lnTo>
                  <a:lnTo>
                    <a:pt x="290830" y="105411"/>
                  </a:lnTo>
                  <a:lnTo>
                    <a:pt x="285750" y="140972"/>
                  </a:lnTo>
                  <a:lnTo>
                    <a:pt x="283210" y="161291"/>
                  </a:lnTo>
                  <a:lnTo>
                    <a:pt x="283210" y="181611"/>
                  </a:lnTo>
                  <a:lnTo>
                    <a:pt x="280670" y="220981"/>
                  </a:lnTo>
                  <a:lnTo>
                    <a:pt x="280670" y="290831"/>
                  </a:lnTo>
                  <a:lnTo>
                    <a:pt x="280670" y="350522"/>
                  </a:lnTo>
                  <a:lnTo>
                    <a:pt x="284480" y="359411"/>
                  </a:lnTo>
                  <a:lnTo>
                    <a:pt x="292100" y="365761"/>
                  </a:lnTo>
                  <a:lnTo>
                    <a:pt x="302260" y="370841"/>
                  </a:lnTo>
                  <a:lnTo>
                    <a:pt x="312420" y="368300"/>
                  </a:lnTo>
                  <a:lnTo>
                    <a:pt x="322580" y="363222"/>
                  </a:lnTo>
                  <a:lnTo>
                    <a:pt x="332740" y="354331"/>
                  </a:lnTo>
                  <a:lnTo>
                    <a:pt x="344170" y="342900"/>
                  </a:lnTo>
                  <a:lnTo>
                    <a:pt x="354330" y="328931"/>
                  </a:lnTo>
                  <a:lnTo>
                    <a:pt x="364490" y="313691"/>
                  </a:lnTo>
                  <a:lnTo>
                    <a:pt x="374650" y="297181"/>
                  </a:lnTo>
                  <a:lnTo>
                    <a:pt x="386080" y="279400"/>
                  </a:lnTo>
                  <a:lnTo>
                    <a:pt x="396240" y="260350"/>
                  </a:lnTo>
                  <a:lnTo>
                    <a:pt x="407670" y="240031"/>
                  </a:lnTo>
                  <a:lnTo>
                    <a:pt x="433070" y="199391"/>
                  </a:lnTo>
                  <a:lnTo>
                    <a:pt x="445770" y="177800"/>
                  </a:lnTo>
                  <a:lnTo>
                    <a:pt x="457200" y="157481"/>
                  </a:lnTo>
                  <a:lnTo>
                    <a:pt x="486410" y="101600"/>
                  </a:lnTo>
                  <a:lnTo>
                    <a:pt x="495300" y="85091"/>
                  </a:lnTo>
                  <a:lnTo>
                    <a:pt x="501650" y="69850"/>
                  </a:lnTo>
                  <a:lnTo>
                    <a:pt x="508000" y="54611"/>
                  </a:lnTo>
                  <a:lnTo>
                    <a:pt x="524510" y="2541"/>
                  </a:lnTo>
                  <a:lnTo>
                    <a:pt x="527050" y="0"/>
                  </a:lnTo>
                  <a:lnTo>
                    <a:pt x="524510" y="8891"/>
                  </a:lnTo>
                  <a:lnTo>
                    <a:pt x="524510" y="17781"/>
                  </a:lnTo>
                  <a:lnTo>
                    <a:pt x="523240" y="27941"/>
                  </a:lnTo>
                  <a:lnTo>
                    <a:pt x="523240" y="39372"/>
                  </a:lnTo>
                  <a:lnTo>
                    <a:pt x="521970" y="54611"/>
                  </a:lnTo>
                  <a:lnTo>
                    <a:pt x="519430" y="71122"/>
                  </a:lnTo>
                  <a:lnTo>
                    <a:pt x="497840" y="226061"/>
                  </a:lnTo>
                  <a:lnTo>
                    <a:pt x="495300" y="250191"/>
                  </a:lnTo>
                  <a:lnTo>
                    <a:pt x="494030" y="274322"/>
                  </a:lnTo>
                  <a:lnTo>
                    <a:pt x="492760" y="298450"/>
                  </a:lnTo>
                  <a:lnTo>
                    <a:pt x="491490" y="322581"/>
                  </a:lnTo>
                  <a:lnTo>
                    <a:pt x="488950" y="344172"/>
                  </a:lnTo>
                  <a:lnTo>
                    <a:pt x="485140" y="367031"/>
                  </a:lnTo>
                  <a:lnTo>
                    <a:pt x="483870" y="387350"/>
                  </a:lnTo>
                  <a:lnTo>
                    <a:pt x="482600" y="406400"/>
                  </a:lnTo>
                  <a:lnTo>
                    <a:pt x="481330" y="425450"/>
                  </a:lnTo>
                  <a:lnTo>
                    <a:pt x="480060" y="441961"/>
                  </a:lnTo>
                  <a:lnTo>
                    <a:pt x="477520" y="455931"/>
                  </a:lnTo>
                  <a:lnTo>
                    <a:pt x="474980" y="468631"/>
                  </a:lnTo>
                  <a:lnTo>
                    <a:pt x="473710" y="482600"/>
                  </a:lnTo>
                  <a:lnTo>
                    <a:pt x="472440" y="495300"/>
                  </a:lnTo>
                  <a:lnTo>
                    <a:pt x="469900" y="537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1750060" y="16052800"/>
              <a:ext cx="142241" cy="177801"/>
            </a:xfrm>
            <a:custGeom>
              <a:avLst/>
              <a:gdLst/>
              <a:ahLst/>
              <a:cxnLst/>
              <a:rect l="0" t="0" r="0" b="0"/>
              <a:pathLst>
                <a:path w="142241" h="177801">
                  <a:moveTo>
                    <a:pt x="29210" y="11430"/>
                  </a:moveTo>
                  <a:lnTo>
                    <a:pt x="17780" y="34289"/>
                  </a:lnTo>
                  <a:lnTo>
                    <a:pt x="13970" y="46989"/>
                  </a:lnTo>
                  <a:lnTo>
                    <a:pt x="8890" y="60961"/>
                  </a:lnTo>
                  <a:lnTo>
                    <a:pt x="5080" y="76200"/>
                  </a:lnTo>
                  <a:lnTo>
                    <a:pt x="2540" y="91439"/>
                  </a:lnTo>
                  <a:lnTo>
                    <a:pt x="1270" y="107950"/>
                  </a:lnTo>
                  <a:lnTo>
                    <a:pt x="0" y="125730"/>
                  </a:lnTo>
                  <a:lnTo>
                    <a:pt x="2540" y="139700"/>
                  </a:lnTo>
                  <a:lnTo>
                    <a:pt x="7620" y="153670"/>
                  </a:lnTo>
                  <a:lnTo>
                    <a:pt x="15240" y="166370"/>
                  </a:lnTo>
                  <a:lnTo>
                    <a:pt x="24130" y="172720"/>
                  </a:lnTo>
                  <a:lnTo>
                    <a:pt x="35560" y="176530"/>
                  </a:lnTo>
                  <a:lnTo>
                    <a:pt x="46990" y="177800"/>
                  </a:lnTo>
                  <a:lnTo>
                    <a:pt x="59690" y="173989"/>
                  </a:lnTo>
                  <a:lnTo>
                    <a:pt x="73660" y="166370"/>
                  </a:lnTo>
                  <a:lnTo>
                    <a:pt x="86360" y="157480"/>
                  </a:lnTo>
                  <a:lnTo>
                    <a:pt x="97790" y="148589"/>
                  </a:lnTo>
                  <a:lnTo>
                    <a:pt x="107950" y="139700"/>
                  </a:lnTo>
                  <a:lnTo>
                    <a:pt x="116840" y="132080"/>
                  </a:lnTo>
                  <a:lnTo>
                    <a:pt x="123190" y="123189"/>
                  </a:lnTo>
                  <a:lnTo>
                    <a:pt x="129540" y="114300"/>
                  </a:lnTo>
                  <a:lnTo>
                    <a:pt x="134620" y="104139"/>
                  </a:lnTo>
                  <a:lnTo>
                    <a:pt x="138430" y="92711"/>
                  </a:lnTo>
                  <a:lnTo>
                    <a:pt x="140970" y="78739"/>
                  </a:lnTo>
                  <a:lnTo>
                    <a:pt x="142240" y="63500"/>
                  </a:lnTo>
                  <a:lnTo>
                    <a:pt x="140970" y="50800"/>
                  </a:lnTo>
                  <a:lnTo>
                    <a:pt x="137160" y="39370"/>
                  </a:lnTo>
                  <a:lnTo>
                    <a:pt x="133350" y="30480"/>
                  </a:lnTo>
                  <a:lnTo>
                    <a:pt x="125730" y="21589"/>
                  </a:lnTo>
                  <a:lnTo>
                    <a:pt x="115570" y="13970"/>
                  </a:lnTo>
                  <a:lnTo>
                    <a:pt x="104140" y="6350"/>
                  </a:lnTo>
                  <a:lnTo>
                    <a:pt x="92710" y="2539"/>
                  </a:lnTo>
                  <a:lnTo>
                    <a:pt x="8001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1926590" y="16037561"/>
              <a:ext cx="210821" cy="227329"/>
            </a:xfrm>
            <a:custGeom>
              <a:avLst/>
              <a:gdLst/>
              <a:ahLst/>
              <a:cxnLst/>
              <a:rect l="0" t="0" r="0" b="0"/>
              <a:pathLst>
                <a:path w="210821" h="227329">
                  <a:moveTo>
                    <a:pt x="0" y="6350"/>
                  </a:moveTo>
                  <a:lnTo>
                    <a:pt x="5080" y="27939"/>
                  </a:lnTo>
                  <a:lnTo>
                    <a:pt x="7620" y="41909"/>
                  </a:lnTo>
                  <a:lnTo>
                    <a:pt x="8890" y="58419"/>
                  </a:lnTo>
                  <a:lnTo>
                    <a:pt x="8890" y="74928"/>
                  </a:lnTo>
                  <a:lnTo>
                    <a:pt x="8890" y="92709"/>
                  </a:lnTo>
                  <a:lnTo>
                    <a:pt x="6350" y="110489"/>
                  </a:lnTo>
                  <a:lnTo>
                    <a:pt x="5080" y="128269"/>
                  </a:lnTo>
                  <a:lnTo>
                    <a:pt x="2540" y="144778"/>
                  </a:lnTo>
                  <a:lnTo>
                    <a:pt x="2540" y="160019"/>
                  </a:lnTo>
                  <a:lnTo>
                    <a:pt x="1270" y="175259"/>
                  </a:lnTo>
                  <a:lnTo>
                    <a:pt x="2540" y="181609"/>
                  </a:lnTo>
                  <a:lnTo>
                    <a:pt x="3810" y="180339"/>
                  </a:lnTo>
                  <a:lnTo>
                    <a:pt x="6350" y="173989"/>
                  </a:lnTo>
                  <a:lnTo>
                    <a:pt x="15240" y="149859"/>
                  </a:lnTo>
                  <a:lnTo>
                    <a:pt x="45720" y="59689"/>
                  </a:lnTo>
                  <a:lnTo>
                    <a:pt x="50800" y="49528"/>
                  </a:lnTo>
                  <a:lnTo>
                    <a:pt x="55880" y="40639"/>
                  </a:lnTo>
                  <a:lnTo>
                    <a:pt x="62230" y="33019"/>
                  </a:lnTo>
                  <a:lnTo>
                    <a:pt x="68580" y="25400"/>
                  </a:lnTo>
                  <a:lnTo>
                    <a:pt x="74930" y="17778"/>
                  </a:lnTo>
                  <a:lnTo>
                    <a:pt x="81280" y="10159"/>
                  </a:lnTo>
                  <a:lnTo>
                    <a:pt x="91440" y="5078"/>
                  </a:lnTo>
                  <a:lnTo>
                    <a:pt x="104140" y="1269"/>
                  </a:lnTo>
                  <a:lnTo>
                    <a:pt x="119380" y="0"/>
                  </a:lnTo>
                  <a:lnTo>
                    <a:pt x="130810" y="0"/>
                  </a:lnTo>
                  <a:lnTo>
                    <a:pt x="140970" y="3809"/>
                  </a:lnTo>
                  <a:lnTo>
                    <a:pt x="149860" y="7619"/>
                  </a:lnTo>
                  <a:lnTo>
                    <a:pt x="158750" y="13969"/>
                  </a:lnTo>
                  <a:lnTo>
                    <a:pt x="166370" y="21589"/>
                  </a:lnTo>
                  <a:lnTo>
                    <a:pt x="173990" y="30478"/>
                  </a:lnTo>
                  <a:lnTo>
                    <a:pt x="180340" y="39369"/>
                  </a:lnTo>
                  <a:lnTo>
                    <a:pt x="185420" y="49528"/>
                  </a:lnTo>
                  <a:lnTo>
                    <a:pt x="190500" y="59689"/>
                  </a:lnTo>
                  <a:lnTo>
                    <a:pt x="195580" y="71119"/>
                  </a:lnTo>
                  <a:lnTo>
                    <a:pt x="199390" y="82550"/>
                  </a:lnTo>
                  <a:lnTo>
                    <a:pt x="203200" y="96519"/>
                  </a:lnTo>
                  <a:lnTo>
                    <a:pt x="205740" y="109219"/>
                  </a:lnTo>
                  <a:lnTo>
                    <a:pt x="207010" y="123189"/>
                  </a:lnTo>
                  <a:lnTo>
                    <a:pt x="208280" y="135889"/>
                  </a:lnTo>
                  <a:lnTo>
                    <a:pt x="209550" y="151128"/>
                  </a:lnTo>
                  <a:lnTo>
                    <a:pt x="209550" y="167639"/>
                  </a:lnTo>
                  <a:lnTo>
                    <a:pt x="210820" y="227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221230" y="16054070"/>
              <a:ext cx="41911" cy="189231"/>
            </a:xfrm>
            <a:custGeom>
              <a:avLst/>
              <a:gdLst/>
              <a:ahLst/>
              <a:cxnLst/>
              <a:rect l="0" t="0" r="0" b="0"/>
              <a:pathLst>
                <a:path w="41911" h="189231">
                  <a:moveTo>
                    <a:pt x="41910" y="0"/>
                  </a:moveTo>
                  <a:lnTo>
                    <a:pt x="36830" y="27941"/>
                  </a:lnTo>
                  <a:lnTo>
                    <a:pt x="34290" y="39369"/>
                  </a:lnTo>
                  <a:lnTo>
                    <a:pt x="30480" y="50800"/>
                  </a:lnTo>
                  <a:lnTo>
                    <a:pt x="24130" y="72391"/>
                  </a:lnTo>
                  <a:lnTo>
                    <a:pt x="17780" y="93980"/>
                  </a:lnTo>
                  <a:lnTo>
                    <a:pt x="13970" y="106680"/>
                  </a:lnTo>
                  <a:lnTo>
                    <a:pt x="10160" y="121919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2326640" y="158432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2453640" y="15801339"/>
              <a:ext cx="135891" cy="420373"/>
            </a:xfrm>
            <a:custGeom>
              <a:avLst/>
              <a:gdLst/>
              <a:ahLst/>
              <a:cxnLst/>
              <a:rect l="0" t="0" r="0" b="0"/>
              <a:pathLst>
                <a:path w="135891" h="420373">
                  <a:moveTo>
                    <a:pt x="135890" y="0"/>
                  </a:moveTo>
                  <a:lnTo>
                    <a:pt x="125730" y="16511"/>
                  </a:lnTo>
                  <a:lnTo>
                    <a:pt x="119380" y="26672"/>
                  </a:lnTo>
                  <a:lnTo>
                    <a:pt x="113030" y="36831"/>
                  </a:lnTo>
                  <a:lnTo>
                    <a:pt x="106680" y="49531"/>
                  </a:lnTo>
                  <a:lnTo>
                    <a:pt x="101600" y="63500"/>
                  </a:lnTo>
                  <a:lnTo>
                    <a:pt x="96520" y="78741"/>
                  </a:lnTo>
                  <a:lnTo>
                    <a:pt x="92710" y="93981"/>
                  </a:lnTo>
                  <a:lnTo>
                    <a:pt x="81280" y="130811"/>
                  </a:lnTo>
                  <a:lnTo>
                    <a:pt x="54610" y="210822"/>
                  </a:lnTo>
                  <a:lnTo>
                    <a:pt x="49530" y="232411"/>
                  </a:lnTo>
                  <a:lnTo>
                    <a:pt x="44450" y="252731"/>
                  </a:lnTo>
                  <a:lnTo>
                    <a:pt x="35560" y="292100"/>
                  </a:lnTo>
                  <a:lnTo>
                    <a:pt x="20320" y="355600"/>
                  </a:lnTo>
                  <a:lnTo>
                    <a:pt x="0" y="420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421890" y="15971520"/>
              <a:ext cx="397511" cy="250192"/>
            </a:xfrm>
            <a:custGeom>
              <a:avLst/>
              <a:gdLst/>
              <a:ahLst/>
              <a:cxnLst/>
              <a:rect l="0" t="0" r="0" b="0"/>
              <a:pathLst>
                <a:path w="397511" h="250192">
                  <a:moveTo>
                    <a:pt x="0" y="29210"/>
                  </a:moveTo>
                  <a:lnTo>
                    <a:pt x="27940" y="29210"/>
                  </a:lnTo>
                  <a:lnTo>
                    <a:pt x="40640" y="27941"/>
                  </a:lnTo>
                  <a:lnTo>
                    <a:pt x="53340" y="26669"/>
                  </a:lnTo>
                  <a:lnTo>
                    <a:pt x="67310" y="24130"/>
                  </a:lnTo>
                  <a:lnTo>
                    <a:pt x="80010" y="21591"/>
                  </a:lnTo>
                  <a:lnTo>
                    <a:pt x="91440" y="17780"/>
                  </a:lnTo>
                  <a:lnTo>
                    <a:pt x="102870" y="15241"/>
                  </a:lnTo>
                  <a:lnTo>
                    <a:pt x="115570" y="12700"/>
                  </a:lnTo>
                  <a:lnTo>
                    <a:pt x="128270" y="11430"/>
                  </a:lnTo>
                  <a:lnTo>
                    <a:pt x="140970" y="10160"/>
                  </a:lnTo>
                  <a:lnTo>
                    <a:pt x="157480" y="8891"/>
                  </a:lnTo>
                  <a:lnTo>
                    <a:pt x="194310" y="3810"/>
                  </a:lnTo>
                  <a:lnTo>
                    <a:pt x="210820" y="1269"/>
                  </a:lnTo>
                  <a:lnTo>
                    <a:pt x="227330" y="0"/>
                  </a:lnTo>
                  <a:lnTo>
                    <a:pt x="242570" y="0"/>
                  </a:lnTo>
                  <a:lnTo>
                    <a:pt x="254000" y="2541"/>
                  </a:lnTo>
                  <a:lnTo>
                    <a:pt x="262890" y="7619"/>
                  </a:lnTo>
                  <a:lnTo>
                    <a:pt x="269240" y="15241"/>
                  </a:lnTo>
                  <a:lnTo>
                    <a:pt x="273050" y="25400"/>
                  </a:lnTo>
                  <a:lnTo>
                    <a:pt x="274320" y="39369"/>
                  </a:lnTo>
                  <a:lnTo>
                    <a:pt x="274320" y="53341"/>
                  </a:lnTo>
                  <a:lnTo>
                    <a:pt x="271780" y="67310"/>
                  </a:lnTo>
                  <a:lnTo>
                    <a:pt x="267970" y="82550"/>
                  </a:lnTo>
                  <a:lnTo>
                    <a:pt x="262890" y="96519"/>
                  </a:lnTo>
                  <a:lnTo>
                    <a:pt x="259080" y="110491"/>
                  </a:lnTo>
                  <a:lnTo>
                    <a:pt x="256540" y="124460"/>
                  </a:lnTo>
                  <a:lnTo>
                    <a:pt x="255270" y="138430"/>
                  </a:lnTo>
                  <a:lnTo>
                    <a:pt x="252730" y="151130"/>
                  </a:lnTo>
                  <a:lnTo>
                    <a:pt x="250190" y="163830"/>
                  </a:lnTo>
                  <a:lnTo>
                    <a:pt x="247650" y="175260"/>
                  </a:lnTo>
                  <a:lnTo>
                    <a:pt x="246380" y="187960"/>
                  </a:lnTo>
                  <a:lnTo>
                    <a:pt x="247650" y="200660"/>
                  </a:lnTo>
                  <a:lnTo>
                    <a:pt x="248920" y="213360"/>
                  </a:lnTo>
                  <a:lnTo>
                    <a:pt x="254000" y="224791"/>
                  </a:lnTo>
                  <a:lnTo>
                    <a:pt x="260350" y="234950"/>
                  </a:lnTo>
                  <a:lnTo>
                    <a:pt x="267970" y="243841"/>
                  </a:lnTo>
                  <a:lnTo>
                    <a:pt x="279400" y="248919"/>
                  </a:lnTo>
                  <a:lnTo>
                    <a:pt x="292100" y="250191"/>
                  </a:lnTo>
                  <a:lnTo>
                    <a:pt x="307340" y="250191"/>
                  </a:lnTo>
                  <a:lnTo>
                    <a:pt x="318770" y="247650"/>
                  </a:lnTo>
                  <a:lnTo>
                    <a:pt x="330200" y="243841"/>
                  </a:lnTo>
                  <a:lnTo>
                    <a:pt x="339090" y="240030"/>
                  </a:lnTo>
                  <a:lnTo>
                    <a:pt x="347980" y="232410"/>
                  </a:lnTo>
                  <a:lnTo>
                    <a:pt x="355600" y="224791"/>
                  </a:lnTo>
                  <a:lnTo>
                    <a:pt x="363220" y="215900"/>
                  </a:lnTo>
                  <a:lnTo>
                    <a:pt x="369570" y="207010"/>
                  </a:lnTo>
                  <a:lnTo>
                    <a:pt x="374650" y="196850"/>
                  </a:lnTo>
                  <a:lnTo>
                    <a:pt x="379730" y="186691"/>
                  </a:lnTo>
                  <a:lnTo>
                    <a:pt x="383540" y="176530"/>
                  </a:lnTo>
                  <a:lnTo>
                    <a:pt x="388620" y="166369"/>
                  </a:lnTo>
                  <a:lnTo>
                    <a:pt x="392430" y="156210"/>
                  </a:lnTo>
                  <a:lnTo>
                    <a:pt x="394970" y="143510"/>
                  </a:lnTo>
                  <a:lnTo>
                    <a:pt x="396240" y="132080"/>
                  </a:lnTo>
                  <a:lnTo>
                    <a:pt x="397510" y="119380"/>
                  </a:lnTo>
                  <a:lnTo>
                    <a:pt x="397510" y="106680"/>
                  </a:lnTo>
                  <a:lnTo>
                    <a:pt x="396240" y="95250"/>
                  </a:lnTo>
                  <a:lnTo>
                    <a:pt x="393700" y="83819"/>
                  </a:lnTo>
                  <a:lnTo>
                    <a:pt x="389890" y="72391"/>
                  </a:lnTo>
                  <a:lnTo>
                    <a:pt x="384810" y="62230"/>
                  </a:lnTo>
                  <a:lnTo>
                    <a:pt x="379730" y="50800"/>
                  </a:lnTo>
                  <a:lnTo>
                    <a:pt x="373380" y="41910"/>
                  </a:lnTo>
                  <a:lnTo>
                    <a:pt x="367030" y="33019"/>
                  </a:lnTo>
                  <a:lnTo>
                    <a:pt x="360680" y="25400"/>
                  </a:lnTo>
                  <a:lnTo>
                    <a:pt x="351790" y="20319"/>
                  </a:lnTo>
                  <a:lnTo>
                    <a:pt x="340360" y="19050"/>
                  </a:lnTo>
                  <a:lnTo>
                    <a:pt x="328930" y="19050"/>
                  </a:lnTo>
                  <a:lnTo>
                    <a:pt x="318770" y="22860"/>
                  </a:lnTo>
                  <a:lnTo>
                    <a:pt x="309880" y="27941"/>
                  </a:lnTo>
                  <a:lnTo>
                    <a:pt x="28448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2832100" y="15996920"/>
              <a:ext cx="294641" cy="234951"/>
            </a:xfrm>
            <a:custGeom>
              <a:avLst/>
              <a:gdLst/>
              <a:ahLst/>
              <a:cxnLst/>
              <a:rect l="0" t="0" r="0" b="0"/>
              <a:pathLst>
                <a:path w="294641" h="234951">
                  <a:moveTo>
                    <a:pt x="0" y="77469"/>
                  </a:moveTo>
                  <a:lnTo>
                    <a:pt x="5080" y="95250"/>
                  </a:lnTo>
                  <a:lnTo>
                    <a:pt x="10160" y="101600"/>
                  </a:lnTo>
                  <a:lnTo>
                    <a:pt x="15240" y="109219"/>
                  </a:lnTo>
                  <a:lnTo>
                    <a:pt x="20320" y="116841"/>
                  </a:lnTo>
                  <a:lnTo>
                    <a:pt x="25400" y="124460"/>
                  </a:lnTo>
                  <a:lnTo>
                    <a:pt x="29210" y="133350"/>
                  </a:lnTo>
                  <a:lnTo>
                    <a:pt x="34290" y="143510"/>
                  </a:lnTo>
                  <a:lnTo>
                    <a:pt x="38100" y="154941"/>
                  </a:lnTo>
                  <a:lnTo>
                    <a:pt x="41910" y="168910"/>
                  </a:lnTo>
                  <a:lnTo>
                    <a:pt x="45720" y="184150"/>
                  </a:lnTo>
                  <a:lnTo>
                    <a:pt x="46990" y="199391"/>
                  </a:lnTo>
                  <a:lnTo>
                    <a:pt x="45720" y="213360"/>
                  </a:lnTo>
                  <a:lnTo>
                    <a:pt x="44450" y="228600"/>
                  </a:lnTo>
                  <a:lnTo>
                    <a:pt x="45720" y="233680"/>
                  </a:lnTo>
                  <a:lnTo>
                    <a:pt x="46990" y="234950"/>
                  </a:lnTo>
                  <a:lnTo>
                    <a:pt x="48260" y="231141"/>
                  </a:lnTo>
                  <a:lnTo>
                    <a:pt x="53340" y="222250"/>
                  </a:lnTo>
                  <a:lnTo>
                    <a:pt x="90170" y="148591"/>
                  </a:lnTo>
                  <a:lnTo>
                    <a:pt x="99060" y="134619"/>
                  </a:lnTo>
                  <a:lnTo>
                    <a:pt x="107950" y="120650"/>
                  </a:lnTo>
                  <a:lnTo>
                    <a:pt x="142240" y="69850"/>
                  </a:lnTo>
                  <a:lnTo>
                    <a:pt x="151130" y="58419"/>
                  </a:lnTo>
                  <a:lnTo>
                    <a:pt x="160020" y="46991"/>
                  </a:lnTo>
                  <a:lnTo>
                    <a:pt x="170180" y="36830"/>
                  </a:lnTo>
                  <a:lnTo>
                    <a:pt x="180340" y="27941"/>
                  </a:lnTo>
                  <a:lnTo>
                    <a:pt x="190500" y="21591"/>
                  </a:lnTo>
                  <a:lnTo>
                    <a:pt x="200660" y="15241"/>
                  </a:lnTo>
                  <a:lnTo>
                    <a:pt x="212090" y="10160"/>
                  </a:lnTo>
                  <a:lnTo>
                    <a:pt x="224790" y="6350"/>
                  </a:lnTo>
                  <a:lnTo>
                    <a:pt x="237490" y="2541"/>
                  </a:lnTo>
                  <a:lnTo>
                    <a:pt x="248920" y="0"/>
                  </a:lnTo>
                  <a:lnTo>
                    <a:pt x="261620" y="0"/>
                  </a:lnTo>
                  <a:lnTo>
                    <a:pt x="294640" y="3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3822700" y="15927070"/>
              <a:ext cx="241301" cy="287020"/>
            </a:xfrm>
            <a:custGeom>
              <a:avLst/>
              <a:gdLst/>
              <a:ahLst/>
              <a:cxnLst/>
              <a:rect l="0" t="0" r="0" b="0"/>
              <a:pathLst>
                <a:path w="241301" h="287020">
                  <a:moveTo>
                    <a:pt x="10160" y="43180"/>
                  </a:moveTo>
                  <a:lnTo>
                    <a:pt x="10160" y="64769"/>
                  </a:lnTo>
                  <a:lnTo>
                    <a:pt x="8890" y="76200"/>
                  </a:lnTo>
                  <a:lnTo>
                    <a:pt x="6350" y="88900"/>
                  </a:lnTo>
                  <a:lnTo>
                    <a:pt x="3810" y="101600"/>
                  </a:lnTo>
                  <a:lnTo>
                    <a:pt x="2540" y="114300"/>
                  </a:lnTo>
                  <a:lnTo>
                    <a:pt x="1270" y="128269"/>
                  </a:lnTo>
                  <a:lnTo>
                    <a:pt x="0" y="140969"/>
                  </a:lnTo>
                  <a:lnTo>
                    <a:pt x="1270" y="154941"/>
                  </a:lnTo>
                  <a:lnTo>
                    <a:pt x="2540" y="168910"/>
                  </a:lnTo>
                  <a:lnTo>
                    <a:pt x="5080" y="182880"/>
                  </a:lnTo>
                  <a:lnTo>
                    <a:pt x="6350" y="196850"/>
                  </a:lnTo>
                  <a:lnTo>
                    <a:pt x="7620" y="210819"/>
                  </a:lnTo>
                  <a:lnTo>
                    <a:pt x="8890" y="224791"/>
                  </a:lnTo>
                  <a:lnTo>
                    <a:pt x="10160" y="238760"/>
                  </a:lnTo>
                  <a:lnTo>
                    <a:pt x="12700" y="252730"/>
                  </a:lnTo>
                  <a:lnTo>
                    <a:pt x="15240" y="266700"/>
                  </a:lnTo>
                  <a:lnTo>
                    <a:pt x="21590" y="276860"/>
                  </a:lnTo>
                  <a:lnTo>
                    <a:pt x="30480" y="283210"/>
                  </a:lnTo>
                  <a:lnTo>
                    <a:pt x="40640" y="287019"/>
                  </a:lnTo>
                  <a:lnTo>
                    <a:pt x="52070" y="284480"/>
                  </a:lnTo>
                  <a:lnTo>
                    <a:pt x="62230" y="275591"/>
                  </a:lnTo>
                  <a:lnTo>
                    <a:pt x="72390" y="265430"/>
                  </a:lnTo>
                  <a:lnTo>
                    <a:pt x="82550" y="254000"/>
                  </a:lnTo>
                  <a:lnTo>
                    <a:pt x="90170" y="242569"/>
                  </a:lnTo>
                  <a:lnTo>
                    <a:pt x="99060" y="232410"/>
                  </a:lnTo>
                  <a:lnTo>
                    <a:pt x="106680" y="219710"/>
                  </a:lnTo>
                  <a:lnTo>
                    <a:pt x="114300" y="204469"/>
                  </a:lnTo>
                  <a:lnTo>
                    <a:pt x="121920" y="189230"/>
                  </a:lnTo>
                  <a:lnTo>
                    <a:pt x="129540" y="172719"/>
                  </a:lnTo>
                  <a:lnTo>
                    <a:pt x="165100" y="107950"/>
                  </a:lnTo>
                  <a:lnTo>
                    <a:pt x="172720" y="93980"/>
                  </a:lnTo>
                  <a:lnTo>
                    <a:pt x="180340" y="80010"/>
                  </a:lnTo>
                  <a:lnTo>
                    <a:pt x="187960" y="67310"/>
                  </a:lnTo>
                  <a:lnTo>
                    <a:pt x="195580" y="55880"/>
                  </a:lnTo>
                  <a:lnTo>
                    <a:pt x="201930" y="45719"/>
                  </a:lnTo>
                  <a:lnTo>
                    <a:pt x="209550" y="3683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4095750" y="15858489"/>
              <a:ext cx="198121" cy="297182"/>
            </a:xfrm>
            <a:custGeom>
              <a:avLst/>
              <a:gdLst/>
              <a:ahLst/>
              <a:cxnLst/>
              <a:rect l="0" t="0" r="0" b="0"/>
              <a:pathLst>
                <a:path w="198121" h="297182">
                  <a:moveTo>
                    <a:pt x="189230" y="36831"/>
                  </a:moveTo>
                  <a:lnTo>
                    <a:pt x="189230" y="15241"/>
                  </a:lnTo>
                  <a:lnTo>
                    <a:pt x="184150" y="8891"/>
                  </a:lnTo>
                  <a:lnTo>
                    <a:pt x="176530" y="3811"/>
                  </a:lnTo>
                  <a:lnTo>
                    <a:pt x="166370" y="1272"/>
                  </a:lnTo>
                  <a:lnTo>
                    <a:pt x="154940" y="0"/>
                  </a:lnTo>
                  <a:lnTo>
                    <a:pt x="140970" y="1272"/>
                  </a:lnTo>
                  <a:lnTo>
                    <a:pt x="125730" y="2541"/>
                  </a:lnTo>
                  <a:lnTo>
                    <a:pt x="111760" y="6350"/>
                  </a:lnTo>
                  <a:lnTo>
                    <a:pt x="99060" y="10161"/>
                  </a:lnTo>
                  <a:lnTo>
                    <a:pt x="86360" y="16511"/>
                  </a:lnTo>
                  <a:lnTo>
                    <a:pt x="74930" y="21591"/>
                  </a:lnTo>
                  <a:lnTo>
                    <a:pt x="64770" y="27941"/>
                  </a:lnTo>
                  <a:lnTo>
                    <a:pt x="53340" y="34291"/>
                  </a:lnTo>
                  <a:lnTo>
                    <a:pt x="31750" y="48261"/>
                  </a:lnTo>
                  <a:lnTo>
                    <a:pt x="21590" y="55881"/>
                  </a:lnTo>
                  <a:lnTo>
                    <a:pt x="12700" y="64772"/>
                  </a:lnTo>
                  <a:lnTo>
                    <a:pt x="6350" y="74931"/>
                  </a:lnTo>
                  <a:lnTo>
                    <a:pt x="0" y="87631"/>
                  </a:lnTo>
                  <a:lnTo>
                    <a:pt x="1270" y="100331"/>
                  </a:lnTo>
                  <a:lnTo>
                    <a:pt x="6350" y="113031"/>
                  </a:lnTo>
                  <a:lnTo>
                    <a:pt x="15240" y="127000"/>
                  </a:lnTo>
                  <a:lnTo>
                    <a:pt x="24130" y="137161"/>
                  </a:lnTo>
                  <a:lnTo>
                    <a:pt x="33020" y="144781"/>
                  </a:lnTo>
                  <a:lnTo>
                    <a:pt x="43180" y="151131"/>
                  </a:lnTo>
                  <a:lnTo>
                    <a:pt x="54610" y="156211"/>
                  </a:lnTo>
                  <a:lnTo>
                    <a:pt x="67310" y="161291"/>
                  </a:lnTo>
                  <a:lnTo>
                    <a:pt x="80010" y="165100"/>
                  </a:lnTo>
                  <a:lnTo>
                    <a:pt x="92710" y="170181"/>
                  </a:lnTo>
                  <a:lnTo>
                    <a:pt x="144780" y="184150"/>
                  </a:lnTo>
                  <a:lnTo>
                    <a:pt x="156210" y="187961"/>
                  </a:lnTo>
                  <a:lnTo>
                    <a:pt x="167640" y="193041"/>
                  </a:lnTo>
                  <a:lnTo>
                    <a:pt x="177800" y="198122"/>
                  </a:lnTo>
                  <a:lnTo>
                    <a:pt x="189230" y="204472"/>
                  </a:lnTo>
                  <a:lnTo>
                    <a:pt x="194310" y="212091"/>
                  </a:lnTo>
                  <a:lnTo>
                    <a:pt x="198120" y="220981"/>
                  </a:lnTo>
                  <a:lnTo>
                    <a:pt x="198120" y="229872"/>
                  </a:lnTo>
                  <a:lnTo>
                    <a:pt x="195580" y="237491"/>
                  </a:lnTo>
                  <a:lnTo>
                    <a:pt x="190500" y="246381"/>
                  </a:lnTo>
                  <a:lnTo>
                    <a:pt x="182880" y="254000"/>
                  </a:lnTo>
                  <a:lnTo>
                    <a:pt x="173990" y="260350"/>
                  </a:lnTo>
                  <a:lnTo>
                    <a:pt x="165100" y="265431"/>
                  </a:lnTo>
                  <a:lnTo>
                    <a:pt x="156210" y="270511"/>
                  </a:lnTo>
                  <a:lnTo>
                    <a:pt x="144780" y="274322"/>
                  </a:lnTo>
                  <a:lnTo>
                    <a:pt x="132080" y="278131"/>
                  </a:lnTo>
                  <a:lnTo>
                    <a:pt x="96520" y="289561"/>
                  </a:lnTo>
                  <a:lnTo>
                    <a:pt x="85090" y="293372"/>
                  </a:lnTo>
                  <a:lnTo>
                    <a:pt x="73660" y="295911"/>
                  </a:lnTo>
                  <a:lnTo>
                    <a:pt x="60960" y="297181"/>
                  </a:lnTo>
                  <a:lnTo>
                    <a:pt x="10160" y="2895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5126990" y="15674339"/>
            <a:ext cx="1969771" cy="650242"/>
            <a:chOff x="5126990" y="15674339"/>
            <a:chExt cx="1969771" cy="650242"/>
          </a:xfrm>
        </p:grpSpPr>
        <p:sp>
          <p:nvSpPr>
            <p:cNvPr id="499" name="Freeform 498"/>
            <p:cNvSpPr/>
            <p:nvPr/>
          </p:nvSpPr>
          <p:spPr>
            <a:xfrm>
              <a:off x="5126990" y="15674339"/>
              <a:ext cx="242571" cy="482601"/>
            </a:xfrm>
            <a:custGeom>
              <a:avLst/>
              <a:gdLst/>
              <a:ahLst/>
              <a:cxnLst/>
              <a:rect l="0" t="0" r="0" b="0"/>
              <a:pathLst>
                <a:path w="242571" h="482601">
                  <a:moveTo>
                    <a:pt x="0" y="11431"/>
                  </a:moveTo>
                  <a:lnTo>
                    <a:pt x="0" y="97791"/>
                  </a:lnTo>
                  <a:lnTo>
                    <a:pt x="1270" y="121922"/>
                  </a:lnTo>
                  <a:lnTo>
                    <a:pt x="3810" y="144781"/>
                  </a:lnTo>
                  <a:lnTo>
                    <a:pt x="6350" y="166372"/>
                  </a:lnTo>
                  <a:lnTo>
                    <a:pt x="7620" y="189231"/>
                  </a:lnTo>
                  <a:lnTo>
                    <a:pt x="8890" y="213361"/>
                  </a:lnTo>
                  <a:lnTo>
                    <a:pt x="8890" y="237491"/>
                  </a:lnTo>
                  <a:lnTo>
                    <a:pt x="11430" y="261622"/>
                  </a:lnTo>
                  <a:lnTo>
                    <a:pt x="13970" y="285750"/>
                  </a:lnTo>
                  <a:lnTo>
                    <a:pt x="16510" y="309881"/>
                  </a:lnTo>
                  <a:lnTo>
                    <a:pt x="19050" y="331472"/>
                  </a:lnTo>
                  <a:lnTo>
                    <a:pt x="25400" y="372111"/>
                  </a:lnTo>
                  <a:lnTo>
                    <a:pt x="27940" y="391161"/>
                  </a:lnTo>
                  <a:lnTo>
                    <a:pt x="29210" y="408941"/>
                  </a:lnTo>
                  <a:lnTo>
                    <a:pt x="30480" y="427991"/>
                  </a:lnTo>
                  <a:lnTo>
                    <a:pt x="33020" y="444500"/>
                  </a:lnTo>
                  <a:lnTo>
                    <a:pt x="36830" y="459741"/>
                  </a:lnTo>
                  <a:lnTo>
                    <a:pt x="43180" y="474981"/>
                  </a:lnTo>
                  <a:lnTo>
                    <a:pt x="49530" y="482600"/>
                  </a:lnTo>
                  <a:lnTo>
                    <a:pt x="57150" y="482600"/>
                  </a:lnTo>
                  <a:lnTo>
                    <a:pt x="67310" y="480061"/>
                  </a:lnTo>
                  <a:lnTo>
                    <a:pt x="73660" y="473711"/>
                  </a:lnTo>
                  <a:lnTo>
                    <a:pt x="80010" y="464822"/>
                  </a:lnTo>
                  <a:lnTo>
                    <a:pt x="100330" y="422911"/>
                  </a:lnTo>
                  <a:lnTo>
                    <a:pt x="109220" y="405131"/>
                  </a:lnTo>
                  <a:lnTo>
                    <a:pt x="115570" y="386081"/>
                  </a:lnTo>
                  <a:lnTo>
                    <a:pt x="121920" y="365761"/>
                  </a:lnTo>
                  <a:lnTo>
                    <a:pt x="133350" y="325122"/>
                  </a:lnTo>
                  <a:lnTo>
                    <a:pt x="165100" y="207011"/>
                  </a:lnTo>
                  <a:lnTo>
                    <a:pt x="171450" y="184150"/>
                  </a:lnTo>
                  <a:lnTo>
                    <a:pt x="176530" y="161291"/>
                  </a:lnTo>
                  <a:lnTo>
                    <a:pt x="180340" y="139700"/>
                  </a:lnTo>
                  <a:lnTo>
                    <a:pt x="186690" y="119381"/>
                  </a:lnTo>
                  <a:lnTo>
                    <a:pt x="191770" y="102872"/>
                  </a:lnTo>
                  <a:lnTo>
                    <a:pt x="198120" y="86361"/>
                  </a:lnTo>
                  <a:lnTo>
                    <a:pt x="203200" y="68581"/>
                  </a:lnTo>
                  <a:lnTo>
                    <a:pt x="208280" y="52072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5411470" y="15853411"/>
              <a:ext cx="41911" cy="200660"/>
            </a:xfrm>
            <a:custGeom>
              <a:avLst/>
              <a:gdLst/>
              <a:ahLst/>
              <a:cxnLst/>
              <a:rect l="0" t="0" r="0" b="0"/>
              <a:pathLst>
                <a:path w="41911" h="200660">
                  <a:moveTo>
                    <a:pt x="41910" y="0"/>
                  </a:moveTo>
                  <a:lnTo>
                    <a:pt x="36830" y="17778"/>
                  </a:lnTo>
                  <a:lnTo>
                    <a:pt x="34290" y="29209"/>
                  </a:lnTo>
                  <a:lnTo>
                    <a:pt x="30480" y="44450"/>
                  </a:lnTo>
                  <a:lnTo>
                    <a:pt x="27940" y="60959"/>
                  </a:lnTo>
                  <a:lnTo>
                    <a:pt x="21590" y="92709"/>
                  </a:lnTo>
                  <a:lnTo>
                    <a:pt x="13970" y="123189"/>
                  </a:lnTo>
                  <a:lnTo>
                    <a:pt x="10160" y="139700"/>
                  </a:lnTo>
                  <a:lnTo>
                    <a:pt x="0" y="20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5527040" y="15727680"/>
              <a:ext cx="1" cy="10160"/>
            </a:xfrm>
            <a:custGeom>
              <a:avLst/>
              <a:gdLst/>
              <a:ahLst/>
              <a:cxnLst/>
              <a:rect l="0" t="0" r="0" b="0"/>
              <a:pathLst>
                <a:path w="1" h="10160">
                  <a:moveTo>
                    <a:pt x="0" y="0"/>
                  </a:moveTo>
                  <a:lnTo>
                    <a:pt x="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5596890" y="15765780"/>
              <a:ext cx="246381" cy="222251"/>
            </a:xfrm>
            <a:custGeom>
              <a:avLst/>
              <a:gdLst/>
              <a:ahLst/>
              <a:cxnLst/>
              <a:rect l="0" t="0" r="0" b="0"/>
              <a:pathLst>
                <a:path w="246381" h="222251">
                  <a:moveTo>
                    <a:pt x="25400" y="129540"/>
                  </a:moveTo>
                  <a:lnTo>
                    <a:pt x="20320" y="147320"/>
                  </a:lnTo>
                  <a:lnTo>
                    <a:pt x="16510" y="156209"/>
                  </a:lnTo>
                  <a:lnTo>
                    <a:pt x="7620" y="193040"/>
                  </a:lnTo>
                  <a:lnTo>
                    <a:pt x="0" y="218440"/>
                  </a:lnTo>
                  <a:lnTo>
                    <a:pt x="0" y="222250"/>
                  </a:lnTo>
                  <a:lnTo>
                    <a:pt x="0" y="218440"/>
                  </a:lnTo>
                  <a:lnTo>
                    <a:pt x="1270" y="209550"/>
                  </a:lnTo>
                  <a:lnTo>
                    <a:pt x="3810" y="200659"/>
                  </a:lnTo>
                  <a:lnTo>
                    <a:pt x="6350" y="191770"/>
                  </a:lnTo>
                  <a:lnTo>
                    <a:pt x="8890" y="181609"/>
                  </a:lnTo>
                  <a:lnTo>
                    <a:pt x="15240" y="157481"/>
                  </a:lnTo>
                  <a:lnTo>
                    <a:pt x="29210" y="105409"/>
                  </a:lnTo>
                  <a:lnTo>
                    <a:pt x="33020" y="92709"/>
                  </a:lnTo>
                  <a:lnTo>
                    <a:pt x="39370" y="80009"/>
                  </a:lnTo>
                  <a:lnTo>
                    <a:pt x="44450" y="68581"/>
                  </a:lnTo>
                  <a:lnTo>
                    <a:pt x="50800" y="57150"/>
                  </a:lnTo>
                  <a:lnTo>
                    <a:pt x="58420" y="46990"/>
                  </a:lnTo>
                  <a:lnTo>
                    <a:pt x="64770" y="35559"/>
                  </a:lnTo>
                  <a:lnTo>
                    <a:pt x="72390" y="27940"/>
                  </a:lnTo>
                  <a:lnTo>
                    <a:pt x="81280" y="20320"/>
                  </a:lnTo>
                  <a:lnTo>
                    <a:pt x="90170" y="15240"/>
                  </a:lnTo>
                  <a:lnTo>
                    <a:pt x="100330" y="10159"/>
                  </a:lnTo>
                  <a:lnTo>
                    <a:pt x="110490" y="6350"/>
                  </a:lnTo>
                  <a:lnTo>
                    <a:pt x="120650" y="1270"/>
                  </a:lnTo>
                  <a:lnTo>
                    <a:pt x="135890" y="0"/>
                  </a:lnTo>
                  <a:lnTo>
                    <a:pt x="153670" y="0"/>
                  </a:lnTo>
                  <a:lnTo>
                    <a:pt x="173990" y="1270"/>
                  </a:lnTo>
                  <a:lnTo>
                    <a:pt x="191770" y="3809"/>
                  </a:lnTo>
                  <a:lnTo>
                    <a:pt x="205740" y="6350"/>
                  </a:lnTo>
                  <a:lnTo>
                    <a:pt x="24638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5737860" y="15775939"/>
              <a:ext cx="294641" cy="548642"/>
            </a:xfrm>
            <a:custGeom>
              <a:avLst/>
              <a:gdLst/>
              <a:ahLst/>
              <a:cxnLst/>
              <a:rect l="0" t="0" r="0" b="0"/>
              <a:pathLst>
                <a:path w="294641" h="548642">
                  <a:moveTo>
                    <a:pt x="294640" y="67311"/>
                  </a:moveTo>
                  <a:lnTo>
                    <a:pt x="289560" y="44450"/>
                  </a:lnTo>
                  <a:lnTo>
                    <a:pt x="287020" y="34291"/>
                  </a:lnTo>
                  <a:lnTo>
                    <a:pt x="280670" y="13972"/>
                  </a:lnTo>
                  <a:lnTo>
                    <a:pt x="273050" y="7622"/>
                  </a:lnTo>
                  <a:lnTo>
                    <a:pt x="264160" y="2541"/>
                  </a:lnTo>
                  <a:lnTo>
                    <a:pt x="254000" y="0"/>
                  </a:lnTo>
                  <a:lnTo>
                    <a:pt x="243840" y="0"/>
                  </a:lnTo>
                  <a:lnTo>
                    <a:pt x="234950" y="2541"/>
                  </a:lnTo>
                  <a:lnTo>
                    <a:pt x="227330" y="6350"/>
                  </a:lnTo>
                  <a:lnTo>
                    <a:pt x="218440" y="11431"/>
                  </a:lnTo>
                  <a:lnTo>
                    <a:pt x="208280" y="17781"/>
                  </a:lnTo>
                  <a:lnTo>
                    <a:pt x="199390" y="22861"/>
                  </a:lnTo>
                  <a:lnTo>
                    <a:pt x="190500" y="31750"/>
                  </a:lnTo>
                  <a:lnTo>
                    <a:pt x="181610" y="43181"/>
                  </a:lnTo>
                  <a:lnTo>
                    <a:pt x="173990" y="54611"/>
                  </a:lnTo>
                  <a:lnTo>
                    <a:pt x="166370" y="67311"/>
                  </a:lnTo>
                  <a:lnTo>
                    <a:pt x="158750" y="80011"/>
                  </a:lnTo>
                  <a:lnTo>
                    <a:pt x="144780" y="106681"/>
                  </a:lnTo>
                  <a:lnTo>
                    <a:pt x="129540" y="134622"/>
                  </a:lnTo>
                  <a:lnTo>
                    <a:pt x="127000" y="151131"/>
                  </a:lnTo>
                  <a:lnTo>
                    <a:pt x="125730" y="168911"/>
                  </a:lnTo>
                  <a:lnTo>
                    <a:pt x="125730" y="187961"/>
                  </a:lnTo>
                  <a:lnTo>
                    <a:pt x="128270" y="201931"/>
                  </a:lnTo>
                  <a:lnTo>
                    <a:pt x="132080" y="214631"/>
                  </a:lnTo>
                  <a:lnTo>
                    <a:pt x="137160" y="224791"/>
                  </a:lnTo>
                  <a:lnTo>
                    <a:pt x="144780" y="231141"/>
                  </a:lnTo>
                  <a:lnTo>
                    <a:pt x="152400" y="233681"/>
                  </a:lnTo>
                  <a:lnTo>
                    <a:pt x="161290" y="234950"/>
                  </a:lnTo>
                  <a:lnTo>
                    <a:pt x="171450" y="229872"/>
                  </a:lnTo>
                  <a:lnTo>
                    <a:pt x="184150" y="222250"/>
                  </a:lnTo>
                  <a:lnTo>
                    <a:pt x="196850" y="213361"/>
                  </a:lnTo>
                  <a:lnTo>
                    <a:pt x="208280" y="203200"/>
                  </a:lnTo>
                  <a:lnTo>
                    <a:pt x="219710" y="193041"/>
                  </a:lnTo>
                  <a:lnTo>
                    <a:pt x="231140" y="182881"/>
                  </a:lnTo>
                  <a:lnTo>
                    <a:pt x="238760" y="172722"/>
                  </a:lnTo>
                  <a:lnTo>
                    <a:pt x="246380" y="161291"/>
                  </a:lnTo>
                  <a:lnTo>
                    <a:pt x="251460" y="151131"/>
                  </a:lnTo>
                  <a:lnTo>
                    <a:pt x="264160" y="127000"/>
                  </a:lnTo>
                  <a:lnTo>
                    <a:pt x="271780" y="114300"/>
                  </a:lnTo>
                  <a:lnTo>
                    <a:pt x="276860" y="101600"/>
                  </a:lnTo>
                  <a:lnTo>
                    <a:pt x="281940" y="87631"/>
                  </a:lnTo>
                  <a:lnTo>
                    <a:pt x="288290" y="68581"/>
                  </a:lnTo>
                  <a:lnTo>
                    <a:pt x="288290" y="67311"/>
                  </a:lnTo>
                  <a:lnTo>
                    <a:pt x="287020" y="71122"/>
                  </a:lnTo>
                  <a:lnTo>
                    <a:pt x="285750" y="87631"/>
                  </a:lnTo>
                  <a:lnTo>
                    <a:pt x="284480" y="110491"/>
                  </a:lnTo>
                  <a:lnTo>
                    <a:pt x="284480" y="299722"/>
                  </a:lnTo>
                  <a:lnTo>
                    <a:pt x="283210" y="320041"/>
                  </a:lnTo>
                  <a:lnTo>
                    <a:pt x="281940" y="341631"/>
                  </a:lnTo>
                  <a:lnTo>
                    <a:pt x="279400" y="361950"/>
                  </a:lnTo>
                  <a:lnTo>
                    <a:pt x="275590" y="382272"/>
                  </a:lnTo>
                  <a:lnTo>
                    <a:pt x="269240" y="420372"/>
                  </a:lnTo>
                  <a:lnTo>
                    <a:pt x="266700" y="435611"/>
                  </a:lnTo>
                  <a:lnTo>
                    <a:pt x="262890" y="449581"/>
                  </a:lnTo>
                  <a:lnTo>
                    <a:pt x="259080" y="462281"/>
                  </a:lnTo>
                  <a:lnTo>
                    <a:pt x="254000" y="474981"/>
                  </a:lnTo>
                  <a:lnTo>
                    <a:pt x="246380" y="486411"/>
                  </a:lnTo>
                  <a:lnTo>
                    <a:pt x="237490" y="497841"/>
                  </a:lnTo>
                  <a:lnTo>
                    <a:pt x="227330" y="508000"/>
                  </a:lnTo>
                  <a:lnTo>
                    <a:pt x="215900" y="516891"/>
                  </a:lnTo>
                  <a:lnTo>
                    <a:pt x="204470" y="524511"/>
                  </a:lnTo>
                  <a:lnTo>
                    <a:pt x="190500" y="530861"/>
                  </a:lnTo>
                  <a:lnTo>
                    <a:pt x="177800" y="537211"/>
                  </a:lnTo>
                  <a:lnTo>
                    <a:pt x="163830" y="542291"/>
                  </a:lnTo>
                  <a:lnTo>
                    <a:pt x="149860" y="544831"/>
                  </a:lnTo>
                  <a:lnTo>
                    <a:pt x="137160" y="547372"/>
                  </a:lnTo>
                  <a:lnTo>
                    <a:pt x="123190" y="548641"/>
                  </a:lnTo>
                  <a:lnTo>
                    <a:pt x="109220" y="548641"/>
                  </a:lnTo>
                  <a:lnTo>
                    <a:pt x="95250" y="547372"/>
                  </a:lnTo>
                  <a:lnTo>
                    <a:pt x="81280" y="544831"/>
                  </a:lnTo>
                  <a:lnTo>
                    <a:pt x="68580" y="541022"/>
                  </a:lnTo>
                  <a:lnTo>
                    <a:pt x="55880" y="537211"/>
                  </a:lnTo>
                  <a:lnTo>
                    <a:pt x="44450" y="530861"/>
                  </a:lnTo>
                  <a:lnTo>
                    <a:pt x="34290" y="524511"/>
                  </a:lnTo>
                  <a:lnTo>
                    <a:pt x="25400" y="515622"/>
                  </a:lnTo>
                  <a:lnTo>
                    <a:pt x="0" y="488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6169660" y="15737839"/>
              <a:ext cx="83821" cy="284482"/>
            </a:xfrm>
            <a:custGeom>
              <a:avLst/>
              <a:gdLst/>
              <a:ahLst/>
              <a:cxnLst/>
              <a:rect l="0" t="0" r="0" b="0"/>
              <a:pathLst>
                <a:path w="83821" h="284482">
                  <a:moveTo>
                    <a:pt x="83820" y="0"/>
                  </a:moveTo>
                  <a:lnTo>
                    <a:pt x="63500" y="60961"/>
                  </a:lnTo>
                  <a:lnTo>
                    <a:pt x="58420" y="77472"/>
                  </a:lnTo>
                  <a:lnTo>
                    <a:pt x="52070" y="92711"/>
                  </a:lnTo>
                  <a:lnTo>
                    <a:pt x="44450" y="106681"/>
                  </a:lnTo>
                  <a:lnTo>
                    <a:pt x="39370" y="123191"/>
                  </a:lnTo>
                  <a:lnTo>
                    <a:pt x="34290" y="139700"/>
                  </a:lnTo>
                  <a:lnTo>
                    <a:pt x="30480" y="156211"/>
                  </a:lnTo>
                  <a:lnTo>
                    <a:pt x="21590" y="184150"/>
                  </a:lnTo>
                  <a:lnTo>
                    <a:pt x="11430" y="219711"/>
                  </a:lnTo>
                  <a:lnTo>
                    <a:pt x="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6316980" y="15706089"/>
              <a:ext cx="1" cy="11432"/>
            </a:xfrm>
            <a:custGeom>
              <a:avLst/>
              <a:gdLst/>
              <a:ahLst/>
              <a:cxnLst/>
              <a:rect l="0" t="0" r="0" b="0"/>
              <a:pathLst>
                <a:path w="1" h="11432">
                  <a:moveTo>
                    <a:pt x="0" y="0"/>
                  </a:moveTo>
                  <a:lnTo>
                    <a:pt x="0" y="11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6282690" y="15835630"/>
              <a:ext cx="200661" cy="238760"/>
            </a:xfrm>
            <a:custGeom>
              <a:avLst/>
              <a:gdLst/>
              <a:ahLst/>
              <a:cxnLst/>
              <a:rect l="0" t="0" r="0" b="0"/>
              <a:pathLst>
                <a:path w="200661" h="238760">
                  <a:moveTo>
                    <a:pt x="34290" y="71120"/>
                  </a:moveTo>
                  <a:lnTo>
                    <a:pt x="29210" y="87631"/>
                  </a:lnTo>
                  <a:lnTo>
                    <a:pt x="20320" y="111759"/>
                  </a:lnTo>
                  <a:lnTo>
                    <a:pt x="13970" y="125731"/>
                  </a:lnTo>
                  <a:lnTo>
                    <a:pt x="8890" y="140970"/>
                  </a:lnTo>
                  <a:lnTo>
                    <a:pt x="5080" y="154940"/>
                  </a:lnTo>
                  <a:lnTo>
                    <a:pt x="0" y="168909"/>
                  </a:lnTo>
                  <a:lnTo>
                    <a:pt x="1270" y="172720"/>
                  </a:lnTo>
                  <a:lnTo>
                    <a:pt x="5080" y="168909"/>
                  </a:lnTo>
                  <a:lnTo>
                    <a:pt x="11430" y="161290"/>
                  </a:lnTo>
                  <a:lnTo>
                    <a:pt x="16510" y="151131"/>
                  </a:lnTo>
                  <a:lnTo>
                    <a:pt x="21590" y="139700"/>
                  </a:lnTo>
                  <a:lnTo>
                    <a:pt x="25400" y="127000"/>
                  </a:lnTo>
                  <a:lnTo>
                    <a:pt x="30480" y="115570"/>
                  </a:lnTo>
                  <a:lnTo>
                    <a:pt x="36830" y="104140"/>
                  </a:lnTo>
                  <a:lnTo>
                    <a:pt x="43180" y="92709"/>
                  </a:lnTo>
                  <a:lnTo>
                    <a:pt x="50800" y="82550"/>
                  </a:lnTo>
                  <a:lnTo>
                    <a:pt x="59690" y="71120"/>
                  </a:lnTo>
                  <a:lnTo>
                    <a:pt x="68580" y="60959"/>
                  </a:lnTo>
                  <a:lnTo>
                    <a:pt x="77470" y="49531"/>
                  </a:lnTo>
                  <a:lnTo>
                    <a:pt x="85090" y="39370"/>
                  </a:lnTo>
                  <a:lnTo>
                    <a:pt x="92710" y="29209"/>
                  </a:lnTo>
                  <a:lnTo>
                    <a:pt x="100330" y="19050"/>
                  </a:lnTo>
                  <a:lnTo>
                    <a:pt x="107950" y="11431"/>
                  </a:lnTo>
                  <a:lnTo>
                    <a:pt x="114300" y="2540"/>
                  </a:lnTo>
                  <a:lnTo>
                    <a:pt x="125730" y="0"/>
                  </a:lnTo>
                  <a:lnTo>
                    <a:pt x="138430" y="0"/>
                  </a:lnTo>
                  <a:lnTo>
                    <a:pt x="152400" y="2540"/>
                  </a:lnTo>
                  <a:lnTo>
                    <a:pt x="163830" y="10159"/>
                  </a:lnTo>
                  <a:lnTo>
                    <a:pt x="171450" y="21590"/>
                  </a:lnTo>
                  <a:lnTo>
                    <a:pt x="179070" y="34290"/>
                  </a:lnTo>
                  <a:lnTo>
                    <a:pt x="184150" y="46990"/>
                  </a:lnTo>
                  <a:lnTo>
                    <a:pt x="189230" y="60959"/>
                  </a:lnTo>
                  <a:lnTo>
                    <a:pt x="194310" y="74931"/>
                  </a:lnTo>
                  <a:lnTo>
                    <a:pt x="196850" y="88900"/>
                  </a:lnTo>
                  <a:lnTo>
                    <a:pt x="199390" y="102870"/>
                  </a:lnTo>
                  <a:lnTo>
                    <a:pt x="200660" y="116840"/>
                  </a:lnTo>
                  <a:lnTo>
                    <a:pt x="199390" y="130809"/>
                  </a:lnTo>
                  <a:lnTo>
                    <a:pt x="198120" y="144781"/>
                  </a:lnTo>
                  <a:lnTo>
                    <a:pt x="196850" y="158750"/>
                  </a:lnTo>
                  <a:lnTo>
                    <a:pt x="195580" y="173990"/>
                  </a:lnTo>
                  <a:lnTo>
                    <a:pt x="194310" y="189231"/>
                  </a:lnTo>
                  <a:lnTo>
                    <a:pt x="181610" y="23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6581140" y="15801339"/>
              <a:ext cx="83821" cy="242573"/>
            </a:xfrm>
            <a:custGeom>
              <a:avLst/>
              <a:gdLst/>
              <a:ahLst/>
              <a:cxnLst/>
              <a:rect l="0" t="0" r="0" b="0"/>
              <a:pathLst>
                <a:path w="83821" h="242573">
                  <a:moveTo>
                    <a:pt x="83820" y="0"/>
                  </a:moveTo>
                  <a:lnTo>
                    <a:pt x="77470" y="16511"/>
                  </a:lnTo>
                  <a:lnTo>
                    <a:pt x="73660" y="25400"/>
                  </a:lnTo>
                  <a:lnTo>
                    <a:pt x="68580" y="34291"/>
                  </a:lnTo>
                  <a:lnTo>
                    <a:pt x="63500" y="43181"/>
                  </a:lnTo>
                  <a:lnTo>
                    <a:pt x="58420" y="53341"/>
                  </a:lnTo>
                  <a:lnTo>
                    <a:pt x="53340" y="63500"/>
                  </a:lnTo>
                  <a:lnTo>
                    <a:pt x="49530" y="73661"/>
                  </a:lnTo>
                  <a:lnTo>
                    <a:pt x="44450" y="85091"/>
                  </a:lnTo>
                  <a:lnTo>
                    <a:pt x="33020" y="110491"/>
                  </a:lnTo>
                  <a:lnTo>
                    <a:pt x="26670" y="123191"/>
                  </a:lnTo>
                  <a:lnTo>
                    <a:pt x="22860" y="134622"/>
                  </a:lnTo>
                  <a:lnTo>
                    <a:pt x="13970" y="156211"/>
                  </a:lnTo>
                  <a:lnTo>
                    <a:pt x="0" y="199391"/>
                  </a:lnTo>
                  <a:lnTo>
                    <a:pt x="10160" y="242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6758940" y="15706089"/>
              <a:ext cx="1" cy="11432"/>
            </a:xfrm>
            <a:custGeom>
              <a:avLst/>
              <a:gdLst/>
              <a:ahLst/>
              <a:cxnLst/>
              <a:rect l="0" t="0" r="0" b="0"/>
              <a:pathLst>
                <a:path w="1" h="11432">
                  <a:moveTo>
                    <a:pt x="0" y="0"/>
                  </a:moveTo>
                  <a:lnTo>
                    <a:pt x="0" y="11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6762750" y="15784830"/>
              <a:ext cx="334011" cy="279401"/>
            </a:xfrm>
            <a:custGeom>
              <a:avLst/>
              <a:gdLst/>
              <a:ahLst/>
              <a:cxnLst/>
              <a:rect l="0" t="0" r="0" b="0"/>
              <a:pathLst>
                <a:path w="334011" h="279401">
                  <a:moveTo>
                    <a:pt x="217170" y="58420"/>
                  </a:moveTo>
                  <a:lnTo>
                    <a:pt x="217170" y="35559"/>
                  </a:lnTo>
                  <a:lnTo>
                    <a:pt x="213360" y="26670"/>
                  </a:lnTo>
                  <a:lnTo>
                    <a:pt x="205740" y="19050"/>
                  </a:lnTo>
                  <a:lnTo>
                    <a:pt x="195580" y="11431"/>
                  </a:lnTo>
                  <a:lnTo>
                    <a:pt x="182880" y="6350"/>
                  </a:lnTo>
                  <a:lnTo>
                    <a:pt x="168910" y="2540"/>
                  </a:lnTo>
                  <a:lnTo>
                    <a:pt x="15367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15570" y="2540"/>
                  </a:lnTo>
                  <a:lnTo>
                    <a:pt x="104140" y="6350"/>
                  </a:lnTo>
                  <a:lnTo>
                    <a:pt x="92710" y="10159"/>
                  </a:lnTo>
                  <a:lnTo>
                    <a:pt x="81280" y="16509"/>
                  </a:lnTo>
                  <a:lnTo>
                    <a:pt x="71120" y="22859"/>
                  </a:lnTo>
                  <a:lnTo>
                    <a:pt x="59690" y="31750"/>
                  </a:lnTo>
                  <a:lnTo>
                    <a:pt x="49530" y="40640"/>
                  </a:lnTo>
                  <a:lnTo>
                    <a:pt x="39370" y="49531"/>
                  </a:lnTo>
                  <a:lnTo>
                    <a:pt x="31750" y="59690"/>
                  </a:lnTo>
                  <a:lnTo>
                    <a:pt x="22860" y="69850"/>
                  </a:lnTo>
                  <a:lnTo>
                    <a:pt x="16510" y="81281"/>
                  </a:lnTo>
                  <a:lnTo>
                    <a:pt x="11430" y="93981"/>
                  </a:lnTo>
                  <a:lnTo>
                    <a:pt x="6350" y="106681"/>
                  </a:lnTo>
                  <a:lnTo>
                    <a:pt x="2540" y="120650"/>
                  </a:lnTo>
                  <a:lnTo>
                    <a:pt x="1270" y="135890"/>
                  </a:lnTo>
                  <a:lnTo>
                    <a:pt x="0" y="152400"/>
                  </a:lnTo>
                  <a:lnTo>
                    <a:pt x="1270" y="165100"/>
                  </a:lnTo>
                  <a:lnTo>
                    <a:pt x="3810" y="176531"/>
                  </a:lnTo>
                  <a:lnTo>
                    <a:pt x="8890" y="186690"/>
                  </a:lnTo>
                  <a:lnTo>
                    <a:pt x="17780" y="191770"/>
                  </a:lnTo>
                  <a:lnTo>
                    <a:pt x="29210" y="194309"/>
                  </a:lnTo>
                  <a:lnTo>
                    <a:pt x="43180" y="194309"/>
                  </a:lnTo>
                  <a:lnTo>
                    <a:pt x="55880" y="193040"/>
                  </a:lnTo>
                  <a:lnTo>
                    <a:pt x="67310" y="189231"/>
                  </a:lnTo>
                  <a:lnTo>
                    <a:pt x="78740" y="184150"/>
                  </a:lnTo>
                  <a:lnTo>
                    <a:pt x="88900" y="177800"/>
                  </a:lnTo>
                  <a:lnTo>
                    <a:pt x="97790" y="172720"/>
                  </a:lnTo>
                  <a:lnTo>
                    <a:pt x="106680" y="166370"/>
                  </a:lnTo>
                  <a:lnTo>
                    <a:pt x="115570" y="158750"/>
                  </a:lnTo>
                  <a:lnTo>
                    <a:pt x="124460" y="149859"/>
                  </a:lnTo>
                  <a:lnTo>
                    <a:pt x="134620" y="139700"/>
                  </a:lnTo>
                  <a:lnTo>
                    <a:pt x="143510" y="129540"/>
                  </a:lnTo>
                  <a:lnTo>
                    <a:pt x="152400" y="116840"/>
                  </a:lnTo>
                  <a:lnTo>
                    <a:pt x="167640" y="92709"/>
                  </a:lnTo>
                  <a:lnTo>
                    <a:pt x="203200" y="38100"/>
                  </a:lnTo>
                  <a:lnTo>
                    <a:pt x="205740" y="35559"/>
                  </a:lnTo>
                  <a:lnTo>
                    <a:pt x="204470" y="38100"/>
                  </a:lnTo>
                  <a:lnTo>
                    <a:pt x="201930" y="44450"/>
                  </a:lnTo>
                  <a:lnTo>
                    <a:pt x="199390" y="54609"/>
                  </a:lnTo>
                  <a:lnTo>
                    <a:pt x="195580" y="64770"/>
                  </a:lnTo>
                  <a:lnTo>
                    <a:pt x="193040" y="77470"/>
                  </a:lnTo>
                  <a:lnTo>
                    <a:pt x="191770" y="88900"/>
                  </a:lnTo>
                  <a:lnTo>
                    <a:pt x="191770" y="102870"/>
                  </a:lnTo>
                  <a:lnTo>
                    <a:pt x="193040" y="115570"/>
                  </a:lnTo>
                  <a:lnTo>
                    <a:pt x="195580" y="129540"/>
                  </a:lnTo>
                  <a:lnTo>
                    <a:pt x="198120" y="143509"/>
                  </a:lnTo>
                  <a:lnTo>
                    <a:pt x="200660" y="157481"/>
                  </a:lnTo>
                  <a:lnTo>
                    <a:pt x="205740" y="170181"/>
                  </a:lnTo>
                  <a:lnTo>
                    <a:pt x="210820" y="181609"/>
                  </a:lnTo>
                  <a:lnTo>
                    <a:pt x="217170" y="193040"/>
                  </a:lnTo>
                  <a:lnTo>
                    <a:pt x="223520" y="204470"/>
                  </a:lnTo>
                  <a:lnTo>
                    <a:pt x="232410" y="215900"/>
                  </a:lnTo>
                  <a:lnTo>
                    <a:pt x="241300" y="226059"/>
                  </a:lnTo>
                  <a:lnTo>
                    <a:pt x="251460" y="236220"/>
                  </a:lnTo>
                  <a:lnTo>
                    <a:pt x="261620" y="245109"/>
                  </a:lnTo>
                  <a:lnTo>
                    <a:pt x="270510" y="252731"/>
                  </a:lnTo>
                  <a:lnTo>
                    <a:pt x="281940" y="259081"/>
                  </a:lnTo>
                  <a:lnTo>
                    <a:pt x="294640" y="265431"/>
                  </a:lnTo>
                  <a:lnTo>
                    <a:pt x="33401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4866640" y="15474950"/>
            <a:ext cx="3347721" cy="1389381"/>
            <a:chOff x="4866640" y="15474950"/>
            <a:chExt cx="3347721" cy="1389381"/>
          </a:xfrm>
        </p:grpSpPr>
        <p:sp>
          <p:nvSpPr>
            <p:cNvPr id="511" name="Freeform 510"/>
            <p:cNvSpPr/>
            <p:nvPr/>
          </p:nvSpPr>
          <p:spPr>
            <a:xfrm>
              <a:off x="4866640" y="16275050"/>
              <a:ext cx="186691" cy="547371"/>
            </a:xfrm>
            <a:custGeom>
              <a:avLst/>
              <a:gdLst/>
              <a:ahLst/>
              <a:cxnLst/>
              <a:rect l="0" t="0" r="0" b="0"/>
              <a:pathLst>
                <a:path w="186691" h="547371">
                  <a:moveTo>
                    <a:pt x="186690" y="0"/>
                  </a:moveTo>
                  <a:lnTo>
                    <a:pt x="157480" y="44450"/>
                  </a:lnTo>
                  <a:lnTo>
                    <a:pt x="151130" y="54611"/>
                  </a:lnTo>
                  <a:lnTo>
                    <a:pt x="144780" y="67311"/>
                  </a:lnTo>
                  <a:lnTo>
                    <a:pt x="137160" y="80011"/>
                  </a:lnTo>
                  <a:lnTo>
                    <a:pt x="129540" y="92711"/>
                  </a:lnTo>
                  <a:lnTo>
                    <a:pt x="120650" y="106680"/>
                  </a:lnTo>
                  <a:lnTo>
                    <a:pt x="111760" y="119380"/>
                  </a:lnTo>
                  <a:lnTo>
                    <a:pt x="101600" y="135889"/>
                  </a:lnTo>
                  <a:lnTo>
                    <a:pt x="91440" y="153670"/>
                  </a:lnTo>
                  <a:lnTo>
                    <a:pt x="81280" y="172720"/>
                  </a:lnTo>
                  <a:lnTo>
                    <a:pt x="60960" y="209550"/>
                  </a:lnTo>
                  <a:lnTo>
                    <a:pt x="49530" y="227330"/>
                  </a:lnTo>
                  <a:lnTo>
                    <a:pt x="40640" y="246380"/>
                  </a:lnTo>
                  <a:lnTo>
                    <a:pt x="31750" y="265430"/>
                  </a:lnTo>
                  <a:lnTo>
                    <a:pt x="24130" y="285750"/>
                  </a:lnTo>
                  <a:lnTo>
                    <a:pt x="17780" y="306070"/>
                  </a:lnTo>
                  <a:lnTo>
                    <a:pt x="12700" y="327661"/>
                  </a:lnTo>
                  <a:lnTo>
                    <a:pt x="7620" y="347980"/>
                  </a:lnTo>
                  <a:lnTo>
                    <a:pt x="3810" y="367030"/>
                  </a:lnTo>
                  <a:lnTo>
                    <a:pt x="1270" y="383539"/>
                  </a:lnTo>
                  <a:lnTo>
                    <a:pt x="0" y="400050"/>
                  </a:lnTo>
                  <a:lnTo>
                    <a:pt x="1270" y="416561"/>
                  </a:lnTo>
                  <a:lnTo>
                    <a:pt x="5080" y="433070"/>
                  </a:lnTo>
                  <a:lnTo>
                    <a:pt x="10160" y="449580"/>
                  </a:lnTo>
                  <a:lnTo>
                    <a:pt x="15240" y="464820"/>
                  </a:lnTo>
                  <a:lnTo>
                    <a:pt x="20320" y="478789"/>
                  </a:lnTo>
                  <a:lnTo>
                    <a:pt x="26670" y="490220"/>
                  </a:lnTo>
                  <a:lnTo>
                    <a:pt x="35560" y="501650"/>
                  </a:lnTo>
                  <a:lnTo>
                    <a:pt x="46990" y="510539"/>
                  </a:lnTo>
                  <a:lnTo>
                    <a:pt x="58420" y="519430"/>
                  </a:lnTo>
                  <a:lnTo>
                    <a:pt x="69850" y="527050"/>
                  </a:lnTo>
                  <a:lnTo>
                    <a:pt x="81280" y="532130"/>
                  </a:lnTo>
                  <a:lnTo>
                    <a:pt x="113030" y="547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5135880" y="16308070"/>
              <a:ext cx="444501" cy="472442"/>
            </a:xfrm>
            <a:custGeom>
              <a:avLst/>
              <a:gdLst/>
              <a:ahLst/>
              <a:cxnLst/>
              <a:rect l="0" t="0" r="0" b="0"/>
              <a:pathLst>
                <a:path w="444501" h="472442">
                  <a:moveTo>
                    <a:pt x="12700" y="472441"/>
                  </a:moveTo>
                  <a:lnTo>
                    <a:pt x="1270" y="455930"/>
                  </a:lnTo>
                  <a:lnTo>
                    <a:pt x="0" y="447041"/>
                  </a:lnTo>
                  <a:lnTo>
                    <a:pt x="2540" y="438150"/>
                  </a:lnTo>
                  <a:lnTo>
                    <a:pt x="5080" y="427991"/>
                  </a:lnTo>
                  <a:lnTo>
                    <a:pt x="12700" y="417830"/>
                  </a:lnTo>
                  <a:lnTo>
                    <a:pt x="21590" y="405130"/>
                  </a:lnTo>
                  <a:lnTo>
                    <a:pt x="33020" y="392430"/>
                  </a:lnTo>
                  <a:lnTo>
                    <a:pt x="44450" y="377191"/>
                  </a:lnTo>
                  <a:lnTo>
                    <a:pt x="57150" y="359410"/>
                  </a:lnTo>
                  <a:lnTo>
                    <a:pt x="83820" y="321310"/>
                  </a:lnTo>
                  <a:lnTo>
                    <a:pt x="111760" y="280669"/>
                  </a:lnTo>
                  <a:lnTo>
                    <a:pt x="127000" y="260350"/>
                  </a:lnTo>
                  <a:lnTo>
                    <a:pt x="142240" y="240030"/>
                  </a:lnTo>
                  <a:lnTo>
                    <a:pt x="158750" y="219710"/>
                  </a:lnTo>
                  <a:lnTo>
                    <a:pt x="173990" y="198119"/>
                  </a:lnTo>
                  <a:lnTo>
                    <a:pt x="204470" y="156210"/>
                  </a:lnTo>
                  <a:lnTo>
                    <a:pt x="217170" y="134619"/>
                  </a:lnTo>
                  <a:lnTo>
                    <a:pt x="229870" y="114300"/>
                  </a:lnTo>
                  <a:lnTo>
                    <a:pt x="241300" y="92710"/>
                  </a:lnTo>
                  <a:lnTo>
                    <a:pt x="252730" y="74930"/>
                  </a:lnTo>
                  <a:lnTo>
                    <a:pt x="264160" y="57150"/>
                  </a:lnTo>
                  <a:lnTo>
                    <a:pt x="300990" y="1269"/>
                  </a:lnTo>
                  <a:lnTo>
                    <a:pt x="304800" y="0"/>
                  </a:lnTo>
                  <a:lnTo>
                    <a:pt x="304800" y="3810"/>
                  </a:lnTo>
                  <a:lnTo>
                    <a:pt x="302260" y="12700"/>
                  </a:lnTo>
                  <a:lnTo>
                    <a:pt x="298450" y="24130"/>
                  </a:lnTo>
                  <a:lnTo>
                    <a:pt x="287020" y="53341"/>
                  </a:lnTo>
                  <a:lnTo>
                    <a:pt x="281940" y="69850"/>
                  </a:lnTo>
                  <a:lnTo>
                    <a:pt x="278130" y="87630"/>
                  </a:lnTo>
                  <a:lnTo>
                    <a:pt x="273050" y="107950"/>
                  </a:lnTo>
                  <a:lnTo>
                    <a:pt x="270510" y="125730"/>
                  </a:lnTo>
                  <a:lnTo>
                    <a:pt x="269240" y="144780"/>
                  </a:lnTo>
                  <a:lnTo>
                    <a:pt x="267970" y="162560"/>
                  </a:lnTo>
                  <a:lnTo>
                    <a:pt x="265430" y="180341"/>
                  </a:lnTo>
                  <a:lnTo>
                    <a:pt x="262890" y="198119"/>
                  </a:lnTo>
                  <a:lnTo>
                    <a:pt x="260350" y="215900"/>
                  </a:lnTo>
                  <a:lnTo>
                    <a:pt x="259080" y="232410"/>
                  </a:lnTo>
                  <a:lnTo>
                    <a:pt x="260350" y="247650"/>
                  </a:lnTo>
                  <a:lnTo>
                    <a:pt x="261620" y="262891"/>
                  </a:lnTo>
                  <a:lnTo>
                    <a:pt x="264160" y="276860"/>
                  </a:lnTo>
                  <a:lnTo>
                    <a:pt x="266700" y="289560"/>
                  </a:lnTo>
                  <a:lnTo>
                    <a:pt x="269240" y="300991"/>
                  </a:lnTo>
                  <a:lnTo>
                    <a:pt x="275590" y="306069"/>
                  </a:lnTo>
                  <a:lnTo>
                    <a:pt x="281940" y="304800"/>
                  </a:lnTo>
                  <a:lnTo>
                    <a:pt x="290830" y="300991"/>
                  </a:lnTo>
                  <a:lnTo>
                    <a:pt x="298450" y="294641"/>
                  </a:lnTo>
                  <a:lnTo>
                    <a:pt x="306070" y="287019"/>
                  </a:lnTo>
                  <a:lnTo>
                    <a:pt x="313690" y="279400"/>
                  </a:lnTo>
                  <a:lnTo>
                    <a:pt x="321310" y="269241"/>
                  </a:lnTo>
                  <a:lnTo>
                    <a:pt x="327660" y="260350"/>
                  </a:lnTo>
                  <a:lnTo>
                    <a:pt x="335280" y="250191"/>
                  </a:lnTo>
                  <a:lnTo>
                    <a:pt x="341630" y="238760"/>
                  </a:lnTo>
                  <a:lnTo>
                    <a:pt x="346710" y="226060"/>
                  </a:lnTo>
                  <a:lnTo>
                    <a:pt x="350520" y="213360"/>
                  </a:lnTo>
                  <a:lnTo>
                    <a:pt x="355600" y="200660"/>
                  </a:lnTo>
                  <a:lnTo>
                    <a:pt x="359410" y="186691"/>
                  </a:lnTo>
                  <a:lnTo>
                    <a:pt x="363220" y="172719"/>
                  </a:lnTo>
                  <a:lnTo>
                    <a:pt x="368300" y="158750"/>
                  </a:lnTo>
                  <a:lnTo>
                    <a:pt x="373380" y="142241"/>
                  </a:lnTo>
                  <a:lnTo>
                    <a:pt x="379730" y="125730"/>
                  </a:lnTo>
                  <a:lnTo>
                    <a:pt x="384810" y="110491"/>
                  </a:lnTo>
                  <a:lnTo>
                    <a:pt x="389890" y="95250"/>
                  </a:lnTo>
                  <a:lnTo>
                    <a:pt x="397510" y="67310"/>
                  </a:lnTo>
                  <a:lnTo>
                    <a:pt x="405130" y="43180"/>
                  </a:lnTo>
                  <a:lnTo>
                    <a:pt x="408940" y="39369"/>
                  </a:lnTo>
                  <a:lnTo>
                    <a:pt x="412750" y="41910"/>
                  </a:lnTo>
                  <a:lnTo>
                    <a:pt x="416560" y="48260"/>
                  </a:lnTo>
                  <a:lnTo>
                    <a:pt x="417830" y="58419"/>
                  </a:lnTo>
                  <a:lnTo>
                    <a:pt x="420370" y="71119"/>
                  </a:lnTo>
                  <a:lnTo>
                    <a:pt x="421640" y="86360"/>
                  </a:lnTo>
                  <a:lnTo>
                    <a:pt x="421640" y="102869"/>
                  </a:lnTo>
                  <a:lnTo>
                    <a:pt x="422910" y="139700"/>
                  </a:lnTo>
                  <a:lnTo>
                    <a:pt x="422910" y="251460"/>
                  </a:lnTo>
                  <a:lnTo>
                    <a:pt x="424180" y="266700"/>
                  </a:lnTo>
                  <a:lnTo>
                    <a:pt x="426720" y="284480"/>
                  </a:lnTo>
                  <a:lnTo>
                    <a:pt x="429260" y="300991"/>
                  </a:lnTo>
                  <a:lnTo>
                    <a:pt x="431800" y="317500"/>
                  </a:lnTo>
                  <a:lnTo>
                    <a:pt x="434340" y="332741"/>
                  </a:lnTo>
                  <a:lnTo>
                    <a:pt x="444500" y="3771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632450" y="16422370"/>
              <a:ext cx="242571" cy="245111"/>
            </a:xfrm>
            <a:custGeom>
              <a:avLst/>
              <a:gdLst/>
              <a:ahLst/>
              <a:cxnLst/>
              <a:rect l="0" t="0" r="0" b="0"/>
              <a:pathLst>
                <a:path w="242571" h="245111">
                  <a:moveTo>
                    <a:pt x="0" y="105410"/>
                  </a:moveTo>
                  <a:lnTo>
                    <a:pt x="16510" y="110491"/>
                  </a:lnTo>
                  <a:lnTo>
                    <a:pt x="27940" y="113030"/>
                  </a:lnTo>
                  <a:lnTo>
                    <a:pt x="40640" y="113030"/>
                  </a:lnTo>
                  <a:lnTo>
                    <a:pt x="55880" y="114300"/>
                  </a:lnTo>
                  <a:lnTo>
                    <a:pt x="69850" y="113030"/>
                  </a:lnTo>
                  <a:lnTo>
                    <a:pt x="83820" y="111760"/>
                  </a:lnTo>
                  <a:lnTo>
                    <a:pt x="97790" y="109219"/>
                  </a:lnTo>
                  <a:lnTo>
                    <a:pt x="113030" y="106680"/>
                  </a:lnTo>
                  <a:lnTo>
                    <a:pt x="140970" y="101600"/>
                  </a:lnTo>
                  <a:lnTo>
                    <a:pt x="153670" y="97791"/>
                  </a:lnTo>
                  <a:lnTo>
                    <a:pt x="165100" y="93980"/>
                  </a:lnTo>
                  <a:lnTo>
                    <a:pt x="177800" y="91441"/>
                  </a:lnTo>
                  <a:lnTo>
                    <a:pt x="187960" y="86360"/>
                  </a:lnTo>
                  <a:lnTo>
                    <a:pt x="199390" y="81280"/>
                  </a:lnTo>
                  <a:lnTo>
                    <a:pt x="210820" y="74930"/>
                  </a:lnTo>
                  <a:lnTo>
                    <a:pt x="219710" y="68580"/>
                  </a:lnTo>
                  <a:lnTo>
                    <a:pt x="228600" y="62230"/>
                  </a:lnTo>
                  <a:lnTo>
                    <a:pt x="236220" y="55880"/>
                  </a:lnTo>
                  <a:lnTo>
                    <a:pt x="241300" y="45719"/>
                  </a:lnTo>
                  <a:lnTo>
                    <a:pt x="242570" y="35560"/>
                  </a:lnTo>
                  <a:lnTo>
                    <a:pt x="242570" y="24130"/>
                  </a:lnTo>
                  <a:lnTo>
                    <a:pt x="237490" y="15241"/>
                  </a:lnTo>
                  <a:lnTo>
                    <a:pt x="229870" y="7619"/>
                  </a:lnTo>
                  <a:lnTo>
                    <a:pt x="219710" y="1269"/>
                  </a:lnTo>
                  <a:lnTo>
                    <a:pt x="207010" y="0"/>
                  </a:lnTo>
                  <a:lnTo>
                    <a:pt x="190500" y="1269"/>
                  </a:lnTo>
                  <a:lnTo>
                    <a:pt x="172720" y="3810"/>
                  </a:lnTo>
                  <a:lnTo>
                    <a:pt x="157480" y="8891"/>
                  </a:lnTo>
                  <a:lnTo>
                    <a:pt x="143510" y="13969"/>
                  </a:lnTo>
                  <a:lnTo>
                    <a:pt x="130810" y="20319"/>
                  </a:lnTo>
                  <a:lnTo>
                    <a:pt x="119380" y="27941"/>
                  </a:lnTo>
                  <a:lnTo>
                    <a:pt x="107950" y="39369"/>
                  </a:lnTo>
                  <a:lnTo>
                    <a:pt x="96520" y="50800"/>
                  </a:lnTo>
                  <a:lnTo>
                    <a:pt x="86360" y="62230"/>
                  </a:lnTo>
                  <a:lnTo>
                    <a:pt x="77470" y="72391"/>
                  </a:lnTo>
                  <a:lnTo>
                    <a:pt x="69850" y="83819"/>
                  </a:lnTo>
                  <a:lnTo>
                    <a:pt x="62230" y="95250"/>
                  </a:lnTo>
                  <a:lnTo>
                    <a:pt x="57150" y="107950"/>
                  </a:lnTo>
                  <a:lnTo>
                    <a:pt x="52070" y="120650"/>
                  </a:lnTo>
                  <a:lnTo>
                    <a:pt x="49530" y="134619"/>
                  </a:lnTo>
                  <a:lnTo>
                    <a:pt x="46990" y="148591"/>
                  </a:lnTo>
                  <a:lnTo>
                    <a:pt x="45720" y="162560"/>
                  </a:lnTo>
                  <a:lnTo>
                    <a:pt x="46990" y="173991"/>
                  </a:lnTo>
                  <a:lnTo>
                    <a:pt x="49530" y="182880"/>
                  </a:lnTo>
                  <a:lnTo>
                    <a:pt x="54610" y="193041"/>
                  </a:lnTo>
                  <a:lnTo>
                    <a:pt x="59690" y="201930"/>
                  </a:lnTo>
                  <a:lnTo>
                    <a:pt x="66040" y="212091"/>
                  </a:lnTo>
                  <a:lnTo>
                    <a:pt x="72390" y="222250"/>
                  </a:lnTo>
                  <a:lnTo>
                    <a:pt x="80010" y="229869"/>
                  </a:lnTo>
                  <a:lnTo>
                    <a:pt x="88900" y="236219"/>
                  </a:lnTo>
                  <a:lnTo>
                    <a:pt x="97790" y="241300"/>
                  </a:lnTo>
                  <a:lnTo>
                    <a:pt x="106680" y="243841"/>
                  </a:lnTo>
                  <a:lnTo>
                    <a:pt x="116840" y="245110"/>
                  </a:lnTo>
                  <a:lnTo>
                    <a:pt x="127000" y="243841"/>
                  </a:lnTo>
                  <a:lnTo>
                    <a:pt x="138430" y="242569"/>
                  </a:lnTo>
                  <a:lnTo>
                    <a:pt x="151130" y="240030"/>
                  </a:lnTo>
                  <a:lnTo>
                    <a:pt x="18923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5918200" y="16432530"/>
              <a:ext cx="209551" cy="240032"/>
            </a:xfrm>
            <a:custGeom>
              <a:avLst/>
              <a:gdLst/>
              <a:ahLst/>
              <a:cxnLst/>
              <a:rect l="0" t="0" r="0" b="0"/>
              <a:pathLst>
                <a:path w="209551" h="240032">
                  <a:moveTo>
                    <a:pt x="62230" y="11431"/>
                  </a:moveTo>
                  <a:lnTo>
                    <a:pt x="50800" y="21590"/>
                  </a:lnTo>
                  <a:lnTo>
                    <a:pt x="45720" y="31750"/>
                  </a:lnTo>
                  <a:lnTo>
                    <a:pt x="39370" y="43181"/>
                  </a:lnTo>
                  <a:lnTo>
                    <a:pt x="33020" y="57150"/>
                  </a:lnTo>
                  <a:lnTo>
                    <a:pt x="26670" y="69850"/>
                  </a:lnTo>
                  <a:lnTo>
                    <a:pt x="22860" y="81281"/>
                  </a:lnTo>
                  <a:lnTo>
                    <a:pt x="17780" y="92709"/>
                  </a:lnTo>
                  <a:lnTo>
                    <a:pt x="13970" y="105409"/>
                  </a:lnTo>
                  <a:lnTo>
                    <a:pt x="10160" y="118109"/>
                  </a:lnTo>
                  <a:lnTo>
                    <a:pt x="6350" y="132081"/>
                  </a:lnTo>
                  <a:lnTo>
                    <a:pt x="3810" y="147320"/>
                  </a:lnTo>
                  <a:lnTo>
                    <a:pt x="2540" y="165100"/>
                  </a:lnTo>
                  <a:lnTo>
                    <a:pt x="1270" y="184150"/>
                  </a:lnTo>
                  <a:lnTo>
                    <a:pt x="0" y="217170"/>
                  </a:lnTo>
                  <a:lnTo>
                    <a:pt x="0" y="232409"/>
                  </a:lnTo>
                  <a:lnTo>
                    <a:pt x="0" y="240031"/>
                  </a:lnTo>
                  <a:lnTo>
                    <a:pt x="2540" y="240031"/>
                  </a:lnTo>
                  <a:lnTo>
                    <a:pt x="5080" y="237490"/>
                  </a:lnTo>
                  <a:lnTo>
                    <a:pt x="7620" y="228600"/>
                  </a:lnTo>
                  <a:lnTo>
                    <a:pt x="10160" y="215900"/>
                  </a:lnTo>
                  <a:lnTo>
                    <a:pt x="13970" y="200659"/>
                  </a:lnTo>
                  <a:lnTo>
                    <a:pt x="16510" y="186690"/>
                  </a:lnTo>
                  <a:lnTo>
                    <a:pt x="20320" y="173990"/>
                  </a:lnTo>
                  <a:lnTo>
                    <a:pt x="24130" y="161290"/>
                  </a:lnTo>
                  <a:lnTo>
                    <a:pt x="30480" y="138431"/>
                  </a:lnTo>
                  <a:lnTo>
                    <a:pt x="44450" y="95250"/>
                  </a:lnTo>
                  <a:lnTo>
                    <a:pt x="49530" y="85090"/>
                  </a:lnTo>
                  <a:lnTo>
                    <a:pt x="54610" y="73659"/>
                  </a:lnTo>
                  <a:lnTo>
                    <a:pt x="60960" y="63500"/>
                  </a:lnTo>
                  <a:lnTo>
                    <a:pt x="67310" y="54609"/>
                  </a:lnTo>
                  <a:lnTo>
                    <a:pt x="73660" y="45720"/>
                  </a:lnTo>
                  <a:lnTo>
                    <a:pt x="80010" y="38100"/>
                  </a:lnTo>
                  <a:lnTo>
                    <a:pt x="88900" y="30481"/>
                  </a:lnTo>
                  <a:lnTo>
                    <a:pt x="100330" y="25400"/>
                  </a:lnTo>
                  <a:lnTo>
                    <a:pt x="111760" y="20320"/>
                  </a:lnTo>
                  <a:lnTo>
                    <a:pt x="123190" y="16509"/>
                  </a:lnTo>
                  <a:lnTo>
                    <a:pt x="146050" y="7620"/>
                  </a:lnTo>
                  <a:lnTo>
                    <a:pt x="157480" y="5081"/>
                  </a:lnTo>
                  <a:lnTo>
                    <a:pt x="170180" y="3809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6139180" y="16412211"/>
              <a:ext cx="231141" cy="189229"/>
            </a:xfrm>
            <a:custGeom>
              <a:avLst/>
              <a:gdLst/>
              <a:ahLst/>
              <a:cxnLst/>
              <a:rect l="0" t="0" r="0" b="0"/>
              <a:pathLst>
                <a:path w="231141" h="189229">
                  <a:moveTo>
                    <a:pt x="20320" y="135889"/>
                  </a:moveTo>
                  <a:lnTo>
                    <a:pt x="13970" y="153669"/>
                  </a:lnTo>
                  <a:lnTo>
                    <a:pt x="10160" y="162559"/>
                  </a:lnTo>
                  <a:lnTo>
                    <a:pt x="5080" y="173989"/>
                  </a:lnTo>
                  <a:lnTo>
                    <a:pt x="0" y="185419"/>
                  </a:lnTo>
                  <a:lnTo>
                    <a:pt x="1270" y="189228"/>
                  </a:lnTo>
                  <a:lnTo>
                    <a:pt x="6350" y="186689"/>
                  </a:lnTo>
                  <a:lnTo>
                    <a:pt x="13970" y="180339"/>
                  </a:lnTo>
                  <a:lnTo>
                    <a:pt x="20320" y="172719"/>
                  </a:lnTo>
                  <a:lnTo>
                    <a:pt x="26670" y="163828"/>
                  </a:lnTo>
                  <a:lnTo>
                    <a:pt x="31750" y="154939"/>
                  </a:lnTo>
                  <a:lnTo>
                    <a:pt x="36830" y="144778"/>
                  </a:lnTo>
                  <a:lnTo>
                    <a:pt x="43180" y="135889"/>
                  </a:lnTo>
                  <a:lnTo>
                    <a:pt x="49530" y="125728"/>
                  </a:lnTo>
                  <a:lnTo>
                    <a:pt x="55880" y="114300"/>
                  </a:lnTo>
                  <a:lnTo>
                    <a:pt x="69850" y="88900"/>
                  </a:lnTo>
                  <a:lnTo>
                    <a:pt x="76200" y="77469"/>
                  </a:lnTo>
                  <a:lnTo>
                    <a:pt x="83820" y="68578"/>
                  </a:lnTo>
                  <a:lnTo>
                    <a:pt x="90170" y="59689"/>
                  </a:lnTo>
                  <a:lnTo>
                    <a:pt x="99060" y="50800"/>
                  </a:lnTo>
                  <a:lnTo>
                    <a:pt x="107950" y="43178"/>
                  </a:lnTo>
                  <a:lnTo>
                    <a:pt x="116840" y="35559"/>
                  </a:lnTo>
                  <a:lnTo>
                    <a:pt x="125730" y="27939"/>
                  </a:lnTo>
                  <a:lnTo>
                    <a:pt x="133350" y="21589"/>
                  </a:lnTo>
                  <a:lnTo>
                    <a:pt x="140970" y="13969"/>
                  </a:lnTo>
                  <a:lnTo>
                    <a:pt x="152400" y="8889"/>
                  </a:lnTo>
                  <a:lnTo>
                    <a:pt x="165100" y="635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408420" y="16474439"/>
              <a:ext cx="45721" cy="168912"/>
            </a:xfrm>
            <a:custGeom>
              <a:avLst/>
              <a:gdLst/>
              <a:ahLst/>
              <a:cxnLst/>
              <a:rect l="0" t="0" r="0" b="0"/>
              <a:pathLst>
                <a:path w="45721" h="168912">
                  <a:moveTo>
                    <a:pt x="45720" y="0"/>
                  </a:moveTo>
                  <a:lnTo>
                    <a:pt x="34290" y="17781"/>
                  </a:lnTo>
                  <a:lnTo>
                    <a:pt x="29210" y="26672"/>
                  </a:lnTo>
                  <a:lnTo>
                    <a:pt x="22860" y="38100"/>
                  </a:lnTo>
                  <a:lnTo>
                    <a:pt x="16510" y="49531"/>
                  </a:lnTo>
                  <a:lnTo>
                    <a:pt x="11430" y="63500"/>
                  </a:lnTo>
                  <a:lnTo>
                    <a:pt x="6350" y="78741"/>
                  </a:lnTo>
                  <a:lnTo>
                    <a:pt x="1270" y="95250"/>
                  </a:lnTo>
                  <a:lnTo>
                    <a:pt x="0" y="109222"/>
                  </a:lnTo>
                  <a:lnTo>
                    <a:pt x="0" y="121922"/>
                  </a:lnTo>
                  <a:lnTo>
                    <a:pt x="3810" y="168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6559550" y="16316961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6521450" y="16409670"/>
              <a:ext cx="292101" cy="212092"/>
            </a:xfrm>
            <a:custGeom>
              <a:avLst/>
              <a:gdLst/>
              <a:ahLst/>
              <a:cxnLst/>
              <a:rect l="0" t="0" r="0" b="0"/>
              <a:pathLst>
                <a:path w="292101" h="212092">
                  <a:moveTo>
                    <a:pt x="6350" y="138430"/>
                  </a:moveTo>
                  <a:lnTo>
                    <a:pt x="0" y="166369"/>
                  </a:lnTo>
                  <a:lnTo>
                    <a:pt x="1270" y="171450"/>
                  </a:lnTo>
                  <a:lnTo>
                    <a:pt x="3810" y="171450"/>
                  </a:lnTo>
                  <a:lnTo>
                    <a:pt x="8890" y="167641"/>
                  </a:lnTo>
                  <a:lnTo>
                    <a:pt x="12700" y="161291"/>
                  </a:lnTo>
                  <a:lnTo>
                    <a:pt x="16510" y="153669"/>
                  </a:lnTo>
                  <a:lnTo>
                    <a:pt x="20320" y="146050"/>
                  </a:lnTo>
                  <a:lnTo>
                    <a:pt x="22860" y="134619"/>
                  </a:lnTo>
                  <a:lnTo>
                    <a:pt x="26670" y="123191"/>
                  </a:lnTo>
                  <a:lnTo>
                    <a:pt x="30480" y="111760"/>
                  </a:lnTo>
                  <a:lnTo>
                    <a:pt x="35560" y="99060"/>
                  </a:lnTo>
                  <a:lnTo>
                    <a:pt x="40640" y="87630"/>
                  </a:lnTo>
                  <a:lnTo>
                    <a:pt x="46990" y="77469"/>
                  </a:lnTo>
                  <a:lnTo>
                    <a:pt x="53340" y="66041"/>
                  </a:lnTo>
                  <a:lnTo>
                    <a:pt x="66040" y="44450"/>
                  </a:lnTo>
                  <a:lnTo>
                    <a:pt x="73660" y="35560"/>
                  </a:lnTo>
                  <a:lnTo>
                    <a:pt x="80010" y="26669"/>
                  </a:lnTo>
                  <a:lnTo>
                    <a:pt x="87630" y="17780"/>
                  </a:lnTo>
                  <a:lnTo>
                    <a:pt x="95250" y="11430"/>
                  </a:lnTo>
                  <a:lnTo>
                    <a:pt x="104140" y="6350"/>
                  </a:lnTo>
                  <a:lnTo>
                    <a:pt x="113030" y="1269"/>
                  </a:lnTo>
                  <a:lnTo>
                    <a:pt x="121920" y="0"/>
                  </a:lnTo>
                  <a:lnTo>
                    <a:pt x="130810" y="2541"/>
                  </a:lnTo>
                  <a:lnTo>
                    <a:pt x="138430" y="5080"/>
                  </a:lnTo>
                  <a:lnTo>
                    <a:pt x="143510" y="16510"/>
                  </a:lnTo>
                  <a:lnTo>
                    <a:pt x="147320" y="31750"/>
                  </a:lnTo>
                  <a:lnTo>
                    <a:pt x="148590" y="49530"/>
                  </a:lnTo>
                  <a:lnTo>
                    <a:pt x="151130" y="66041"/>
                  </a:lnTo>
                  <a:lnTo>
                    <a:pt x="151130" y="82550"/>
                  </a:lnTo>
                  <a:lnTo>
                    <a:pt x="152400" y="113030"/>
                  </a:lnTo>
                  <a:lnTo>
                    <a:pt x="153670" y="142241"/>
                  </a:lnTo>
                  <a:lnTo>
                    <a:pt x="152400" y="154941"/>
                  </a:lnTo>
                  <a:lnTo>
                    <a:pt x="149860" y="167641"/>
                  </a:lnTo>
                  <a:lnTo>
                    <a:pt x="147320" y="179069"/>
                  </a:lnTo>
                  <a:lnTo>
                    <a:pt x="151130" y="182880"/>
                  </a:lnTo>
                  <a:lnTo>
                    <a:pt x="157480" y="182880"/>
                  </a:lnTo>
                  <a:lnTo>
                    <a:pt x="166370" y="179069"/>
                  </a:lnTo>
                  <a:lnTo>
                    <a:pt x="175260" y="172719"/>
                  </a:lnTo>
                  <a:lnTo>
                    <a:pt x="182880" y="165100"/>
                  </a:lnTo>
                  <a:lnTo>
                    <a:pt x="190500" y="156210"/>
                  </a:lnTo>
                  <a:lnTo>
                    <a:pt x="199390" y="146050"/>
                  </a:lnTo>
                  <a:lnTo>
                    <a:pt x="218440" y="121919"/>
                  </a:lnTo>
                  <a:lnTo>
                    <a:pt x="227330" y="110491"/>
                  </a:lnTo>
                  <a:lnTo>
                    <a:pt x="243840" y="87630"/>
                  </a:lnTo>
                  <a:lnTo>
                    <a:pt x="265430" y="54610"/>
                  </a:lnTo>
                  <a:lnTo>
                    <a:pt x="273050" y="45719"/>
                  </a:lnTo>
                  <a:lnTo>
                    <a:pt x="279400" y="36830"/>
                  </a:lnTo>
                  <a:lnTo>
                    <a:pt x="287020" y="29210"/>
                  </a:lnTo>
                  <a:lnTo>
                    <a:pt x="290830" y="29210"/>
                  </a:lnTo>
                  <a:lnTo>
                    <a:pt x="292100" y="35560"/>
                  </a:lnTo>
                  <a:lnTo>
                    <a:pt x="290830" y="45719"/>
                  </a:lnTo>
                  <a:lnTo>
                    <a:pt x="289560" y="55880"/>
                  </a:lnTo>
                  <a:lnTo>
                    <a:pt x="288290" y="66041"/>
                  </a:lnTo>
                  <a:lnTo>
                    <a:pt x="285750" y="76200"/>
                  </a:lnTo>
                  <a:lnTo>
                    <a:pt x="281940" y="86360"/>
                  </a:lnTo>
                  <a:lnTo>
                    <a:pt x="275590" y="107950"/>
                  </a:lnTo>
                  <a:lnTo>
                    <a:pt x="274320" y="120650"/>
                  </a:lnTo>
                  <a:lnTo>
                    <a:pt x="271780" y="134619"/>
                  </a:lnTo>
                  <a:lnTo>
                    <a:pt x="271780" y="149860"/>
                  </a:lnTo>
                  <a:lnTo>
                    <a:pt x="273050" y="163830"/>
                  </a:lnTo>
                  <a:lnTo>
                    <a:pt x="276860" y="176530"/>
                  </a:lnTo>
                  <a:lnTo>
                    <a:pt x="290830" y="212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6913880" y="16414750"/>
              <a:ext cx="193041" cy="185421"/>
            </a:xfrm>
            <a:custGeom>
              <a:avLst/>
              <a:gdLst/>
              <a:ahLst/>
              <a:cxnLst/>
              <a:rect l="0" t="0" r="0" b="0"/>
              <a:pathLst>
                <a:path w="193041" h="185421">
                  <a:moveTo>
                    <a:pt x="161290" y="17780"/>
                  </a:moveTo>
                  <a:lnTo>
                    <a:pt x="149860" y="6350"/>
                  </a:lnTo>
                  <a:lnTo>
                    <a:pt x="142240" y="3811"/>
                  </a:lnTo>
                  <a:lnTo>
                    <a:pt x="132080" y="1270"/>
                  </a:lnTo>
                  <a:lnTo>
                    <a:pt x="120650" y="0"/>
                  </a:lnTo>
                  <a:lnTo>
                    <a:pt x="109220" y="1270"/>
                  </a:lnTo>
                  <a:lnTo>
                    <a:pt x="99060" y="5080"/>
                  </a:lnTo>
                  <a:lnTo>
                    <a:pt x="87630" y="8889"/>
                  </a:lnTo>
                  <a:lnTo>
                    <a:pt x="78740" y="13970"/>
                  </a:lnTo>
                  <a:lnTo>
                    <a:pt x="69850" y="20320"/>
                  </a:lnTo>
                  <a:lnTo>
                    <a:pt x="62230" y="26670"/>
                  </a:lnTo>
                  <a:lnTo>
                    <a:pt x="53340" y="34289"/>
                  </a:lnTo>
                  <a:lnTo>
                    <a:pt x="43180" y="43180"/>
                  </a:lnTo>
                  <a:lnTo>
                    <a:pt x="33020" y="52070"/>
                  </a:lnTo>
                  <a:lnTo>
                    <a:pt x="25400" y="62230"/>
                  </a:lnTo>
                  <a:lnTo>
                    <a:pt x="19050" y="72389"/>
                  </a:lnTo>
                  <a:lnTo>
                    <a:pt x="13970" y="82550"/>
                  </a:lnTo>
                  <a:lnTo>
                    <a:pt x="8890" y="92711"/>
                  </a:lnTo>
                  <a:lnTo>
                    <a:pt x="5080" y="102870"/>
                  </a:lnTo>
                  <a:lnTo>
                    <a:pt x="1270" y="113030"/>
                  </a:lnTo>
                  <a:lnTo>
                    <a:pt x="0" y="125730"/>
                  </a:lnTo>
                  <a:lnTo>
                    <a:pt x="0" y="139700"/>
                  </a:lnTo>
                  <a:lnTo>
                    <a:pt x="1270" y="156211"/>
                  </a:lnTo>
                  <a:lnTo>
                    <a:pt x="5080" y="167639"/>
                  </a:lnTo>
                  <a:lnTo>
                    <a:pt x="11430" y="176530"/>
                  </a:lnTo>
                  <a:lnTo>
                    <a:pt x="19050" y="182880"/>
                  </a:lnTo>
                  <a:lnTo>
                    <a:pt x="29210" y="185420"/>
                  </a:lnTo>
                  <a:lnTo>
                    <a:pt x="40640" y="184150"/>
                  </a:lnTo>
                  <a:lnTo>
                    <a:pt x="52070" y="181611"/>
                  </a:lnTo>
                  <a:lnTo>
                    <a:pt x="63500" y="177800"/>
                  </a:lnTo>
                  <a:lnTo>
                    <a:pt x="72390" y="172720"/>
                  </a:lnTo>
                  <a:lnTo>
                    <a:pt x="81280" y="166370"/>
                  </a:lnTo>
                  <a:lnTo>
                    <a:pt x="88900" y="158750"/>
                  </a:lnTo>
                  <a:lnTo>
                    <a:pt x="96520" y="151130"/>
                  </a:lnTo>
                  <a:lnTo>
                    <a:pt x="104140" y="142239"/>
                  </a:lnTo>
                  <a:lnTo>
                    <a:pt x="111760" y="132080"/>
                  </a:lnTo>
                  <a:lnTo>
                    <a:pt x="119380" y="121920"/>
                  </a:lnTo>
                  <a:lnTo>
                    <a:pt x="125730" y="111761"/>
                  </a:lnTo>
                  <a:lnTo>
                    <a:pt x="132080" y="101600"/>
                  </a:lnTo>
                  <a:lnTo>
                    <a:pt x="137160" y="91439"/>
                  </a:lnTo>
                  <a:lnTo>
                    <a:pt x="140970" y="81280"/>
                  </a:lnTo>
                  <a:lnTo>
                    <a:pt x="146050" y="71120"/>
                  </a:lnTo>
                  <a:lnTo>
                    <a:pt x="153670" y="49530"/>
                  </a:lnTo>
                  <a:lnTo>
                    <a:pt x="153670" y="46989"/>
                  </a:lnTo>
                  <a:lnTo>
                    <a:pt x="151130" y="50800"/>
                  </a:lnTo>
                  <a:lnTo>
                    <a:pt x="147320" y="57150"/>
                  </a:lnTo>
                  <a:lnTo>
                    <a:pt x="144780" y="67311"/>
                  </a:lnTo>
                  <a:lnTo>
                    <a:pt x="143510" y="80011"/>
                  </a:lnTo>
                  <a:lnTo>
                    <a:pt x="142240" y="95250"/>
                  </a:lnTo>
                  <a:lnTo>
                    <a:pt x="143510" y="109220"/>
                  </a:lnTo>
                  <a:lnTo>
                    <a:pt x="147320" y="123189"/>
                  </a:lnTo>
                  <a:lnTo>
                    <a:pt x="152400" y="137161"/>
                  </a:lnTo>
                  <a:lnTo>
                    <a:pt x="158750" y="147320"/>
                  </a:lnTo>
                  <a:lnTo>
                    <a:pt x="166370" y="156211"/>
                  </a:lnTo>
                  <a:lnTo>
                    <a:pt x="19304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7195820" y="16374111"/>
              <a:ext cx="163831" cy="205740"/>
            </a:xfrm>
            <a:custGeom>
              <a:avLst/>
              <a:gdLst/>
              <a:ahLst/>
              <a:cxnLst/>
              <a:rect l="0" t="0" r="0" b="0"/>
              <a:pathLst>
                <a:path w="163831" h="205740">
                  <a:moveTo>
                    <a:pt x="132080" y="6350"/>
                  </a:moveTo>
                  <a:lnTo>
                    <a:pt x="115570" y="0"/>
                  </a:lnTo>
                  <a:lnTo>
                    <a:pt x="104140" y="1269"/>
                  </a:lnTo>
                  <a:lnTo>
                    <a:pt x="91440" y="3809"/>
                  </a:lnTo>
                  <a:lnTo>
                    <a:pt x="77470" y="7619"/>
                  </a:lnTo>
                  <a:lnTo>
                    <a:pt x="63500" y="15239"/>
                  </a:lnTo>
                  <a:lnTo>
                    <a:pt x="50800" y="25400"/>
                  </a:lnTo>
                  <a:lnTo>
                    <a:pt x="39370" y="36828"/>
                  </a:lnTo>
                  <a:lnTo>
                    <a:pt x="29210" y="46989"/>
                  </a:lnTo>
                  <a:lnTo>
                    <a:pt x="20320" y="58419"/>
                  </a:lnTo>
                  <a:lnTo>
                    <a:pt x="11430" y="68578"/>
                  </a:lnTo>
                  <a:lnTo>
                    <a:pt x="6350" y="82550"/>
                  </a:lnTo>
                  <a:lnTo>
                    <a:pt x="2540" y="99059"/>
                  </a:lnTo>
                  <a:lnTo>
                    <a:pt x="0" y="118109"/>
                  </a:lnTo>
                  <a:lnTo>
                    <a:pt x="2540" y="134619"/>
                  </a:lnTo>
                  <a:lnTo>
                    <a:pt x="6350" y="149859"/>
                  </a:lnTo>
                  <a:lnTo>
                    <a:pt x="13970" y="165100"/>
                  </a:lnTo>
                  <a:lnTo>
                    <a:pt x="24130" y="177800"/>
                  </a:lnTo>
                  <a:lnTo>
                    <a:pt x="36830" y="187959"/>
                  </a:lnTo>
                  <a:lnTo>
                    <a:pt x="50800" y="198119"/>
                  </a:lnTo>
                  <a:lnTo>
                    <a:pt x="63500" y="203200"/>
                  </a:lnTo>
                  <a:lnTo>
                    <a:pt x="76200" y="205739"/>
                  </a:lnTo>
                  <a:lnTo>
                    <a:pt x="87630" y="205739"/>
                  </a:lnTo>
                  <a:lnTo>
                    <a:pt x="101600" y="201928"/>
                  </a:lnTo>
                  <a:lnTo>
                    <a:pt x="115570" y="196850"/>
                  </a:lnTo>
                  <a:lnTo>
                    <a:pt x="163830" y="173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7359650" y="16117570"/>
              <a:ext cx="298451" cy="746761"/>
            </a:xfrm>
            <a:custGeom>
              <a:avLst/>
              <a:gdLst/>
              <a:ahLst/>
              <a:cxnLst/>
              <a:rect l="0" t="0" r="0" b="0"/>
              <a:pathLst>
                <a:path w="298451" h="746761">
                  <a:moveTo>
                    <a:pt x="52070" y="0"/>
                  </a:moveTo>
                  <a:lnTo>
                    <a:pt x="74930" y="16510"/>
                  </a:lnTo>
                  <a:lnTo>
                    <a:pt x="95250" y="30480"/>
                  </a:lnTo>
                  <a:lnTo>
                    <a:pt x="105410" y="38100"/>
                  </a:lnTo>
                  <a:lnTo>
                    <a:pt x="115570" y="45719"/>
                  </a:lnTo>
                  <a:lnTo>
                    <a:pt x="125730" y="54610"/>
                  </a:lnTo>
                  <a:lnTo>
                    <a:pt x="137160" y="64769"/>
                  </a:lnTo>
                  <a:lnTo>
                    <a:pt x="157480" y="85091"/>
                  </a:lnTo>
                  <a:lnTo>
                    <a:pt x="167640" y="95250"/>
                  </a:lnTo>
                  <a:lnTo>
                    <a:pt x="179070" y="106680"/>
                  </a:lnTo>
                  <a:lnTo>
                    <a:pt x="189230" y="118110"/>
                  </a:lnTo>
                  <a:lnTo>
                    <a:pt x="199390" y="132080"/>
                  </a:lnTo>
                  <a:lnTo>
                    <a:pt x="210820" y="146050"/>
                  </a:lnTo>
                  <a:lnTo>
                    <a:pt x="220980" y="161291"/>
                  </a:lnTo>
                  <a:lnTo>
                    <a:pt x="231140" y="177800"/>
                  </a:lnTo>
                  <a:lnTo>
                    <a:pt x="241300" y="194310"/>
                  </a:lnTo>
                  <a:lnTo>
                    <a:pt x="248920" y="210819"/>
                  </a:lnTo>
                  <a:lnTo>
                    <a:pt x="257810" y="228600"/>
                  </a:lnTo>
                  <a:lnTo>
                    <a:pt x="265430" y="246380"/>
                  </a:lnTo>
                  <a:lnTo>
                    <a:pt x="273050" y="266700"/>
                  </a:lnTo>
                  <a:lnTo>
                    <a:pt x="279400" y="285750"/>
                  </a:lnTo>
                  <a:lnTo>
                    <a:pt x="285750" y="307341"/>
                  </a:lnTo>
                  <a:lnTo>
                    <a:pt x="290830" y="330200"/>
                  </a:lnTo>
                  <a:lnTo>
                    <a:pt x="295910" y="353060"/>
                  </a:lnTo>
                  <a:lnTo>
                    <a:pt x="297180" y="375919"/>
                  </a:lnTo>
                  <a:lnTo>
                    <a:pt x="298450" y="397510"/>
                  </a:lnTo>
                  <a:lnTo>
                    <a:pt x="297180" y="419100"/>
                  </a:lnTo>
                  <a:lnTo>
                    <a:pt x="293370" y="440691"/>
                  </a:lnTo>
                  <a:lnTo>
                    <a:pt x="289560" y="462280"/>
                  </a:lnTo>
                  <a:lnTo>
                    <a:pt x="284480" y="483869"/>
                  </a:lnTo>
                  <a:lnTo>
                    <a:pt x="276860" y="504191"/>
                  </a:lnTo>
                  <a:lnTo>
                    <a:pt x="269240" y="525780"/>
                  </a:lnTo>
                  <a:lnTo>
                    <a:pt x="260350" y="547369"/>
                  </a:lnTo>
                  <a:lnTo>
                    <a:pt x="248920" y="565150"/>
                  </a:lnTo>
                  <a:lnTo>
                    <a:pt x="237490" y="582930"/>
                  </a:lnTo>
                  <a:lnTo>
                    <a:pt x="224790" y="599441"/>
                  </a:lnTo>
                  <a:lnTo>
                    <a:pt x="212090" y="614680"/>
                  </a:lnTo>
                  <a:lnTo>
                    <a:pt x="198120" y="629919"/>
                  </a:lnTo>
                  <a:lnTo>
                    <a:pt x="185420" y="643891"/>
                  </a:lnTo>
                  <a:lnTo>
                    <a:pt x="171450" y="657860"/>
                  </a:lnTo>
                  <a:lnTo>
                    <a:pt x="157480" y="669291"/>
                  </a:lnTo>
                  <a:lnTo>
                    <a:pt x="143510" y="681991"/>
                  </a:lnTo>
                  <a:lnTo>
                    <a:pt x="129540" y="692150"/>
                  </a:lnTo>
                  <a:lnTo>
                    <a:pt x="115570" y="701041"/>
                  </a:lnTo>
                  <a:lnTo>
                    <a:pt x="101600" y="708660"/>
                  </a:lnTo>
                  <a:lnTo>
                    <a:pt x="88900" y="716280"/>
                  </a:lnTo>
                  <a:lnTo>
                    <a:pt x="76200" y="721360"/>
                  </a:lnTo>
                  <a:lnTo>
                    <a:pt x="64770" y="726441"/>
                  </a:lnTo>
                  <a:lnTo>
                    <a:pt x="53340" y="731519"/>
                  </a:lnTo>
                  <a:lnTo>
                    <a:pt x="43180" y="735330"/>
                  </a:lnTo>
                  <a:lnTo>
                    <a:pt x="0" y="746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7626350" y="15612111"/>
              <a:ext cx="153671" cy="275590"/>
            </a:xfrm>
            <a:custGeom>
              <a:avLst/>
              <a:gdLst/>
              <a:ahLst/>
              <a:cxnLst/>
              <a:rect l="0" t="0" r="0" b="0"/>
              <a:pathLst>
                <a:path w="153671" h="275590">
                  <a:moveTo>
                    <a:pt x="133350" y="31750"/>
                  </a:moveTo>
                  <a:lnTo>
                    <a:pt x="104140" y="1269"/>
                  </a:lnTo>
                  <a:lnTo>
                    <a:pt x="97790" y="0"/>
                  </a:lnTo>
                  <a:lnTo>
                    <a:pt x="90170" y="1269"/>
                  </a:lnTo>
                  <a:lnTo>
                    <a:pt x="83820" y="3809"/>
                  </a:lnTo>
                  <a:lnTo>
                    <a:pt x="82550" y="5078"/>
                  </a:lnTo>
                  <a:lnTo>
                    <a:pt x="85090" y="3809"/>
                  </a:lnTo>
                  <a:lnTo>
                    <a:pt x="97790" y="0"/>
                  </a:lnTo>
                  <a:lnTo>
                    <a:pt x="96520" y="2539"/>
                  </a:lnTo>
                  <a:lnTo>
                    <a:pt x="90170" y="6350"/>
                  </a:lnTo>
                  <a:lnTo>
                    <a:pt x="83820" y="11428"/>
                  </a:lnTo>
                  <a:lnTo>
                    <a:pt x="76200" y="17778"/>
                  </a:lnTo>
                  <a:lnTo>
                    <a:pt x="67310" y="25400"/>
                  </a:lnTo>
                  <a:lnTo>
                    <a:pt x="57150" y="34289"/>
                  </a:lnTo>
                  <a:lnTo>
                    <a:pt x="46990" y="45719"/>
                  </a:lnTo>
                  <a:lnTo>
                    <a:pt x="36830" y="59689"/>
                  </a:lnTo>
                  <a:lnTo>
                    <a:pt x="26670" y="74928"/>
                  </a:lnTo>
                  <a:lnTo>
                    <a:pt x="19050" y="88900"/>
                  </a:lnTo>
                  <a:lnTo>
                    <a:pt x="12700" y="100328"/>
                  </a:lnTo>
                  <a:lnTo>
                    <a:pt x="7620" y="113028"/>
                  </a:lnTo>
                  <a:lnTo>
                    <a:pt x="3810" y="127000"/>
                  </a:lnTo>
                  <a:lnTo>
                    <a:pt x="1270" y="140969"/>
                  </a:lnTo>
                  <a:lnTo>
                    <a:pt x="0" y="157478"/>
                  </a:lnTo>
                  <a:lnTo>
                    <a:pt x="0" y="173989"/>
                  </a:lnTo>
                  <a:lnTo>
                    <a:pt x="1270" y="190500"/>
                  </a:lnTo>
                  <a:lnTo>
                    <a:pt x="2540" y="207009"/>
                  </a:lnTo>
                  <a:lnTo>
                    <a:pt x="7620" y="222250"/>
                  </a:lnTo>
                  <a:lnTo>
                    <a:pt x="13970" y="236219"/>
                  </a:lnTo>
                  <a:lnTo>
                    <a:pt x="22860" y="248919"/>
                  </a:lnTo>
                  <a:lnTo>
                    <a:pt x="33020" y="257809"/>
                  </a:lnTo>
                  <a:lnTo>
                    <a:pt x="43180" y="265428"/>
                  </a:lnTo>
                  <a:lnTo>
                    <a:pt x="55880" y="271778"/>
                  </a:lnTo>
                  <a:lnTo>
                    <a:pt x="68580" y="274319"/>
                  </a:lnTo>
                  <a:lnTo>
                    <a:pt x="82550" y="275589"/>
                  </a:lnTo>
                  <a:lnTo>
                    <a:pt x="95250" y="274319"/>
                  </a:lnTo>
                  <a:lnTo>
                    <a:pt x="107950" y="273050"/>
                  </a:lnTo>
                  <a:lnTo>
                    <a:pt x="119380" y="270509"/>
                  </a:lnTo>
                  <a:lnTo>
                    <a:pt x="15367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7376160" y="15495270"/>
              <a:ext cx="214631" cy="421642"/>
            </a:xfrm>
            <a:custGeom>
              <a:avLst/>
              <a:gdLst/>
              <a:ahLst/>
              <a:cxnLst/>
              <a:rect l="0" t="0" r="0" b="0"/>
              <a:pathLst>
                <a:path w="214631" h="421642">
                  <a:moveTo>
                    <a:pt x="214630" y="0"/>
                  </a:moveTo>
                  <a:lnTo>
                    <a:pt x="193040" y="11430"/>
                  </a:lnTo>
                  <a:lnTo>
                    <a:pt x="184150" y="17780"/>
                  </a:lnTo>
                  <a:lnTo>
                    <a:pt x="175260" y="22860"/>
                  </a:lnTo>
                  <a:lnTo>
                    <a:pt x="167640" y="30480"/>
                  </a:lnTo>
                  <a:lnTo>
                    <a:pt x="158750" y="36830"/>
                  </a:lnTo>
                  <a:lnTo>
                    <a:pt x="139700" y="49530"/>
                  </a:lnTo>
                  <a:lnTo>
                    <a:pt x="129540" y="58419"/>
                  </a:lnTo>
                  <a:lnTo>
                    <a:pt x="119380" y="67310"/>
                  </a:lnTo>
                  <a:lnTo>
                    <a:pt x="109220" y="76200"/>
                  </a:lnTo>
                  <a:lnTo>
                    <a:pt x="100330" y="86360"/>
                  </a:lnTo>
                  <a:lnTo>
                    <a:pt x="91440" y="96519"/>
                  </a:lnTo>
                  <a:lnTo>
                    <a:pt x="64770" y="130810"/>
                  </a:lnTo>
                  <a:lnTo>
                    <a:pt x="55880" y="143510"/>
                  </a:lnTo>
                  <a:lnTo>
                    <a:pt x="46990" y="156210"/>
                  </a:lnTo>
                  <a:lnTo>
                    <a:pt x="38100" y="170180"/>
                  </a:lnTo>
                  <a:lnTo>
                    <a:pt x="30480" y="184150"/>
                  </a:lnTo>
                  <a:lnTo>
                    <a:pt x="24130" y="198119"/>
                  </a:lnTo>
                  <a:lnTo>
                    <a:pt x="19050" y="210819"/>
                  </a:lnTo>
                  <a:lnTo>
                    <a:pt x="13970" y="224791"/>
                  </a:lnTo>
                  <a:lnTo>
                    <a:pt x="10160" y="238760"/>
                  </a:lnTo>
                  <a:lnTo>
                    <a:pt x="1270" y="267969"/>
                  </a:lnTo>
                  <a:lnTo>
                    <a:pt x="0" y="280669"/>
                  </a:lnTo>
                  <a:lnTo>
                    <a:pt x="0" y="292100"/>
                  </a:lnTo>
                  <a:lnTo>
                    <a:pt x="1270" y="303530"/>
                  </a:lnTo>
                  <a:lnTo>
                    <a:pt x="5080" y="316230"/>
                  </a:lnTo>
                  <a:lnTo>
                    <a:pt x="8890" y="328930"/>
                  </a:lnTo>
                  <a:lnTo>
                    <a:pt x="15240" y="342900"/>
                  </a:lnTo>
                  <a:lnTo>
                    <a:pt x="20320" y="353060"/>
                  </a:lnTo>
                  <a:lnTo>
                    <a:pt x="26670" y="363219"/>
                  </a:lnTo>
                  <a:lnTo>
                    <a:pt x="33020" y="372110"/>
                  </a:lnTo>
                  <a:lnTo>
                    <a:pt x="41910" y="382269"/>
                  </a:lnTo>
                  <a:lnTo>
                    <a:pt x="53340" y="391160"/>
                  </a:lnTo>
                  <a:lnTo>
                    <a:pt x="64770" y="401319"/>
                  </a:lnTo>
                  <a:lnTo>
                    <a:pt x="77470" y="408941"/>
                  </a:lnTo>
                  <a:lnTo>
                    <a:pt x="90170" y="412750"/>
                  </a:lnTo>
                  <a:lnTo>
                    <a:pt x="104140" y="415291"/>
                  </a:lnTo>
                  <a:lnTo>
                    <a:pt x="118110" y="417830"/>
                  </a:lnTo>
                  <a:lnTo>
                    <a:pt x="134620" y="419100"/>
                  </a:lnTo>
                  <a:lnTo>
                    <a:pt x="182880" y="421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7980680" y="15474950"/>
              <a:ext cx="233681" cy="515621"/>
            </a:xfrm>
            <a:custGeom>
              <a:avLst/>
              <a:gdLst/>
              <a:ahLst/>
              <a:cxnLst/>
              <a:rect l="0" t="0" r="0" b="0"/>
              <a:pathLst>
                <a:path w="233681" h="515621">
                  <a:moveTo>
                    <a:pt x="0" y="0"/>
                  </a:moveTo>
                  <a:lnTo>
                    <a:pt x="22860" y="0"/>
                  </a:lnTo>
                  <a:lnTo>
                    <a:pt x="34290" y="3811"/>
                  </a:lnTo>
                  <a:lnTo>
                    <a:pt x="48260" y="8889"/>
                  </a:lnTo>
                  <a:lnTo>
                    <a:pt x="107950" y="38100"/>
                  </a:lnTo>
                  <a:lnTo>
                    <a:pt x="123190" y="48261"/>
                  </a:lnTo>
                  <a:lnTo>
                    <a:pt x="139700" y="58420"/>
                  </a:lnTo>
                  <a:lnTo>
                    <a:pt x="156210" y="71120"/>
                  </a:lnTo>
                  <a:lnTo>
                    <a:pt x="170180" y="85089"/>
                  </a:lnTo>
                  <a:lnTo>
                    <a:pt x="184150" y="102870"/>
                  </a:lnTo>
                  <a:lnTo>
                    <a:pt x="196850" y="120650"/>
                  </a:lnTo>
                  <a:lnTo>
                    <a:pt x="205740" y="139700"/>
                  </a:lnTo>
                  <a:lnTo>
                    <a:pt x="213360" y="160020"/>
                  </a:lnTo>
                  <a:lnTo>
                    <a:pt x="219710" y="180339"/>
                  </a:lnTo>
                  <a:lnTo>
                    <a:pt x="224790" y="200661"/>
                  </a:lnTo>
                  <a:lnTo>
                    <a:pt x="228600" y="222250"/>
                  </a:lnTo>
                  <a:lnTo>
                    <a:pt x="233680" y="242570"/>
                  </a:lnTo>
                  <a:lnTo>
                    <a:pt x="233680" y="264161"/>
                  </a:lnTo>
                  <a:lnTo>
                    <a:pt x="232410" y="287020"/>
                  </a:lnTo>
                  <a:lnTo>
                    <a:pt x="228600" y="311150"/>
                  </a:lnTo>
                  <a:lnTo>
                    <a:pt x="223520" y="332739"/>
                  </a:lnTo>
                  <a:lnTo>
                    <a:pt x="218440" y="353061"/>
                  </a:lnTo>
                  <a:lnTo>
                    <a:pt x="212090" y="372111"/>
                  </a:lnTo>
                  <a:lnTo>
                    <a:pt x="203200" y="391161"/>
                  </a:lnTo>
                  <a:lnTo>
                    <a:pt x="193040" y="408939"/>
                  </a:lnTo>
                  <a:lnTo>
                    <a:pt x="181610" y="426720"/>
                  </a:lnTo>
                  <a:lnTo>
                    <a:pt x="168910" y="441961"/>
                  </a:lnTo>
                  <a:lnTo>
                    <a:pt x="156210" y="455930"/>
                  </a:lnTo>
                  <a:lnTo>
                    <a:pt x="142240" y="468630"/>
                  </a:lnTo>
                  <a:lnTo>
                    <a:pt x="128270" y="480061"/>
                  </a:lnTo>
                  <a:lnTo>
                    <a:pt x="111760" y="488950"/>
                  </a:lnTo>
                  <a:lnTo>
                    <a:pt x="63500" y="515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1516380" y="16385539"/>
            <a:ext cx="817881" cy="415292"/>
            <a:chOff x="1516380" y="16385539"/>
            <a:chExt cx="817881" cy="415292"/>
          </a:xfrm>
        </p:grpSpPr>
        <p:sp>
          <p:nvSpPr>
            <p:cNvPr id="526" name="Freeform 525"/>
            <p:cNvSpPr/>
            <p:nvPr/>
          </p:nvSpPr>
          <p:spPr>
            <a:xfrm>
              <a:off x="1516380" y="16422370"/>
              <a:ext cx="125731" cy="368301"/>
            </a:xfrm>
            <a:custGeom>
              <a:avLst/>
              <a:gdLst/>
              <a:ahLst/>
              <a:cxnLst/>
              <a:rect l="0" t="0" r="0" b="0"/>
              <a:pathLst>
                <a:path w="125731" h="368301">
                  <a:moveTo>
                    <a:pt x="125730" y="0"/>
                  </a:moveTo>
                  <a:lnTo>
                    <a:pt x="109220" y="5080"/>
                  </a:lnTo>
                  <a:lnTo>
                    <a:pt x="100330" y="10160"/>
                  </a:lnTo>
                  <a:lnTo>
                    <a:pt x="91440" y="17780"/>
                  </a:lnTo>
                  <a:lnTo>
                    <a:pt x="82550" y="25400"/>
                  </a:lnTo>
                  <a:lnTo>
                    <a:pt x="73660" y="33019"/>
                  </a:lnTo>
                  <a:lnTo>
                    <a:pt x="57150" y="48260"/>
                  </a:lnTo>
                  <a:lnTo>
                    <a:pt x="50800" y="57150"/>
                  </a:lnTo>
                  <a:lnTo>
                    <a:pt x="45720" y="66041"/>
                  </a:lnTo>
                  <a:lnTo>
                    <a:pt x="22860" y="111760"/>
                  </a:lnTo>
                  <a:lnTo>
                    <a:pt x="17780" y="125730"/>
                  </a:lnTo>
                  <a:lnTo>
                    <a:pt x="12700" y="140969"/>
                  </a:lnTo>
                  <a:lnTo>
                    <a:pt x="8890" y="157480"/>
                  </a:lnTo>
                  <a:lnTo>
                    <a:pt x="5080" y="172719"/>
                  </a:lnTo>
                  <a:lnTo>
                    <a:pt x="3810" y="187960"/>
                  </a:lnTo>
                  <a:lnTo>
                    <a:pt x="2540" y="201930"/>
                  </a:lnTo>
                  <a:lnTo>
                    <a:pt x="1270" y="217169"/>
                  </a:lnTo>
                  <a:lnTo>
                    <a:pt x="0" y="245110"/>
                  </a:lnTo>
                  <a:lnTo>
                    <a:pt x="1270" y="259080"/>
                  </a:lnTo>
                  <a:lnTo>
                    <a:pt x="3810" y="273050"/>
                  </a:lnTo>
                  <a:lnTo>
                    <a:pt x="5080" y="287019"/>
                  </a:lnTo>
                  <a:lnTo>
                    <a:pt x="8890" y="300991"/>
                  </a:lnTo>
                  <a:lnTo>
                    <a:pt x="11430" y="312419"/>
                  </a:lnTo>
                  <a:lnTo>
                    <a:pt x="13970" y="323850"/>
                  </a:lnTo>
                  <a:lnTo>
                    <a:pt x="21590" y="335280"/>
                  </a:lnTo>
                  <a:lnTo>
                    <a:pt x="30480" y="346710"/>
                  </a:lnTo>
                  <a:lnTo>
                    <a:pt x="40640" y="356869"/>
                  </a:lnTo>
                  <a:lnTo>
                    <a:pt x="54610" y="363219"/>
                  </a:lnTo>
                  <a:lnTo>
                    <a:pt x="68580" y="365760"/>
                  </a:lnTo>
                  <a:lnTo>
                    <a:pt x="1155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1803400" y="16454120"/>
              <a:ext cx="195581" cy="312420"/>
            </a:xfrm>
            <a:custGeom>
              <a:avLst/>
              <a:gdLst/>
              <a:ahLst/>
              <a:cxnLst/>
              <a:rect l="0" t="0" r="0" b="0"/>
              <a:pathLst>
                <a:path w="195581" h="312420">
                  <a:moveTo>
                    <a:pt x="17780" y="41910"/>
                  </a:moveTo>
                  <a:lnTo>
                    <a:pt x="6350" y="69850"/>
                  </a:lnTo>
                  <a:lnTo>
                    <a:pt x="3810" y="86360"/>
                  </a:lnTo>
                  <a:lnTo>
                    <a:pt x="1270" y="105410"/>
                  </a:lnTo>
                  <a:lnTo>
                    <a:pt x="0" y="127000"/>
                  </a:lnTo>
                  <a:lnTo>
                    <a:pt x="0" y="144780"/>
                  </a:lnTo>
                  <a:lnTo>
                    <a:pt x="1270" y="162560"/>
                  </a:lnTo>
                  <a:lnTo>
                    <a:pt x="3810" y="177800"/>
                  </a:lnTo>
                  <a:lnTo>
                    <a:pt x="6350" y="193041"/>
                  </a:lnTo>
                  <a:lnTo>
                    <a:pt x="8890" y="208280"/>
                  </a:lnTo>
                  <a:lnTo>
                    <a:pt x="11430" y="223519"/>
                  </a:lnTo>
                  <a:lnTo>
                    <a:pt x="15240" y="236219"/>
                  </a:lnTo>
                  <a:lnTo>
                    <a:pt x="19050" y="248919"/>
                  </a:lnTo>
                  <a:lnTo>
                    <a:pt x="21590" y="260350"/>
                  </a:lnTo>
                  <a:lnTo>
                    <a:pt x="27940" y="273050"/>
                  </a:lnTo>
                  <a:lnTo>
                    <a:pt x="34290" y="285750"/>
                  </a:lnTo>
                  <a:lnTo>
                    <a:pt x="43180" y="299719"/>
                  </a:lnTo>
                  <a:lnTo>
                    <a:pt x="53340" y="307341"/>
                  </a:lnTo>
                  <a:lnTo>
                    <a:pt x="64770" y="311150"/>
                  </a:lnTo>
                  <a:lnTo>
                    <a:pt x="77470" y="312419"/>
                  </a:lnTo>
                  <a:lnTo>
                    <a:pt x="90170" y="308610"/>
                  </a:lnTo>
                  <a:lnTo>
                    <a:pt x="104140" y="302260"/>
                  </a:lnTo>
                  <a:lnTo>
                    <a:pt x="116840" y="292100"/>
                  </a:lnTo>
                  <a:lnTo>
                    <a:pt x="128270" y="283210"/>
                  </a:lnTo>
                  <a:lnTo>
                    <a:pt x="138430" y="273050"/>
                  </a:lnTo>
                  <a:lnTo>
                    <a:pt x="147320" y="262891"/>
                  </a:lnTo>
                  <a:lnTo>
                    <a:pt x="156210" y="251460"/>
                  </a:lnTo>
                  <a:lnTo>
                    <a:pt x="163830" y="241300"/>
                  </a:lnTo>
                  <a:lnTo>
                    <a:pt x="171450" y="231141"/>
                  </a:lnTo>
                  <a:lnTo>
                    <a:pt x="177800" y="219710"/>
                  </a:lnTo>
                  <a:lnTo>
                    <a:pt x="182880" y="207010"/>
                  </a:lnTo>
                  <a:lnTo>
                    <a:pt x="187960" y="194310"/>
                  </a:lnTo>
                  <a:lnTo>
                    <a:pt x="190500" y="180341"/>
                  </a:lnTo>
                  <a:lnTo>
                    <a:pt x="193040" y="167641"/>
                  </a:lnTo>
                  <a:lnTo>
                    <a:pt x="194310" y="153669"/>
                  </a:lnTo>
                  <a:lnTo>
                    <a:pt x="195580" y="137160"/>
                  </a:lnTo>
                  <a:lnTo>
                    <a:pt x="195580" y="100330"/>
                  </a:lnTo>
                  <a:lnTo>
                    <a:pt x="195580" y="85091"/>
                  </a:lnTo>
                  <a:lnTo>
                    <a:pt x="193040" y="69850"/>
                  </a:lnTo>
                  <a:lnTo>
                    <a:pt x="186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2105660" y="16385539"/>
              <a:ext cx="228601" cy="415292"/>
            </a:xfrm>
            <a:custGeom>
              <a:avLst/>
              <a:gdLst/>
              <a:ahLst/>
              <a:cxnLst/>
              <a:rect l="0" t="0" r="0" b="0"/>
              <a:pathLst>
                <a:path w="228601" h="415292">
                  <a:moveTo>
                    <a:pt x="0" y="5081"/>
                  </a:moveTo>
                  <a:lnTo>
                    <a:pt x="22860" y="0"/>
                  </a:lnTo>
                  <a:lnTo>
                    <a:pt x="34290" y="0"/>
                  </a:lnTo>
                  <a:lnTo>
                    <a:pt x="49530" y="2541"/>
                  </a:lnTo>
                  <a:lnTo>
                    <a:pt x="64770" y="7622"/>
                  </a:lnTo>
                  <a:lnTo>
                    <a:pt x="78740" y="13972"/>
                  </a:lnTo>
                  <a:lnTo>
                    <a:pt x="93980" y="21591"/>
                  </a:lnTo>
                  <a:lnTo>
                    <a:pt x="107950" y="30481"/>
                  </a:lnTo>
                  <a:lnTo>
                    <a:pt x="120650" y="40641"/>
                  </a:lnTo>
                  <a:lnTo>
                    <a:pt x="133350" y="52072"/>
                  </a:lnTo>
                  <a:lnTo>
                    <a:pt x="144780" y="64772"/>
                  </a:lnTo>
                  <a:lnTo>
                    <a:pt x="156210" y="77472"/>
                  </a:lnTo>
                  <a:lnTo>
                    <a:pt x="167640" y="91441"/>
                  </a:lnTo>
                  <a:lnTo>
                    <a:pt x="177800" y="104141"/>
                  </a:lnTo>
                  <a:lnTo>
                    <a:pt x="187960" y="118111"/>
                  </a:lnTo>
                  <a:lnTo>
                    <a:pt x="196850" y="132081"/>
                  </a:lnTo>
                  <a:lnTo>
                    <a:pt x="204470" y="146050"/>
                  </a:lnTo>
                  <a:lnTo>
                    <a:pt x="210820" y="161291"/>
                  </a:lnTo>
                  <a:lnTo>
                    <a:pt x="217170" y="176531"/>
                  </a:lnTo>
                  <a:lnTo>
                    <a:pt x="222250" y="193041"/>
                  </a:lnTo>
                  <a:lnTo>
                    <a:pt x="224790" y="209550"/>
                  </a:lnTo>
                  <a:lnTo>
                    <a:pt x="227330" y="224791"/>
                  </a:lnTo>
                  <a:lnTo>
                    <a:pt x="228600" y="238761"/>
                  </a:lnTo>
                  <a:lnTo>
                    <a:pt x="228600" y="254000"/>
                  </a:lnTo>
                  <a:lnTo>
                    <a:pt x="227330" y="267972"/>
                  </a:lnTo>
                  <a:lnTo>
                    <a:pt x="224790" y="281941"/>
                  </a:lnTo>
                  <a:lnTo>
                    <a:pt x="222250" y="295911"/>
                  </a:lnTo>
                  <a:lnTo>
                    <a:pt x="219710" y="309881"/>
                  </a:lnTo>
                  <a:lnTo>
                    <a:pt x="217170" y="323850"/>
                  </a:lnTo>
                  <a:lnTo>
                    <a:pt x="212090" y="336550"/>
                  </a:lnTo>
                  <a:lnTo>
                    <a:pt x="207010" y="346711"/>
                  </a:lnTo>
                  <a:lnTo>
                    <a:pt x="200660" y="355600"/>
                  </a:lnTo>
                  <a:lnTo>
                    <a:pt x="194310" y="364491"/>
                  </a:lnTo>
                  <a:lnTo>
                    <a:pt x="185420" y="372111"/>
                  </a:lnTo>
                  <a:lnTo>
                    <a:pt x="176530" y="379731"/>
                  </a:lnTo>
                  <a:lnTo>
                    <a:pt x="167640" y="387350"/>
                  </a:lnTo>
                  <a:lnTo>
                    <a:pt x="160020" y="393700"/>
                  </a:lnTo>
                  <a:lnTo>
                    <a:pt x="105410" y="415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2348230" y="17927320"/>
            <a:ext cx="610871" cy="252731"/>
            <a:chOff x="2348230" y="17927320"/>
            <a:chExt cx="610871" cy="252731"/>
          </a:xfrm>
        </p:grpSpPr>
        <p:sp>
          <p:nvSpPr>
            <p:cNvPr id="530" name="Freeform 529"/>
            <p:cNvSpPr/>
            <p:nvPr/>
          </p:nvSpPr>
          <p:spPr>
            <a:xfrm>
              <a:off x="2348230" y="17948911"/>
              <a:ext cx="199391" cy="231140"/>
            </a:xfrm>
            <a:custGeom>
              <a:avLst/>
              <a:gdLst/>
              <a:ahLst/>
              <a:cxnLst/>
              <a:rect l="0" t="0" r="0" b="0"/>
              <a:pathLst>
                <a:path w="199391" h="231140">
                  <a:moveTo>
                    <a:pt x="10160" y="0"/>
                  </a:moveTo>
                  <a:lnTo>
                    <a:pt x="5080" y="33019"/>
                  </a:lnTo>
                  <a:lnTo>
                    <a:pt x="2540" y="48259"/>
                  </a:lnTo>
                  <a:lnTo>
                    <a:pt x="1270" y="62228"/>
                  </a:lnTo>
                  <a:lnTo>
                    <a:pt x="1270" y="76200"/>
                  </a:lnTo>
                  <a:lnTo>
                    <a:pt x="0" y="107950"/>
                  </a:lnTo>
                  <a:lnTo>
                    <a:pt x="0" y="224789"/>
                  </a:lnTo>
                  <a:lnTo>
                    <a:pt x="0" y="214628"/>
                  </a:lnTo>
                  <a:lnTo>
                    <a:pt x="1270" y="207009"/>
                  </a:lnTo>
                  <a:lnTo>
                    <a:pt x="2540" y="196850"/>
                  </a:lnTo>
                  <a:lnTo>
                    <a:pt x="34290" y="69850"/>
                  </a:lnTo>
                  <a:lnTo>
                    <a:pt x="40640" y="55878"/>
                  </a:lnTo>
                  <a:lnTo>
                    <a:pt x="48260" y="41909"/>
                  </a:lnTo>
                  <a:lnTo>
                    <a:pt x="55880" y="27939"/>
                  </a:lnTo>
                  <a:lnTo>
                    <a:pt x="66040" y="17778"/>
                  </a:lnTo>
                  <a:lnTo>
                    <a:pt x="74930" y="8889"/>
                  </a:lnTo>
                  <a:lnTo>
                    <a:pt x="85090" y="2539"/>
                  </a:lnTo>
                  <a:lnTo>
                    <a:pt x="93980" y="1269"/>
                  </a:lnTo>
                  <a:lnTo>
                    <a:pt x="102870" y="1269"/>
                  </a:lnTo>
                  <a:lnTo>
                    <a:pt x="110490" y="5078"/>
                  </a:lnTo>
                  <a:lnTo>
                    <a:pt x="119380" y="8889"/>
                  </a:lnTo>
                  <a:lnTo>
                    <a:pt x="128270" y="13969"/>
                  </a:lnTo>
                  <a:lnTo>
                    <a:pt x="138430" y="20319"/>
                  </a:lnTo>
                  <a:lnTo>
                    <a:pt x="146050" y="29209"/>
                  </a:lnTo>
                  <a:lnTo>
                    <a:pt x="152400" y="39369"/>
                  </a:lnTo>
                  <a:lnTo>
                    <a:pt x="157480" y="50800"/>
                  </a:lnTo>
                  <a:lnTo>
                    <a:pt x="163830" y="62228"/>
                  </a:lnTo>
                  <a:lnTo>
                    <a:pt x="170180" y="72389"/>
                  </a:lnTo>
                  <a:lnTo>
                    <a:pt x="176530" y="83819"/>
                  </a:lnTo>
                  <a:lnTo>
                    <a:pt x="181610" y="95250"/>
                  </a:lnTo>
                  <a:lnTo>
                    <a:pt x="186690" y="107950"/>
                  </a:lnTo>
                  <a:lnTo>
                    <a:pt x="190500" y="121919"/>
                  </a:lnTo>
                  <a:lnTo>
                    <a:pt x="194310" y="135889"/>
                  </a:lnTo>
                  <a:lnTo>
                    <a:pt x="195580" y="151128"/>
                  </a:lnTo>
                  <a:lnTo>
                    <a:pt x="19939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2663190" y="17927320"/>
              <a:ext cx="180341" cy="224792"/>
            </a:xfrm>
            <a:custGeom>
              <a:avLst/>
              <a:gdLst/>
              <a:ahLst/>
              <a:cxnLst/>
              <a:rect l="0" t="0" r="0" b="0"/>
              <a:pathLst>
                <a:path w="180341" h="224792">
                  <a:moveTo>
                    <a:pt x="0" y="63500"/>
                  </a:moveTo>
                  <a:lnTo>
                    <a:pt x="11430" y="74930"/>
                  </a:lnTo>
                  <a:lnTo>
                    <a:pt x="19050" y="80010"/>
                  </a:lnTo>
                  <a:lnTo>
                    <a:pt x="29210" y="86360"/>
                  </a:lnTo>
                  <a:lnTo>
                    <a:pt x="40640" y="92710"/>
                  </a:lnTo>
                  <a:lnTo>
                    <a:pt x="55880" y="96519"/>
                  </a:lnTo>
                  <a:lnTo>
                    <a:pt x="72390" y="96519"/>
                  </a:lnTo>
                  <a:lnTo>
                    <a:pt x="90170" y="96519"/>
                  </a:lnTo>
                  <a:lnTo>
                    <a:pt x="107950" y="93980"/>
                  </a:lnTo>
                  <a:lnTo>
                    <a:pt x="125730" y="90169"/>
                  </a:lnTo>
                  <a:lnTo>
                    <a:pt x="143510" y="85091"/>
                  </a:lnTo>
                  <a:lnTo>
                    <a:pt x="157480" y="77469"/>
                  </a:lnTo>
                  <a:lnTo>
                    <a:pt x="166370" y="69850"/>
                  </a:lnTo>
                  <a:lnTo>
                    <a:pt x="173990" y="60960"/>
                  </a:lnTo>
                  <a:lnTo>
                    <a:pt x="179070" y="50800"/>
                  </a:lnTo>
                  <a:lnTo>
                    <a:pt x="180340" y="41910"/>
                  </a:lnTo>
                  <a:lnTo>
                    <a:pt x="180340" y="31750"/>
                  </a:lnTo>
                  <a:lnTo>
                    <a:pt x="176530" y="21591"/>
                  </a:lnTo>
                  <a:lnTo>
                    <a:pt x="170180" y="13969"/>
                  </a:lnTo>
                  <a:lnTo>
                    <a:pt x="162560" y="6350"/>
                  </a:lnTo>
                  <a:lnTo>
                    <a:pt x="152400" y="1269"/>
                  </a:lnTo>
                  <a:lnTo>
                    <a:pt x="138430" y="0"/>
                  </a:lnTo>
                  <a:lnTo>
                    <a:pt x="124460" y="0"/>
                  </a:lnTo>
                  <a:lnTo>
                    <a:pt x="111760" y="2541"/>
                  </a:lnTo>
                  <a:lnTo>
                    <a:pt x="101600" y="6350"/>
                  </a:lnTo>
                  <a:lnTo>
                    <a:pt x="92710" y="11430"/>
                  </a:lnTo>
                  <a:lnTo>
                    <a:pt x="83820" y="19050"/>
                  </a:lnTo>
                  <a:lnTo>
                    <a:pt x="76200" y="26669"/>
                  </a:lnTo>
                  <a:lnTo>
                    <a:pt x="68580" y="35560"/>
                  </a:lnTo>
                  <a:lnTo>
                    <a:pt x="62230" y="44450"/>
                  </a:lnTo>
                  <a:lnTo>
                    <a:pt x="57150" y="54610"/>
                  </a:lnTo>
                  <a:lnTo>
                    <a:pt x="52070" y="64769"/>
                  </a:lnTo>
                  <a:lnTo>
                    <a:pt x="48260" y="76200"/>
                  </a:lnTo>
                  <a:lnTo>
                    <a:pt x="43180" y="88900"/>
                  </a:lnTo>
                  <a:lnTo>
                    <a:pt x="39370" y="101600"/>
                  </a:lnTo>
                  <a:lnTo>
                    <a:pt x="36830" y="116841"/>
                  </a:lnTo>
                  <a:lnTo>
                    <a:pt x="35560" y="134619"/>
                  </a:lnTo>
                  <a:lnTo>
                    <a:pt x="34290" y="152400"/>
                  </a:lnTo>
                  <a:lnTo>
                    <a:pt x="36830" y="170180"/>
                  </a:lnTo>
                  <a:lnTo>
                    <a:pt x="41910" y="185419"/>
                  </a:lnTo>
                  <a:lnTo>
                    <a:pt x="49530" y="201930"/>
                  </a:lnTo>
                  <a:lnTo>
                    <a:pt x="58420" y="212091"/>
                  </a:lnTo>
                  <a:lnTo>
                    <a:pt x="69850" y="218441"/>
                  </a:lnTo>
                  <a:lnTo>
                    <a:pt x="81280" y="223519"/>
                  </a:lnTo>
                  <a:lnTo>
                    <a:pt x="93980" y="224791"/>
                  </a:lnTo>
                  <a:lnTo>
                    <a:pt x="104140" y="224791"/>
                  </a:lnTo>
                  <a:lnTo>
                    <a:pt x="158750" y="210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2931160" y="17927320"/>
              <a:ext cx="27941" cy="232411"/>
            </a:xfrm>
            <a:custGeom>
              <a:avLst/>
              <a:gdLst/>
              <a:ahLst/>
              <a:cxnLst/>
              <a:rect l="0" t="0" r="0" b="0"/>
              <a:pathLst>
                <a:path w="27941" h="232411">
                  <a:moveTo>
                    <a:pt x="27940" y="0"/>
                  </a:moveTo>
                  <a:lnTo>
                    <a:pt x="21590" y="22860"/>
                  </a:lnTo>
                  <a:lnTo>
                    <a:pt x="19050" y="33019"/>
                  </a:lnTo>
                  <a:lnTo>
                    <a:pt x="12700" y="53341"/>
                  </a:lnTo>
                  <a:lnTo>
                    <a:pt x="10160" y="64769"/>
                  </a:lnTo>
                  <a:lnTo>
                    <a:pt x="8890" y="77469"/>
                  </a:lnTo>
                  <a:lnTo>
                    <a:pt x="7620" y="90169"/>
                  </a:lnTo>
                  <a:lnTo>
                    <a:pt x="6350" y="104141"/>
                  </a:lnTo>
                  <a:lnTo>
                    <a:pt x="3810" y="116841"/>
                  </a:lnTo>
                  <a:lnTo>
                    <a:pt x="1270" y="130810"/>
                  </a:lnTo>
                  <a:lnTo>
                    <a:pt x="0" y="146050"/>
                  </a:lnTo>
                  <a:lnTo>
                    <a:pt x="1270" y="162560"/>
                  </a:lnTo>
                  <a:lnTo>
                    <a:pt x="1651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2642870" y="16979900"/>
            <a:ext cx="3789681" cy="1158240"/>
            <a:chOff x="2642870" y="16979900"/>
            <a:chExt cx="3789681" cy="1158240"/>
          </a:xfrm>
        </p:grpSpPr>
        <p:sp>
          <p:nvSpPr>
            <p:cNvPr id="534" name="Freeform 533"/>
            <p:cNvSpPr/>
            <p:nvPr/>
          </p:nvSpPr>
          <p:spPr>
            <a:xfrm>
              <a:off x="2642870" y="17296130"/>
              <a:ext cx="31751" cy="242571"/>
            </a:xfrm>
            <a:custGeom>
              <a:avLst/>
              <a:gdLst/>
              <a:ahLst/>
              <a:cxnLst/>
              <a:rect l="0" t="0" r="0" b="0"/>
              <a:pathLst>
                <a:path w="31751" h="242571">
                  <a:moveTo>
                    <a:pt x="31750" y="0"/>
                  </a:moveTo>
                  <a:lnTo>
                    <a:pt x="25400" y="16509"/>
                  </a:lnTo>
                  <a:lnTo>
                    <a:pt x="22860" y="29209"/>
                  </a:lnTo>
                  <a:lnTo>
                    <a:pt x="20320" y="43181"/>
                  </a:lnTo>
                  <a:lnTo>
                    <a:pt x="16510" y="60959"/>
                  </a:lnTo>
                  <a:lnTo>
                    <a:pt x="10160" y="92709"/>
                  </a:lnTo>
                  <a:lnTo>
                    <a:pt x="6350" y="106681"/>
                  </a:lnTo>
                  <a:lnTo>
                    <a:pt x="3810" y="124459"/>
                  </a:lnTo>
                  <a:lnTo>
                    <a:pt x="2540" y="142240"/>
                  </a:lnTo>
                  <a:lnTo>
                    <a:pt x="1270" y="17907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2768600" y="17138650"/>
              <a:ext cx="21591" cy="10162"/>
            </a:xfrm>
            <a:custGeom>
              <a:avLst/>
              <a:gdLst/>
              <a:ahLst/>
              <a:cxnLst/>
              <a:rect l="0" t="0" r="0" b="0"/>
              <a:pathLst>
                <a:path w="21591" h="10162">
                  <a:moveTo>
                    <a:pt x="0" y="0"/>
                  </a:moveTo>
                  <a:lnTo>
                    <a:pt x="2159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2863850" y="17285970"/>
              <a:ext cx="210821" cy="187961"/>
            </a:xfrm>
            <a:custGeom>
              <a:avLst/>
              <a:gdLst/>
              <a:ahLst/>
              <a:cxnLst/>
              <a:rect l="0" t="0" r="0" b="0"/>
              <a:pathLst>
                <a:path w="210821" h="187961">
                  <a:moveTo>
                    <a:pt x="0" y="157480"/>
                  </a:moveTo>
                  <a:lnTo>
                    <a:pt x="0" y="187960"/>
                  </a:lnTo>
                  <a:lnTo>
                    <a:pt x="0" y="175260"/>
                  </a:lnTo>
                  <a:lnTo>
                    <a:pt x="1270" y="165100"/>
                  </a:lnTo>
                  <a:lnTo>
                    <a:pt x="2540" y="156210"/>
                  </a:lnTo>
                  <a:lnTo>
                    <a:pt x="5080" y="146050"/>
                  </a:lnTo>
                  <a:lnTo>
                    <a:pt x="8890" y="135891"/>
                  </a:lnTo>
                  <a:lnTo>
                    <a:pt x="13970" y="125730"/>
                  </a:lnTo>
                  <a:lnTo>
                    <a:pt x="20320" y="115569"/>
                  </a:lnTo>
                  <a:lnTo>
                    <a:pt x="26670" y="105410"/>
                  </a:lnTo>
                  <a:lnTo>
                    <a:pt x="39370" y="83819"/>
                  </a:lnTo>
                  <a:lnTo>
                    <a:pt x="45720" y="74930"/>
                  </a:lnTo>
                  <a:lnTo>
                    <a:pt x="53340" y="66041"/>
                  </a:lnTo>
                  <a:lnTo>
                    <a:pt x="59690" y="58419"/>
                  </a:lnTo>
                  <a:lnTo>
                    <a:pt x="67310" y="50800"/>
                  </a:lnTo>
                  <a:lnTo>
                    <a:pt x="76200" y="43180"/>
                  </a:lnTo>
                  <a:lnTo>
                    <a:pt x="86360" y="35560"/>
                  </a:lnTo>
                  <a:lnTo>
                    <a:pt x="96520" y="29210"/>
                  </a:lnTo>
                  <a:lnTo>
                    <a:pt x="106680" y="24130"/>
                  </a:lnTo>
                  <a:lnTo>
                    <a:pt x="116840" y="19050"/>
                  </a:lnTo>
                  <a:lnTo>
                    <a:pt x="128270" y="15241"/>
                  </a:lnTo>
                  <a:lnTo>
                    <a:pt x="139700" y="1143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3154680" y="17285970"/>
              <a:ext cx="207011" cy="223520"/>
            </a:xfrm>
            <a:custGeom>
              <a:avLst/>
              <a:gdLst/>
              <a:ahLst/>
              <a:cxnLst/>
              <a:rect l="0" t="0" r="0" b="0"/>
              <a:pathLst>
                <a:path w="207011" h="223520">
                  <a:moveTo>
                    <a:pt x="55880" y="0"/>
                  </a:moveTo>
                  <a:lnTo>
                    <a:pt x="45720" y="11430"/>
                  </a:lnTo>
                  <a:lnTo>
                    <a:pt x="39370" y="20319"/>
                  </a:lnTo>
                  <a:lnTo>
                    <a:pt x="33020" y="31750"/>
                  </a:lnTo>
                  <a:lnTo>
                    <a:pt x="26670" y="45719"/>
                  </a:lnTo>
                  <a:lnTo>
                    <a:pt x="21590" y="58419"/>
                  </a:lnTo>
                  <a:lnTo>
                    <a:pt x="16510" y="71119"/>
                  </a:lnTo>
                  <a:lnTo>
                    <a:pt x="8890" y="92710"/>
                  </a:lnTo>
                  <a:lnTo>
                    <a:pt x="1270" y="115569"/>
                  </a:lnTo>
                  <a:lnTo>
                    <a:pt x="0" y="129541"/>
                  </a:lnTo>
                  <a:lnTo>
                    <a:pt x="0" y="146050"/>
                  </a:lnTo>
                  <a:lnTo>
                    <a:pt x="1270" y="163830"/>
                  </a:lnTo>
                  <a:lnTo>
                    <a:pt x="6350" y="179069"/>
                  </a:lnTo>
                  <a:lnTo>
                    <a:pt x="15240" y="193041"/>
                  </a:lnTo>
                  <a:lnTo>
                    <a:pt x="25400" y="205741"/>
                  </a:lnTo>
                  <a:lnTo>
                    <a:pt x="40640" y="214630"/>
                  </a:lnTo>
                  <a:lnTo>
                    <a:pt x="58420" y="219710"/>
                  </a:lnTo>
                  <a:lnTo>
                    <a:pt x="78740" y="223519"/>
                  </a:lnTo>
                  <a:lnTo>
                    <a:pt x="96520" y="223519"/>
                  </a:lnTo>
                  <a:lnTo>
                    <a:pt x="110490" y="222250"/>
                  </a:lnTo>
                  <a:lnTo>
                    <a:pt x="124460" y="218441"/>
                  </a:lnTo>
                  <a:lnTo>
                    <a:pt x="137160" y="213360"/>
                  </a:lnTo>
                  <a:lnTo>
                    <a:pt x="148590" y="207010"/>
                  </a:lnTo>
                  <a:lnTo>
                    <a:pt x="160020" y="201930"/>
                  </a:lnTo>
                  <a:lnTo>
                    <a:pt x="170180" y="194310"/>
                  </a:lnTo>
                  <a:lnTo>
                    <a:pt x="179070" y="185419"/>
                  </a:lnTo>
                  <a:lnTo>
                    <a:pt x="186690" y="176530"/>
                  </a:lnTo>
                  <a:lnTo>
                    <a:pt x="194310" y="166369"/>
                  </a:lnTo>
                  <a:lnTo>
                    <a:pt x="199390" y="156210"/>
                  </a:lnTo>
                  <a:lnTo>
                    <a:pt x="204470" y="146050"/>
                  </a:lnTo>
                  <a:lnTo>
                    <a:pt x="207010" y="135891"/>
                  </a:lnTo>
                  <a:lnTo>
                    <a:pt x="207010" y="125730"/>
                  </a:lnTo>
                  <a:lnTo>
                    <a:pt x="205740" y="115569"/>
                  </a:lnTo>
                  <a:lnTo>
                    <a:pt x="204470" y="105410"/>
                  </a:lnTo>
                  <a:lnTo>
                    <a:pt x="201930" y="93980"/>
                  </a:lnTo>
                  <a:lnTo>
                    <a:pt x="199390" y="83819"/>
                  </a:lnTo>
                  <a:lnTo>
                    <a:pt x="193040" y="74930"/>
                  </a:lnTo>
                  <a:lnTo>
                    <a:pt x="186690" y="66041"/>
                  </a:lnTo>
                  <a:lnTo>
                    <a:pt x="177800" y="58419"/>
                  </a:lnTo>
                  <a:lnTo>
                    <a:pt x="168910" y="50800"/>
                  </a:lnTo>
                  <a:lnTo>
                    <a:pt x="160020" y="45719"/>
                  </a:lnTo>
                  <a:lnTo>
                    <a:pt x="149860" y="40641"/>
                  </a:lnTo>
                  <a:lnTo>
                    <a:pt x="138430" y="36830"/>
                  </a:lnTo>
                  <a:lnTo>
                    <a:pt x="127000" y="33019"/>
                  </a:lnTo>
                  <a:lnTo>
                    <a:pt x="114300" y="29210"/>
                  </a:lnTo>
                  <a:lnTo>
                    <a:pt x="100330" y="25400"/>
                  </a:lnTo>
                  <a:lnTo>
                    <a:pt x="86360" y="24130"/>
                  </a:lnTo>
                  <a:lnTo>
                    <a:pt x="45720" y="2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3463290" y="17306289"/>
              <a:ext cx="210821" cy="232412"/>
            </a:xfrm>
            <a:custGeom>
              <a:avLst/>
              <a:gdLst/>
              <a:ahLst/>
              <a:cxnLst/>
              <a:rect l="0" t="0" r="0" b="0"/>
              <a:pathLst>
                <a:path w="210821" h="232412">
                  <a:moveTo>
                    <a:pt x="0" y="0"/>
                  </a:moveTo>
                  <a:lnTo>
                    <a:pt x="17780" y="6350"/>
                  </a:lnTo>
                  <a:lnTo>
                    <a:pt x="22860" y="12700"/>
                  </a:lnTo>
                  <a:lnTo>
                    <a:pt x="29210" y="21591"/>
                  </a:lnTo>
                  <a:lnTo>
                    <a:pt x="33020" y="31750"/>
                  </a:lnTo>
                  <a:lnTo>
                    <a:pt x="36830" y="43181"/>
                  </a:lnTo>
                  <a:lnTo>
                    <a:pt x="38100" y="55881"/>
                  </a:lnTo>
                  <a:lnTo>
                    <a:pt x="39370" y="68581"/>
                  </a:lnTo>
                  <a:lnTo>
                    <a:pt x="40640" y="85091"/>
                  </a:lnTo>
                  <a:lnTo>
                    <a:pt x="41910" y="120650"/>
                  </a:lnTo>
                  <a:lnTo>
                    <a:pt x="40640" y="138431"/>
                  </a:lnTo>
                  <a:lnTo>
                    <a:pt x="39370" y="153672"/>
                  </a:lnTo>
                  <a:lnTo>
                    <a:pt x="36830" y="170181"/>
                  </a:lnTo>
                  <a:lnTo>
                    <a:pt x="38100" y="175261"/>
                  </a:lnTo>
                  <a:lnTo>
                    <a:pt x="40640" y="173991"/>
                  </a:lnTo>
                  <a:lnTo>
                    <a:pt x="44450" y="168911"/>
                  </a:lnTo>
                  <a:lnTo>
                    <a:pt x="48260" y="162561"/>
                  </a:lnTo>
                  <a:lnTo>
                    <a:pt x="52070" y="153672"/>
                  </a:lnTo>
                  <a:lnTo>
                    <a:pt x="55880" y="144781"/>
                  </a:lnTo>
                  <a:lnTo>
                    <a:pt x="59690" y="134622"/>
                  </a:lnTo>
                  <a:lnTo>
                    <a:pt x="63500" y="121922"/>
                  </a:lnTo>
                  <a:lnTo>
                    <a:pt x="71120" y="97791"/>
                  </a:lnTo>
                  <a:lnTo>
                    <a:pt x="77470" y="74931"/>
                  </a:lnTo>
                  <a:lnTo>
                    <a:pt x="82550" y="64772"/>
                  </a:lnTo>
                  <a:lnTo>
                    <a:pt x="87630" y="53341"/>
                  </a:lnTo>
                  <a:lnTo>
                    <a:pt x="93980" y="43181"/>
                  </a:lnTo>
                  <a:lnTo>
                    <a:pt x="100330" y="33022"/>
                  </a:lnTo>
                  <a:lnTo>
                    <a:pt x="106680" y="25400"/>
                  </a:lnTo>
                  <a:lnTo>
                    <a:pt x="113030" y="16511"/>
                  </a:lnTo>
                  <a:lnTo>
                    <a:pt x="123190" y="10161"/>
                  </a:lnTo>
                  <a:lnTo>
                    <a:pt x="133350" y="5081"/>
                  </a:lnTo>
                  <a:lnTo>
                    <a:pt x="144780" y="0"/>
                  </a:lnTo>
                  <a:lnTo>
                    <a:pt x="156210" y="0"/>
                  </a:lnTo>
                  <a:lnTo>
                    <a:pt x="167640" y="3811"/>
                  </a:lnTo>
                  <a:lnTo>
                    <a:pt x="179070" y="10161"/>
                  </a:lnTo>
                  <a:lnTo>
                    <a:pt x="186690" y="17781"/>
                  </a:lnTo>
                  <a:lnTo>
                    <a:pt x="194310" y="29211"/>
                  </a:lnTo>
                  <a:lnTo>
                    <a:pt x="199390" y="40641"/>
                  </a:lnTo>
                  <a:lnTo>
                    <a:pt x="203200" y="55881"/>
                  </a:lnTo>
                  <a:lnTo>
                    <a:pt x="205740" y="74931"/>
                  </a:lnTo>
                  <a:lnTo>
                    <a:pt x="208280" y="95250"/>
                  </a:lnTo>
                  <a:lnTo>
                    <a:pt x="208280" y="114300"/>
                  </a:lnTo>
                  <a:lnTo>
                    <a:pt x="209550" y="147322"/>
                  </a:lnTo>
                  <a:lnTo>
                    <a:pt x="21082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4060190" y="17111980"/>
              <a:ext cx="306071" cy="384810"/>
            </a:xfrm>
            <a:custGeom>
              <a:avLst/>
              <a:gdLst/>
              <a:ahLst/>
              <a:cxnLst/>
              <a:rect l="0" t="0" r="0" b="0"/>
              <a:pathLst>
                <a:path w="306071" h="384810">
                  <a:moveTo>
                    <a:pt x="182880" y="78740"/>
                  </a:moveTo>
                  <a:lnTo>
                    <a:pt x="177800" y="95250"/>
                  </a:lnTo>
                  <a:lnTo>
                    <a:pt x="173990" y="106681"/>
                  </a:lnTo>
                  <a:lnTo>
                    <a:pt x="167640" y="134620"/>
                  </a:lnTo>
                  <a:lnTo>
                    <a:pt x="166370" y="149859"/>
                  </a:lnTo>
                  <a:lnTo>
                    <a:pt x="165100" y="166370"/>
                  </a:lnTo>
                  <a:lnTo>
                    <a:pt x="163830" y="182881"/>
                  </a:lnTo>
                  <a:lnTo>
                    <a:pt x="161290" y="189231"/>
                  </a:lnTo>
                  <a:lnTo>
                    <a:pt x="160020" y="187959"/>
                  </a:lnTo>
                  <a:lnTo>
                    <a:pt x="156210" y="184150"/>
                  </a:lnTo>
                  <a:lnTo>
                    <a:pt x="153670" y="175259"/>
                  </a:lnTo>
                  <a:lnTo>
                    <a:pt x="151130" y="165100"/>
                  </a:lnTo>
                  <a:lnTo>
                    <a:pt x="147320" y="153670"/>
                  </a:lnTo>
                  <a:lnTo>
                    <a:pt x="142240" y="144781"/>
                  </a:lnTo>
                  <a:lnTo>
                    <a:pt x="137160" y="135890"/>
                  </a:lnTo>
                  <a:lnTo>
                    <a:pt x="132080" y="127000"/>
                  </a:lnTo>
                  <a:lnTo>
                    <a:pt x="121920" y="123190"/>
                  </a:lnTo>
                  <a:lnTo>
                    <a:pt x="109220" y="120650"/>
                  </a:lnTo>
                  <a:lnTo>
                    <a:pt x="95250" y="120650"/>
                  </a:lnTo>
                  <a:lnTo>
                    <a:pt x="82550" y="127000"/>
                  </a:lnTo>
                  <a:lnTo>
                    <a:pt x="69850" y="137159"/>
                  </a:lnTo>
                  <a:lnTo>
                    <a:pt x="58420" y="148590"/>
                  </a:lnTo>
                  <a:lnTo>
                    <a:pt x="48260" y="161290"/>
                  </a:lnTo>
                  <a:lnTo>
                    <a:pt x="39370" y="175259"/>
                  </a:lnTo>
                  <a:lnTo>
                    <a:pt x="30480" y="189231"/>
                  </a:lnTo>
                  <a:lnTo>
                    <a:pt x="24130" y="201931"/>
                  </a:lnTo>
                  <a:lnTo>
                    <a:pt x="19050" y="215900"/>
                  </a:lnTo>
                  <a:lnTo>
                    <a:pt x="13970" y="229870"/>
                  </a:lnTo>
                  <a:lnTo>
                    <a:pt x="8890" y="243840"/>
                  </a:lnTo>
                  <a:lnTo>
                    <a:pt x="5080" y="257809"/>
                  </a:lnTo>
                  <a:lnTo>
                    <a:pt x="1270" y="271781"/>
                  </a:lnTo>
                  <a:lnTo>
                    <a:pt x="0" y="288290"/>
                  </a:lnTo>
                  <a:lnTo>
                    <a:pt x="0" y="306070"/>
                  </a:lnTo>
                  <a:lnTo>
                    <a:pt x="1270" y="325120"/>
                  </a:lnTo>
                  <a:lnTo>
                    <a:pt x="5080" y="340359"/>
                  </a:lnTo>
                  <a:lnTo>
                    <a:pt x="11430" y="353059"/>
                  </a:lnTo>
                  <a:lnTo>
                    <a:pt x="20320" y="363220"/>
                  </a:lnTo>
                  <a:lnTo>
                    <a:pt x="30480" y="369570"/>
                  </a:lnTo>
                  <a:lnTo>
                    <a:pt x="44450" y="372109"/>
                  </a:lnTo>
                  <a:lnTo>
                    <a:pt x="58420" y="372109"/>
                  </a:lnTo>
                  <a:lnTo>
                    <a:pt x="72390" y="370840"/>
                  </a:lnTo>
                  <a:lnTo>
                    <a:pt x="83820" y="367031"/>
                  </a:lnTo>
                  <a:lnTo>
                    <a:pt x="96520" y="361950"/>
                  </a:lnTo>
                  <a:lnTo>
                    <a:pt x="109220" y="355600"/>
                  </a:lnTo>
                  <a:lnTo>
                    <a:pt x="121920" y="347981"/>
                  </a:lnTo>
                  <a:lnTo>
                    <a:pt x="134620" y="339090"/>
                  </a:lnTo>
                  <a:lnTo>
                    <a:pt x="147320" y="328931"/>
                  </a:lnTo>
                  <a:lnTo>
                    <a:pt x="158750" y="320040"/>
                  </a:lnTo>
                  <a:lnTo>
                    <a:pt x="170180" y="309881"/>
                  </a:lnTo>
                  <a:lnTo>
                    <a:pt x="182880" y="297181"/>
                  </a:lnTo>
                  <a:lnTo>
                    <a:pt x="195580" y="283209"/>
                  </a:lnTo>
                  <a:lnTo>
                    <a:pt x="209550" y="267970"/>
                  </a:lnTo>
                  <a:lnTo>
                    <a:pt x="219710" y="251459"/>
                  </a:lnTo>
                  <a:lnTo>
                    <a:pt x="229870" y="234950"/>
                  </a:lnTo>
                  <a:lnTo>
                    <a:pt x="238760" y="218440"/>
                  </a:lnTo>
                  <a:lnTo>
                    <a:pt x="246380" y="199390"/>
                  </a:lnTo>
                  <a:lnTo>
                    <a:pt x="255270" y="180340"/>
                  </a:lnTo>
                  <a:lnTo>
                    <a:pt x="284480" y="105409"/>
                  </a:lnTo>
                  <a:lnTo>
                    <a:pt x="290830" y="86359"/>
                  </a:lnTo>
                  <a:lnTo>
                    <a:pt x="295910" y="68581"/>
                  </a:lnTo>
                  <a:lnTo>
                    <a:pt x="299720" y="50800"/>
                  </a:lnTo>
                  <a:lnTo>
                    <a:pt x="303530" y="34290"/>
                  </a:lnTo>
                  <a:lnTo>
                    <a:pt x="304800" y="19050"/>
                  </a:lnTo>
                  <a:lnTo>
                    <a:pt x="306070" y="3809"/>
                  </a:lnTo>
                  <a:lnTo>
                    <a:pt x="306070" y="0"/>
                  </a:lnTo>
                  <a:lnTo>
                    <a:pt x="304800" y="2540"/>
                  </a:lnTo>
                  <a:lnTo>
                    <a:pt x="294640" y="44450"/>
                  </a:lnTo>
                  <a:lnTo>
                    <a:pt x="288290" y="73659"/>
                  </a:lnTo>
                  <a:lnTo>
                    <a:pt x="284480" y="88900"/>
                  </a:lnTo>
                  <a:lnTo>
                    <a:pt x="281940" y="106681"/>
                  </a:lnTo>
                  <a:lnTo>
                    <a:pt x="280670" y="125731"/>
                  </a:lnTo>
                  <a:lnTo>
                    <a:pt x="279400" y="144781"/>
                  </a:lnTo>
                  <a:lnTo>
                    <a:pt x="278130" y="165100"/>
                  </a:lnTo>
                  <a:lnTo>
                    <a:pt x="275590" y="185420"/>
                  </a:lnTo>
                  <a:lnTo>
                    <a:pt x="273050" y="205740"/>
                  </a:lnTo>
                  <a:lnTo>
                    <a:pt x="270510" y="224790"/>
                  </a:lnTo>
                  <a:lnTo>
                    <a:pt x="269240" y="241300"/>
                  </a:lnTo>
                  <a:lnTo>
                    <a:pt x="269240" y="257809"/>
                  </a:lnTo>
                  <a:lnTo>
                    <a:pt x="267970" y="288290"/>
                  </a:lnTo>
                  <a:lnTo>
                    <a:pt x="267970" y="302259"/>
                  </a:lnTo>
                  <a:lnTo>
                    <a:pt x="267970" y="316231"/>
                  </a:lnTo>
                  <a:lnTo>
                    <a:pt x="278130" y="384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4443730" y="17216120"/>
              <a:ext cx="189231" cy="259081"/>
            </a:xfrm>
            <a:custGeom>
              <a:avLst/>
              <a:gdLst/>
              <a:ahLst/>
              <a:cxnLst/>
              <a:rect l="0" t="0" r="0" b="0"/>
              <a:pathLst>
                <a:path w="189231" h="259081">
                  <a:moveTo>
                    <a:pt x="189230" y="6350"/>
                  </a:moveTo>
                  <a:lnTo>
                    <a:pt x="166370" y="1269"/>
                  </a:lnTo>
                  <a:lnTo>
                    <a:pt x="156210" y="0"/>
                  </a:lnTo>
                  <a:lnTo>
                    <a:pt x="146050" y="1269"/>
                  </a:lnTo>
                  <a:lnTo>
                    <a:pt x="135890" y="2541"/>
                  </a:lnTo>
                  <a:lnTo>
                    <a:pt x="125730" y="5080"/>
                  </a:lnTo>
                  <a:lnTo>
                    <a:pt x="115570" y="7619"/>
                  </a:lnTo>
                  <a:lnTo>
                    <a:pt x="104140" y="11430"/>
                  </a:lnTo>
                  <a:lnTo>
                    <a:pt x="95250" y="15241"/>
                  </a:lnTo>
                  <a:lnTo>
                    <a:pt x="86360" y="20319"/>
                  </a:lnTo>
                  <a:lnTo>
                    <a:pt x="78740" y="26669"/>
                  </a:lnTo>
                  <a:lnTo>
                    <a:pt x="71120" y="33019"/>
                  </a:lnTo>
                  <a:lnTo>
                    <a:pt x="63500" y="39369"/>
                  </a:lnTo>
                  <a:lnTo>
                    <a:pt x="55880" y="45719"/>
                  </a:lnTo>
                  <a:lnTo>
                    <a:pt x="48260" y="54610"/>
                  </a:lnTo>
                  <a:lnTo>
                    <a:pt x="41910" y="66041"/>
                  </a:lnTo>
                  <a:lnTo>
                    <a:pt x="34290" y="77469"/>
                  </a:lnTo>
                  <a:lnTo>
                    <a:pt x="27940" y="90169"/>
                  </a:lnTo>
                  <a:lnTo>
                    <a:pt x="13970" y="116841"/>
                  </a:lnTo>
                  <a:lnTo>
                    <a:pt x="8890" y="129541"/>
                  </a:lnTo>
                  <a:lnTo>
                    <a:pt x="5080" y="143510"/>
                  </a:lnTo>
                  <a:lnTo>
                    <a:pt x="3810" y="157480"/>
                  </a:lnTo>
                  <a:lnTo>
                    <a:pt x="2540" y="172719"/>
                  </a:lnTo>
                  <a:lnTo>
                    <a:pt x="1270" y="189230"/>
                  </a:lnTo>
                  <a:lnTo>
                    <a:pt x="0" y="205741"/>
                  </a:lnTo>
                  <a:lnTo>
                    <a:pt x="2540" y="218441"/>
                  </a:lnTo>
                  <a:lnTo>
                    <a:pt x="6350" y="229869"/>
                  </a:lnTo>
                  <a:lnTo>
                    <a:pt x="11430" y="240030"/>
                  </a:lnTo>
                  <a:lnTo>
                    <a:pt x="19050" y="243841"/>
                  </a:lnTo>
                  <a:lnTo>
                    <a:pt x="29210" y="243841"/>
                  </a:lnTo>
                  <a:lnTo>
                    <a:pt x="39370" y="242569"/>
                  </a:lnTo>
                  <a:lnTo>
                    <a:pt x="50800" y="237491"/>
                  </a:lnTo>
                  <a:lnTo>
                    <a:pt x="62230" y="229869"/>
                  </a:lnTo>
                  <a:lnTo>
                    <a:pt x="72390" y="222250"/>
                  </a:lnTo>
                  <a:lnTo>
                    <a:pt x="82550" y="213360"/>
                  </a:lnTo>
                  <a:lnTo>
                    <a:pt x="90170" y="204469"/>
                  </a:lnTo>
                  <a:lnTo>
                    <a:pt x="99060" y="194310"/>
                  </a:lnTo>
                  <a:lnTo>
                    <a:pt x="106680" y="184150"/>
                  </a:lnTo>
                  <a:lnTo>
                    <a:pt x="114300" y="173991"/>
                  </a:lnTo>
                  <a:lnTo>
                    <a:pt x="121920" y="163830"/>
                  </a:lnTo>
                  <a:lnTo>
                    <a:pt x="127000" y="152400"/>
                  </a:lnTo>
                  <a:lnTo>
                    <a:pt x="133350" y="139700"/>
                  </a:lnTo>
                  <a:lnTo>
                    <a:pt x="146050" y="102869"/>
                  </a:lnTo>
                  <a:lnTo>
                    <a:pt x="149860" y="91441"/>
                  </a:lnTo>
                  <a:lnTo>
                    <a:pt x="153670" y="78741"/>
                  </a:lnTo>
                  <a:lnTo>
                    <a:pt x="157480" y="63500"/>
                  </a:lnTo>
                  <a:lnTo>
                    <a:pt x="160020" y="48260"/>
                  </a:lnTo>
                  <a:lnTo>
                    <a:pt x="161290" y="41910"/>
                  </a:lnTo>
                  <a:lnTo>
                    <a:pt x="160020" y="48260"/>
                  </a:lnTo>
                  <a:lnTo>
                    <a:pt x="152400" y="78741"/>
                  </a:lnTo>
                  <a:lnTo>
                    <a:pt x="151130" y="90169"/>
                  </a:lnTo>
                  <a:lnTo>
                    <a:pt x="149860" y="102869"/>
                  </a:lnTo>
                  <a:lnTo>
                    <a:pt x="148590" y="116841"/>
                  </a:lnTo>
                  <a:lnTo>
                    <a:pt x="148590" y="133350"/>
                  </a:lnTo>
                  <a:lnTo>
                    <a:pt x="151130" y="153669"/>
                  </a:lnTo>
                  <a:lnTo>
                    <a:pt x="152400" y="173991"/>
                  </a:lnTo>
                  <a:lnTo>
                    <a:pt x="156210" y="193041"/>
                  </a:lnTo>
                  <a:lnTo>
                    <a:pt x="161290" y="210819"/>
                  </a:lnTo>
                  <a:lnTo>
                    <a:pt x="18923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4682490" y="17053561"/>
              <a:ext cx="213361" cy="421640"/>
            </a:xfrm>
            <a:custGeom>
              <a:avLst/>
              <a:gdLst/>
              <a:ahLst/>
              <a:cxnLst/>
              <a:rect l="0" t="0" r="0" b="0"/>
              <a:pathLst>
                <a:path w="213361" h="421640">
                  <a:moveTo>
                    <a:pt x="213360" y="0"/>
                  </a:moveTo>
                  <a:lnTo>
                    <a:pt x="201930" y="22859"/>
                  </a:lnTo>
                  <a:lnTo>
                    <a:pt x="198120" y="35559"/>
                  </a:lnTo>
                  <a:lnTo>
                    <a:pt x="193040" y="49528"/>
                  </a:lnTo>
                  <a:lnTo>
                    <a:pt x="189230" y="64769"/>
                  </a:lnTo>
                  <a:lnTo>
                    <a:pt x="181610" y="97789"/>
                  </a:lnTo>
                  <a:lnTo>
                    <a:pt x="177800" y="114300"/>
                  </a:lnTo>
                  <a:lnTo>
                    <a:pt x="171450" y="151128"/>
                  </a:lnTo>
                  <a:lnTo>
                    <a:pt x="167640" y="171450"/>
                  </a:lnTo>
                  <a:lnTo>
                    <a:pt x="165100" y="191769"/>
                  </a:lnTo>
                  <a:lnTo>
                    <a:pt x="163830" y="212089"/>
                  </a:lnTo>
                  <a:lnTo>
                    <a:pt x="162560" y="232409"/>
                  </a:lnTo>
                  <a:lnTo>
                    <a:pt x="161290" y="271778"/>
                  </a:lnTo>
                  <a:lnTo>
                    <a:pt x="161290" y="289559"/>
                  </a:lnTo>
                  <a:lnTo>
                    <a:pt x="162560" y="308609"/>
                  </a:lnTo>
                  <a:lnTo>
                    <a:pt x="163830" y="326389"/>
                  </a:lnTo>
                  <a:lnTo>
                    <a:pt x="166370" y="344169"/>
                  </a:lnTo>
                  <a:lnTo>
                    <a:pt x="168910" y="351789"/>
                  </a:lnTo>
                  <a:lnTo>
                    <a:pt x="172720" y="354328"/>
                  </a:lnTo>
                  <a:lnTo>
                    <a:pt x="175260" y="351789"/>
                  </a:lnTo>
                  <a:lnTo>
                    <a:pt x="176530" y="346709"/>
                  </a:lnTo>
                  <a:lnTo>
                    <a:pt x="175260" y="340359"/>
                  </a:lnTo>
                  <a:lnTo>
                    <a:pt x="173990" y="332739"/>
                  </a:lnTo>
                  <a:lnTo>
                    <a:pt x="172720" y="322578"/>
                  </a:lnTo>
                  <a:lnTo>
                    <a:pt x="172720" y="311150"/>
                  </a:lnTo>
                  <a:lnTo>
                    <a:pt x="171450" y="298450"/>
                  </a:lnTo>
                  <a:lnTo>
                    <a:pt x="168910" y="287019"/>
                  </a:lnTo>
                  <a:lnTo>
                    <a:pt x="165100" y="275589"/>
                  </a:lnTo>
                  <a:lnTo>
                    <a:pt x="160020" y="264159"/>
                  </a:lnTo>
                  <a:lnTo>
                    <a:pt x="156210" y="254000"/>
                  </a:lnTo>
                  <a:lnTo>
                    <a:pt x="151130" y="242569"/>
                  </a:lnTo>
                  <a:lnTo>
                    <a:pt x="147320" y="232409"/>
                  </a:lnTo>
                  <a:lnTo>
                    <a:pt x="142240" y="223519"/>
                  </a:lnTo>
                  <a:lnTo>
                    <a:pt x="137160" y="214628"/>
                  </a:lnTo>
                  <a:lnTo>
                    <a:pt x="130810" y="205739"/>
                  </a:lnTo>
                  <a:lnTo>
                    <a:pt x="120650" y="200659"/>
                  </a:lnTo>
                  <a:lnTo>
                    <a:pt x="107950" y="196850"/>
                  </a:lnTo>
                  <a:lnTo>
                    <a:pt x="93980" y="194309"/>
                  </a:lnTo>
                  <a:lnTo>
                    <a:pt x="82550" y="196850"/>
                  </a:lnTo>
                  <a:lnTo>
                    <a:pt x="72390" y="201928"/>
                  </a:lnTo>
                  <a:lnTo>
                    <a:pt x="63500" y="208278"/>
                  </a:lnTo>
                  <a:lnTo>
                    <a:pt x="54610" y="217169"/>
                  </a:lnTo>
                  <a:lnTo>
                    <a:pt x="46990" y="228600"/>
                  </a:lnTo>
                  <a:lnTo>
                    <a:pt x="39370" y="240028"/>
                  </a:lnTo>
                  <a:lnTo>
                    <a:pt x="31750" y="252728"/>
                  </a:lnTo>
                  <a:lnTo>
                    <a:pt x="24130" y="265428"/>
                  </a:lnTo>
                  <a:lnTo>
                    <a:pt x="16510" y="279400"/>
                  </a:lnTo>
                  <a:lnTo>
                    <a:pt x="11430" y="292100"/>
                  </a:lnTo>
                  <a:lnTo>
                    <a:pt x="6350" y="306069"/>
                  </a:lnTo>
                  <a:lnTo>
                    <a:pt x="1270" y="320039"/>
                  </a:lnTo>
                  <a:lnTo>
                    <a:pt x="0" y="332739"/>
                  </a:lnTo>
                  <a:lnTo>
                    <a:pt x="0" y="345439"/>
                  </a:lnTo>
                  <a:lnTo>
                    <a:pt x="0" y="356869"/>
                  </a:lnTo>
                  <a:lnTo>
                    <a:pt x="2540" y="368300"/>
                  </a:lnTo>
                  <a:lnTo>
                    <a:pt x="5080" y="378459"/>
                  </a:lnTo>
                  <a:lnTo>
                    <a:pt x="7620" y="389889"/>
                  </a:lnTo>
                  <a:lnTo>
                    <a:pt x="13970" y="398778"/>
                  </a:lnTo>
                  <a:lnTo>
                    <a:pt x="22860" y="407669"/>
                  </a:lnTo>
                  <a:lnTo>
                    <a:pt x="34290" y="415289"/>
                  </a:lnTo>
                  <a:lnTo>
                    <a:pt x="45720" y="420369"/>
                  </a:lnTo>
                  <a:lnTo>
                    <a:pt x="58420" y="421639"/>
                  </a:lnTo>
                  <a:lnTo>
                    <a:pt x="71120" y="421639"/>
                  </a:lnTo>
                  <a:lnTo>
                    <a:pt x="83820" y="420369"/>
                  </a:lnTo>
                  <a:lnTo>
                    <a:pt x="95250" y="419100"/>
                  </a:lnTo>
                  <a:lnTo>
                    <a:pt x="106680" y="416559"/>
                  </a:lnTo>
                  <a:lnTo>
                    <a:pt x="119380" y="411478"/>
                  </a:lnTo>
                  <a:lnTo>
                    <a:pt x="134620" y="403859"/>
                  </a:lnTo>
                  <a:lnTo>
                    <a:pt x="181610" y="379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4969510" y="17043400"/>
              <a:ext cx="179071" cy="515621"/>
            </a:xfrm>
            <a:custGeom>
              <a:avLst/>
              <a:gdLst/>
              <a:ahLst/>
              <a:cxnLst/>
              <a:rect l="0" t="0" r="0" b="0"/>
              <a:pathLst>
                <a:path w="179071" h="515621">
                  <a:moveTo>
                    <a:pt x="179070" y="0"/>
                  </a:moveTo>
                  <a:lnTo>
                    <a:pt x="167640" y="11430"/>
                  </a:lnTo>
                  <a:lnTo>
                    <a:pt x="161290" y="21589"/>
                  </a:lnTo>
                  <a:lnTo>
                    <a:pt x="152400" y="35561"/>
                  </a:lnTo>
                  <a:lnTo>
                    <a:pt x="143510" y="52070"/>
                  </a:lnTo>
                  <a:lnTo>
                    <a:pt x="135890" y="68580"/>
                  </a:lnTo>
                  <a:lnTo>
                    <a:pt x="128270" y="85089"/>
                  </a:lnTo>
                  <a:lnTo>
                    <a:pt x="120650" y="102870"/>
                  </a:lnTo>
                  <a:lnTo>
                    <a:pt x="113030" y="120650"/>
                  </a:lnTo>
                  <a:lnTo>
                    <a:pt x="99060" y="160020"/>
                  </a:lnTo>
                  <a:lnTo>
                    <a:pt x="91440" y="181611"/>
                  </a:lnTo>
                  <a:lnTo>
                    <a:pt x="55880" y="293370"/>
                  </a:lnTo>
                  <a:lnTo>
                    <a:pt x="49530" y="313689"/>
                  </a:lnTo>
                  <a:lnTo>
                    <a:pt x="35560" y="351789"/>
                  </a:lnTo>
                  <a:lnTo>
                    <a:pt x="29210" y="370839"/>
                  </a:lnTo>
                  <a:lnTo>
                    <a:pt x="24130" y="388620"/>
                  </a:lnTo>
                  <a:lnTo>
                    <a:pt x="19050" y="406400"/>
                  </a:lnTo>
                  <a:lnTo>
                    <a:pt x="11430" y="441961"/>
                  </a:lnTo>
                  <a:lnTo>
                    <a:pt x="0" y="515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5116830" y="17184370"/>
              <a:ext cx="262891" cy="361951"/>
            </a:xfrm>
            <a:custGeom>
              <a:avLst/>
              <a:gdLst/>
              <a:ahLst/>
              <a:cxnLst/>
              <a:rect l="0" t="0" r="0" b="0"/>
              <a:pathLst>
                <a:path w="262891" h="361951">
                  <a:moveTo>
                    <a:pt x="52070" y="90169"/>
                  </a:moveTo>
                  <a:lnTo>
                    <a:pt x="46990" y="113030"/>
                  </a:lnTo>
                  <a:lnTo>
                    <a:pt x="44450" y="123191"/>
                  </a:lnTo>
                  <a:lnTo>
                    <a:pt x="34290" y="154941"/>
                  </a:lnTo>
                  <a:lnTo>
                    <a:pt x="24130" y="194310"/>
                  </a:lnTo>
                  <a:lnTo>
                    <a:pt x="7620" y="262891"/>
                  </a:lnTo>
                  <a:lnTo>
                    <a:pt x="5080" y="276860"/>
                  </a:lnTo>
                  <a:lnTo>
                    <a:pt x="2540" y="290830"/>
                  </a:lnTo>
                  <a:lnTo>
                    <a:pt x="2540" y="304800"/>
                  </a:lnTo>
                  <a:lnTo>
                    <a:pt x="1270" y="320041"/>
                  </a:lnTo>
                  <a:lnTo>
                    <a:pt x="0" y="353060"/>
                  </a:lnTo>
                  <a:lnTo>
                    <a:pt x="2540" y="360680"/>
                  </a:lnTo>
                  <a:lnTo>
                    <a:pt x="6350" y="361950"/>
                  </a:lnTo>
                  <a:lnTo>
                    <a:pt x="11430" y="359410"/>
                  </a:lnTo>
                  <a:lnTo>
                    <a:pt x="15240" y="353060"/>
                  </a:lnTo>
                  <a:lnTo>
                    <a:pt x="20320" y="344169"/>
                  </a:lnTo>
                  <a:lnTo>
                    <a:pt x="24130" y="332741"/>
                  </a:lnTo>
                  <a:lnTo>
                    <a:pt x="27940" y="321310"/>
                  </a:lnTo>
                  <a:lnTo>
                    <a:pt x="31750" y="308610"/>
                  </a:lnTo>
                  <a:lnTo>
                    <a:pt x="34290" y="295910"/>
                  </a:lnTo>
                  <a:lnTo>
                    <a:pt x="39370" y="280669"/>
                  </a:lnTo>
                  <a:lnTo>
                    <a:pt x="45720" y="265430"/>
                  </a:lnTo>
                  <a:lnTo>
                    <a:pt x="57150" y="231141"/>
                  </a:lnTo>
                  <a:lnTo>
                    <a:pt x="91440" y="132080"/>
                  </a:lnTo>
                  <a:lnTo>
                    <a:pt x="99060" y="113030"/>
                  </a:lnTo>
                  <a:lnTo>
                    <a:pt x="107950" y="93980"/>
                  </a:lnTo>
                  <a:lnTo>
                    <a:pt x="118110" y="74930"/>
                  </a:lnTo>
                  <a:lnTo>
                    <a:pt x="127000" y="59691"/>
                  </a:lnTo>
                  <a:lnTo>
                    <a:pt x="134620" y="45719"/>
                  </a:lnTo>
                  <a:lnTo>
                    <a:pt x="142240" y="31750"/>
                  </a:lnTo>
                  <a:lnTo>
                    <a:pt x="151130" y="22860"/>
                  </a:lnTo>
                  <a:lnTo>
                    <a:pt x="160020" y="15241"/>
                  </a:lnTo>
                  <a:lnTo>
                    <a:pt x="170180" y="8891"/>
                  </a:lnTo>
                  <a:lnTo>
                    <a:pt x="181610" y="3810"/>
                  </a:lnTo>
                  <a:lnTo>
                    <a:pt x="193040" y="1269"/>
                  </a:lnTo>
                  <a:lnTo>
                    <a:pt x="205740" y="0"/>
                  </a:lnTo>
                  <a:lnTo>
                    <a:pt x="217170" y="1269"/>
                  </a:lnTo>
                  <a:lnTo>
                    <a:pt x="226060" y="3810"/>
                  </a:lnTo>
                  <a:lnTo>
                    <a:pt x="234950" y="8891"/>
                  </a:lnTo>
                  <a:lnTo>
                    <a:pt x="242570" y="15241"/>
                  </a:lnTo>
                  <a:lnTo>
                    <a:pt x="247650" y="22860"/>
                  </a:lnTo>
                  <a:lnTo>
                    <a:pt x="252730" y="31750"/>
                  </a:lnTo>
                  <a:lnTo>
                    <a:pt x="256540" y="41910"/>
                  </a:lnTo>
                  <a:lnTo>
                    <a:pt x="259080" y="53341"/>
                  </a:lnTo>
                  <a:lnTo>
                    <a:pt x="260350" y="66041"/>
                  </a:lnTo>
                  <a:lnTo>
                    <a:pt x="261620" y="78741"/>
                  </a:lnTo>
                  <a:lnTo>
                    <a:pt x="261620" y="92710"/>
                  </a:lnTo>
                  <a:lnTo>
                    <a:pt x="262890" y="105410"/>
                  </a:lnTo>
                  <a:lnTo>
                    <a:pt x="261620" y="119380"/>
                  </a:lnTo>
                  <a:lnTo>
                    <a:pt x="260350" y="133350"/>
                  </a:lnTo>
                  <a:lnTo>
                    <a:pt x="257810" y="147319"/>
                  </a:lnTo>
                  <a:lnTo>
                    <a:pt x="254000" y="160019"/>
                  </a:lnTo>
                  <a:lnTo>
                    <a:pt x="248920" y="171450"/>
                  </a:lnTo>
                  <a:lnTo>
                    <a:pt x="242570" y="184150"/>
                  </a:lnTo>
                  <a:lnTo>
                    <a:pt x="236220" y="191769"/>
                  </a:lnTo>
                  <a:lnTo>
                    <a:pt x="227330" y="199391"/>
                  </a:lnTo>
                  <a:lnTo>
                    <a:pt x="218440" y="205741"/>
                  </a:lnTo>
                  <a:lnTo>
                    <a:pt x="207010" y="212091"/>
                  </a:lnTo>
                  <a:lnTo>
                    <a:pt x="195580" y="218441"/>
                  </a:lnTo>
                  <a:lnTo>
                    <a:pt x="182880" y="224791"/>
                  </a:lnTo>
                  <a:lnTo>
                    <a:pt x="167640" y="228600"/>
                  </a:lnTo>
                  <a:lnTo>
                    <a:pt x="149860" y="228600"/>
                  </a:lnTo>
                  <a:lnTo>
                    <a:pt x="132080" y="228600"/>
                  </a:lnTo>
                  <a:lnTo>
                    <a:pt x="116840" y="226060"/>
                  </a:lnTo>
                  <a:lnTo>
                    <a:pt x="105410" y="222250"/>
                  </a:lnTo>
                  <a:lnTo>
                    <a:pt x="7366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5419090" y="17085311"/>
              <a:ext cx="76201" cy="326390"/>
            </a:xfrm>
            <a:custGeom>
              <a:avLst/>
              <a:gdLst/>
              <a:ahLst/>
              <a:cxnLst/>
              <a:rect l="0" t="0" r="0" b="0"/>
              <a:pathLst>
                <a:path w="76201" h="326390">
                  <a:moveTo>
                    <a:pt x="76200" y="0"/>
                  </a:moveTo>
                  <a:lnTo>
                    <a:pt x="66040" y="27939"/>
                  </a:lnTo>
                  <a:lnTo>
                    <a:pt x="59690" y="40639"/>
                  </a:lnTo>
                  <a:lnTo>
                    <a:pt x="46990" y="68578"/>
                  </a:lnTo>
                  <a:lnTo>
                    <a:pt x="41910" y="82550"/>
                  </a:lnTo>
                  <a:lnTo>
                    <a:pt x="36830" y="99059"/>
                  </a:lnTo>
                  <a:lnTo>
                    <a:pt x="13970" y="189228"/>
                  </a:lnTo>
                  <a:lnTo>
                    <a:pt x="0" y="246378"/>
                  </a:lnTo>
                  <a:lnTo>
                    <a:pt x="0" y="260350"/>
                  </a:lnTo>
                  <a:lnTo>
                    <a:pt x="2540" y="274319"/>
                  </a:lnTo>
                  <a:lnTo>
                    <a:pt x="6350" y="288289"/>
                  </a:lnTo>
                  <a:lnTo>
                    <a:pt x="11430" y="298450"/>
                  </a:lnTo>
                  <a:lnTo>
                    <a:pt x="19050" y="307339"/>
                  </a:lnTo>
                  <a:lnTo>
                    <a:pt x="45720" y="326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5533390" y="17174211"/>
              <a:ext cx="226061" cy="215901"/>
            </a:xfrm>
            <a:custGeom>
              <a:avLst/>
              <a:gdLst/>
              <a:ahLst/>
              <a:cxnLst/>
              <a:rect l="0" t="0" r="0" b="0"/>
              <a:pathLst>
                <a:path w="226061" h="215901">
                  <a:moveTo>
                    <a:pt x="152400" y="26669"/>
                  </a:moveTo>
                  <a:lnTo>
                    <a:pt x="146050" y="10159"/>
                  </a:lnTo>
                  <a:lnTo>
                    <a:pt x="139700" y="5078"/>
                  </a:lnTo>
                  <a:lnTo>
                    <a:pt x="130810" y="2539"/>
                  </a:lnTo>
                  <a:lnTo>
                    <a:pt x="120650" y="0"/>
                  </a:lnTo>
                  <a:lnTo>
                    <a:pt x="109220" y="3809"/>
                  </a:lnTo>
                  <a:lnTo>
                    <a:pt x="96520" y="10159"/>
                  </a:lnTo>
                  <a:lnTo>
                    <a:pt x="83820" y="19050"/>
                  </a:lnTo>
                  <a:lnTo>
                    <a:pt x="72390" y="30478"/>
                  </a:lnTo>
                  <a:lnTo>
                    <a:pt x="62230" y="41909"/>
                  </a:lnTo>
                  <a:lnTo>
                    <a:pt x="53340" y="54609"/>
                  </a:lnTo>
                  <a:lnTo>
                    <a:pt x="45720" y="67309"/>
                  </a:lnTo>
                  <a:lnTo>
                    <a:pt x="38100" y="81278"/>
                  </a:lnTo>
                  <a:lnTo>
                    <a:pt x="30480" y="95250"/>
                  </a:lnTo>
                  <a:lnTo>
                    <a:pt x="24130" y="107950"/>
                  </a:lnTo>
                  <a:lnTo>
                    <a:pt x="19050" y="121919"/>
                  </a:lnTo>
                  <a:lnTo>
                    <a:pt x="1270" y="172719"/>
                  </a:lnTo>
                  <a:lnTo>
                    <a:pt x="0" y="184150"/>
                  </a:lnTo>
                  <a:lnTo>
                    <a:pt x="0" y="194309"/>
                  </a:lnTo>
                  <a:lnTo>
                    <a:pt x="2540" y="205739"/>
                  </a:lnTo>
                  <a:lnTo>
                    <a:pt x="8890" y="212089"/>
                  </a:lnTo>
                  <a:lnTo>
                    <a:pt x="19050" y="214628"/>
                  </a:lnTo>
                  <a:lnTo>
                    <a:pt x="31750" y="215900"/>
                  </a:lnTo>
                  <a:lnTo>
                    <a:pt x="43180" y="213359"/>
                  </a:lnTo>
                  <a:lnTo>
                    <a:pt x="52070" y="209550"/>
                  </a:lnTo>
                  <a:lnTo>
                    <a:pt x="60960" y="205739"/>
                  </a:lnTo>
                  <a:lnTo>
                    <a:pt x="68580" y="198119"/>
                  </a:lnTo>
                  <a:lnTo>
                    <a:pt x="76200" y="190500"/>
                  </a:lnTo>
                  <a:lnTo>
                    <a:pt x="83820" y="181609"/>
                  </a:lnTo>
                  <a:lnTo>
                    <a:pt x="91440" y="172719"/>
                  </a:lnTo>
                  <a:lnTo>
                    <a:pt x="99060" y="162559"/>
                  </a:lnTo>
                  <a:lnTo>
                    <a:pt x="106680" y="152400"/>
                  </a:lnTo>
                  <a:lnTo>
                    <a:pt x="111760" y="140969"/>
                  </a:lnTo>
                  <a:lnTo>
                    <a:pt x="116840" y="129539"/>
                  </a:lnTo>
                  <a:lnTo>
                    <a:pt x="121920" y="115569"/>
                  </a:lnTo>
                  <a:lnTo>
                    <a:pt x="125730" y="102869"/>
                  </a:lnTo>
                  <a:lnTo>
                    <a:pt x="129540" y="88900"/>
                  </a:lnTo>
                  <a:lnTo>
                    <a:pt x="133350" y="76200"/>
                  </a:lnTo>
                  <a:lnTo>
                    <a:pt x="135890" y="62228"/>
                  </a:lnTo>
                  <a:lnTo>
                    <a:pt x="138430" y="48259"/>
                  </a:lnTo>
                  <a:lnTo>
                    <a:pt x="139700" y="34289"/>
                  </a:lnTo>
                  <a:lnTo>
                    <a:pt x="138430" y="27939"/>
                  </a:lnTo>
                  <a:lnTo>
                    <a:pt x="137160" y="27939"/>
                  </a:lnTo>
                  <a:lnTo>
                    <a:pt x="134620" y="31750"/>
                  </a:lnTo>
                  <a:lnTo>
                    <a:pt x="132080" y="39369"/>
                  </a:lnTo>
                  <a:lnTo>
                    <a:pt x="129540" y="50800"/>
                  </a:lnTo>
                  <a:lnTo>
                    <a:pt x="127000" y="63500"/>
                  </a:lnTo>
                  <a:lnTo>
                    <a:pt x="125730" y="76200"/>
                  </a:lnTo>
                  <a:lnTo>
                    <a:pt x="125730" y="87628"/>
                  </a:lnTo>
                  <a:lnTo>
                    <a:pt x="128270" y="99059"/>
                  </a:lnTo>
                  <a:lnTo>
                    <a:pt x="135890" y="148589"/>
                  </a:lnTo>
                  <a:lnTo>
                    <a:pt x="139700" y="163828"/>
                  </a:lnTo>
                  <a:lnTo>
                    <a:pt x="144780" y="175259"/>
                  </a:lnTo>
                  <a:lnTo>
                    <a:pt x="151130" y="185419"/>
                  </a:lnTo>
                  <a:lnTo>
                    <a:pt x="158750" y="194309"/>
                  </a:lnTo>
                  <a:lnTo>
                    <a:pt x="166370" y="203200"/>
                  </a:lnTo>
                  <a:lnTo>
                    <a:pt x="175260" y="210819"/>
                  </a:lnTo>
                  <a:lnTo>
                    <a:pt x="185420" y="214628"/>
                  </a:lnTo>
                  <a:lnTo>
                    <a:pt x="195580" y="213359"/>
                  </a:lnTo>
                  <a:lnTo>
                    <a:pt x="226060" y="205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5833110" y="17053561"/>
              <a:ext cx="83821" cy="347979"/>
            </a:xfrm>
            <a:custGeom>
              <a:avLst/>
              <a:gdLst/>
              <a:ahLst/>
              <a:cxnLst/>
              <a:rect l="0" t="0" r="0" b="0"/>
              <a:pathLst>
                <a:path w="83821" h="347979">
                  <a:moveTo>
                    <a:pt x="83820" y="0"/>
                  </a:moveTo>
                  <a:lnTo>
                    <a:pt x="72390" y="11428"/>
                  </a:lnTo>
                  <a:lnTo>
                    <a:pt x="67310" y="19050"/>
                  </a:lnTo>
                  <a:lnTo>
                    <a:pt x="60960" y="29209"/>
                  </a:lnTo>
                  <a:lnTo>
                    <a:pt x="54610" y="40639"/>
                  </a:lnTo>
                  <a:lnTo>
                    <a:pt x="49530" y="52069"/>
                  </a:lnTo>
                  <a:lnTo>
                    <a:pt x="44450" y="63500"/>
                  </a:lnTo>
                  <a:lnTo>
                    <a:pt x="22860" y="116839"/>
                  </a:lnTo>
                  <a:lnTo>
                    <a:pt x="17780" y="133350"/>
                  </a:lnTo>
                  <a:lnTo>
                    <a:pt x="12700" y="149859"/>
                  </a:lnTo>
                  <a:lnTo>
                    <a:pt x="8890" y="166369"/>
                  </a:lnTo>
                  <a:lnTo>
                    <a:pt x="5080" y="182878"/>
                  </a:lnTo>
                  <a:lnTo>
                    <a:pt x="3810" y="198119"/>
                  </a:lnTo>
                  <a:lnTo>
                    <a:pt x="2540" y="213359"/>
                  </a:lnTo>
                  <a:lnTo>
                    <a:pt x="1270" y="227328"/>
                  </a:lnTo>
                  <a:lnTo>
                    <a:pt x="0" y="256539"/>
                  </a:lnTo>
                  <a:lnTo>
                    <a:pt x="1270" y="269239"/>
                  </a:lnTo>
                  <a:lnTo>
                    <a:pt x="2540" y="281939"/>
                  </a:lnTo>
                  <a:lnTo>
                    <a:pt x="5080" y="293369"/>
                  </a:lnTo>
                  <a:lnTo>
                    <a:pt x="7620" y="304800"/>
                  </a:lnTo>
                  <a:lnTo>
                    <a:pt x="11430" y="314959"/>
                  </a:lnTo>
                  <a:lnTo>
                    <a:pt x="20320" y="34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5833110" y="17141189"/>
              <a:ext cx="295911" cy="248923"/>
            </a:xfrm>
            <a:custGeom>
              <a:avLst/>
              <a:gdLst/>
              <a:ahLst/>
              <a:cxnLst/>
              <a:rect l="0" t="0" r="0" b="0"/>
              <a:pathLst>
                <a:path w="295911" h="248923">
                  <a:moveTo>
                    <a:pt x="0" y="49531"/>
                  </a:moveTo>
                  <a:lnTo>
                    <a:pt x="11430" y="66041"/>
                  </a:lnTo>
                  <a:lnTo>
                    <a:pt x="16510" y="73661"/>
                  </a:lnTo>
                  <a:lnTo>
                    <a:pt x="22860" y="81281"/>
                  </a:lnTo>
                  <a:lnTo>
                    <a:pt x="29210" y="87631"/>
                  </a:lnTo>
                  <a:lnTo>
                    <a:pt x="40640" y="95250"/>
                  </a:lnTo>
                  <a:lnTo>
                    <a:pt x="54610" y="102872"/>
                  </a:lnTo>
                  <a:lnTo>
                    <a:pt x="71120" y="109222"/>
                  </a:lnTo>
                  <a:lnTo>
                    <a:pt x="91440" y="114300"/>
                  </a:lnTo>
                  <a:lnTo>
                    <a:pt x="111760" y="116841"/>
                  </a:lnTo>
                  <a:lnTo>
                    <a:pt x="134620" y="119381"/>
                  </a:lnTo>
                  <a:lnTo>
                    <a:pt x="152400" y="119381"/>
                  </a:lnTo>
                  <a:lnTo>
                    <a:pt x="167640" y="118111"/>
                  </a:lnTo>
                  <a:lnTo>
                    <a:pt x="182880" y="116841"/>
                  </a:lnTo>
                  <a:lnTo>
                    <a:pt x="196850" y="114300"/>
                  </a:lnTo>
                  <a:lnTo>
                    <a:pt x="210820" y="111761"/>
                  </a:lnTo>
                  <a:lnTo>
                    <a:pt x="224790" y="107950"/>
                  </a:lnTo>
                  <a:lnTo>
                    <a:pt x="236220" y="104141"/>
                  </a:lnTo>
                  <a:lnTo>
                    <a:pt x="246380" y="99061"/>
                  </a:lnTo>
                  <a:lnTo>
                    <a:pt x="255270" y="92711"/>
                  </a:lnTo>
                  <a:lnTo>
                    <a:pt x="264160" y="86361"/>
                  </a:lnTo>
                  <a:lnTo>
                    <a:pt x="271780" y="80011"/>
                  </a:lnTo>
                  <a:lnTo>
                    <a:pt x="279400" y="73661"/>
                  </a:lnTo>
                  <a:lnTo>
                    <a:pt x="285750" y="66041"/>
                  </a:lnTo>
                  <a:lnTo>
                    <a:pt x="290830" y="57150"/>
                  </a:lnTo>
                  <a:lnTo>
                    <a:pt x="295910" y="46991"/>
                  </a:lnTo>
                  <a:lnTo>
                    <a:pt x="295910" y="36831"/>
                  </a:lnTo>
                  <a:lnTo>
                    <a:pt x="294640" y="24131"/>
                  </a:lnTo>
                  <a:lnTo>
                    <a:pt x="290830" y="11431"/>
                  </a:lnTo>
                  <a:lnTo>
                    <a:pt x="283210" y="5081"/>
                  </a:lnTo>
                  <a:lnTo>
                    <a:pt x="271780" y="1272"/>
                  </a:lnTo>
                  <a:lnTo>
                    <a:pt x="257810" y="0"/>
                  </a:lnTo>
                  <a:lnTo>
                    <a:pt x="245110" y="1272"/>
                  </a:lnTo>
                  <a:lnTo>
                    <a:pt x="233680" y="5081"/>
                  </a:lnTo>
                  <a:lnTo>
                    <a:pt x="222250" y="8891"/>
                  </a:lnTo>
                  <a:lnTo>
                    <a:pt x="212090" y="15241"/>
                  </a:lnTo>
                  <a:lnTo>
                    <a:pt x="203200" y="22861"/>
                  </a:lnTo>
                  <a:lnTo>
                    <a:pt x="195580" y="31750"/>
                  </a:lnTo>
                  <a:lnTo>
                    <a:pt x="187960" y="43181"/>
                  </a:lnTo>
                  <a:lnTo>
                    <a:pt x="180340" y="54611"/>
                  </a:lnTo>
                  <a:lnTo>
                    <a:pt x="172720" y="67311"/>
                  </a:lnTo>
                  <a:lnTo>
                    <a:pt x="166370" y="80011"/>
                  </a:lnTo>
                  <a:lnTo>
                    <a:pt x="161290" y="92711"/>
                  </a:lnTo>
                  <a:lnTo>
                    <a:pt x="156210" y="106681"/>
                  </a:lnTo>
                  <a:lnTo>
                    <a:pt x="152400" y="120650"/>
                  </a:lnTo>
                  <a:lnTo>
                    <a:pt x="144780" y="148591"/>
                  </a:lnTo>
                  <a:lnTo>
                    <a:pt x="142240" y="161291"/>
                  </a:lnTo>
                  <a:lnTo>
                    <a:pt x="143510" y="172722"/>
                  </a:lnTo>
                  <a:lnTo>
                    <a:pt x="144780" y="184150"/>
                  </a:lnTo>
                  <a:lnTo>
                    <a:pt x="148590" y="196850"/>
                  </a:lnTo>
                  <a:lnTo>
                    <a:pt x="154940" y="209550"/>
                  </a:lnTo>
                  <a:lnTo>
                    <a:pt x="162560" y="223522"/>
                  </a:lnTo>
                  <a:lnTo>
                    <a:pt x="171450" y="233681"/>
                  </a:lnTo>
                  <a:lnTo>
                    <a:pt x="181610" y="241300"/>
                  </a:lnTo>
                  <a:lnTo>
                    <a:pt x="190500" y="247650"/>
                  </a:lnTo>
                  <a:lnTo>
                    <a:pt x="205740" y="248922"/>
                  </a:lnTo>
                  <a:lnTo>
                    <a:pt x="223520" y="248922"/>
                  </a:lnTo>
                  <a:lnTo>
                    <a:pt x="284480" y="238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6187440" y="16979900"/>
              <a:ext cx="245111" cy="449581"/>
            </a:xfrm>
            <a:custGeom>
              <a:avLst/>
              <a:gdLst/>
              <a:ahLst/>
              <a:cxnLst/>
              <a:rect l="0" t="0" r="0" b="0"/>
              <a:pathLst>
                <a:path w="245111" h="449581">
                  <a:moveTo>
                    <a:pt x="245110" y="0"/>
                  </a:moveTo>
                  <a:lnTo>
                    <a:pt x="233680" y="22861"/>
                  </a:lnTo>
                  <a:lnTo>
                    <a:pt x="229870" y="33020"/>
                  </a:lnTo>
                  <a:lnTo>
                    <a:pt x="226060" y="43180"/>
                  </a:lnTo>
                  <a:lnTo>
                    <a:pt x="218440" y="63500"/>
                  </a:lnTo>
                  <a:lnTo>
                    <a:pt x="210820" y="85089"/>
                  </a:lnTo>
                  <a:lnTo>
                    <a:pt x="207010" y="97789"/>
                  </a:lnTo>
                  <a:lnTo>
                    <a:pt x="203200" y="111761"/>
                  </a:lnTo>
                  <a:lnTo>
                    <a:pt x="199390" y="127000"/>
                  </a:lnTo>
                  <a:lnTo>
                    <a:pt x="198120" y="144780"/>
                  </a:lnTo>
                  <a:lnTo>
                    <a:pt x="195580" y="163830"/>
                  </a:lnTo>
                  <a:lnTo>
                    <a:pt x="194310" y="182880"/>
                  </a:lnTo>
                  <a:lnTo>
                    <a:pt x="194310" y="219711"/>
                  </a:lnTo>
                  <a:lnTo>
                    <a:pt x="193040" y="290830"/>
                  </a:lnTo>
                  <a:lnTo>
                    <a:pt x="194310" y="309880"/>
                  </a:lnTo>
                  <a:lnTo>
                    <a:pt x="195580" y="330200"/>
                  </a:lnTo>
                  <a:lnTo>
                    <a:pt x="198120" y="349250"/>
                  </a:lnTo>
                  <a:lnTo>
                    <a:pt x="201930" y="356870"/>
                  </a:lnTo>
                  <a:lnTo>
                    <a:pt x="207010" y="356870"/>
                  </a:lnTo>
                  <a:lnTo>
                    <a:pt x="213360" y="350520"/>
                  </a:lnTo>
                  <a:lnTo>
                    <a:pt x="215900" y="342900"/>
                  </a:lnTo>
                  <a:lnTo>
                    <a:pt x="215900" y="334011"/>
                  </a:lnTo>
                  <a:lnTo>
                    <a:pt x="215900" y="323850"/>
                  </a:lnTo>
                  <a:lnTo>
                    <a:pt x="213360" y="314961"/>
                  </a:lnTo>
                  <a:lnTo>
                    <a:pt x="212090" y="304800"/>
                  </a:lnTo>
                  <a:lnTo>
                    <a:pt x="208280" y="294639"/>
                  </a:lnTo>
                  <a:lnTo>
                    <a:pt x="204470" y="285750"/>
                  </a:lnTo>
                  <a:lnTo>
                    <a:pt x="199390" y="276861"/>
                  </a:lnTo>
                  <a:lnTo>
                    <a:pt x="194310" y="269239"/>
                  </a:lnTo>
                  <a:lnTo>
                    <a:pt x="186690" y="261620"/>
                  </a:lnTo>
                  <a:lnTo>
                    <a:pt x="177800" y="254000"/>
                  </a:lnTo>
                  <a:lnTo>
                    <a:pt x="168910" y="246380"/>
                  </a:lnTo>
                  <a:lnTo>
                    <a:pt x="156210" y="242570"/>
                  </a:lnTo>
                  <a:lnTo>
                    <a:pt x="139700" y="241300"/>
                  </a:lnTo>
                  <a:lnTo>
                    <a:pt x="123190" y="242570"/>
                  </a:lnTo>
                  <a:lnTo>
                    <a:pt x="107950" y="245111"/>
                  </a:lnTo>
                  <a:lnTo>
                    <a:pt x="93980" y="248920"/>
                  </a:lnTo>
                  <a:lnTo>
                    <a:pt x="81280" y="254000"/>
                  </a:lnTo>
                  <a:lnTo>
                    <a:pt x="69850" y="260350"/>
                  </a:lnTo>
                  <a:lnTo>
                    <a:pt x="58420" y="267970"/>
                  </a:lnTo>
                  <a:lnTo>
                    <a:pt x="46990" y="276861"/>
                  </a:lnTo>
                  <a:lnTo>
                    <a:pt x="36830" y="287020"/>
                  </a:lnTo>
                  <a:lnTo>
                    <a:pt x="27940" y="297180"/>
                  </a:lnTo>
                  <a:lnTo>
                    <a:pt x="20320" y="307339"/>
                  </a:lnTo>
                  <a:lnTo>
                    <a:pt x="12700" y="317500"/>
                  </a:lnTo>
                  <a:lnTo>
                    <a:pt x="7620" y="327661"/>
                  </a:lnTo>
                  <a:lnTo>
                    <a:pt x="2540" y="337820"/>
                  </a:lnTo>
                  <a:lnTo>
                    <a:pt x="0" y="350520"/>
                  </a:lnTo>
                  <a:lnTo>
                    <a:pt x="0" y="364489"/>
                  </a:lnTo>
                  <a:lnTo>
                    <a:pt x="1270" y="379730"/>
                  </a:lnTo>
                  <a:lnTo>
                    <a:pt x="3810" y="392430"/>
                  </a:lnTo>
                  <a:lnTo>
                    <a:pt x="8890" y="403861"/>
                  </a:lnTo>
                  <a:lnTo>
                    <a:pt x="13970" y="412750"/>
                  </a:lnTo>
                  <a:lnTo>
                    <a:pt x="20320" y="420370"/>
                  </a:lnTo>
                  <a:lnTo>
                    <a:pt x="29210" y="426720"/>
                  </a:lnTo>
                  <a:lnTo>
                    <a:pt x="38100" y="431800"/>
                  </a:lnTo>
                  <a:lnTo>
                    <a:pt x="46990" y="436880"/>
                  </a:lnTo>
                  <a:lnTo>
                    <a:pt x="57150" y="440689"/>
                  </a:lnTo>
                  <a:lnTo>
                    <a:pt x="67310" y="444500"/>
                  </a:lnTo>
                  <a:lnTo>
                    <a:pt x="80010" y="448311"/>
                  </a:lnTo>
                  <a:lnTo>
                    <a:pt x="93980" y="449580"/>
                  </a:lnTo>
                  <a:lnTo>
                    <a:pt x="161290" y="443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3032760" y="1774952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3148330" y="17811750"/>
              <a:ext cx="20321" cy="326390"/>
            </a:xfrm>
            <a:custGeom>
              <a:avLst/>
              <a:gdLst/>
              <a:ahLst/>
              <a:cxnLst/>
              <a:rect l="0" t="0" r="0" b="0"/>
              <a:pathLst>
                <a:path w="20321" h="326390">
                  <a:moveTo>
                    <a:pt x="20320" y="0"/>
                  </a:moveTo>
                  <a:lnTo>
                    <a:pt x="15240" y="34289"/>
                  </a:lnTo>
                  <a:lnTo>
                    <a:pt x="13970" y="48261"/>
                  </a:lnTo>
                  <a:lnTo>
                    <a:pt x="12700" y="62230"/>
                  </a:lnTo>
                  <a:lnTo>
                    <a:pt x="11430" y="77470"/>
                  </a:lnTo>
                  <a:lnTo>
                    <a:pt x="11430" y="105411"/>
                  </a:lnTo>
                  <a:lnTo>
                    <a:pt x="10160" y="119380"/>
                  </a:lnTo>
                  <a:lnTo>
                    <a:pt x="8890" y="134620"/>
                  </a:lnTo>
                  <a:lnTo>
                    <a:pt x="7620" y="151130"/>
                  </a:lnTo>
                  <a:lnTo>
                    <a:pt x="5080" y="167639"/>
                  </a:lnTo>
                  <a:lnTo>
                    <a:pt x="2540" y="182880"/>
                  </a:lnTo>
                  <a:lnTo>
                    <a:pt x="2540" y="198120"/>
                  </a:lnTo>
                  <a:lnTo>
                    <a:pt x="1270" y="213361"/>
                  </a:lnTo>
                  <a:lnTo>
                    <a:pt x="0" y="247650"/>
                  </a:lnTo>
                  <a:lnTo>
                    <a:pt x="0" y="326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3106420" y="17885411"/>
              <a:ext cx="220981" cy="85090"/>
            </a:xfrm>
            <a:custGeom>
              <a:avLst/>
              <a:gdLst/>
              <a:ahLst/>
              <a:cxnLst/>
              <a:rect l="0" t="0" r="0" b="0"/>
              <a:pathLst>
                <a:path w="220981" h="85090">
                  <a:moveTo>
                    <a:pt x="220980" y="0"/>
                  </a:moveTo>
                  <a:lnTo>
                    <a:pt x="203200" y="6350"/>
                  </a:lnTo>
                  <a:lnTo>
                    <a:pt x="180340" y="15239"/>
                  </a:lnTo>
                  <a:lnTo>
                    <a:pt x="152400" y="25400"/>
                  </a:lnTo>
                  <a:lnTo>
                    <a:pt x="128270" y="34289"/>
                  </a:lnTo>
                  <a:lnTo>
                    <a:pt x="115570" y="39369"/>
                  </a:lnTo>
                  <a:lnTo>
                    <a:pt x="102870" y="44450"/>
                  </a:lnTo>
                  <a:lnTo>
                    <a:pt x="88900" y="50800"/>
                  </a:lnTo>
                  <a:lnTo>
                    <a:pt x="76200" y="57150"/>
                  </a:lnTo>
                  <a:lnTo>
                    <a:pt x="62230" y="60959"/>
                  </a:lnTo>
                  <a:lnTo>
                    <a:pt x="0" y="85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3369310" y="17749520"/>
              <a:ext cx="199391" cy="368301"/>
            </a:xfrm>
            <a:custGeom>
              <a:avLst/>
              <a:gdLst/>
              <a:ahLst/>
              <a:cxnLst/>
              <a:rect l="0" t="0" r="0" b="0"/>
              <a:pathLst>
                <a:path w="199391" h="368301">
                  <a:moveTo>
                    <a:pt x="10160" y="0"/>
                  </a:moveTo>
                  <a:lnTo>
                    <a:pt x="10160" y="27941"/>
                  </a:lnTo>
                  <a:lnTo>
                    <a:pt x="8890" y="40641"/>
                  </a:lnTo>
                  <a:lnTo>
                    <a:pt x="7620" y="53341"/>
                  </a:lnTo>
                  <a:lnTo>
                    <a:pt x="5080" y="67310"/>
                  </a:lnTo>
                  <a:lnTo>
                    <a:pt x="2540" y="82550"/>
                  </a:lnTo>
                  <a:lnTo>
                    <a:pt x="2540" y="97791"/>
                  </a:lnTo>
                  <a:lnTo>
                    <a:pt x="1270" y="114300"/>
                  </a:lnTo>
                  <a:lnTo>
                    <a:pt x="0" y="147319"/>
                  </a:lnTo>
                  <a:lnTo>
                    <a:pt x="0" y="350519"/>
                  </a:lnTo>
                  <a:lnTo>
                    <a:pt x="2540" y="354330"/>
                  </a:lnTo>
                  <a:lnTo>
                    <a:pt x="6350" y="353060"/>
                  </a:lnTo>
                  <a:lnTo>
                    <a:pt x="11430" y="347980"/>
                  </a:lnTo>
                  <a:lnTo>
                    <a:pt x="15240" y="340360"/>
                  </a:lnTo>
                  <a:lnTo>
                    <a:pt x="19050" y="331469"/>
                  </a:lnTo>
                  <a:lnTo>
                    <a:pt x="24130" y="322580"/>
                  </a:lnTo>
                  <a:lnTo>
                    <a:pt x="27940" y="313691"/>
                  </a:lnTo>
                  <a:lnTo>
                    <a:pt x="34290" y="293369"/>
                  </a:lnTo>
                  <a:lnTo>
                    <a:pt x="55880" y="231141"/>
                  </a:lnTo>
                  <a:lnTo>
                    <a:pt x="62230" y="220980"/>
                  </a:lnTo>
                  <a:lnTo>
                    <a:pt x="68580" y="209550"/>
                  </a:lnTo>
                  <a:lnTo>
                    <a:pt x="77470" y="199391"/>
                  </a:lnTo>
                  <a:lnTo>
                    <a:pt x="87630" y="194310"/>
                  </a:lnTo>
                  <a:lnTo>
                    <a:pt x="99060" y="194310"/>
                  </a:lnTo>
                  <a:lnTo>
                    <a:pt x="111760" y="195580"/>
                  </a:lnTo>
                  <a:lnTo>
                    <a:pt x="121920" y="200660"/>
                  </a:lnTo>
                  <a:lnTo>
                    <a:pt x="132080" y="207010"/>
                  </a:lnTo>
                  <a:lnTo>
                    <a:pt x="140970" y="214630"/>
                  </a:lnTo>
                  <a:lnTo>
                    <a:pt x="147320" y="223519"/>
                  </a:lnTo>
                  <a:lnTo>
                    <a:pt x="153670" y="233680"/>
                  </a:lnTo>
                  <a:lnTo>
                    <a:pt x="158750" y="242569"/>
                  </a:lnTo>
                  <a:lnTo>
                    <a:pt x="162560" y="254000"/>
                  </a:lnTo>
                  <a:lnTo>
                    <a:pt x="166370" y="266700"/>
                  </a:lnTo>
                  <a:lnTo>
                    <a:pt x="181610" y="313691"/>
                  </a:lnTo>
                  <a:lnTo>
                    <a:pt x="184150" y="326391"/>
                  </a:lnTo>
                  <a:lnTo>
                    <a:pt x="186690" y="339091"/>
                  </a:lnTo>
                  <a:lnTo>
                    <a:pt x="19939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3653790" y="17858739"/>
              <a:ext cx="209551" cy="255273"/>
            </a:xfrm>
            <a:custGeom>
              <a:avLst/>
              <a:gdLst/>
              <a:ahLst/>
              <a:cxnLst/>
              <a:rect l="0" t="0" r="0" b="0"/>
              <a:pathLst>
                <a:path w="209551" h="255273">
                  <a:moveTo>
                    <a:pt x="0" y="121922"/>
                  </a:moveTo>
                  <a:lnTo>
                    <a:pt x="16510" y="127000"/>
                  </a:lnTo>
                  <a:lnTo>
                    <a:pt x="25400" y="129541"/>
                  </a:lnTo>
                  <a:lnTo>
                    <a:pt x="36830" y="129541"/>
                  </a:lnTo>
                  <a:lnTo>
                    <a:pt x="49530" y="130811"/>
                  </a:lnTo>
                  <a:lnTo>
                    <a:pt x="63500" y="130811"/>
                  </a:lnTo>
                  <a:lnTo>
                    <a:pt x="78740" y="128272"/>
                  </a:lnTo>
                  <a:lnTo>
                    <a:pt x="93980" y="125731"/>
                  </a:lnTo>
                  <a:lnTo>
                    <a:pt x="110490" y="121922"/>
                  </a:lnTo>
                  <a:lnTo>
                    <a:pt x="127000" y="114300"/>
                  </a:lnTo>
                  <a:lnTo>
                    <a:pt x="144780" y="106681"/>
                  </a:lnTo>
                  <a:lnTo>
                    <a:pt x="158750" y="97791"/>
                  </a:lnTo>
                  <a:lnTo>
                    <a:pt x="170180" y="87631"/>
                  </a:lnTo>
                  <a:lnTo>
                    <a:pt x="179070" y="78741"/>
                  </a:lnTo>
                  <a:lnTo>
                    <a:pt x="185420" y="67311"/>
                  </a:lnTo>
                  <a:lnTo>
                    <a:pt x="187960" y="54611"/>
                  </a:lnTo>
                  <a:lnTo>
                    <a:pt x="187960" y="41911"/>
                  </a:lnTo>
                  <a:lnTo>
                    <a:pt x="186690" y="31750"/>
                  </a:lnTo>
                  <a:lnTo>
                    <a:pt x="182880" y="21591"/>
                  </a:lnTo>
                  <a:lnTo>
                    <a:pt x="177800" y="12700"/>
                  </a:lnTo>
                  <a:lnTo>
                    <a:pt x="170180" y="7622"/>
                  </a:lnTo>
                  <a:lnTo>
                    <a:pt x="160020" y="3811"/>
                  </a:lnTo>
                  <a:lnTo>
                    <a:pt x="148590" y="1272"/>
                  </a:lnTo>
                  <a:lnTo>
                    <a:pt x="137160" y="0"/>
                  </a:lnTo>
                  <a:lnTo>
                    <a:pt x="127000" y="1272"/>
                  </a:lnTo>
                  <a:lnTo>
                    <a:pt x="115570" y="2541"/>
                  </a:lnTo>
                  <a:lnTo>
                    <a:pt x="105410" y="6350"/>
                  </a:lnTo>
                  <a:lnTo>
                    <a:pt x="93980" y="10161"/>
                  </a:lnTo>
                  <a:lnTo>
                    <a:pt x="83820" y="16511"/>
                  </a:lnTo>
                  <a:lnTo>
                    <a:pt x="74930" y="22861"/>
                  </a:lnTo>
                  <a:lnTo>
                    <a:pt x="66040" y="31750"/>
                  </a:lnTo>
                  <a:lnTo>
                    <a:pt x="58420" y="40641"/>
                  </a:lnTo>
                  <a:lnTo>
                    <a:pt x="49530" y="50800"/>
                  </a:lnTo>
                  <a:lnTo>
                    <a:pt x="43180" y="63500"/>
                  </a:lnTo>
                  <a:lnTo>
                    <a:pt x="35560" y="76200"/>
                  </a:lnTo>
                  <a:lnTo>
                    <a:pt x="29210" y="87631"/>
                  </a:lnTo>
                  <a:lnTo>
                    <a:pt x="24130" y="99061"/>
                  </a:lnTo>
                  <a:lnTo>
                    <a:pt x="19050" y="110491"/>
                  </a:lnTo>
                  <a:lnTo>
                    <a:pt x="17780" y="121922"/>
                  </a:lnTo>
                  <a:lnTo>
                    <a:pt x="17780" y="134622"/>
                  </a:lnTo>
                  <a:lnTo>
                    <a:pt x="19050" y="148591"/>
                  </a:lnTo>
                  <a:lnTo>
                    <a:pt x="21590" y="162561"/>
                  </a:lnTo>
                  <a:lnTo>
                    <a:pt x="25400" y="177800"/>
                  </a:lnTo>
                  <a:lnTo>
                    <a:pt x="31750" y="194311"/>
                  </a:lnTo>
                  <a:lnTo>
                    <a:pt x="36830" y="208281"/>
                  </a:lnTo>
                  <a:lnTo>
                    <a:pt x="43180" y="218441"/>
                  </a:lnTo>
                  <a:lnTo>
                    <a:pt x="49530" y="228600"/>
                  </a:lnTo>
                  <a:lnTo>
                    <a:pt x="57150" y="236222"/>
                  </a:lnTo>
                  <a:lnTo>
                    <a:pt x="66040" y="242572"/>
                  </a:lnTo>
                  <a:lnTo>
                    <a:pt x="76200" y="247650"/>
                  </a:lnTo>
                  <a:lnTo>
                    <a:pt x="86360" y="251461"/>
                  </a:lnTo>
                  <a:lnTo>
                    <a:pt x="99060" y="254000"/>
                  </a:lnTo>
                  <a:lnTo>
                    <a:pt x="111760" y="255272"/>
                  </a:lnTo>
                  <a:lnTo>
                    <a:pt x="128270" y="254000"/>
                  </a:lnTo>
                  <a:lnTo>
                    <a:pt x="147320" y="251461"/>
                  </a:lnTo>
                  <a:lnTo>
                    <a:pt x="209550" y="237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3971290" y="17867630"/>
              <a:ext cx="240031" cy="207010"/>
            </a:xfrm>
            <a:custGeom>
              <a:avLst/>
              <a:gdLst/>
              <a:ahLst/>
              <a:cxnLst/>
              <a:rect l="0" t="0" r="0" b="0"/>
              <a:pathLst>
                <a:path w="240031" h="207010">
                  <a:moveTo>
                    <a:pt x="40640" y="7620"/>
                  </a:moveTo>
                  <a:lnTo>
                    <a:pt x="34290" y="24131"/>
                  </a:lnTo>
                  <a:lnTo>
                    <a:pt x="30480" y="34290"/>
                  </a:lnTo>
                  <a:lnTo>
                    <a:pt x="25400" y="45720"/>
                  </a:lnTo>
                  <a:lnTo>
                    <a:pt x="20320" y="57150"/>
                  </a:lnTo>
                  <a:lnTo>
                    <a:pt x="15240" y="72390"/>
                  </a:lnTo>
                  <a:lnTo>
                    <a:pt x="10160" y="88900"/>
                  </a:lnTo>
                  <a:lnTo>
                    <a:pt x="6350" y="107950"/>
                  </a:lnTo>
                  <a:lnTo>
                    <a:pt x="3810" y="125731"/>
                  </a:lnTo>
                  <a:lnTo>
                    <a:pt x="1270" y="143509"/>
                  </a:lnTo>
                  <a:lnTo>
                    <a:pt x="0" y="161290"/>
                  </a:lnTo>
                  <a:lnTo>
                    <a:pt x="1270" y="176531"/>
                  </a:lnTo>
                  <a:lnTo>
                    <a:pt x="2540" y="190500"/>
                  </a:lnTo>
                  <a:lnTo>
                    <a:pt x="3810" y="203200"/>
                  </a:lnTo>
                  <a:lnTo>
                    <a:pt x="6350" y="207009"/>
                  </a:lnTo>
                  <a:lnTo>
                    <a:pt x="10160" y="204470"/>
                  </a:lnTo>
                  <a:lnTo>
                    <a:pt x="12700" y="199390"/>
                  </a:lnTo>
                  <a:lnTo>
                    <a:pt x="17780" y="189231"/>
                  </a:lnTo>
                  <a:lnTo>
                    <a:pt x="27940" y="162559"/>
                  </a:lnTo>
                  <a:lnTo>
                    <a:pt x="33020" y="148590"/>
                  </a:lnTo>
                  <a:lnTo>
                    <a:pt x="38100" y="134620"/>
                  </a:lnTo>
                  <a:lnTo>
                    <a:pt x="41910" y="120650"/>
                  </a:lnTo>
                  <a:lnTo>
                    <a:pt x="46990" y="106681"/>
                  </a:lnTo>
                  <a:lnTo>
                    <a:pt x="53340" y="95250"/>
                  </a:lnTo>
                  <a:lnTo>
                    <a:pt x="59690" y="83820"/>
                  </a:lnTo>
                  <a:lnTo>
                    <a:pt x="64770" y="72390"/>
                  </a:lnTo>
                  <a:lnTo>
                    <a:pt x="69850" y="60959"/>
                  </a:lnTo>
                  <a:lnTo>
                    <a:pt x="73660" y="50800"/>
                  </a:lnTo>
                  <a:lnTo>
                    <a:pt x="78740" y="40640"/>
                  </a:lnTo>
                  <a:lnTo>
                    <a:pt x="85090" y="31750"/>
                  </a:lnTo>
                  <a:lnTo>
                    <a:pt x="91440" y="24131"/>
                  </a:lnTo>
                  <a:lnTo>
                    <a:pt x="99060" y="17781"/>
                  </a:lnTo>
                  <a:lnTo>
                    <a:pt x="110490" y="11431"/>
                  </a:lnTo>
                  <a:lnTo>
                    <a:pt x="121920" y="6350"/>
                  </a:lnTo>
                  <a:lnTo>
                    <a:pt x="134620" y="3809"/>
                  </a:lnTo>
                  <a:lnTo>
                    <a:pt x="147320" y="1270"/>
                  </a:lnTo>
                  <a:lnTo>
                    <a:pt x="161290" y="0"/>
                  </a:lnTo>
                  <a:lnTo>
                    <a:pt x="172720" y="1270"/>
                  </a:lnTo>
                  <a:lnTo>
                    <a:pt x="185420" y="5081"/>
                  </a:lnTo>
                  <a:lnTo>
                    <a:pt x="196850" y="8890"/>
                  </a:lnTo>
                  <a:lnTo>
                    <a:pt x="205740" y="13970"/>
                  </a:lnTo>
                  <a:lnTo>
                    <a:pt x="214630" y="20320"/>
                  </a:lnTo>
                  <a:lnTo>
                    <a:pt x="240030" y="39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4715510" y="17806670"/>
              <a:ext cx="201931" cy="307342"/>
            </a:xfrm>
            <a:custGeom>
              <a:avLst/>
              <a:gdLst/>
              <a:ahLst/>
              <a:cxnLst/>
              <a:rect l="0" t="0" r="0" b="0"/>
              <a:pathLst>
                <a:path w="201931" h="307342">
                  <a:moveTo>
                    <a:pt x="201930" y="5080"/>
                  </a:moveTo>
                  <a:lnTo>
                    <a:pt x="184150" y="0"/>
                  </a:lnTo>
                  <a:lnTo>
                    <a:pt x="172720" y="0"/>
                  </a:lnTo>
                  <a:lnTo>
                    <a:pt x="157480" y="0"/>
                  </a:lnTo>
                  <a:lnTo>
                    <a:pt x="140970" y="2541"/>
                  </a:lnTo>
                  <a:lnTo>
                    <a:pt x="123190" y="5080"/>
                  </a:lnTo>
                  <a:lnTo>
                    <a:pt x="106680" y="10160"/>
                  </a:lnTo>
                  <a:lnTo>
                    <a:pt x="88900" y="15241"/>
                  </a:lnTo>
                  <a:lnTo>
                    <a:pt x="73660" y="21591"/>
                  </a:lnTo>
                  <a:lnTo>
                    <a:pt x="59690" y="27941"/>
                  </a:lnTo>
                  <a:lnTo>
                    <a:pt x="46990" y="34291"/>
                  </a:lnTo>
                  <a:lnTo>
                    <a:pt x="36830" y="40641"/>
                  </a:lnTo>
                  <a:lnTo>
                    <a:pt x="26670" y="48260"/>
                  </a:lnTo>
                  <a:lnTo>
                    <a:pt x="19050" y="54610"/>
                  </a:lnTo>
                  <a:lnTo>
                    <a:pt x="11430" y="63500"/>
                  </a:lnTo>
                  <a:lnTo>
                    <a:pt x="6350" y="72391"/>
                  </a:lnTo>
                  <a:lnTo>
                    <a:pt x="1270" y="81280"/>
                  </a:lnTo>
                  <a:lnTo>
                    <a:pt x="0" y="91441"/>
                  </a:lnTo>
                  <a:lnTo>
                    <a:pt x="1270" y="101600"/>
                  </a:lnTo>
                  <a:lnTo>
                    <a:pt x="5080" y="111760"/>
                  </a:lnTo>
                  <a:lnTo>
                    <a:pt x="12700" y="118110"/>
                  </a:lnTo>
                  <a:lnTo>
                    <a:pt x="24130" y="123191"/>
                  </a:lnTo>
                  <a:lnTo>
                    <a:pt x="38100" y="125730"/>
                  </a:lnTo>
                  <a:lnTo>
                    <a:pt x="49530" y="129541"/>
                  </a:lnTo>
                  <a:lnTo>
                    <a:pt x="62230" y="132080"/>
                  </a:lnTo>
                  <a:lnTo>
                    <a:pt x="73660" y="135891"/>
                  </a:lnTo>
                  <a:lnTo>
                    <a:pt x="97790" y="142241"/>
                  </a:lnTo>
                  <a:lnTo>
                    <a:pt x="111760" y="146050"/>
                  </a:lnTo>
                  <a:lnTo>
                    <a:pt x="135890" y="152400"/>
                  </a:lnTo>
                  <a:lnTo>
                    <a:pt x="147320" y="156210"/>
                  </a:lnTo>
                  <a:lnTo>
                    <a:pt x="157480" y="161291"/>
                  </a:lnTo>
                  <a:lnTo>
                    <a:pt x="166370" y="166369"/>
                  </a:lnTo>
                  <a:lnTo>
                    <a:pt x="173990" y="172719"/>
                  </a:lnTo>
                  <a:lnTo>
                    <a:pt x="181610" y="179069"/>
                  </a:lnTo>
                  <a:lnTo>
                    <a:pt x="189230" y="185419"/>
                  </a:lnTo>
                  <a:lnTo>
                    <a:pt x="196850" y="191769"/>
                  </a:lnTo>
                  <a:lnTo>
                    <a:pt x="199390" y="201930"/>
                  </a:lnTo>
                  <a:lnTo>
                    <a:pt x="199390" y="214630"/>
                  </a:lnTo>
                  <a:lnTo>
                    <a:pt x="196850" y="229869"/>
                  </a:lnTo>
                  <a:lnTo>
                    <a:pt x="191770" y="241300"/>
                  </a:lnTo>
                  <a:lnTo>
                    <a:pt x="186690" y="251460"/>
                  </a:lnTo>
                  <a:lnTo>
                    <a:pt x="181610" y="260350"/>
                  </a:lnTo>
                  <a:lnTo>
                    <a:pt x="173990" y="267969"/>
                  </a:lnTo>
                  <a:lnTo>
                    <a:pt x="165100" y="274319"/>
                  </a:lnTo>
                  <a:lnTo>
                    <a:pt x="156210" y="279400"/>
                  </a:lnTo>
                  <a:lnTo>
                    <a:pt x="147320" y="285750"/>
                  </a:lnTo>
                  <a:lnTo>
                    <a:pt x="127000" y="297180"/>
                  </a:lnTo>
                  <a:lnTo>
                    <a:pt x="114300" y="302260"/>
                  </a:lnTo>
                  <a:lnTo>
                    <a:pt x="100330" y="304800"/>
                  </a:lnTo>
                  <a:lnTo>
                    <a:pt x="85090" y="307341"/>
                  </a:lnTo>
                  <a:lnTo>
                    <a:pt x="71120" y="304800"/>
                  </a:lnTo>
                  <a:lnTo>
                    <a:pt x="58420" y="299719"/>
                  </a:lnTo>
                  <a:lnTo>
                    <a:pt x="22860" y="257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5074920" y="17875250"/>
              <a:ext cx="16511" cy="210821"/>
            </a:xfrm>
            <a:custGeom>
              <a:avLst/>
              <a:gdLst/>
              <a:ahLst/>
              <a:cxnLst/>
              <a:rect l="0" t="0" r="0" b="0"/>
              <a:pathLst>
                <a:path w="16511" h="210821">
                  <a:moveTo>
                    <a:pt x="10160" y="0"/>
                  </a:moveTo>
                  <a:lnTo>
                    <a:pt x="16510" y="16511"/>
                  </a:lnTo>
                  <a:lnTo>
                    <a:pt x="16510" y="27939"/>
                  </a:lnTo>
                  <a:lnTo>
                    <a:pt x="15240" y="40639"/>
                  </a:lnTo>
                  <a:lnTo>
                    <a:pt x="13970" y="54611"/>
                  </a:lnTo>
                  <a:lnTo>
                    <a:pt x="12700" y="69850"/>
                  </a:lnTo>
                  <a:lnTo>
                    <a:pt x="11430" y="83820"/>
                  </a:lnTo>
                  <a:lnTo>
                    <a:pt x="11430" y="97789"/>
                  </a:lnTo>
                  <a:lnTo>
                    <a:pt x="10160" y="113030"/>
                  </a:lnTo>
                  <a:lnTo>
                    <a:pt x="7620" y="129539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5250180" y="17612361"/>
              <a:ext cx="256541" cy="448310"/>
            </a:xfrm>
            <a:custGeom>
              <a:avLst/>
              <a:gdLst/>
              <a:ahLst/>
              <a:cxnLst/>
              <a:rect l="0" t="0" r="0" b="0"/>
              <a:pathLst>
                <a:path w="256541" h="448310">
                  <a:moveTo>
                    <a:pt x="256540" y="0"/>
                  </a:moveTo>
                  <a:lnTo>
                    <a:pt x="256540" y="27939"/>
                  </a:lnTo>
                  <a:lnTo>
                    <a:pt x="255270" y="40639"/>
                  </a:lnTo>
                  <a:lnTo>
                    <a:pt x="252730" y="53339"/>
                  </a:lnTo>
                  <a:lnTo>
                    <a:pt x="250190" y="67309"/>
                  </a:lnTo>
                  <a:lnTo>
                    <a:pt x="248920" y="82550"/>
                  </a:lnTo>
                  <a:lnTo>
                    <a:pt x="247650" y="97789"/>
                  </a:lnTo>
                  <a:lnTo>
                    <a:pt x="247650" y="114300"/>
                  </a:lnTo>
                  <a:lnTo>
                    <a:pt x="245110" y="132078"/>
                  </a:lnTo>
                  <a:lnTo>
                    <a:pt x="243840" y="151128"/>
                  </a:lnTo>
                  <a:lnTo>
                    <a:pt x="240030" y="171450"/>
                  </a:lnTo>
                  <a:lnTo>
                    <a:pt x="238760" y="190500"/>
                  </a:lnTo>
                  <a:lnTo>
                    <a:pt x="237490" y="212089"/>
                  </a:lnTo>
                  <a:lnTo>
                    <a:pt x="236220" y="251459"/>
                  </a:lnTo>
                  <a:lnTo>
                    <a:pt x="234950" y="337819"/>
                  </a:lnTo>
                  <a:lnTo>
                    <a:pt x="234950" y="381000"/>
                  </a:lnTo>
                  <a:lnTo>
                    <a:pt x="233680" y="383539"/>
                  </a:lnTo>
                  <a:lnTo>
                    <a:pt x="232410" y="378459"/>
                  </a:lnTo>
                  <a:lnTo>
                    <a:pt x="229870" y="368300"/>
                  </a:lnTo>
                  <a:lnTo>
                    <a:pt x="227330" y="358139"/>
                  </a:lnTo>
                  <a:lnTo>
                    <a:pt x="220980" y="336550"/>
                  </a:lnTo>
                  <a:lnTo>
                    <a:pt x="215900" y="326389"/>
                  </a:lnTo>
                  <a:lnTo>
                    <a:pt x="210820" y="314959"/>
                  </a:lnTo>
                  <a:lnTo>
                    <a:pt x="204470" y="304800"/>
                  </a:lnTo>
                  <a:lnTo>
                    <a:pt x="198120" y="295909"/>
                  </a:lnTo>
                  <a:lnTo>
                    <a:pt x="191770" y="287019"/>
                  </a:lnTo>
                  <a:lnTo>
                    <a:pt x="185420" y="279400"/>
                  </a:lnTo>
                  <a:lnTo>
                    <a:pt x="177800" y="271778"/>
                  </a:lnTo>
                  <a:lnTo>
                    <a:pt x="168910" y="264159"/>
                  </a:lnTo>
                  <a:lnTo>
                    <a:pt x="158750" y="256539"/>
                  </a:lnTo>
                  <a:lnTo>
                    <a:pt x="146050" y="252728"/>
                  </a:lnTo>
                  <a:lnTo>
                    <a:pt x="129540" y="251459"/>
                  </a:lnTo>
                  <a:lnTo>
                    <a:pt x="113030" y="251459"/>
                  </a:lnTo>
                  <a:lnTo>
                    <a:pt x="97790" y="255269"/>
                  </a:lnTo>
                  <a:lnTo>
                    <a:pt x="83820" y="261619"/>
                  </a:lnTo>
                  <a:lnTo>
                    <a:pt x="71120" y="269239"/>
                  </a:lnTo>
                  <a:lnTo>
                    <a:pt x="58420" y="276859"/>
                  </a:lnTo>
                  <a:lnTo>
                    <a:pt x="46990" y="287019"/>
                  </a:lnTo>
                  <a:lnTo>
                    <a:pt x="36830" y="295909"/>
                  </a:lnTo>
                  <a:lnTo>
                    <a:pt x="27940" y="306069"/>
                  </a:lnTo>
                  <a:lnTo>
                    <a:pt x="20320" y="316228"/>
                  </a:lnTo>
                  <a:lnTo>
                    <a:pt x="15240" y="326389"/>
                  </a:lnTo>
                  <a:lnTo>
                    <a:pt x="10160" y="336550"/>
                  </a:lnTo>
                  <a:lnTo>
                    <a:pt x="5080" y="347978"/>
                  </a:lnTo>
                  <a:lnTo>
                    <a:pt x="1270" y="358139"/>
                  </a:lnTo>
                  <a:lnTo>
                    <a:pt x="0" y="368300"/>
                  </a:lnTo>
                  <a:lnTo>
                    <a:pt x="0" y="378459"/>
                  </a:lnTo>
                  <a:lnTo>
                    <a:pt x="1270" y="389889"/>
                  </a:lnTo>
                  <a:lnTo>
                    <a:pt x="3810" y="398778"/>
                  </a:lnTo>
                  <a:lnTo>
                    <a:pt x="8890" y="407669"/>
                  </a:lnTo>
                  <a:lnTo>
                    <a:pt x="13970" y="415289"/>
                  </a:lnTo>
                  <a:lnTo>
                    <a:pt x="20320" y="422909"/>
                  </a:lnTo>
                  <a:lnTo>
                    <a:pt x="26670" y="430528"/>
                  </a:lnTo>
                  <a:lnTo>
                    <a:pt x="33020" y="438150"/>
                  </a:lnTo>
                  <a:lnTo>
                    <a:pt x="41910" y="443228"/>
                  </a:lnTo>
                  <a:lnTo>
                    <a:pt x="52070" y="445769"/>
                  </a:lnTo>
                  <a:lnTo>
                    <a:pt x="64770" y="448309"/>
                  </a:lnTo>
                  <a:lnTo>
                    <a:pt x="81280" y="448309"/>
                  </a:lnTo>
                  <a:lnTo>
                    <a:pt x="101600" y="447039"/>
                  </a:lnTo>
                  <a:lnTo>
                    <a:pt x="171450" y="441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5600700" y="17788889"/>
              <a:ext cx="209551" cy="266701"/>
            </a:xfrm>
            <a:custGeom>
              <a:avLst/>
              <a:gdLst/>
              <a:ahLst/>
              <a:cxnLst/>
              <a:rect l="0" t="0" r="0" b="0"/>
              <a:pathLst>
                <a:path w="209551" h="266701">
                  <a:moveTo>
                    <a:pt x="0" y="96522"/>
                  </a:moveTo>
                  <a:lnTo>
                    <a:pt x="17780" y="107950"/>
                  </a:lnTo>
                  <a:lnTo>
                    <a:pt x="27940" y="113031"/>
                  </a:lnTo>
                  <a:lnTo>
                    <a:pt x="40640" y="116841"/>
                  </a:lnTo>
                  <a:lnTo>
                    <a:pt x="55880" y="120650"/>
                  </a:lnTo>
                  <a:lnTo>
                    <a:pt x="68580" y="121922"/>
                  </a:lnTo>
                  <a:lnTo>
                    <a:pt x="81280" y="121922"/>
                  </a:lnTo>
                  <a:lnTo>
                    <a:pt x="92710" y="120650"/>
                  </a:lnTo>
                  <a:lnTo>
                    <a:pt x="105410" y="118111"/>
                  </a:lnTo>
                  <a:lnTo>
                    <a:pt x="118110" y="115572"/>
                  </a:lnTo>
                  <a:lnTo>
                    <a:pt x="132080" y="113031"/>
                  </a:lnTo>
                  <a:lnTo>
                    <a:pt x="146050" y="107950"/>
                  </a:lnTo>
                  <a:lnTo>
                    <a:pt x="162560" y="100331"/>
                  </a:lnTo>
                  <a:lnTo>
                    <a:pt x="177800" y="92711"/>
                  </a:lnTo>
                  <a:lnTo>
                    <a:pt x="190500" y="82550"/>
                  </a:lnTo>
                  <a:lnTo>
                    <a:pt x="199390" y="71122"/>
                  </a:lnTo>
                  <a:lnTo>
                    <a:pt x="207010" y="58422"/>
                  </a:lnTo>
                  <a:lnTo>
                    <a:pt x="209550" y="46991"/>
                  </a:lnTo>
                  <a:lnTo>
                    <a:pt x="208280" y="35561"/>
                  </a:lnTo>
                  <a:lnTo>
                    <a:pt x="205740" y="24131"/>
                  </a:lnTo>
                  <a:lnTo>
                    <a:pt x="200660" y="15241"/>
                  </a:lnTo>
                  <a:lnTo>
                    <a:pt x="193040" y="8891"/>
                  </a:lnTo>
                  <a:lnTo>
                    <a:pt x="185420" y="2541"/>
                  </a:lnTo>
                  <a:lnTo>
                    <a:pt x="176530" y="0"/>
                  </a:lnTo>
                  <a:lnTo>
                    <a:pt x="166370" y="0"/>
                  </a:lnTo>
                  <a:lnTo>
                    <a:pt x="157480" y="0"/>
                  </a:lnTo>
                  <a:lnTo>
                    <a:pt x="146050" y="5081"/>
                  </a:lnTo>
                  <a:lnTo>
                    <a:pt x="133350" y="11431"/>
                  </a:lnTo>
                  <a:lnTo>
                    <a:pt x="120650" y="19050"/>
                  </a:lnTo>
                  <a:lnTo>
                    <a:pt x="109220" y="26672"/>
                  </a:lnTo>
                  <a:lnTo>
                    <a:pt x="97790" y="36831"/>
                  </a:lnTo>
                  <a:lnTo>
                    <a:pt x="86360" y="45722"/>
                  </a:lnTo>
                  <a:lnTo>
                    <a:pt x="76200" y="57150"/>
                  </a:lnTo>
                  <a:lnTo>
                    <a:pt x="67310" y="69850"/>
                  </a:lnTo>
                  <a:lnTo>
                    <a:pt x="59690" y="82550"/>
                  </a:lnTo>
                  <a:lnTo>
                    <a:pt x="52070" y="95250"/>
                  </a:lnTo>
                  <a:lnTo>
                    <a:pt x="46990" y="109222"/>
                  </a:lnTo>
                  <a:lnTo>
                    <a:pt x="41910" y="121922"/>
                  </a:lnTo>
                  <a:lnTo>
                    <a:pt x="38100" y="135891"/>
                  </a:lnTo>
                  <a:lnTo>
                    <a:pt x="36830" y="149861"/>
                  </a:lnTo>
                  <a:lnTo>
                    <a:pt x="35560" y="163831"/>
                  </a:lnTo>
                  <a:lnTo>
                    <a:pt x="35560" y="176531"/>
                  </a:lnTo>
                  <a:lnTo>
                    <a:pt x="36830" y="189231"/>
                  </a:lnTo>
                  <a:lnTo>
                    <a:pt x="38100" y="200661"/>
                  </a:lnTo>
                  <a:lnTo>
                    <a:pt x="43180" y="212091"/>
                  </a:lnTo>
                  <a:lnTo>
                    <a:pt x="49530" y="226061"/>
                  </a:lnTo>
                  <a:lnTo>
                    <a:pt x="58420" y="238761"/>
                  </a:lnTo>
                  <a:lnTo>
                    <a:pt x="69850" y="248922"/>
                  </a:lnTo>
                  <a:lnTo>
                    <a:pt x="82550" y="256541"/>
                  </a:lnTo>
                  <a:lnTo>
                    <a:pt x="97790" y="262891"/>
                  </a:lnTo>
                  <a:lnTo>
                    <a:pt x="113030" y="266700"/>
                  </a:lnTo>
                  <a:lnTo>
                    <a:pt x="129540" y="266700"/>
                  </a:lnTo>
                  <a:lnTo>
                    <a:pt x="179070" y="265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6253480" y="17706339"/>
            <a:ext cx="853441" cy="347982"/>
            <a:chOff x="6253480" y="17706339"/>
            <a:chExt cx="853441" cy="347982"/>
          </a:xfrm>
        </p:grpSpPr>
        <p:sp>
          <p:nvSpPr>
            <p:cNvPr id="560" name="Freeform 559"/>
            <p:cNvSpPr/>
            <p:nvPr/>
          </p:nvSpPr>
          <p:spPr>
            <a:xfrm>
              <a:off x="6253480" y="17706339"/>
              <a:ext cx="347981" cy="321312"/>
            </a:xfrm>
            <a:custGeom>
              <a:avLst/>
              <a:gdLst/>
              <a:ahLst/>
              <a:cxnLst/>
              <a:rect l="0" t="0" r="0" b="0"/>
              <a:pathLst>
                <a:path w="347981" h="321312">
                  <a:moveTo>
                    <a:pt x="21590" y="85091"/>
                  </a:moveTo>
                  <a:lnTo>
                    <a:pt x="16510" y="101600"/>
                  </a:lnTo>
                  <a:lnTo>
                    <a:pt x="12700" y="110491"/>
                  </a:lnTo>
                  <a:lnTo>
                    <a:pt x="6350" y="134622"/>
                  </a:lnTo>
                  <a:lnTo>
                    <a:pt x="5080" y="147322"/>
                  </a:lnTo>
                  <a:lnTo>
                    <a:pt x="3810" y="160022"/>
                  </a:lnTo>
                  <a:lnTo>
                    <a:pt x="2540" y="173991"/>
                  </a:lnTo>
                  <a:lnTo>
                    <a:pt x="1270" y="186691"/>
                  </a:lnTo>
                  <a:lnTo>
                    <a:pt x="1270" y="214631"/>
                  </a:lnTo>
                  <a:lnTo>
                    <a:pt x="0" y="256541"/>
                  </a:lnTo>
                  <a:lnTo>
                    <a:pt x="1270" y="271781"/>
                  </a:lnTo>
                  <a:lnTo>
                    <a:pt x="3810" y="288291"/>
                  </a:lnTo>
                  <a:lnTo>
                    <a:pt x="6350" y="304800"/>
                  </a:lnTo>
                  <a:lnTo>
                    <a:pt x="11430" y="312422"/>
                  </a:lnTo>
                  <a:lnTo>
                    <a:pt x="17780" y="313691"/>
                  </a:lnTo>
                  <a:lnTo>
                    <a:pt x="26670" y="311150"/>
                  </a:lnTo>
                  <a:lnTo>
                    <a:pt x="33020" y="306072"/>
                  </a:lnTo>
                  <a:lnTo>
                    <a:pt x="38100" y="298450"/>
                  </a:lnTo>
                  <a:lnTo>
                    <a:pt x="43180" y="290831"/>
                  </a:lnTo>
                  <a:lnTo>
                    <a:pt x="48260" y="280672"/>
                  </a:lnTo>
                  <a:lnTo>
                    <a:pt x="52070" y="269241"/>
                  </a:lnTo>
                  <a:lnTo>
                    <a:pt x="55880" y="256541"/>
                  </a:lnTo>
                  <a:lnTo>
                    <a:pt x="59690" y="243841"/>
                  </a:lnTo>
                  <a:lnTo>
                    <a:pt x="67310" y="217172"/>
                  </a:lnTo>
                  <a:lnTo>
                    <a:pt x="71120" y="204472"/>
                  </a:lnTo>
                  <a:lnTo>
                    <a:pt x="77470" y="193041"/>
                  </a:lnTo>
                  <a:lnTo>
                    <a:pt x="82550" y="181611"/>
                  </a:lnTo>
                  <a:lnTo>
                    <a:pt x="88900" y="170181"/>
                  </a:lnTo>
                  <a:lnTo>
                    <a:pt x="92710" y="158750"/>
                  </a:lnTo>
                  <a:lnTo>
                    <a:pt x="97790" y="148591"/>
                  </a:lnTo>
                  <a:lnTo>
                    <a:pt x="104140" y="138431"/>
                  </a:lnTo>
                  <a:lnTo>
                    <a:pt x="111760" y="130811"/>
                  </a:lnTo>
                  <a:lnTo>
                    <a:pt x="119380" y="121922"/>
                  </a:lnTo>
                  <a:lnTo>
                    <a:pt x="127000" y="120650"/>
                  </a:lnTo>
                  <a:lnTo>
                    <a:pt x="133350" y="121922"/>
                  </a:lnTo>
                  <a:lnTo>
                    <a:pt x="137160" y="127000"/>
                  </a:lnTo>
                  <a:lnTo>
                    <a:pt x="142240" y="135891"/>
                  </a:lnTo>
                  <a:lnTo>
                    <a:pt x="146050" y="144781"/>
                  </a:lnTo>
                  <a:lnTo>
                    <a:pt x="149860" y="156211"/>
                  </a:lnTo>
                  <a:lnTo>
                    <a:pt x="153670" y="168911"/>
                  </a:lnTo>
                  <a:lnTo>
                    <a:pt x="161290" y="195581"/>
                  </a:lnTo>
                  <a:lnTo>
                    <a:pt x="172720" y="236222"/>
                  </a:lnTo>
                  <a:lnTo>
                    <a:pt x="179070" y="266700"/>
                  </a:lnTo>
                  <a:lnTo>
                    <a:pt x="182880" y="283211"/>
                  </a:lnTo>
                  <a:lnTo>
                    <a:pt x="187960" y="297181"/>
                  </a:lnTo>
                  <a:lnTo>
                    <a:pt x="193040" y="307341"/>
                  </a:lnTo>
                  <a:lnTo>
                    <a:pt x="199390" y="317500"/>
                  </a:lnTo>
                  <a:lnTo>
                    <a:pt x="205740" y="321311"/>
                  </a:lnTo>
                  <a:lnTo>
                    <a:pt x="212090" y="318772"/>
                  </a:lnTo>
                  <a:lnTo>
                    <a:pt x="218440" y="314961"/>
                  </a:lnTo>
                  <a:lnTo>
                    <a:pt x="226060" y="306072"/>
                  </a:lnTo>
                  <a:lnTo>
                    <a:pt x="232410" y="294641"/>
                  </a:lnTo>
                  <a:lnTo>
                    <a:pt x="238760" y="280672"/>
                  </a:lnTo>
                  <a:lnTo>
                    <a:pt x="245110" y="266700"/>
                  </a:lnTo>
                  <a:lnTo>
                    <a:pt x="250190" y="252731"/>
                  </a:lnTo>
                  <a:lnTo>
                    <a:pt x="254000" y="238761"/>
                  </a:lnTo>
                  <a:lnTo>
                    <a:pt x="259080" y="224791"/>
                  </a:lnTo>
                  <a:lnTo>
                    <a:pt x="266700" y="196850"/>
                  </a:lnTo>
                  <a:lnTo>
                    <a:pt x="270510" y="181611"/>
                  </a:lnTo>
                  <a:lnTo>
                    <a:pt x="278130" y="149861"/>
                  </a:lnTo>
                  <a:lnTo>
                    <a:pt x="281940" y="133350"/>
                  </a:lnTo>
                  <a:lnTo>
                    <a:pt x="288290" y="118111"/>
                  </a:lnTo>
                  <a:lnTo>
                    <a:pt x="293370" y="104141"/>
                  </a:lnTo>
                  <a:lnTo>
                    <a:pt x="303530" y="77472"/>
                  </a:lnTo>
                  <a:lnTo>
                    <a:pt x="307340" y="66041"/>
                  </a:lnTo>
                  <a:lnTo>
                    <a:pt x="312420" y="54611"/>
                  </a:lnTo>
                  <a:lnTo>
                    <a:pt x="318770" y="43181"/>
                  </a:lnTo>
                  <a:lnTo>
                    <a:pt x="347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6592570" y="17793970"/>
              <a:ext cx="180341" cy="226061"/>
            </a:xfrm>
            <a:custGeom>
              <a:avLst/>
              <a:gdLst/>
              <a:ahLst/>
              <a:cxnLst/>
              <a:rect l="0" t="0" r="0" b="0"/>
              <a:pathLst>
                <a:path w="180341" h="226061">
                  <a:moveTo>
                    <a:pt x="40640" y="17780"/>
                  </a:moveTo>
                  <a:lnTo>
                    <a:pt x="5080" y="123191"/>
                  </a:lnTo>
                  <a:lnTo>
                    <a:pt x="2540" y="137160"/>
                  </a:lnTo>
                  <a:lnTo>
                    <a:pt x="1270" y="153669"/>
                  </a:lnTo>
                  <a:lnTo>
                    <a:pt x="0" y="171450"/>
                  </a:lnTo>
                  <a:lnTo>
                    <a:pt x="2540" y="186691"/>
                  </a:lnTo>
                  <a:lnTo>
                    <a:pt x="5080" y="200660"/>
                  </a:lnTo>
                  <a:lnTo>
                    <a:pt x="10160" y="213360"/>
                  </a:lnTo>
                  <a:lnTo>
                    <a:pt x="19050" y="220980"/>
                  </a:lnTo>
                  <a:lnTo>
                    <a:pt x="30480" y="224791"/>
                  </a:lnTo>
                  <a:lnTo>
                    <a:pt x="44450" y="226060"/>
                  </a:lnTo>
                  <a:lnTo>
                    <a:pt x="57150" y="224791"/>
                  </a:lnTo>
                  <a:lnTo>
                    <a:pt x="68580" y="220980"/>
                  </a:lnTo>
                  <a:lnTo>
                    <a:pt x="80010" y="217169"/>
                  </a:lnTo>
                  <a:lnTo>
                    <a:pt x="91440" y="210819"/>
                  </a:lnTo>
                  <a:lnTo>
                    <a:pt x="102870" y="201930"/>
                  </a:lnTo>
                  <a:lnTo>
                    <a:pt x="113030" y="193041"/>
                  </a:lnTo>
                  <a:lnTo>
                    <a:pt x="123190" y="184150"/>
                  </a:lnTo>
                  <a:lnTo>
                    <a:pt x="132080" y="173991"/>
                  </a:lnTo>
                  <a:lnTo>
                    <a:pt x="139700" y="165100"/>
                  </a:lnTo>
                  <a:lnTo>
                    <a:pt x="147320" y="153669"/>
                  </a:lnTo>
                  <a:lnTo>
                    <a:pt x="154940" y="140969"/>
                  </a:lnTo>
                  <a:lnTo>
                    <a:pt x="162560" y="128269"/>
                  </a:lnTo>
                  <a:lnTo>
                    <a:pt x="168910" y="114300"/>
                  </a:lnTo>
                  <a:lnTo>
                    <a:pt x="173990" y="101600"/>
                  </a:lnTo>
                  <a:lnTo>
                    <a:pt x="179070" y="87630"/>
                  </a:lnTo>
                  <a:lnTo>
                    <a:pt x="180340" y="74930"/>
                  </a:lnTo>
                  <a:lnTo>
                    <a:pt x="180340" y="63500"/>
                  </a:lnTo>
                  <a:lnTo>
                    <a:pt x="179070" y="52069"/>
                  </a:lnTo>
                  <a:lnTo>
                    <a:pt x="173990" y="39369"/>
                  </a:lnTo>
                  <a:lnTo>
                    <a:pt x="166370" y="26669"/>
                  </a:lnTo>
                  <a:lnTo>
                    <a:pt x="154940" y="12700"/>
                  </a:lnTo>
                  <a:lnTo>
                    <a:pt x="142240" y="5080"/>
                  </a:lnTo>
                  <a:lnTo>
                    <a:pt x="125730" y="1269"/>
                  </a:lnTo>
                  <a:lnTo>
                    <a:pt x="107950" y="0"/>
                  </a:lnTo>
                  <a:lnTo>
                    <a:pt x="91440" y="1269"/>
                  </a:lnTo>
                  <a:lnTo>
                    <a:pt x="74930" y="5080"/>
                  </a:lnTo>
                  <a:lnTo>
                    <a:pt x="59690" y="8891"/>
                  </a:lnTo>
                  <a:lnTo>
                    <a:pt x="49530" y="15241"/>
                  </a:lnTo>
                  <a:lnTo>
                    <a:pt x="40640" y="24130"/>
                  </a:lnTo>
                  <a:lnTo>
                    <a:pt x="19050" y="4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817360" y="17773650"/>
              <a:ext cx="289561" cy="280671"/>
            </a:xfrm>
            <a:custGeom>
              <a:avLst/>
              <a:gdLst/>
              <a:ahLst/>
              <a:cxnLst/>
              <a:rect l="0" t="0" r="0" b="0"/>
              <a:pathLst>
                <a:path w="289561" h="280671">
                  <a:moveTo>
                    <a:pt x="5080" y="17780"/>
                  </a:moveTo>
                  <a:lnTo>
                    <a:pt x="16510" y="34289"/>
                  </a:lnTo>
                  <a:lnTo>
                    <a:pt x="17780" y="43180"/>
                  </a:lnTo>
                  <a:lnTo>
                    <a:pt x="19050" y="54611"/>
                  </a:lnTo>
                  <a:lnTo>
                    <a:pt x="17780" y="67311"/>
                  </a:lnTo>
                  <a:lnTo>
                    <a:pt x="16510" y="80011"/>
                  </a:lnTo>
                  <a:lnTo>
                    <a:pt x="16510" y="106680"/>
                  </a:lnTo>
                  <a:lnTo>
                    <a:pt x="15240" y="119380"/>
                  </a:lnTo>
                  <a:lnTo>
                    <a:pt x="12700" y="133350"/>
                  </a:lnTo>
                  <a:lnTo>
                    <a:pt x="1270" y="200661"/>
                  </a:lnTo>
                  <a:lnTo>
                    <a:pt x="0" y="218439"/>
                  </a:lnTo>
                  <a:lnTo>
                    <a:pt x="0" y="233680"/>
                  </a:lnTo>
                  <a:lnTo>
                    <a:pt x="2540" y="250189"/>
                  </a:lnTo>
                  <a:lnTo>
                    <a:pt x="5080" y="255270"/>
                  </a:lnTo>
                  <a:lnTo>
                    <a:pt x="10160" y="254000"/>
                  </a:lnTo>
                  <a:lnTo>
                    <a:pt x="15240" y="248920"/>
                  </a:lnTo>
                  <a:lnTo>
                    <a:pt x="20320" y="242570"/>
                  </a:lnTo>
                  <a:lnTo>
                    <a:pt x="24130" y="233680"/>
                  </a:lnTo>
                  <a:lnTo>
                    <a:pt x="27940" y="224789"/>
                  </a:lnTo>
                  <a:lnTo>
                    <a:pt x="33020" y="215900"/>
                  </a:lnTo>
                  <a:lnTo>
                    <a:pt x="36830" y="205739"/>
                  </a:lnTo>
                  <a:lnTo>
                    <a:pt x="39370" y="195580"/>
                  </a:lnTo>
                  <a:lnTo>
                    <a:pt x="43180" y="184150"/>
                  </a:lnTo>
                  <a:lnTo>
                    <a:pt x="50800" y="158750"/>
                  </a:lnTo>
                  <a:lnTo>
                    <a:pt x="55880" y="146050"/>
                  </a:lnTo>
                  <a:lnTo>
                    <a:pt x="60960" y="132080"/>
                  </a:lnTo>
                  <a:lnTo>
                    <a:pt x="67310" y="118111"/>
                  </a:lnTo>
                  <a:lnTo>
                    <a:pt x="80010" y="90170"/>
                  </a:lnTo>
                  <a:lnTo>
                    <a:pt x="86360" y="77470"/>
                  </a:lnTo>
                  <a:lnTo>
                    <a:pt x="93980" y="63500"/>
                  </a:lnTo>
                  <a:lnTo>
                    <a:pt x="102870" y="49530"/>
                  </a:lnTo>
                  <a:lnTo>
                    <a:pt x="113030" y="34289"/>
                  </a:lnTo>
                  <a:lnTo>
                    <a:pt x="121920" y="24130"/>
                  </a:lnTo>
                  <a:lnTo>
                    <a:pt x="132080" y="16511"/>
                  </a:lnTo>
                  <a:lnTo>
                    <a:pt x="142240" y="10161"/>
                  </a:lnTo>
                  <a:lnTo>
                    <a:pt x="154940" y="5080"/>
                  </a:lnTo>
                  <a:lnTo>
                    <a:pt x="170180" y="2539"/>
                  </a:lnTo>
                  <a:lnTo>
                    <a:pt x="185420" y="0"/>
                  </a:lnTo>
                  <a:lnTo>
                    <a:pt x="200660" y="3811"/>
                  </a:lnTo>
                  <a:lnTo>
                    <a:pt x="217170" y="10161"/>
                  </a:lnTo>
                  <a:lnTo>
                    <a:pt x="234950" y="20320"/>
                  </a:lnTo>
                  <a:lnTo>
                    <a:pt x="246380" y="30480"/>
                  </a:lnTo>
                  <a:lnTo>
                    <a:pt x="256540" y="43180"/>
                  </a:lnTo>
                  <a:lnTo>
                    <a:pt x="264160" y="55880"/>
                  </a:lnTo>
                  <a:lnTo>
                    <a:pt x="270510" y="69850"/>
                  </a:lnTo>
                  <a:lnTo>
                    <a:pt x="275590" y="85089"/>
                  </a:lnTo>
                  <a:lnTo>
                    <a:pt x="279400" y="101600"/>
                  </a:lnTo>
                  <a:lnTo>
                    <a:pt x="283210" y="118111"/>
                  </a:lnTo>
                  <a:lnTo>
                    <a:pt x="285750" y="134620"/>
                  </a:lnTo>
                  <a:lnTo>
                    <a:pt x="287020" y="151130"/>
                  </a:lnTo>
                  <a:lnTo>
                    <a:pt x="287020" y="167639"/>
                  </a:lnTo>
                  <a:lnTo>
                    <a:pt x="288290" y="198120"/>
                  </a:lnTo>
                  <a:lnTo>
                    <a:pt x="288290" y="212089"/>
                  </a:lnTo>
                  <a:lnTo>
                    <a:pt x="285750" y="227330"/>
                  </a:lnTo>
                  <a:lnTo>
                    <a:pt x="289560" y="280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4" name="Group 583"/>
          <p:cNvGrpSpPr/>
          <p:nvPr/>
        </p:nvGrpSpPr>
        <p:grpSpPr>
          <a:xfrm>
            <a:off x="379730" y="18329911"/>
            <a:ext cx="5737861" cy="681990"/>
            <a:chOff x="379730" y="18329911"/>
            <a:chExt cx="5737861" cy="681990"/>
          </a:xfrm>
        </p:grpSpPr>
        <p:sp>
          <p:nvSpPr>
            <p:cNvPr id="564" name="Freeform 563"/>
            <p:cNvSpPr/>
            <p:nvPr/>
          </p:nvSpPr>
          <p:spPr>
            <a:xfrm>
              <a:off x="379730" y="18486120"/>
              <a:ext cx="214631" cy="525781"/>
            </a:xfrm>
            <a:custGeom>
              <a:avLst/>
              <a:gdLst/>
              <a:ahLst/>
              <a:cxnLst/>
              <a:rect l="0" t="0" r="0" b="0"/>
              <a:pathLst>
                <a:path w="214631" h="525781">
                  <a:moveTo>
                    <a:pt x="83820" y="0"/>
                  </a:moveTo>
                  <a:lnTo>
                    <a:pt x="72390" y="21591"/>
                  </a:lnTo>
                  <a:lnTo>
                    <a:pt x="67310" y="35560"/>
                  </a:lnTo>
                  <a:lnTo>
                    <a:pt x="60960" y="52069"/>
                  </a:lnTo>
                  <a:lnTo>
                    <a:pt x="54610" y="69850"/>
                  </a:lnTo>
                  <a:lnTo>
                    <a:pt x="46990" y="86360"/>
                  </a:lnTo>
                  <a:lnTo>
                    <a:pt x="40640" y="101600"/>
                  </a:lnTo>
                  <a:lnTo>
                    <a:pt x="34290" y="116841"/>
                  </a:lnTo>
                  <a:lnTo>
                    <a:pt x="27940" y="133350"/>
                  </a:lnTo>
                  <a:lnTo>
                    <a:pt x="22860" y="149860"/>
                  </a:lnTo>
                  <a:lnTo>
                    <a:pt x="19050" y="166369"/>
                  </a:lnTo>
                  <a:lnTo>
                    <a:pt x="15240" y="184150"/>
                  </a:lnTo>
                  <a:lnTo>
                    <a:pt x="13970" y="203200"/>
                  </a:lnTo>
                  <a:lnTo>
                    <a:pt x="12700" y="223519"/>
                  </a:lnTo>
                  <a:lnTo>
                    <a:pt x="10160" y="242569"/>
                  </a:lnTo>
                  <a:lnTo>
                    <a:pt x="7620" y="261619"/>
                  </a:lnTo>
                  <a:lnTo>
                    <a:pt x="5080" y="279400"/>
                  </a:lnTo>
                  <a:lnTo>
                    <a:pt x="2540" y="297180"/>
                  </a:lnTo>
                  <a:lnTo>
                    <a:pt x="1270" y="314960"/>
                  </a:lnTo>
                  <a:lnTo>
                    <a:pt x="0" y="349250"/>
                  </a:lnTo>
                  <a:lnTo>
                    <a:pt x="0" y="379730"/>
                  </a:lnTo>
                  <a:lnTo>
                    <a:pt x="1270" y="394969"/>
                  </a:lnTo>
                  <a:lnTo>
                    <a:pt x="2540" y="408941"/>
                  </a:lnTo>
                  <a:lnTo>
                    <a:pt x="5080" y="424180"/>
                  </a:lnTo>
                  <a:lnTo>
                    <a:pt x="8890" y="439419"/>
                  </a:lnTo>
                  <a:lnTo>
                    <a:pt x="13970" y="455930"/>
                  </a:lnTo>
                  <a:lnTo>
                    <a:pt x="19050" y="472441"/>
                  </a:lnTo>
                  <a:lnTo>
                    <a:pt x="26670" y="485141"/>
                  </a:lnTo>
                  <a:lnTo>
                    <a:pt x="35560" y="496569"/>
                  </a:lnTo>
                  <a:lnTo>
                    <a:pt x="44450" y="506730"/>
                  </a:lnTo>
                  <a:lnTo>
                    <a:pt x="54610" y="510541"/>
                  </a:lnTo>
                  <a:lnTo>
                    <a:pt x="67310" y="511810"/>
                  </a:lnTo>
                  <a:lnTo>
                    <a:pt x="80010" y="509269"/>
                  </a:lnTo>
                  <a:lnTo>
                    <a:pt x="91440" y="505460"/>
                  </a:lnTo>
                  <a:lnTo>
                    <a:pt x="102870" y="500380"/>
                  </a:lnTo>
                  <a:lnTo>
                    <a:pt x="114300" y="495300"/>
                  </a:lnTo>
                  <a:lnTo>
                    <a:pt x="123190" y="487680"/>
                  </a:lnTo>
                  <a:lnTo>
                    <a:pt x="132080" y="480060"/>
                  </a:lnTo>
                  <a:lnTo>
                    <a:pt x="140970" y="471169"/>
                  </a:lnTo>
                  <a:lnTo>
                    <a:pt x="158750" y="450850"/>
                  </a:lnTo>
                  <a:lnTo>
                    <a:pt x="168910" y="440691"/>
                  </a:lnTo>
                  <a:lnTo>
                    <a:pt x="176530" y="430530"/>
                  </a:lnTo>
                  <a:lnTo>
                    <a:pt x="182880" y="420369"/>
                  </a:lnTo>
                  <a:lnTo>
                    <a:pt x="187960" y="410210"/>
                  </a:lnTo>
                  <a:lnTo>
                    <a:pt x="193040" y="400050"/>
                  </a:lnTo>
                  <a:lnTo>
                    <a:pt x="198120" y="388619"/>
                  </a:lnTo>
                  <a:lnTo>
                    <a:pt x="201930" y="378460"/>
                  </a:lnTo>
                  <a:lnTo>
                    <a:pt x="209550" y="358141"/>
                  </a:lnTo>
                  <a:lnTo>
                    <a:pt x="213360" y="346710"/>
                  </a:lnTo>
                  <a:lnTo>
                    <a:pt x="214630" y="335280"/>
                  </a:lnTo>
                  <a:lnTo>
                    <a:pt x="214630" y="322580"/>
                  </a:lnTo>
                  <a:lnTo>
                    <a:pt x="212090" y="309880"/>
                  </a:lnTo>
                  <a:lnTo>
                    <a:pt x="209550" y="298450"/>
                  </a:lnTo>
                  <a:lnTo>
                    <a:pt x="204470" y="289560"/>
                  </a:lnTo>
                  <a:lnTo>
                    <a:pt x="199390" y="280669"/>
                  </a:lnTo>
                  <a:lnTo>
                    <a:pt x="191770" y="274319"/>
                  </a:lnTo>
                  <a:lnTo>
                    <a:pt x="181610" y="270510"/>
                  </a:lnTo>
                  <a:lnTo>
                    <a:pt x="170180" y="267969"/>
                  </a:lnTo>
                  <a:lnTo>
                    <a:pt x="158750" y="270510"/>
                  </a:lnTo>
                  <a:lnTo>
                    <a:pt x="147320" y="274319"/>
                  </a:lnTo>
                  <a:lnTo>
                    <a:pt x="137160" y="281941"/>
                  </a:lnTo>
                  <a:lnTo>
                    <a:pt x="127000" y="289560"/>
                  </a:lnTo>
                  <a:lnTo>
                    <a:pt x="118110" y="298450"/>
                  </a:lnTo>
                  <a:lnTo>
                    <a:pt x="110490" y="307341"/>
                  </a:lnTo>
                  <a:lnTo>
                    <a:pt x="104140" y="318769"/>
                  </a:lnTo>
                  <a:lnTo>
                    <a:pt x="97790" y="330200"/>
                  </a:lnTo>
                  <a:lnTo>
                    <a:pt x="88900" y="354330"/>
                  </a:lnTo>
                  <a:lnTo>
                    <a:pt x="81280" y="377191"/>
                  </a:lnTo>
                  <a:lnTo>
                    <a:pt x="77470" y="389891"/>
                  </a:lnTo>
                  <a:lnTo>
                    <a:pt x="69850" y="415291"/>
                  </a:lnTo>
                  <a:lnTo>
                    <a:pt x="67310" y="431800"/>
                  </a:lnTo>
                  <a:lnTo>
                    <a:pt x="66040" y="449580"/>
                  </a:lnTo>
                  <a:lnTo>
                    <a:pt x="64770" y="467360"/>
                  </a:lnTo>
                  <a:lnTo>
                    <a:pt x="66040" y="482600"/>
                  </a:lnTo>
                  <a:lnTo>
                    <a:pt x="69850" y="495300"/>
                  </a:lnTo>
                  <a:lnTo>
                    <a:pt x="83820" y="525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712470" y="18906489"/>
              <a:ext cx="3811" cy="43182"/>
            </a:xfrm>
            <a:custGeom>
              <a:avLst/>
              <a:gdLst/>
              <a:ahLst/>
              <a:cxnLst/>
              <a:rect l="0" t="0" r="0" b="0"/>
              <a:pathLst>
                <a:path w="3811" h="43182">
                  <a:moveTo>
                    <a:pt x="3810" y="0"/>
                  </a:moveTo>
                  <a:lnTo>
                    <a:pt x="0" y="12700"/>
                  </a:lnTo>
                  <a:lnTo>
                    <a:pt x="3810" y="43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1126490" y="18403570"/>
              <a:ext cx="284481" cy="533401"/>
            </a:xfrm>
            <a:custGeom>
              <a:avLst/>
              <a:gdLst/>
              <a:ahLst/>
              <a:cxnLst/>
              <a:rect l="0" t="0" r="0" b="0"/>
              <a:pathLst>
                <a:path w="284481" h="533401">
                  <a:moveTo>
                    <a:pt x="284480" y="29210"/>
                  </a:moveTo>
                  <a:lnTo>
                    <a:pt x="267970" y="19050"/>
                  </a:lnTo>
                  <a:lnTo>
                    <a:pt x="256540" y="13969"/>
                  </a:lnTo>
                  <a:lnTo>
                    <a:pt x="243840" y="10160"/>
                  </a:lnTo>
                  <a:lnTo>
                    <a:pt x="228600" y="6350"/>
                  </a:lnTo>
                  <a:lnTo>
                    <a:pt x="213360" y="3810"/>
                  </a:lnTo>
                  <a:lnTo>
                    <a:pt x="196850" y="1269"/>
                  </a:lnTo>
                  <a:lnTo>
                    <a:pt x="180340" y="0"/>
                  </a:lnTo>
                  <a:lnTo>
                    <a:pt x="166370" y="1269"/>
                  </a:lnTo>
                  <a:lnTo>
                    <a:pt x="152400" y="2541"/>
                  </a:lnTo>
                  <a:lnTo>
                    <a:pt x="140970" y="3810"/>
                  </a:lnTo>
                  <a:lnTo>
                    <a:pt x="128270" y="7619"/>
                  </a:lnTo>
                  <a:lnTo>
                    <a:pt x="118110" y="12700"/>
                  </a:lnTo>
                  <a:lnTo>
                    <a:pt x="106680" y="19050"/>
                  </a:lnTo>
                  <a:lnTo>
                    <a:pt x="96520" y="25400"/>
                  </a:lnTo>
                  <a:lnTo>
                    <a:pt x="87630" y="34291"/>
                  </a:lnTo>
                  <a:lnTo>
                    <a:pt x="80010" y="43180"/>
                  </a:lnTo>
                  <a:lnTo>
                    <a:pt x="72390" y="53341"/>
                  </a:lnTo>
                  <a:lnTo>
                    <a:pt x="67310" y="62230"/>
                  </a:lnTo>
                  <a:lnTo>
                    <a:pt x="62230" y="72391"/>
                  </a:lnTo>
                  <a:lnTo>
                    <a:pt x="58420" y="83819"/>
                  </a:lnTo>
                  <a:lnTo>
                    <a:pt x="53340" y="96519"/>
                  </a:lnTo>
                  <a:lnTo>
                    <a:pt x="41910" y="133350"/>
                  </a:lnTo>
                  <a:lnTo>
                    <a:pt x="39370" y="144780"/>
                  </a:lnTo>
                  <a:lnTo>
                    <a:pt x="36830" y="156210"/>
                  </a:lnTo>
                  <a:lnTo>
                    <a:pt x="34290" y="168910"/>
                  </a:lnTo>
                  <a:lnTo>
                    <a:pt x="34290" y="182880"/>
                  </a:lnTo>
                  <a:lnTo>
                    <a:pt x="34290" y="194310"/>
                  </a:lnTo>
                  <a:lnTo>
                    <a:pt x="35560" y="205741"/>
                  </a:lnTo>
                  <a:lnTo>
                    <a:pt x="38100" y="217169"/>
                  </a:lnTo>
                  <a:lnTo>
                    <a:pt x="41910" y="227330"/>
                  </a:lnTo>
                  <a:lnTo>
                    <a:pt x="46990" y="236219"/>
                  </a:lnTo>
                  <a:lnTo>
                    <a:pt x="52070" y="245110"/>
                  </a:lnTo>
                  <a:lnTo>
                    <a:pt x="58420" y="252730"/>
                  </a:lnTo>
                  <a:lnTo>
                    <a:pt x="64770" y="260350"/>
                  </a:lnTo>
                  <a:lnTo>
                    <a:pt x="71120" y="267969"/>
                  </a:lnTo>
                  <a:lnTo>
                    <a:pt x="80010" y="274319"/>
                  </a:lnTo>
                  <a:lnTo>
                    <a:pt x="91440" y="281941"/>
                  </a:lnTo>
                  <a:lnTo>
                    <a:pt x="102870" y="289560"/>
                  </a:lnTo>
                  <a:lnTo>
                    <a:pt x="114300" y="294641"/>
                  </a:lnTo>
                  <a:lnTo>
                    <a:pt x="125730" y="299719"/>
                  </a:lnTo>
                  <a:lnTo>
                    <a:pt x="135890" y="304800"/>
                  </a:lnTo>
                  <a:lnTo>
                    <a:pt x="148590" y="308610"/>
                  </a:lnTo>
                  <a:lnTo>
                    <a:pt x="161290" y="312419"/>
                  </a:lnTo>
                  <a:lnTo>
                    <a:pt x="173990" y="317500"/>
                  </a:lnTo>
                  <a:lnTo>
                    <a:pt x="186690" y="321310"/>
                  </a:lnTo>
                  <a:lnTo>
                    <a:pt x="198120" y="327660"/>
                  </a:lnTo>
                  <a:lnTo>
                    <a:pt x="209550" y="334010"/>
                  </a:lnTo>
                  <a:lnTo>
                    <a:pt x="219710" y="339091"/>
                  </a:lnTo>
                  <a:lnTo>
                    <a:pt x="231140" y="342900"/>
                  </a:lnTo>
                  <a:lnTo>
                    <a:pt x="241300" y="347980"/>
                  </a:lnTo>
                  <a:lnTo>
                    <a:pt x="252730" y="354330"/>
                  </a:lnTo>
                  <a:lnTo>
                    <a:pt x="262890" y="361950"/>
                  </a:lnTo>
                  <a:lnTo>
                    <a:pt x="273050" y="370841"/>
                  </a:lnTo>
                  <a:lnTo>
                    <a:pt x="279400" y="382269"/>
                  </a:lnTo>
                  <a:lnTo>
                    <a:pt x="281940" y="394969"/>
                  </a:lnTo>
                  <a:lnTo>
                    <a:pt x="283210" y="410210"/>
                  </a:lnTo>
                  <a:lnTo>
                    <a:pt x="280670" y="422910"/>
                  </a:lnTo>
                  <a:lnTo>
                    <a:pt x="276860" y="433069"/>
                  </a:lnTo>
                  <a:lnTo>
                    <a:pt x="273050" y="443230"/>
                  </a:lnTo>
                  <a:lnTo>
                    <a:pt x="266700" y="452119"/>
                  </a:lnTo>
                  <a:lnTo>
                    <a:pt x="261620" y="462280"/>
                  </a:lnTo>
                  <a:lnTo>
                    <a:pt x="255270" y="472441"/>
                  </a:lnTo>
                  <a:lnTo>
                    <a:pt x="246380" y="481330"/>
                  </a:lnTo>
                  <a:lnTo>
                    <a:pt x="234950" y="490219"/>
                  </a:lnTo>
                  <a:lnTo>
                    <a:pt x="223520" y="497841"/>
                  </a:lnTo>
                  <a:lnTo>
                    <a:pt x="210820" y="504191"/>
                  </a:lnTo>
                  <a:lnTo>
                    <a:pt x="198120" y="510541"/>
                  </a:lnTo>
                  <a:lnTo>
                    <a:pt x="184150" y="514350"/>
                  </a:lnTo>
                  <a:lnTo>
                    <a:pt x="171450" y="519430"/>
                  </a:lnTo>
                  <a:lnTo>
                    <a:pt x="157480" y="523241"/>
                  </a:lnTo>
                  <a:lnTo>
                    <a:pt x="143510" y="527050"/>
                  </a:lnTo>
                  <a:lnTo>
                    <a:pt x="129540" y="529591"/>
                  </a:lnTo>
                  <a:lnTo>
                    <a:pt x="115570" y="532130"/>
                  </a:lnTo>
                  <a:lnTo>
                    <a:pt x="101600" y="533400"/>
                  </a:lnTo>
                  <a:lnTo>
                    <a:pt x="88900" y="532130"/>
                  </a:lnTo>
                  <a:lnTo>
                    <a:pt x="76200" y="530860"/>
                  </a:lnTo>
                  <a:lnTo>
                    <a:pt x="64770" y="528319"/>
                  </a:lnTo>
                  <a:lnTo>
                    <a:pt x="54610" y="524510"/>
                  </a:lnTo>
                  <a:lnTo>
                    <a:pt x="43180" y="520700"/>
                  </a:lnTo>
                  <a:lnTo>
                    <a:pt x="31750" y="514350"/>
                  </a:lnTo>
                  <a:lnTo>
                    <a:pt x="24130" y="508000"/>
                  </a:lnTo>
                  <a:lnTo>
                    <a:pt x="16510" y="499110"/>
                  </a:lnTo>
                  <a:lnTo>
                    <a:pt x="0" y="472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1463040" y="18496280"/>
              <a:ext cx="31751" cy="336551"/>
            </a:xfrm>
            <a:custGeom>
              <a:avLst/>
              <a:gdLst/>
              <a:ahLst/>
              <a:cxnLst/>
              <a:rect l="0" t="0" r="0" b="0"/>
              <a:pathLst>
                <a:path w="31751" h="336551">
                  <a:moveTo>
                    <a:pt x="0" y="0"/>
                  </a:moveTo>
                  <a:lnTo>
                    <a:pt x="11430" y="16509"/>
                  </a:lnTo>
                  <a:lnTo>
                    <a:pt x="15240" y="29209"/>
                  </a:lnTo>
                  <a:lnTo>
                    <a:pt x="16510" y="44450"/>
                  </a:lnTo>
                  <a:lnTo>
                    <a:pt x="19050" y="60959"/>
                  </a:lnTo>
                  <a:lnTo>
                    <a:pt x="19050" y="80009"/>
                  </a:lnTo>
                  <a:lnTo>
                    <a:pt x="20320" y="124459"/>
                  </a:lnTo>
                  <a:lnTo>
                    <a:pt x="21590" y="143509"/>
                  </a:lnTo>
                  <a:lnTo>
                    <a:pt x="24130" y="161290"/>
                  </a:lnTo>
                  <a:lnTo>
                    <a:pt x="26670" y="177800"/>
                  </a:lnTo>
                  <a:lnTo>
                    <a:pt x="27940" y="194309"/>
                  </a:lnTo>
                  <a:lnTo>
                    <a:pt x="29210" y="212090"/>
                  </a:lnTo>
                  <a:lnTo>
                    <a:pt x="30480" y="245109"/>
                  </a:lnTo>
                  <a:lnTo>
                    <a:pt x="31750" y="275590"/>
                  </a:lnTo>
                  <a:lnTo>
                    <a:pt x="30480" y="289559"/>
                  </a:lnTo>
                  <a:lnTo>
                    <a:pt x="29210" y="300990"/>
                  </a:lnTo>
                  <a:lnTo>
                    <a:pt x="2159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1421130" y="18665189"/>
              <a:ext cx="210821" cy="31751"/>
            </a:xfrm>
            <a:custGeom>
              <a:avLst/>
              <a:gdLst/>
              <a:ahLst/>
              <a:cxnLst/>
              <a:rect l="0" t="0" r="0" b="0"/>
              <a:pathLst>
                <a:path w="210821" h="31751">
                  <a:moveTo>
                    <a:pt x="0" y="31750"/>
                  </a:moveTo>
                  <a:lnTo>
                    <a:pt x="27940" y="31750"/>
                  </a:lnTo>
                  <a:lnTo>
                    <a:pt x="43180" y="30481"/>
                  </a:lnTo>
                  <a:lnTo>
                    <a:pt x="60960" y="27941"/>
                  </a:lnTo>
                  <a:lnTo>
                    <a:pt x="78740" y="25400"/>
                  </a:lnTo>
                  <a:lnTo>
                    <a:pt x="96520" y="22861"/>
                  </a:lnTo>
                  <a:lnTo>
                    <a:pt x="111760" y="20322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1576070" y="18656300"/>
              <a:ext cx="234951" cy="250190"/>
            </a:xfrm>
            <a:custGeom>
              <a:avLst/>
              <a:gdLst/>
              <a:ahLst/>
              <a:cxnLst/>
              <a:rect l="0" t="0" r="0" b="0"/>
              <a:pathLst>
                <a:path w="234951" h="250190">
                  <a:moveTo>
                    <a:pt x="213360" y="8889"/>
                  </a:moveTo>
                  <a:lnTo>
                    <a:pt x="191770" y="2539"/>
                  </a:lnTo>
                  <a:lnTo>
                    <a:pt x="179070" y="1270"/>
                  </a:lnTo>
                  <a:lnTo>
                    <a:pt x="165100" y="0"/>
                  </a:lnTo>
                  <a:lnTo>
                    <a:pt x="149860" y="0"/>
                  </a:lnTo>
                  <a:lnTo>
                    <a:pt x="135890" y="1270"/>
                  </a:lnTo>
                  <a:lnTo>
                    <a:pt x="123190" y="5080"/>
                  </a:lnTo>
                  <a:lnTo>
                    <a:pt x="111760" y="10161"/>
                  </a:lnTo>
                  <a:lnTo>
                    <a:pt x="100330" y="15239"/>
                  </a:lnTo>
                  <a:lnTo>
                    <a:pt x="88900" y="21589"/>
                  </a:lnTo>
                  <a:lnTo>
                    <a:pt x="77470" y="27939"/>
                  </a:lnTo>
                  <a:lnTo>
                    <a:pt x="68580" y="35561"/>
                  </a:lnTo>
                  <a:lnTo>
                    <a:pt x="59690" y="44450"/>
                  </a:lnTo>
                  <a:lnTo>
                    <a:pt x="50800" y="53339"/>
                  </a:lnTo>
                  <a:lnTo>
                    <a:pt x="41910" y="63500"/>
                  </a:lnTo>
                  <a:lnTo>
                    <a:pt x="22860" y="88900"/>
                  </a:lnTo>
                  <a:lnTo>
                    <a:pt x="15240" y="101600"/>
                  </a:lnTo>
                  <a:lnTo>
                    <a:pt x="8890" y="115570"/>
                  </a:lnTo>
                  <a:lnTo>
                    <a:pt x="3810" y="128270"/>
                  </a:lnTo>
                  <a:lnTo>
                    <a:pt x="1270" y="144780"/>
                  </a:lnTo>
                  <a:lnTo>
                    <a:pt x="0" y="162561"/>
                  </a:lnTo>
                  <a:lnTo>
                    <a:pt x="1270" y="181611"/>
                  </a:lnTo>
                  <a:lnTo>
                    <a:pt x="5080" y="196850"/>
                  </a:lnTo>
                  <a:lnTo>
                    <a:pt x="11430" y="208280"/>
                  </a:lnTo>
                  <a:lnTo>
                    <a:pt x="19050" y="219711"/>
                  </a:lnTo>
                  <a:lnTo>
                    <a:pt x="29210" y="224789"/>
                  </a:lnTo>
                  <a:lnTo>
                    <a:pt x="40640" y="227330"/>
                  </a:lnTo>
                  <a:lnTo>
                    <a:pt x="52070" y="228600"/>
                  </a:lnTo>
                  <a:lnTo>
                    <a:pt x="64770" y="226061"/>
                  </a:lnTo>
                  <a:lnTo>
                    <a:pt x="74930" y="223520"/>
                  </a:lnTo>
                  <a:lnTo>
                    <a:pt x="86360" y="218439"/>
                  </a:lnTo>
                  <a:lnTo>
                    <a:pt x="99060" y="210820"/>
                  </a:lnTo>
                  <a:lnTo>
                    <a:pt x="111760" y="200661"/>
                  </a:lnTo>
                  <a:lnTo>
                    <a:pt x="124460" y="189230"/>
                  </a:lnTo>
                  <a:lnTo>
                    <a:pt x="137160" y="176530"/>
                  </a:lnTo>
                  <a:lnTo>
                    <a:pt x="148590" y="163830"/>
                  </a:lnTo>
                  <a:lnTo>
                    <a:pt x="160020" y="151130"/>
                  </a:lnTo>
                  <a:lnTo>
                    <a:pt x="168910" y="137161"/>
                  </a:lnTo>
                  <a:lnTo>
                    <a:pt x="177800" y="123189"/>
                  </a:lnTo>
                  <a:lnTo>
                    <a:pt x="186690" y="110489"/>
                  </a:lnTo>
                  <a:lnTo>
                    <a:pt x="193040" y="95250"/>
                  </a:lnTo>
                  <a:lnTo>
                    <a:pt x="199390" y="78739"/>
                  </a:lnTo>
                  <a:lnTo>
                    <a:pt x="212090" y="35561"/>
                  </a:lnTo>
                  <a:lnTo>
                    <a:pt x="215900" y="22861"/>
                  </a:lnTo>
                  <a:lnTo>
                    <a:pt x="217170" y="19050"/>
                  </a:lnTo>
                  <a:lnTo>
                    <a:pt x="214630" y="21589"/>
                  </a:lnTo>
                  <a:lnTo>
                    <a:pt x="210820" y="27939"/>
                  </a:lnTo>
                  <a:lnTo>
                    <a:pt x="208280" y="38100"/>
                  </a:lnTo>
                  <a:lnTo>
                    <a:pt x="207010" y="50800"/>
                  </a:lnTo>
                  <a:lnTo>
                    <a:pt x="205740" y="64770"/>
                  </a:lnTo>
                  <a:lnTo>
                    <a:pt x="204470" y="78739"/>
                  </a:lnTo>
                  <a:lnTo>
                    <a:pt x="204470" y="106680"/>
                  </a:lnTo>
                  <a:lnTo>
                    <a:pt x="203200" y="148589"/>
                  </a:lnTo>
                  <a:lnTo>
                    <a:pt x="205740" y="165100"/>
                  </a:lnTo>
                  <a:lnTo>
                    <a:pt x="209550" y="182880"/>
                  </a:lnTo>
                  <a:lnTo>
                    <a:pt x="234950" y="2501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1971040" y="18496280"/>
              <a:ext cx="39371" cy="347982"/>
            </a:xfrm>
            <a:custGeom>
              <a:avLst/>
              <a:gdLst/>
              <a:ahLst/>
              <a:cxnLst/>
              <a:rect l="0" t="0" r="0" b="0"/>
              <a:pathLst>
                <a:path w="39371" h="347982">
                  <a:moveTo>
                    <a:pt x="39370" y="0"/>
                  </a:moveTo>
                  <a:lnTo>
                    <a:pt x="34290" y="27940"/>
                  </a:lnTo>
                  <a:lnTo>
                    <a:pt x="31750" y="39370"/>
                  </a:lnTo>
                  <a:lnTo>
                    <a:pt x="27940" y="50800"/>
                  </a:lnTo>
                  <a:lnTo>
                    <a:pt x="25400" y="62231"/>
                  </a:lnTo>
                  <a:lnTo>
                    <a:pt x="21590" y="74931"/>
                  </a:lnTo>
                  <a:lnTo>
                    <a:pt x="15240" y="105409"/>
                  </a:lnTo>
                  <a:lnTo>
                    <a:pt x="12700" y="121920"/>
                  </a:lnTo>
                  <a:lnTo>
                    <a:pt x="11430" y="138431"/>
                  </a:lnTo>
                  <a:lnTo>
                    <a:pt x="10160" y="156209"/>
                  </a:lnTo>
                  <a:lnTo>
                    <a:pt x="8890" y="171450"/>
                  </a:lnTo>
                  <a:lnTo>
                    <a:pt x="6350" y="186690"/>
                  </a:lnTo>
                  <a:lnTo>
                    <a:pt x="3810" y="201931"/>
                  </a:lnTo>
                  <a:lnTo>
                    <a:pt x="1270" y="217170"/>
                  </a:lnTo>
                  <a:lnTo>
                    <a:pt x="0" y="233681"/>
                  </a:lnTo>
                  <a:lnTo>
                    <a:pt x="0" y="251459"/>
                  </a:lnTo>
                  <a:lnTo>
                    <a:pt x="0" y="265431"/>
                  </a:lnTo>
                  <a:lnTo>
                    <a:pt x="1270" y="279400"/>
                  </a:lnTo>
                  <a:lnTo>
                    <a:pt x="3810" y="290831"/>
                  </a:lnTo>
                  <a:lnTo>
                    <a:pt x="6350" y="303531"/>
                  </a:lnTo>
                  <a:lnTo>
                    <a:pt x="8890" y="314959"/>
                  </a:lnTo>
                  <a:lnTo>
                    <a:pt x="19050" y="347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2073910" y="18623280"/>
              <a:ext cx="236221" cy="255271"/>
            </a:xfrm>
            <a:custGeom>
              <a:avLst/>
              <a:gdLst/>
              <a:ahLst/>
              <a:cxnLst/>
              <a:rect l="0" t="0" r="0" b="0"/>
              <a:pathLst>
                <a:path w="236221" h="255271">
                  <a:moveTo>
                    <a:pt x="0" y="105409"/>
                  </a:moveTo>
                  <a:lnTo>
                    <a:pt x="11430" y="121920"/>
                  </a:lnTo>
                  <a:lnTo>
                    <a:pt x="20320" y="127000"/>
                  </a:lnTo>
                  <a:lnTo>
                    <a:pt x="33020" y="129540"/>
                  </a:lnTo>
                  <a:lnTo>
                    <a:pt x="45720" y="132081"/>
                  </a:lnTo>
                  <a:lnTo>
                    <a:pt x="63500" y="130809"/>
                  </a:lnTo>
                  <a:lnTo>
                    <a:pt x="83820" y="128270"/>
                  </a:lnTo>
                  <a:lnTo>
                    <a:pt x="105410" y="124459"/>
                  </a:lnTo>
                  <a:lnTo>
                    <a:pt x="123190" y="119381"/>
                  </a:lnTo>
                  <a:lnTo>
                    <a:pt x="138430" y="115570"/>
                  </a:lnTo>
                  <a:lnTo>
                    <a:pt x="151130" y="111759"/>
                  </a:lnTo>
                  <a:lnTo>
                    <a:pt x="163830" y="107950"/>
                  </a:lnTo>
                  <a:lnTo>
                    <a:pt x="176530" y="101600"/>
                  </a:lnTo>
                  <a:lnTo>
                    <a:pt x="187960" y="95250"/>
                  </a:lnTo>
                  <a:lnTo>
                    <a:pt x="199390" y="88900"/>
                  </a:lnTo>
                  <a:lnTo>
                    <a:pt x="209550" y="82550"/>
                  </a:lnTo>
                  <a:lnTo>
                    <a:pt x="220980" y="76200"/>
                  </a:lnTo>
                  <a:lnTo>
                    <a:pt x="227330" y="66040"/>
                  </a:lnTo>
                  <a:lnTo>
                    <a:pt x="232410" y="53340"/>
                  </a:lnTo>
                  <a:lnTo>
                    <a:pt x="236220" y="39370"/>
                  </a:lnTo>
                  <a:lnTo>
                    <a:pt x="233680" y="26670"/>
                  </a:lnTo>
                  <a:lnTo>
                    <a:pt x="227330" y="16509"/>
                  </a:lnTo>
                  <a:lnTo>
                    <a:pt x="218440" y="7620"/>
                  </a:lnTo>
                  <a:lnTo>
                    <a:pt x="205740" y="2540"/>
                  </a:lnTo>
                  <a:lnTo>
                    <a:pt x="189230" y="0"/>
                  </a:lnTo>
                  <a:lnTo>
                    <a:pt x="171450" y="0"/>
                  </a:lnTo>
                  <a:lnTo>
                    <a:pt x="157480" y="2540"/>
                  </a:lnTo>
                  <a:lnTo>
                    <a:pt x="143510" y="6350"/>
                  </a:lnTo>
                  <a:lnTo>
                    <a:pt x="130810" y="11431"/>
                  </a:lnTo>
                  <a:lnTo>
                    <a:pt x="119380" y="17781"/>
                  </a:lnTo>
                  <a:lnTo>
                    <a:pt x="107950" y="25400"/>
                  </a:lnTo>
                  <a:lnTo>
                    <a:pt x="96520" y="34290"/>
                  </a:lnTo>
                  <a:lnTo>
                    <a:pt x="85090" y="44450"/>
                  </a:lnTo>
                  <a:lnTo>
                    <a:pt x="74930" y="53340"/>
                  </a:lnTo>
                  <a:lnTo>
                    <a:pt x="63500" y="63500"/>
                  </a:lnTo>
                  <a:lnTo>
                    <a:pt x="55880" y="74931"/>
                  </a:lnTo>
                  <a:lnTo>
                    <a:pt x="48260" y="87631"/>
                  </a:lnTo>
                  <a:lnTo>
                    <a:pt x="43180" y="100331"/>
                  </a:lnTo>
                  <a:lnTo>
                    <a:pt x="39370" y="113031"/>
                  </a:lnTo>
                  <a:lnTo>
                    <a:pt x="36830" y="127000"/>
                  </a:lnTo>
                  <a:lnTo>
                    <a:pt x="35560" y="140970"/>
                  </a:lnTo>
                  <a:lnTo>
                    <a:pt x="35560" y="153670"/>
                  </a:lnTo>
                  <a:lnTo>
                    <a:pt x="36830" y="165100"/>
                  </a:lnTo>
                  <a:lnTo>
                    <a:pt x="38100" y="176531"/>
                  </a:lnTo>
                  <a:lnTo>
                    <a:pt x="40640" y="187959"/>
                  </a:lnTo>
                  <a:lnTo>
                    <a:pt x="43180" y="198120"/>
                  </a:lnTo>
                  <a:lnTo>
                    <a:pt x="46990" y="209550"/>
                  </a:lnTo>
                  <a:lnTo>
                    <a:pt x="52070" y="219709"/>
                  </a:lnTo>
                  <a:lnTo>
                    <a:pt x="59690" y="227331"/>
                  </a:lnTo>
                  <a:lnTo>
                    <a:pt x="67310" y="236220"/>
                  </a:lnTo>
                  <a:lnTo>
                    <a:pt x="77470" y="242570"/>
                  </a:lnTo>
                  <a:lnTo>
                    <a:pt x="86360" y="247650"/>
                  </a:lnTo>
                  <a:lnTo>
                    <a:pt x="96520" y="252731"/>
                  </a:lnTo>
                  <a:lnTo>
                    <a:pt x="110490" y="255270"/>
                  </a:lnTo>
                  <a:lnTo>
                    <a:pt x="125730" y="255270"/>
                  </a:lnTo>
                  <a:lnTo>
                    <a:pt x="179070" y="252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2353310" y="18609311"/>
              <a:ext cx="426721" cy="266701"/>
            </a:xfrm>
            <a:custGeom>
              <a:avLst/>
              <a:gdLst/>
              <a:ahLst/>
              <a:cxnLst/>
              <a:rect l="0" t="0" r="0" b="0"/>
              <a:pathLst>
                <a:path w="426721" h="266701">
                  <a:moveTo>
                    <a:pt x="36830" y="24128"/>
                  </a:moveTo>
                  <a:lnTo>
                    <a:pt x="25400" y="46989"/>
                  </a:lnTo>
                  <a:lnTo>
                    <a:pt x="21590" y="58419"/>
                  </a:lnTo>
                  <a:lnTo>
                    <a:pt x="16510" y="72389"/>
                  </a:lnTo>
                  <a:lnTo>
                    <a:pt x="12700" y="87628"/>
                  </a:lnTo>
                  <a:lnTo>
                    <a:pt x="8890" y="101600"/>
                  </a:lnTo>
                  <a:lnTo>
                    <a:pt x="1270" y="127000"/>
                  </a:lnTo>
                  <a:lnTo>
                    <a:pt x="0" y="138428"/>
                  </a:lnTo>
                  <a:lnTo>
                    <a:pt x="1270" y="148589"/>
                  </a:lnTo>
                  <a:lnTo>
                    <a:pt x="2540" y="160019"/>
                  </a:lnTo>
                  <a:lnTo>
                    <a:pt x="3810" y="172719"/>
                  </a:lnTo>
                  <a:lnTo>
                    <a:pt x="3810" y="187959"/>
                  </a:lnTo>
                  <a:lnTo>
                    <a:pt x="3810" y="203200"/>
                  </a:lnTo>
                  <a:lnTo>
                    <a:pt x="5080" y="207009"/>
                  </a:lnTo>
                  <a:lnTo>
                    <a:pt x="7620" y="201928"/>
                  </a:lnTo>
                  <a:lnTo>
                    <a:pt x="10160" y="191769"/>
                  </a:lnTo>
                  <a:lnTo>
                    <a:pt x="12700" y="180339"/>
                  </a:lnTo>
                  <a:lnTo>
                    <a:pt x="12700" y="167639"/>
                  </a:lnTo>
                  <a:lnTo>
                    <a:pt x="13970" y="154939"/>
                  </a:lnTo>
                  <a:lnTo>
                    <a:pt x="15240" y="138428"/>
                  </a:lnTo>
                  <a:lnTo>
                    <a:pt x="20320" y="97789"/>
                  </a:lnTo>
                  <a:lnTo>
                    <a:pt x="24130" y="80009"/>
                  </a:lnTo>
                  <a:lnTo>
                    <a:pt x="26670" y="64769"/>
                  </a:lnTo>
                  <a:lnTo>
                    <a:pt x="30480" y="50800"/>
                  </a:lnTo>
                  <a:lnTo>
                    <a:pt x="34290" y="39369"/>
                  </a:lnTo>
                  <a:lnTo>
                    <a:pt x="39370" y="30478"/>
                  </a:lnTo>
                  <a:lnTo>
                    <a:pt x="45720" y="20319"/>
                  </a:lnTo>
                  <a:lnTo>
                    <a:pt x="53340" y="13969"/>
                  </a:lnTo>
                  <a:lnTo>
                    <a:pt x="62230" y="7619"/>
                  </a:lnTo>
                  <a:lnTo>
                    <a:pt x="71120" y="2539"/>
                  </a:lnTo>
                  <a:lnTo>
                    <a:pt x="80010" y="0"/>
                  </a:lnTo>
                  <a:lnTo>
                    <a:pt x="90170" y="0"/>
                  </a:lnTo>
                  <a:lnTo>
                    <a:pt x="100330" y="1269"/>
                  </a:lnTo>
                  <a:lnTo>
                    <a:pt x="109220" y="3809"/>
                  </a:lnTo>
                  <a:lnTo>
                    <a:pt x="118110" y="8889"/>
                  </a:lnTo>
                  <a:lnTo>
                    <a:pt x="125730" y="13969"/>
                  </a:lnTo>
                  <a:lnTo>
                    <a:pt x="133350" y="21589"/>
                  </a:lnTo>
                  <a:lnTo>
                    <a:pt x="140970" y="31750"/>
                  </a:lnTo>
                  <a:lnTo>
                    <a:pt x="148590" y="43178"/>
                  </a:lnTo>
                  <a:lnTo>
                    <a:pt x="156210" y="55878"/>
                  </a:lnTo>
                  <a:lnTo>
                    <a:pt x="162560" y="68578"/>
                  </a:lnTo>
                  <a:lnTo>
                    <a:pt x="170180" y="81278"/>
                  </a:lnTo>
                  <a:lnTo>
                    <a:pt x="175260" y="95250"/>
                  </a:lnTo>
                  <a:lnTo>
                    <a:pt x="180340" y="109219"/>
                  </a:lnTo>
                  <a:lnTo>
                    <a:pt x="185420" y="123189"/>
                  </a:lnTo>
                  <a:lnTo>
                    <a:pt x="189230" y="137159"/>
                  </a:lnTo>
                  <a:lnTo>
                    <a:pt x="196850" y="165100"/>
                  </a:lnTo>
                  <a:lnTo>
                    <a:pt x="199390" y="180339"/>
                  </a:lnTo>
                  <a:lnTo>
                    <a:pt x="201930" y="199389"/>
                  </a:lnTo>
                  <a:lnTo>
                    <a:pt x="203200" y="217169"/>
                  </a:lnTo>
                  <a:lnTo>
                    <a:pt x="205740" y="224789"/>
                  </a:lnTo>
                  <a:lnTo>
                    <a:pt x="210820" y="223519"/>
                  </a:lnTo>
                  <a:lnTo>
                    <a:pt x="215900" y="215900"/>
                  </a:lnTo>
                  <a:lnTo>
                    <a:pt x="220980" y="207009"/>
                  </a:lnTo>
                  <a:lnTo>
                    <a:pt x="227330" y="196850"/>
                  </a:lnTo>
                  <a:lnTo>
                    <a:pt x="233680" y="184150"/>
                  </a:lnTo>
                  <a:lnTo>
                    <a:pt x="241300" y="171450"/>
                  </a:lnTo>
                  <a:lnTo>
                    <a:pt x="247650" y="156209"/>
                  </a:lnTo>
                  <a:lnTo>
                    <a:pt x="254000" y="139700"/>
                  </a:lnTo>
                  <a:lnTo>
                    <a:pt x="267970" y="110489"/>
                  </a:lnTo>
                  <a:lnTo>
                    <a:pt x="275590" y="95250"/>
                  </a:lnTo>
                  <a:lnTo>
                    <a:pt x="281940" y="82550"/>
                  </a:lnTo>
                  <a:lnTo>
                    <a:pt x="289560" y="69850"/>
                  </a:lnTo>
                  <a:lnTo>
                    <a:pt x="295910" y="58419"/>
                  </a:lnTo>
                  <a:lnTo>
                    <a:pt x="304800" y="46989"/>
                  </a:lnTo>
                  <a:lnTo>
                    <a:pt x="313690" y="35559"/>
                  </a:lnTo>
                  <a:lnTo>
                    <a:pt x="322580" y="24128"/>
                  </a:lnTo>
                  <a:lnTo>
                    <a:pt x="334010" y="19050"/>
                  </a:lnTo>
                  <a:lnTo>
                    <a:pt x="345440" y="15239"/>
                  </a:lnTo>
                  <a:lnTo>
                    <a:pt x="358140" y="15239"/>
                  </a:lnTo>
                  <a:lnTo>
                    <a:pt x="368300" y="17778"/>
                  </a:lnTo>
                  <a:lnTo>
                    <a:pt x="375920" y="24128"/>
                  </a:lnTo>
                  <a:lnTo>
                    <a:pt x="382270" y="30478"/>
                  </a:lnTo>
                  <a:lnTo>
                    <a:pt x="386080" y="40639"/>
                  </a:lnTo>
                  <a:lnTo>
                    <a:pt x="388620" y="50800"/>
                  </a:lnTo>
                  <a:lnTo>
                    <a:pt x="391160" y="63500"/>
                  </a:lnTo>
                  <a:lnTo>
                    <a:pt x="393700" y="76200"/>
                  </a:lnTo>
                  <a:lnTo>
                    <a:pt x="398780" y="102869"/>
                  </a:lnTo>
                  <a:lnTo>
                    <a:pt x="401320" y="116839"/>
                  </a:lnTo>
                  <a:lnTo>
                    <a:pt x="402590" y="133350"/>
                  </a:lnTo>
                  <a:lnTo>
                    <a:pt x="403860" y="149859"/>
                  </a:lnTo>
                  <a:lnTo>
                    <a:pt x="403860" y="186689"/>
                  </a:lnTo>
                  <a:lnTo>
                    <a:pt x="405130" y="205739"/>
                  </a:lnTo>
                  <a:lnTo>
                    <a:pt x="407670" y="220978"/>
                  </a:lnTo>
                  <a:lnTo>
                    <a:pt x="411480" y="233678"/>
                  </a:lnTo>
                  <a:lnTo>
                    <a:pt x="42672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2847340" y="18616930"/>
              <a:ext cx="269241" cy="247651"/>
            </a:xfrm>
            <a:custGeom>
              <a:avLst/>
              <a:gdLst/>
              <a:ahLst/>
              <a:cxnLst/>
              <a:rect l="0" t="0" r="0" b="0"/>
              <a:pathLst>
                <a:path w="269241" h="247651">
                  <a:moveTo>
                    <a:pt x="215900" y="6350"/>
                  </a:moveTo>
                  <a:lnTo>
                    <a:pt x="199390" y="0"/>
                  </a:lnTo>
                  <a:lnTo>
                    <a:pt x="187960" y="0"/>
                  </a:lnTo>
                  <a:lnTo>
                    <a:pt x="172720" y="1270"/>
                  </a:lnTo>
                  <a:lnTo>
                    <a:pt x="156210" y="2540"/>
                  </a:lnTo>
                  <a:lnTo>
                    <a:pt x="140970" y="5081"/>
                  </a:lnTo>
                  <a:lnTo>
                    <a:pt x="127000" y="7620"/>
                  </a:lnTo>
                  <a:lnTo>
                    <a:pt x="115570" y="10159"/>
                  </a:lnTo>
                  <a:lnTo>
                    <a:pt x="104140" y="15240"/>
                  </a:lnTo>
                  <a:lnTo>
                    <a:pt x="95250" y="20320"/>
                  </a:lnTo>
                  <a:lnTo>
                    <a:pt x="86360" y="25400"/>
                  </a:lnTo>
                  <a:lnTo>
                    <a:pt x="77470" y="33020"/>
                  </a:lnTo>
                  <a:lnTo>
                    <a:pt x="67310" y="41909"/>
                  </a:lnTo>
                  <a:lnTo>
                    <a:pt x="57150" y="50800"/>
                  </a:lnTo>
                  <a:lnTo>
                    <a:pt x="48260" y="60959"/>
                  </a:lnTo>
                  <a:lnTo>
                    <a:pt x="40640" y="69850"/>
                  </a:lnTo>
                  <a:lnTo>
                    <a:pt x="31750" y="80009"/>
                  </a:lnTo>
                  <a:lnTo>
                    <a:pt x="24130" y="90170"/>
                  </a:lnTo>
                  <a:lnTo>
                    <a:pt x="10160" y="111759"/>
                  </a:lnTo>
                  <a:lnTo>
                    <a:pt x="5080" y="125731"/>
                  </a:lnTo>
                  <a:lnTo>
                    <a:pt x="1270" y="142240"/>
                  </a:lnTo>
                  <a:lnTo>
                    <a:pt x="0" y="160020"/>
                  </a:lnTo>
                  <a:lnTo>
                    <a:pt x="1270" y="175259"/>
                  </a:lnTo>
                  <a:lnTo>
                    <a:pt x="6350" y="189231"/>
                  </a:lnTo>
                  <a:lnTo>
                    <a:pt x="13970" y="201931"/>
                  </a:lnTo>
                  <a:lnTo>
                    <a:pt x="24130" y="208281"/>
                  </a:lnTo>
                  <a:lnTo>
                    <a:pt x="36830" y="212090"/>
                  </a:lnTo>
                  <a:lnTo>
                    <a:pt x="50800" y="213359"/>
                  </a:lnTo>
                  <a:lnTo>
                    <a:pt x="63500" y="212090"/>
                  </a:lnTo>
                  <a:lnTo>
                    <a:pt x="76200" y="209550"/>
                  </a:lnTo>
                  <a:lnTo>
                    <a:pt x="87630" y="204470"/>
                  </a:lnTo>
                  <a:lnTo>
                    <a:pt x="99060" y="199390"/>
                  </a:lnTo>
                  <a:lnTo>
                    <a:pt x="110490" y="193040"/>
                  </a:lnTo>
                  <a:lnTo>
                    <a:pt x="120650" y="186690"/>
                  </a:lnTo>
                  <a:lnTo>
                    <a:pt x="130810" y="177800"/>
                  </a:lnTo>
                  <a:lnTo>
                    <a:pt x="139700" y="167640"/>
                  </a:lnTo>
                  <a:lnTo>
                    <a:pt x="147320" y="156209"/>
                  </a:lnTo>
                  <a:lnTo>
                    <a:pt x="153670" y="143509"/>
                  </a:lnTo>
                  <a:lnTo>
                    <a:pt x="160020" y="130809"/>
                  </a:lnTo>
                  <a:lnTo>
                    <a:pt x="165100" y="116840"/>
                  </a:lnTo>
                  <a:lnTo>
                    <a:pt x="170180" y="102870"/>
                  </a:lnTo>
                  <a:lnTo>
                    <a:pt x="176530" y="88900"/>
                  </a:lnTo>
                  <a:lnTo>
                    <a:pt x="182880" y="76200"/>
                  </a:lnTo>
                  <a:lnTo>
                    <a:pt x="187960" y="63500"/>
                  </a:lnTo>
                  <a:lnTo>
                    <a:pt x="193040" y="50800"/>
                  </a:lnTo>
                  <a:lnTo>
                    <a:pt x="196850" y="39370"/>
                  </a:lnTo>
                  <a:lnTo>
                    <a:pt x="198120" y="36831"/>
                  </a:lnTo>
                  <a:lnTo>
                    <a:pt x="195580" y="39370"/>
                  </a:lnTo>
                  <a:lnTo>
                    <a:pt x="191770" y="45720"/>
                  </a:lnTo>
                  <a:lnTo>
                    <a:pt x="187960" y="54609"/>
                  </a:lnTo>
                  <a:lnTo>
                    <a:pt x="185420" y="64770"/>
                  </a:lnTo>
                  <a:lnTo>
                    <a:pt x="181610" y="77470"/>
                  </a:lnTo>
                  <a:lnTo>
                    <a:pt x="179070" y="90170"/>
                  </a:lnTo>
                  <a:lnTo>
                    <a:pt x="177800" y="102870"/>
                  </a:lnTo>
                  <a:lnTo>
                    <a:pt x="176530" y="115570"/>
                  </a:lnTo>
                  <a:lnTo>
                    <a:pt x="176530" y="128270"/>
                  </a:lnTo>
                  <a:lnTo>
                    <a:pt x="177800" y="139700"/>
                  </a:lnTo>
                  <a:lnTo>
                    <a:pt x="180340" y="151131"/>
                  </a:lnTo>
                  <a:lnTo>
                    <a:pt x="182880" y="162559"/>
                  </a:lnTo>
                  <a:lnTo>
                    <a:pt x="186690" y="173990"/>
                  </a:lnTo>
                  <a:lnTo>
                    <a:pt x="189230" y="184150"/>
                  </a:lnTo>
                  <a:lnTo>
                    <a:pt x="193040" y="195581"/>
                  </a:lnTo>
                  <a:lnTo>
                    <a:pt x="199390" y="205740"/>
                  </a:lnTo>
                  <a:lnTo>
                    <a:pt x="204470" y="215900"/>
                  </a:lnTo>
                  <a:lnTo>
                    <a:pt x="214630" y="224790"/>
                  </a:lnTo>
                  <a:lnTo>
                    <a:pt x="227330" y="231140"/>
                  </a:lnTo>
                  <a:lnTo>
                    <a:pt x="26924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3232150" y="18412461"/>
              <a:ext cx="73661" cy="400051"/>
            </a:xfrm>
            <a:custGeom>
              <a:avLst/>
              <a:gdLst/>
              <a:ahLst/>
              <a:cxnLst/>
              <a:rect l="0" t="0" r="0" b="0"/>
              <a:pathLst>
                <a:path w="73661" h="400051">
                  <a:moveTo>
                    <a:pt x="73660" y="0"/>
                  </a:moveTo>
                  <a:lnTo>
                    <a:pt x="62230" y="21589"/>
                  </a:lnTo>
                  <a:lnTo>
                    <a:pt x="59690" y="33019"/>
                  </a:lnTo>
                  <a:lnTo>
                    <a:pt x="57150" y="45719"/>
                  </a:lnTo>
                  <a:lnTo>
                    <a:pt x="55880" y="58419"/>
                  </a:lnTo>
                  <a:lnTo>
                    <a:pt x="53340" y="72389"/>
                  </a:lnTo>
                  <a:lnTo>
                    <a:pt x="48260" y="104139"/>
                  </a:lnTo>
                  <a:lnTo>
                    <a:pt x="17780" y="269239"/>
                  </a:lnTo>
                  <a:lnTo>
                    <a:pt x="15240" y="285750"/>
                  </a:lnTo>
                  <a:lnTo>
                    <a:pt x="13970" y="300989"/>
                  </a:lnTo>
                  <a:lnTo>
                    <a:pt x="12700" y="316228"/>
                  </a:lnTo>
                  <a:lnTo>
                    <a:pt x="11430" y="332739"/>
                  </a:lnTo>
                  <a:lnTo>
                    <a:pt x="8890" y="34925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3200400" y="18545811"/>
              <a:ext cx="336551" cy="344170"/>
            </a:xfrm>
            <a:custGeom>
              <a:avLst/>
              <a:gdLst/>
              <a:ahLst/>
              <a:cxnLst/>
              <a:rect l="0" t="0" r="0" b="0"/>
              <a:pathLst>
                <a:path w="336551" h="344170">
                  <a:moveTo>
                    <a:pt x="0" y="97789"/>
                  </a:moveTo>
                  <a:lnTo>
                    <a:pt x="29210" y="127000"/>
                  </a:lnTo>
                  <a:lnTo>
                    <a:pt x="36830" y="133350"/>
                  </a:lnTo>
                  <a:lnTo>
                    <a:pt x="45720" y="137159"/>
                  </a:lnTo>
                  <a:lnTo>
                    <a:pt x="55880" y="142239"/>
                  </a:lnTo>
                  <a:lnTo>
                    <a:pt x="64770" y="146050"/>
                  </a:lnTo>
                  <a:lnTo>
                    <a:pt x="74930" y="149859"/>
                  </a:lnTo>
                  <a:lnTo>
                    <a:pt x="85090" y="153669"/>
                  </a:lnTo>
                  <a:lnTo>
                    <a:pt x="96520" y="156209"/>
                  </a:lnTo>
                  <a:lnTo>
                    <a:pt x="109220" y="157478"/>
                  </a:lnTo>
                  <a:lnTo>
                    <a:pt x="121920" y="158750"/>
                  </a:lnTo>
                  <a:lnTo>
                    <a:pt x="137160" y="160019"/>
                  </a:lnTo>
                  <a:lnTo>
                    <a:pt x="173990" y="160019"/>
                  </a:lnTo>
                  <a:lnTo>
                    <a:pt x="191770" y="157478"/>
                  </a:lnTo>
                  <a:lnTo>
                    <a:pt x="209550" y="151128"/>
                  </a:lnTo>
                  <a:lnTo>
                    <a:pt x="227330" y="144778"/>
                  </a:lnTo>
                  <a:lnTo>
                    <a:pt x="242570" y="137159"/>
                  </a:lnTo>
                  <a:lnTo>
                    <a:pt x="254000" y="129539"/>
                  </a:lnTo>
                  <a:lnTo>
                    <a:pt x="264160" y="123189"/>
                  </a:lnTo>
                  <a:lnTo>
                    <a:pt x="271780" y="114300"/>
                  </a:lnTo>
                  <a:lnTo>
                    <a:pt x="278130" y="105409"/>
                  </a:lnTo>
                  <a:lnTo>
                    <a:pt x="284480" y="96519"/>
                  </a:lnTo>
                  <a:lnTo>
                    <a:pt x="288290" y="86359"/>
                  </a:lnTo>
                  <a:lnTo>
                    <a:pt x="293370" y="76200"/>
                  </a:lnTo>
                  <a:lnTo>
                    <a:pt x="297180" y="66039"/>
                  </a:lnTo>
                  <a:lnTo>
                    <a:pt x="298450" y="53339"/>
                  </a:lnTo>
                  <a:lnTo>
                    <a:pt x="298450" y="39369"/>
                  </a:lnTo>
                  <a:lnTo>
                    <a:pt x="297180" y="24128"/>
                  </a:lnTo>
                  <a:lnTo>
                    <a:pt x="292100" y="12700"/>
                  </a:lnTo>
                  <a:lnTo>
                    <a:pt x="283210" y="6350"/>
                  </a:lnTo>
                  <a:lnTo>
                    <a:pt x="273050" y="1269"/>
                  </a:lnTo>
                  <a:lnTo>
                    <a:pt x="261620" y="0"/>
                  </a:lnTo>
                  <a:lnTo>
                    <a:pt x="250190" y="0"/>
                  </a:lnTo>
                  <a:lnTo>
                    <a:pt x="236220" y="1269"/>
                  </a:lnTo>
                  <a:lnTo>
                    <a:pt x="224790" y="3809"/>
                  </a:lnTo>
                  <a:lnTo>
                    <a:pt x="213360" y="8889"/>
                  </a:lnTo>
                  <a:lnTo>
                    <a:pt x="201930" y="13969"/>
                  </a:lnTo>
                  <a:lnTo>
                    <a:pt x="190500" y="21589"/>
                  </a:lnTo>
                  <a:lnTo>
                    <a:pt x="180340" y="31750"/>
                  </a:lnTo>
                  <a:lnTo>
                    <a:pt x="168910" y="43178"/>
                  </a:lnTo>
                  <a:lnTo>
                    <a:pt x="160020" y="57150"/>
                  </a:lnTo>
                  <a:lnTo>
                    <a:pt x="151130" y="72389"/>
                  </a:lnTo>
                  <a:lnTo>
                    <a:pt x="142240" y="87628"/>
                  </a:lnTo>
                  <a:lnTo>
                    <a:pt x="135890" y="104139"/>
                  </a:lnTo>
                  <a:lnTo>
                    <a:pt x="130810" y="120650"/>
                  </a:lnTo>
                  <a:lnTo>
                    <a:pt x="125730" y="137159"/>
                  </a:lnTo>
                  <a:lnTo>
                    <a:pt x="123190" y="154939"/>
                  </a:lnTo>
                  <a:lnTo>
                    <a:pt x="120650" y="172719"/>
                  </a:lnTo>
                  <a:lnTo>
                    <a:pt x="119380" y="189228"/>
                  </a:lnTo>
                  <a:lnTo>
                    <a:pt x="120650" y="205739"/>
                  </a:lnTo>
                  <a:lnTo>
                    <a:pt x="123190" y="220978"/>
                  </a:lnTo>
                  <a:lnTo>
                    <a:pt x="128270" y="236219"/>
                  </a:lnTo>
                  <a:lnTo>
                    <a:pt x="134620" y="250189"/>
                  </a:lnTo>
                  <a:lnTo>
                    <a:pt x="142240" y="262889"/>
                  </a:lnTo>
                  <a:lnTo>
                    <a:pt x="151130" y="274319"/>
                  </a:lnTo>
                  <a:lnTo>
                    <a:pt x="161290" y="285750"/>
                  </a:lnTo>
                  <a:lnTo>
                    <a:pt x="173990" y="297178"/>
                  </a:lnTo>
                  <a:lnTo>
                    <a:pt x="185420" y="307339"/>
                  </a:lnTo>
                  <a:lnTo>
                    <a:pt x="199390" y="316228"/>
                  </a:lnTo>
                  <a:lnTo>
                    <a:pt x="212090" y="322578"/>
                  </a:lnTo>
                  <a:lnTo>
                    <a:pt x="226060" y="328928"/>
                  </a:lnTo>
                  <a:lnTo>
                    <a:pt x="240030" y="334009"/>
                  </a:lnTo>
                  <a:lnTo>
                    <a:pt x="252730" y="337819"/>
                  </a:lnTo>
                  <a:lnTo>
                    <a:pt x="266700" y="342900"/>
                  </a:lnTo>
                  <a:lnTo>
                    <a:pt x="280670" y="344169"/>
                  </a:lnTo>
                  <a:lnTo>
                    <a:pt x="294640" y="344169"/>
                  </a:lnTo>
                  <a:lnTo>
                    <a:pt x="336550" y="340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3958590" y="18569939"/>
              <a:ext cx="41911" cy="220982"/>
            </a:xfrm>
            <a:custGeom>
              <a:avLst/>
              <a:gdLst/>
              <a:ahLst/>
              <a:cxnLst/>
              <a:rect l="0" t="0" r="0" b="0"/>
              <a:pathLst>
                <a:path w="41911" h="220982">
                  <a:moveTo>
                    <a:pt x="41910" y="0"/>
                  </a:moveTo>
                  <a:lnTo>
                    <a:pt x="36830" y="27941"/>
                  </a:lnTo>
                  <a:lnTo>
                    <a:pt x="35560" y="40641"/>
                  </a:lnTo>
                  <a:lnTo>
                    <a:pt x="34290" y="54611"/>
                  </a:lnTo>
                  <a:lnTo>
                    <a:pt x="33020" y="67311"/>
                  </a:lnTo>
                  <a:lnTo>
                    <a:pt x="31750" y="80011"/>
                  </a:lnTo>
                  <a:lnTo>
                    <a:pt x="29210" y="92711"/>
                  </a:lnTo>
                  <a:lnTo>
                    <a:pt x="17780" y="142241"/>
                  </a:lnTo>
                  <a:lnTo>
                    <a:pt x="13970" y="154941"/>
                  </a:lnTo>
                  <a:lnTo>
                    <a:pt x="10160" y="166372"/>
                  </a:lnTo>
                  <a:lnTo>
                    <a:pt x="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4053840" y="184327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4163060" y="18500089"/>
              <a:ext cx="288291" cy="290832"/>
            </a:xfrm>
            <a:custGeom>
              <a:avLst/>
              <a:gdLst/>
              <a:ahLst/>
              <a:cxnLst/>
              <a:rect l="0" t="0" r="0" b="0"/>
              <a:pathLst>
                <a:path w="288291" h="290832">
                  <a:moveTo>
                    <a:pt x="6350" y="280672"/>
                  </a:moveTo>
                  <a:lnTo>
                    <a:pt x="1270" y="264161"/>
                  </a:lnTo>
                  <a:lnTo>
                    <a:pt x="0" y="255272"/>
                  </a:lnTo>
                  <a:lnTo>
                    <a:pt x="1270" y="246381"/>
                  </a:lnTo>
                  <a:lnTo>
                    <a:pt x="2540" y="236222"/>
                  </a:lnTo>
                  <a:lnTo>
                    <a:pt x="5080" y="226061"/>
                  </a:lnTo>
                  <a:lnTo>
                    <a:pt x="13970" y="187961"/>
                  </a:lnTo>
                  <a:lnTo>
                    <a:pt x="20320" y="160022"/>
                  </a:lnTo>
                  <a:lnTo>
                    <a:pt x="25400" y="146050"/>
                  </a:lnTo>
                  <a:lnTo>
                    <a:pt x="30480" y="129541"/>
                  </a:lnTo>
                  <a:lnTo>
                    <a:pt x="36830" y="113031"/>
                  </a:lnTo>
                  <a:lnTo>
                    <a:pt x="44450" y="97791"/>
                  </a:lnTo>
                  <a:lnTo>
                    <a:pt x="52070" y="82550"/>
                  </a:lnTo>
                  <a:lnTo>
                    <a:pt x="60960" y="68581"/>
                  </a:lnTo>
                  <a:lnTo>
                    <a:pt x="72390" y="54611"/>
                  </a:lnTo>
                  <a:lnTo>
                    <a:pt x="83820" y="41911"/>
                  </a:lnTo>
                  <a:lnTo>
                    <a:pt x="96520" y="30481"/>
                  </a:lnTo>
                  <a:lnTo>
                    <a:pt x="110490" y="21591"/>
                  </a:lnTo>
                  <a:lnTo>
                    <a:pt x="123190" y="13972"/>
                  </a:lnTo>
                  <a:lnTo>
                    <a:pt x="137160" y="8891"/>
                  </a:lnTo>
                  <a:lnTo>
                    <a:pt x="151130" y="3811"/>
                  </a:lnTo>
                  <a:lnTo>
                    <a:pt x="165100" y="1272"/>
                  </a:lnTo>
                  <a:lnTo>
                    <a:pt x="179070" y="0"/>
                  </a:lnTo>
                  <a:lnTo>
                    <a:pt x="191770" y="2541"/>
                  </a:lnTo>
                  <a:lnTo>
                    <a:pt x="203200" y="7622"/>
                  </a:lnTo>
                  <a:lnTo>
                    <a:pt x="214630" y="13972"/>
                  </a:lnTo>
                  <a:lnTo>
                    <a:pt x="226060" y="22861"/>
                  </a:lnTo>
                  <a:lnTo>
                    <a:pt x="237490" y="34291"/>
                  </a:lnTo>
                  <a:lnTo>
                    <a:pt x="247650" y="45722"/>
                  </a:lnTo>
                  <a:lnTo>
                    <a:pt x="256540" y="58422"/>
                  </a:lnTo>
                  <a:lnTo>
                    <a:pt x="262890" y="72391"/>
                  </a:lnTo>
                  <a:lnTo>
                    <a:pt x="269240" y="85091"/>
                  </a:lnTo>
                  <a:lnTo>
                    <a:pt x="273050" y="100331"/>
                  </a:lnTo>
                  <a:lnTo>
                    <a:pt x="278130" y="115572"/>
                  </a:lnTo>
                  <a:lnTo>
                    <a:pt x="281940" y="132081"/>
                  </a:lnTo>
                  <a:lnTo>
                    <a:pt x="284480" y="148591"/>
                  </a:lnTo>
                  <a:lnTo>
                    <a:pt x="287020" y="166372"/>
                  </a:lnTo>
                  <a:lnTo>
                    <a:pt x="288290" y="182881"/>
                  </a:lnTo>
                  <a:lnTo>
                    <a:pt x="288290" y="201931"/>
                  </a:lnTo>
                  <a:lnTo>
                    <a:pt x="285750" y="220981"/>
                  </a:lnTo>
                  <a:lnTo>
                    <a:pt x="279400" y="290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4926330" y="18329911"/>
              <a:ext cx="347981" cy="453390"/>
            </a:xfrm>
            <a:custGeom>
              <a:avLst/>
              <a:gdLst/>
              <a:ahLst/>
              <a:cxnLst/>
              <a:rect l="0" t="0" r="0" b="0"/>
              <a:pathLst>
                <a:path w="347981" h="453390">
                  <a:moveTo>
                    <a:pt x="347980" y="29209"/>
                  </a:moveTo>
                  <a:lnTo>
                    <a:pt x="337820" y="19050"/>
                  </a:lnTo>
                  <a:lnTo>
                    <a:pt x="330200" y="13969"/>
                  </a:lnTo>
                  <a:lnTo>
                    <a:pt x="322580" y="10159"/>
                  </a:lnTo>
                  <a:lnTo>
                    <a:pt x="313690" y="6350"/>
                  </a:lnTo>
                  <a:lnTo>
                    <a:pt x="300990" y="3809"/>
                  </a:lnTo>
                  <a:lnTo>
                    <a:pt x="284480" y="1269"/>
                  </a:lnTo>
                  <a:lnTo>
                    <a:pt x="267970" y="0"/>
                  </a:lnTo>
                  <a:lnTo>
                    <a:pt x="250190" y="1269"/>
                  </a:lnTo>
                  <a:lnTo>
                    <a:pt x="232410" y="2539"/>
                  </a:lnTo>
                  <a:lnTo>
                    <a:pt x="214630" y="3809"/>
                  </a:lnTo>
                  <a:lnTo>
                    <a:pt x="198120" y="6350"/>
                  </a:lnTo>
                  <a:lnTo>
                    <a:pt x="182880" y="10159"/>
                  </a:lnTo>
                  <a:lnTo>
                    <a:pt x="167640" y="12700"/>
                  </a:lnTo>
                  <a:lnTo>
                    <a:pt x="153670" y="19050"/>
                  </a:lnTo>
                  <a:lnTo>
                    <a:pt x="138430" y="25400"/>
                  </a:lnTo>
                  <a:lnTo>
                    <a:pt x="124460" y="34289"/>
                  </a:lnTo>
                  <a:lnTo>
                    <a:pt x="96520" y="49528"/>
                  </a:lnTo>
                  <a:lnTo>
                    <a:pt x="81280" y="57150"/>
                  </a:lnTo>
                  <a:lnTo>
                    <a:pt x="68580" y="66039"/>
                  </a:lnTo>
                  <a:lnTo>
                    <a:pt x="57150" y="74928"/>
                  </a:lnTo>
                  <a:lnTo>
                    <a:pt x="45720" y="83819"/>
                  </a:lnTo>
                  <a:lnTo>
                    <a:pt x="35560" y="93978"/>
                  </a:lnTo>
                  <a:lnTo>
                    <a:pt x="26670" y="104139"/>
                  </a:lnTo>
                  <a:lnTo>
                    <a:pt x="17780" y="114300"/>
                  </a:lnTo>
                  <a:lnTo>
                    <a:pt x="11430" y="124459"/>
                  </a:lnTo>
                  <a:lnTo>
                    <a:pt x="5080" y="134619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7620" y="172719"/>
                  </a:lnTo>
                  <a:lnTo>
                    <a:pt x="15240" y="187959"/>
                  </a:lnTo>
                  <a:lnTo>
                    <a:pt x="25400" y="199389"/>
                  </a:lnTo>
                  <a:lnTo>
                    <a:pt x="34290" y="208278"/>
                  </a:lnTo>
                  <a:lnTo>
                    <a:pt x="44450" y="215900"/>
                  </a:lnTo>
                  <a:lnTo>
                    <a:pt x="57150" y="220978"/>
                  </a:lnTo>
                  <a:lnTo>
                    <a:pt x="71120" y="226059"/>
                  </a:lnTo>
                  <a:lnTo>
                    <a:pt x="86360" y="231139"/>
                  </a:lnTo>
                  <a:lnTo>
                    <a:pt x="101600" y="233678"/>
                  </a:lnTo>
                  <a:lnTo>
                    <a:pt x="115570" y="236219"/>
                  </a:lnTo>
                  <a:lnTo>
                    <a:pt x="129540" y="237489"/>
                  </a:lnTo>
                  <a:lnTo>
                    <a:pt x="144780" y="238759"/>
                  </a:lnTo>
                  <a:lnTo>
                    <a:pt x="172720" y="240028"/>
                  </a:lnTo>
                  <a:lnTo>
                    <a:pt x="186690" y="238759"/>
                  </a:lnTo>
                  <a:lnTo>
                    <a:pt x="200660" y="236219"/>
                  </a:lnTo>
                  <a:lnTo>
                    <a:pt x="214630" y="234950"/>
                  </a:lnTo>
                  <a:lnTo>
                    <a:pt x="227330" y="231139"/>
                  </a:lnTo>
                  <a:lnTo>
                    <a:pt x="240030" y="228600"/>
                  </a:lnTo>
                  <a:lnTo>
                    <a:pt x="251460" y="226059"/>
                  </a:lnTo>
                  <a:lnTo>
                    <a:pt x="254000" y="223519"/>
                  </a:lnTo>
                  <a:lnTo>
                    <a:pt x="248920" y="222250"/>
                  </a:lnTo>
                  <a:lnTo>
                    <a:pt x="240030" y="220978"/>
                  </a:lnTo>
                  <a:lnTo>
                    <a:pt x="227330" y="222250"/>
                  </a:lnTo>
                  <a:lnTo>
                    <a:pt x="210820" y="226059"/>
                  </a:lnTo>
                  <a:lnTo>
                    <a:pt x="194310" y="231139"/>
                  </a:lnTo>
                  <a:lnTo>
                    <a:pt x="177800" y="236219"/>
                  </a:lnTo>
                  <a:lnTo>
                    <a:pt x="162560" y="242569"/>
                  </a:lnTo>
                  <a:lnTo>
                    <a:pt x="147320" y="248919"/>
                  </a:lnTo>
                  <a:lnTo>
                    <a:pt x="132080" y="255269"/>
                  </a:lnTo>
                  <a:lnTo>
                    <a:pt x="102870" y="269239"/>
                  </a:lnTo>
                  <a:lnTo>
                    <a:pt x="90170" y="276859"/>
                  </a:lnTo>
                  <a:lnTo>
                    <a:pt x="77470" y="285750"/>
                  </a:lnTo>
                  <a:lnTo>
                    <a:pt x="66040" y="294639"/>
                  </a:lnTo>
                  <a:lnTo>
                    <a:pt x="55880" y="306069"/>
                  </a:lnTo>
                  <a:lnTo>
                    <a:pt x="46990" y="317500"/>
                  </a:lnTo>
                  <a:lnTo>
                    <a:pt x="39370" y="330200"/>
                  </a:lnTo>
                  <a:lnTo>
                    <a:pt x="31750" y="342900"/>
                  </a:lnTo>
                  <a:lnTo>
                    <a:pt x="26670" y="354328"/>
                  </a:lnTo>
                  <a:lnTo>
                    <a:pt x="21590" y="365759"/>
                  </a:lnTo>
                  <a:lnTo>
                    <a:pt x="20320" y="377189"/>
                  </a:lnTo>
                  <a:lnTo>
                    <a:pt x="21590" y="389889"/>
                  </a:lnTo>
                  <a:lnTo>
                    <a:pt x="25400" y="403859"/>
                  </a:lnTo>
                  <a:lnTo>
                    <a:pt x="31750" y="414019"/>
                  </a:lnTo>
                  <a:lnTo>
                    <a:pt x="39370" y="424178"/>
                  </a:lnTo>
                  <a:lnTo>
                    <a:pt x="46990" y="433069"/>
                  </a:lnTo>
                  <a:lnTo>
                    <a:pt x="55880" y="440689"/>
                  </a:lnTo>
                  <a:lnTo>
                    <a:pt x="66040" y="445769"/>
                  </a:lnTo>
                  <a:lnTo>
                    <a:pt x="76200" y="450850"/>
                  </a:lnTo>
                  <a:lnTo>
                    <a:pt x="88900" y="453389"/>
                  </a:lnTo>
                  <a:lnTo>
                    <a:pt x="102870" y="453389"/>
                  </a:lnTo>
                  <a:lnTo>
                    <a:pt x="118110" y="452119"/>
                  </a:lnTo>
                  <a:lnTo>
                    <a:pt x="133350" y="450850"/>
                  </a:lnTo>
                  <a:lnTo>
                    <a:pt x="149860" y="448309"/>
                  </a:lnTo>
                  <a:lnTo>
                    <a:pt x="200660" y="440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5292090" y="18502630"/>
              <a:ext cx="256541" cy="248921"/>
            </a:xfrm>
            <a:custGeom>
              <a:avLst/>
              <a:gdLst/>
              <a:ahLst/>
              <a:cxnLst/>
              <a:rect l="0" t="0" r="0" b="0"/>
              <a:pathLst>
                <a:path w="256541" h="248921">
                  <a:moveTo>
                    <a:pt x="234950" y="25400"/>
                  </a:moveTo>
                  <a:lnTo>
                    <a:pt x="224790" y="13970"/>
                  </a:lnTo>
                  <a:lnTo>
                    <a:pt x="215900" y="10159"/>
                  </a:lnTo>
                  <a:lnTo>
                    <a:pt x="205740" y="5081"/>
                  </a:lnTo>
                  <a:lnTo>
                    <a:pt x="194310" y="1270"/>
                  </a:lnTo>
                  <a:lnTo>
                    <a:pt x="184150" y="0"/>
                  </a:lnTo>
                  <a:lnTo>
                    <a:pt x="172720" y="0"/>
                  </a:lnTo>
                  <a:lnTo>
                    <a:pt x="162560" y="1270"/>
                  </a:lnTo>
                  <a:lnTo>
                    <a:pt x="151130" y="3809"/>
                  </a:lnTo>
                  <a:lnTo>
                    <a:pt x="140970" y="6350"/>
                  </a:lnTo>
                  <a:lnTo>
                    <a:pt x="130810" y="8890"/>
                  </a:lnTo>
                  <a:lnTo>
                    <a:pt x="119380" y="13970"/>
                  </a:lnTo>
                  <a:lnTo>
                    <a:pt x="109220" y="19050"/>
                  </a:lnTo>
                  <a:lnTo>
                    <a:pt x="99060" y="24131"/>
                  </a:lnTo>
                  <a:lnTo>
                    <a:pt x="87630" y="31750"/>
                  </a:lnTo>
                  <a:lnTo>
                    <a:pt x="77470" y="40640"/>
                  </a:lnTo>
                  <a:lnTo>
                    <a:pt x="67310" y="49531"/>
                  </a:lnTo>
                  <a:lnTo>
                    <a:pt x="57150" y="59690"/>
                  </a:lnTo>
                  <a:lnTo>
                    <a:pt x="49530" y="72390"/>
                  </a:lnTo>
                  <a:lnTo>
                    <a:pt x="17780" y="119381"/>
                  </a:lnTo>
                  <a:lnTo>
                    <a:pt x="12700" y="130809"/>
                  </a:lnTo>
                  <a:lnTo>
                    <a:pt x="7620" y="143509"/>
                  </a:lnTo>
                  <a:lnTo>
                    <a:pt x="2540" y="157481"/>
                  </a:lnTo>
                  <a:lnTo>
                    <a:pt x="0" y="168909"/>
                  </a:lnTo>
                  <a:lnTo>
                    <a:pt x="0" y="181609"/>
                  </a:lnTo>
                  <a:lnTo>
                    <a:pt x="1270" y="191770"/>
                  </a:lnTo>
                  <a:lnTo>
                    <a:pt x="5080" y="203200"/>
                  </a:lnTo>
                  <a:lnTo>
                    <a:pt x="8890" y="214631"/>
                  </a:lnTo>
                  <a:lnTo>
                    <a:pt x="13970" y="224790"/>
                  </a:lnTo>
                  <a:lnTo>
                    <a:pt x="21590" y="233681"/>
                  </a:lnTo>
                  <a:lnTo>
                    <a:pt x="29210" y="240031"/>
                  </a:lnTo>
                  <a:lnTo>
                    <a:pt x="38100" y="245109"/>
                  </a:lnTo>
                  <a:lnTo>
                    <a:pt x="48260" y="248920"/>
                  </a:lnTo>
                  <a:lnTo>
                    <a:pt x="57150" y="248920"/>
                  </a:lnTo>
                  <a:lnTo>
                    <a:pt x="67310" y="247650"/>
                  </a:lnTo>
                  <a:lnTo>
                    <a:pt x="77470" y="245109"/>
                  </a:lnTo>
                  <a:lnTo>
                    <a:pt x="88900" y="241300"/>
                  </a:lnTo>
                  <a:lnTo>
                    <a:pt x="99060" y="236220"/>
                  </a:lnTo>
                  <a:lnTo>
                    <a:pt x="109220" y="229870"/>
                  </a:lnTo>
                  <a:lnTo>
                    <a:pt x="119380" y="223520"/>
                  </a:lnTo>
                  <a:lnTo>
                    <a:pt x="129540" y="217170"/>
                  </a:lnTo>
                  <a:lnTo>
                    <a:pt x="140970" y="209550"/>
                  </a:lnTo>
                  <a:lnTo>
                    <a:pt x="151130" y="200659"/>
                  </a:lnTo>
                  <a:lnTo>
                    <a:pt x="161290" y="191770"/>
                  </a:lnTo>
                  <a:lnTo>
                    <a:pt x="171450" y="180340"/>
                  </a:lnTo>
                  <a:lnTo>
                    <a:pt x="179070" y="168909"/>
                  </a:lnTo>
                  <a:lnTo>
                    <a:pt x="187960" y="156209"/>
                  </a:lnTo>
                  <a:lnTo>
                    <a:pt x="194310" y="143509"/>
                  </a:lnTo>
                  <a:lnTo>
                    <a:pt x="199390" y="129540"/>
                  </a:lnTo>
                  <a:lnTo>
                    <a:pt x="217170" y="80009"/>
                  </a:lnTo>
                  <a:lnTo>
                    <a:pt x="219710" y="67309"/>
                  </a:lnTo>
                  <a:lnTo>
                    <a:pt x="220980" y="54609"/>
                  </a:lnTo>
                  <a:lnTo>
                    <a:pt x="222250" y="41909"/>
                  </a:lnTo>
                  <a:lnTo>
                    <a:pt x="222250" y="38100"/>
                  </a:lnTo>
                  <a:lnTo>
                    <a:pt x="220980" y="41909"/>
                  </a:lnTo>
                  <a:lnTo>
                    <a:pt x="218440" y="50800"/>
                  </a:lnTo>
                  <a:lnTo>
                    <a:pt x="215900" y="59690"/>
                  </a:lnTo>
                  <a:lnTo>
                    <a:pt x="209550" y="78740"/>
                  </a:lnTo>
                  <a:lnTo>
                    <a:pt x="208280" y="92709"/>
                  </a:lnTo>
                  <a:lnTo>
                    <a:pt x="207010" y="109220"/>
                  </a:lnTo>
                  <a:lnTo>
                    <a:pt x="205740" y="127000"/>
                  </a:lnTo>
                  <a:lnTo>
                    <a:pt x="205740" y="142240"/>
                  </a:lnTo>
                  <a:lnTo>
                    <a:pt x="208280" y="156209"/>
                  </a:lnTo>
                  <a:lnTo>
                    <a:pt x="209550" y="168909"/>
                  </a:lnTo>
                  <a:lnTo>
                    <a:pt x="213360" y="180340"/>
                  </a:lnTo>
                  <a:lnTo>
                    <a:pt x="218440" y="191770"/>
                  </a:lnTo>
                  <a:lnTo>
                    <a:pt x="256540" y="236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5590540" y="18482311"/>
              <a:ext cx="210821" cy="306070"/>
            </a:xfrm>
            <a:custGeom>
              <a:avLst/>
              <a:gdLst/>
              <a:ahLst/>
              <a:cxnLst/>
              <a:rect l="0" t="0" r="0" b="0"/>
              <a:pathLst>
                <a:path w="210821" h="306070">
                  <a:moveTo>
                    <a:pt x="210820" y="13969"/>
                  </a:moveTo>
                  <a:lnTo>
                    <a:pt x="194310" y="2539"/>
                  </a:lnTo>
                  <a:lnTo>
                    <a:pt x="182880" y="1269"/>
                  </a:lnTo>
                  <a:lnTo>
                    <a:pt x="170180" y="0"/>
                  </a:lnTo>
                  <a:lnTo>
                    <a:pt x="154940" y="1269"/>
                  </a:lnTo>
                  <a:lnTo>
                    <a:pt x="142240" y="5078"/>
                  </a:lnTo>
                  <a:lnTo>
                    <a:pt x="129540" y="8889"/>
                  </a:lnTo>
                  <a:lnTo>
                    <a:pt x="118110" y="13969"/>
                  </a:lnTo>
                  <a:lnTo>
                    <a:pt x="106680" y="20319"/>
                  </a:lnTo>
                  <a:lnTo>
                    <a:pt x="96520" y="26669"/>
                  </a:lnTo>
                  <a:lnTo>
                    <a:pt x="85090" y="33019"/>
                  </a:lnTo>
                  <a:lnTo>
                    <a:pt x="63500" y="45719"/>
                  </a:lnTo>
                  <a:lnTo>
                    <a:pt x="53340" y="53339"/>
                  </a:lnTo>
                  <a:lnTo>
                    <a:pt x="43180" y="60959"/>
                  </a:lnTo>
                  <a:lnTo>
                    <a:pt x="34290" y="69850"/>
                  </a:lnTo>
                  <a:lnTo>
                    <a:pt x="26670" y="80009"/>
                  </a:lnTo>
                  <a:lnTo>
                    <a:pt x="21590" y="90169"/>
                  </a:lnTo>
                  <a:lnTo>
                    <a:pt x="17780" y="102869"/>
                  </a:lnTo>
                  <a:lnTo>
                    <a:pt x="15240" y="115569"/>
                  </a:lnTo>
                  <a:lnTo>
                    <a:pt x="16510" y="125728"/>
                  </a:lnTo>
                  <a:lnTo>
                    <a:pt x="19050" y="135889"/>
                  </a:lnTo>
                  <a:lnTo>
                    <a:pt x="22860" y="144778"/>
                  </a:lnTo>
                  <a:lnTo>
                    <a:pt x="29210" y="152400"/>
                  </a:lnTo>
                  <a:lnTo>
                    <a:pt x="36830" y="160019"/>
                  </a:lnTo>
                  <a:lnTo>
                    <a:pt x="45720" y="167639"/>
                  </a:lnTo>
                  <a:lnTo>
                    <a:pt x="54610" y="173989"/>
                  </a:lnTo>
                  <a:lnTo>
                    <a:pt x="64770" y="179069"/>
                  </a:lnTo>
                  <a:lnTo>
                    <a:pt x="74930" y="184150"/>
                  </a:lnTo>
                  <a:lnTo>
                    <a:pt x="85090" y="187959"/>
                  </a:lnTo>
                  <a:lnTo>
                    <a:pt x="95250" y="191769"/>
                  </a:lnTo>
                  <a:lnTo>
                    <a:pt x="115570" y="199389"/>
                  </a:lnTo>
                  <a:lnTo>
                    <a:pt x="137160" y="207009"/>
                  </a:lnTo>
                  <a:lnTo>
                    <a:pt x="148590" y="212089"/>
                  </a:lnTo>
                  <a:lnTo>
                    <a:pt x="161290" y="217169"/>
                  </a:lnTo>
                  <a:lnTo>
                    <a:pt x="173990" y="223519"/>
                  </a:lnTo>
                  <a:lnTo>
                    <a:pt x="180340" y="231139"/>
                  </a:lnTo>
                  <a:lnTo>
                    <a:pt x="182880" y="238759"/>
                  </a:lnTo>
                  <a:lnTo>
                    <a:pt x="181610" y="248919"/>
                  </a:lnTo>
                  <a:lnTo>
                    <a:pt x="176530" y="256539"/>
                  </a:lnTo>
                  <a:lnTo>
                    <a:pt x="170180" y="265428"/>
                  </a:lnTo>
                  <a:lnTo>
                    <a:pt x="162560" y="273050"/>
                  </a:lnTo>
                  <a:lnTo>
                    <a:pt x="153670" y="279400"/>
                  </a:lnTo>
                  <a:lnTo>
                    <a:pt x="142240" y="284478"/>
                  </a:lnTo>
                  <a:lnTo>
                    <a:pt x="129540" y="289559"/>
                  </a:lnTo>
                  <a:lnTo>
                    <a:pt x="106680" y="297178"/>
                  </a:lnTo>
                  <a:lnTo>
                    <a:pt x="95250" y="300989"/>
                  </a:lnTo>
                  <a:lnTo>
                    <a:pt x="81280" y="303528"/>
                  </a:lnTo>
                  <a:lnTo>
                    <a:pt x="64770" y="306069"/>
                  </a:lnTo>
                  <a:lnTo>
                    <a:pt x="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5938520" y="18380711"/>
              <a:ext cx="83821" cy="358140"/>
            </a:xfrm>
            <a:custGeom>
              <a:avLst/>
              <a:gdLst/>
              <a:ahLst/>
              <a:cxnLst/>
              <a:rect l="0" t="0" r="0" b="0"/>
              <a:pathLst>
                <a:path w="83821" h="358140">
                  <a:moveTo>
                    <a:pt x="83820" y="0"/>
                  </a:moveTo>
                  <a:lnTo>
                    <a:pt x="72390" y="11428"/>
                  </a:lnTo>
                  <a:lnTo>
                    <a:pt x="68580" y="17778"/>
                  </a:lnTo>
                  <a:lnTo>
                    <a:pt x="63500" y="25400"/>
                  </a:lnTo>
                  <a:lnTo>
                    <a:pt x="59690" y="34289"/>
                  </a:lnTo>
                  <a:lnTo>
                    <a:pt x="55880" y="45719"/>
                  </a:lnTo>
                  <a:lnTo>
                    <a:pt x="52070" y="57150"/>
                  </a:lnTo>
                  <a:lnTo>
                    <a:pt x="49530" y="69850"/>
                  </a:lnTo>
                  <a:lnTo>
                    <a:pt x="44450" y="83819"/>
                  </a:lnTo>
                  <a:lnTo>
                    <a:pt x="33020" y="115569"/>
                  </a:lnTo>
                  <a:lnTo>
                    <a:pt x="27940" y="132078"/>
                  </a:lnTo>
                  <a:lnTo>
                    <a:pt x="22860" y="148589"/>
                  </a:lnTo>
                  <a:lnTo>
                    <a:pt x="19050" y="166369"/>
                  </a:lnTo>
                  <a:lnTo>
                    <a:pt x="10160" y="200659"/>
                  </a:lnTo>
                  <a:lnTo>
                    <a:pt x="7620" y="217169"/>
                  </a:lnTo>
                  <a:lnTo>
                    <a:pt x="5080" y="234950"/>
                  </a:lnTo>
                  <a:lnTo>
                    <a:pt x="2540" y="252728"/>
                  </a:lnTo>
                  <a:lnTo>
                    <a:pt x="1270" y="270509"/>
                  </a:lnTo>
                  <a:lnTo>
                    <a:pt x="0" y="304800"/>
                  </a:lnTo>
                  <a:lnTo>
                    <a:pt x="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5875020" y="18486120"/>
              <a:ext cx="242571" cy="31751"/>
            </a:xfrm>
            <a:custGeom>
              <a:avLst/>
              <a:gdLst/>
              <a:ahLst/>
              <a:cxnLst/>
              <a:rect l="0" t="0" r="0" b="0"/>
              <a:pathLst>
                <a:path w="242571" h="31751">
                  <a:moveTo>
                    <a:pt x="0" y="0"/>
                  </a:moveTo>
                  <a:lnTo>
                    <a:pt x="22860" y="0"/>
                  </a:lnTo>
                  <a:lnTo>
                    <a:pt x="31750" y="1269"/>
                  </a:lnTo>
                  <a:lnTo>
                    <a:pt x="43180" y="2541"/>
                  </a:lnTo>
                  <a:lnTo>
                    <a:pt x="90170" y="13969"/>
                  </a:lnTo>
                  <a:lnTo>
                    <a:pt x="104140" y="16510"/>
                  </a:lnTo>
                  <a:lnTo>
                    <a:pt x="119380" y="17780"/>
                  </a:lnTo>
                  <a:lnTo>
                    <a:pt x="135890" y="19050"/>
                  </a:lnTo>
                  <a:lnTo>
                    <a:pt x="151130" y="20319"/>
                  </a:lnTo>
                  <a:lnTo>
                    <a:pt x="166370" y="22860"/>
                  </a:lnTo>
                  <a:lnTo>
                    <a:pt x="2425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Group 593"/>
          <p:cNvGrpSpPr/>
          <p:nvPr/>
        </p:nvGrpSpPr>
        <p:grpSpPr>
          <a:xfrm>
            <a:off x="1410970" y="19215100"/>
            <a:ext cx="2579371" cy="652781"/>
            <a:chOff x="1410970" y="19215100"/>
            <a:chExt cx="2579371" cy="652781"/>
          </a:xfrm>
        </p:grpSpPr>
        <p:sp>
          <p:nvSpPr>
            <p:cNvPr id="585" name="Freeform 584"/>
            <p:cNvSpPr/>
            <p:nvPr/>
          </p:nvSpPr>
          <p:spPr>
            <a:xfrm>
              <a:off x="1410970" y="19267170"/>
              <a:ext cx="463551" cy="600711"/>
            </a:xfrm>
            <a:custGeom>
              <a:avLst/>
              <a:gdLst/>
              <a:ahLst/>
              <a:cxnLst/>
              <a:rect l="0" t="0" r="0" b="0"/>
              <a:pathLst>
                <a:path w="463551" h="600711">
                  <a:moveTo>
                    <a:pt x="0" y="600710"/>
                  </a:moveTo>
                  <a:lnTo>
                    <a:pt x="13970" y="542291"/>
                  </a:lnTo>
                  <a:lnTo>
                    <a:pt x="19050" y="527050"/>
                  </a:lnTo>
                  <a:lnTo>
                    <a:pt x="24130" y="511810"/>
                  </a:lnTo>
                  <a:lnTo>
                    <a:pt x="36830" y="480060"/>
                  </a:lnTo>
                  <a:lnTo>
                    <a:pt x="49530" y="445769"/>
                  </a:lnTo>
                  <a:lnTo>
                    <a:pt x="63500" y="407669"/>
                  </a:lnTo>
                  <a:lnTo>
                    <a:pt x="91440" y="326391"/>
                  </a:lnTo>
                  <a:lnTo>
                    <a:pt x="99060" y="304800"/>
                  </a:lnTo>
                  <a:lnTo>
                    <a:pt x="107950" y="284480"/>
                  </a:lnTo>
                  <a:lnTo>
                    <a:pt x="118110" y="262891"/>
                  </a:lnTo>
                  <a:lnTo>
                    <a:pt x="127000" y="242569"/>
                  </a:lnTo>
                  <a:lnTo>
                    <a:pt x="134620" y="220980"/>
                  </a:lnTo>
                  <a:lnTo>
                    <a:pt x="142240" y="200660"/>
                  </a:lnTo>
                  <a:lnTo>
                    <a:pt x="148590" y="179069"/>
                  </a:lnTo>
                  <a:lnTo>
                    <a:pt x="153670" y="158750"/>
                  </a:lnTo>
                  <a:lnTo>
                    <a:pt x="158750" y="137160"/>
                  </a:lnTo>
                  <a:lnTo>
                    <a:pt x="163830" y="118110"/>
                  </a:lnTo>
                  <a:lnTo>
                    <a:pt x="170180" y="101600"/>
                  </a:lnTo>
                  <a:lnTo>
                    <a:pt x="176530" y="85091"/>
                  </a:lnTo>
                  <a:lnTo>
                    <a:pt x="182880" y="69850"/>
                  </a:lnTo>
                  <a:lnTo>
                    <a:pt x="196850" y="40641"/>
                  </a:lnTo>
                  <a:lnTo>
                    <a:pt x="201930" y="26669"/>
                  </a:lnTo>
                  <a:lnTo>
                    <a:pt x="207010" y="15241"/>
                  </a:lnTo>
                  <a:lnTo>
                    <a:pt x="212090" y="2541"/>
                  </a:lnTo>
                  <a:lnTo>
                    <a:pt x="214630" y="0"/>
                  </a:lnTo>
                  <a:lnTo>
                    <a:pt x="217170" y="2541"/>
                  </a:lnTo>
                  <a:lnTo>
                    <a:pt x="219710" y="19050"/>
                  </a:lnTo>
                  <a:lnTo>
                    <a:pt x="219710" y="31750"/>
                  </a:lnTo>
                  <a:lnTo>
                    <a:pt x="219710" y="45719"/>
                  </a:lnTo>
                  <a:lnTo>
                    <a:pt x="220980" y="62230"/>
                  </a:lnTo>
                  <a:lnTo>
                    <a:pt x="223520" y="80010"/>
                  </a:lnTo>
                  <a:lnTo>
                    <a:pt x="228600" y="119380"/>
                  </a:lnTo>
                  <a:lnTo>
                    <a:pt x="248920" y="248919"/>
                  </a:lnTo>
                  <a:lnTo>
                    <a:pt x="256540" y="288291"/>
                  </a:lnTo>
                  <a:lnTo>
                    <a:pt x="262890" y="322580"/>
                  </a:lnTo>
                  <a:lnTo>
                    <a:pt x="266700" y="337819"/>
                  </a:lnTo>
                  <a:lnTo>
                    <a:pt x="271780" y="350519"/>
                  </a:lnTo>
                  <a:lnTo>
                    <a:pt x="276860" y="361950"/>
                  </a:lnTo>
                  <a:lnTo>
                    <a:pt x="283210" y="370841"/>
                  </a:lnTo>
                  <a:lnTo>
                    <a:pt x="290830" y="377191"/>
                  </a:lnTo>
                  <a:lnTo>
                    <a:pt x="302260" y="381000"/>
                  </a:lnTo>
                  <a:lnTo>
                    <a:pt x="313690" y="384810"/>
                  </a:lnTo>
                  <a:lnTo>
                    <a:pt x="323850" y="382269"/>
                  </a:lnTo>
                  <a:lnTo>
                    <a:pt x="332740" y="378460"/>
                  </a:lnTo>
                  <a:lnTo>
                    <a:pt x="341630" y="372110"/>
                  </a:lnTo>
                  <a:lnTo>
                    <a:pt x="353060" y="354330"/>
                  </a:lnTo>
                  <a:lnTo>
                    <a:pt x="358140" y="345441"/>
                  </a:lnTo>
                  <a:lnTo>
                    <a:pt x="364490" y="334010"/>
                  </a:lnTo>
                  <a:lnTo>
                    <a:pt x="377190" y="304800"/>
                  </a:lnTo>
                  <a:lnTo>
                    <a:pt x="382270" y="287019"/>
                  </a:lnTo>
                  <a:lnTo>
                    <a:pt x="387350" y="269241"/>
                  </a:lnTo>
                  <a:lnTo>
                    <a:pt x="391160" y="250191"/>
                  </a:lnTo>
                  <a:lnTo>
                    <a:pt x="393700" y="229869"/>
                  </a:lnTo>
                  <a:lnTo>
                    <a:pt x="396240" y="209550"/>
                  </a:lnTo>
                  <a:lnTo>
                    <a:pt x="397510" y="189230"/>
                  </a:lnTo>
                  <a:lnTo>
                    <a:pt x="398780" y="151130"/>
                  </a:lnTo>
                  <a:lnTo>
                    <a:pt x="400050" y="96519"/>
                  </a:lnTo>
                  <a:lnTo>
                    <a:pt x="400050" y="30480"/>
                  </a:lnTo>
                  <a:lnTo>
                    <a:pt x="401320" y="24130"/>
                  </a:lnTo>
                  <a:lnTo>
                    <a:pt x="402590" y="22860"/>
                  </a:lnTo>
                  <a:lnTo>
                    <a:pt x="405130" y="26669"/>
                  </a:lnTo>
                  <a:lnTo>
                    <a:pt x="411480" y="39369"/>
                  </a:lnTo>
                  <a:lnTo>
                    <a:pt x="414020" y="46991"/>
                  </a:lnTo>
                  <a:lnTo>
                    <a:pt x="416560" y="58419"/>
                  </a:lnTo>
                  <a:lnTo>
                    <a:pt x="417830" y="72391"/>
                  </a:lnTo>
                  <a:lnTo>
                    <a:pt x="419100" y="86360"/>
                  </a:lnTo>
                  <a:lnTo>
                    <a:pt x="420370" y="104141"/>
                  </a:lnTo>
                  <a:lnTo>
                    <a:pt x="425450" y="140969"/>
                  </a:lnTo>
                  <a:lnTo>
                    <a:pt x="430530" y="161291"/>
                  </a:lnTo>
                  <a:lnTo>
                    <a:pt x="435610" y="181610"/>
                  </a:lnTo>
                  <a:lnTo>
                    <a:pt x="440690" y="201930"/>
                  </a:lnTo>
                  <a:lnTo>
                    <a:pt x="444500" y="222250"/>
                  </a:lnTo>
                  <a:lnTo>
                    <a:pt x="447040" y="242569"/>
                  </a:lnTo>
                  <a:lnTo>
                    <a:pt x="449580" y="264160"/>
                  </a:lnTo>
                  <a:lnTo>
                    <a:pt x="450850" y="283210"/>
                  </a:lnTo>
                  <a:lnTo>
                    <a:pt x="454660" y="302260"/>
                  </a:lnTo>
                  <a:lnTo>
                    <a:pt x="457200" y="321310"/>
                  </a:lnTo>
                  <a:lnTo>
                    <a:pt x="459740" y="337819"/>
                  </a:lnTo>
                  <a:lnTo>
                    <a:pt x="461010" y="354330"/>
                  </a:lnTo>
                  <a:lnTo>
                    <a:pt x="461010" y="369569"/>
                  </a:lnTo>
                  <a:lnTo>
                    <a:pt x="462280" y="398780"/>
                  </a:lnTo>
                  <a:lnTo>
                    <a:pt x="463550" y="443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1997710" y="19330670"/>
              <a:ext cx="160021" cy="220981"/>
            </a:xfrm>
            <a:custGeom>
              <a:avLst/>
              <a:gdLst/>
              <a:ahLst/>
              <a:cxnLst/>
              <a:rect l="0" t="0" r="0" b="0"/>
              <a:pathLst>
                <a:path w="160021" h="220981">
                  <a:moveTo>
                    <a:pt x="160020" y="0"/>
                  </a:moveTo>
                  <a:lnTo>
                    <a:pt x="127000" y="0"/>
                  </a:lnTo>
                  <a:lnTo>
                    <a:pt x="113030" y="2541"/>
                  </a:lnTo>
                  <a:lnTo>
                    <a:pt x="97790" y="6350"/>
                  </a:lnTo>
                  <a:lnTo>
                    <a:pt x="83820" y="11430"/>
                  </a:lnTo>
                  <a:lnTo>
                    <a:pt x="71120" y="16510"/>
                  </a:lnTo>
                  <a:lnTo>
                    <a:pt x="58420" y="22860"/>
                  </a:lnTo>
                  <a:lnTo>
                    <a:pt x="46990" y="29210"/>
                  </a:lnTo>
                  <a:lnTo>
                    <a:pt x="36830" y="36830"/>
                  </a:lnTo>
                  <a:lnTo>
                    <a:pt x="27940" y="45719"/>
                  </a:lnTo>
                  <a:lnTo>
                    <a:pt x="19050" y="55880"/>
                  </a:lnTo>
                  <a:lnTo>
                    <a:pt x="12700" y="64769"/>
                  </a:lnTo>
                  <a:lnTo>
                    <a:pt x="7620" y="74930"/>
                  </a:lnTo>
                  <a:lnTo>
                    <a:pt x="2540" y="85091"/>
                  </a:lnTo>
                  <a:lnTo>
                    <a:pt x="0" y="99060"/>
                  </a:lnTo>
                  <a:lnTo>
                    <a:pt x="0" y="115569"/>
                  </a:lnTo>
                  <a:lnTo>
                    <a:pt x="1270" y="133350"/>
                  </a:lnTo>
                  <a:lnTo>
                    <a:pt x="2540" y="148591"/>
                  </a:lnTo>
                  <a:lnTo>
                    <a:pt x="5080" y="162560"/>
                  </a:lnTo>
                  <a:lnTo>
                    <a:pt x="7620" y="175260"/>
                  </a:lnTo>
                  <a:lnTo>
                    <a:pt x="13970" y="185419"/>
                  </a:lnTo>
                  <a:lnTo>
                    <a:pt x="22860" y="195580"/>
                  </a:lnTo>
                  <a:lnTo>
                    <a:pt x="5588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2212340" y="19267170"/>
              <a:ext cx="271781" cy="473711"/>
            </a:xfrm>
            <a:custGeom>
              <a:avLst/>
              <a:gdLst/>
              <a:ahLst/>
              <a:cxnLst/>
              <a:rect l="0" t="0" r="0" b="0"/>
              <a:pathLst>
                <a:path w="271781" h="473711">
                  <a:moveTo>
                    <a:pt x="219710" y="0"/>
                  </a:moveTo>
                  <a:lnTo>
                    <a:pt x="214630" y="27941"/>
                  </a:lnTo>
                  <a:lnTo>
                    <a:pt x="212090" y="43180"/>
                  </a:lnTo>
                  <a:lnTo>
                    <a:pt x="210820" y="60960"/>
                  </a:lnTo>
                  <a:lnTo>
                    <a:pt x="210820" y="78741"/>
                  </a:lnTo>
                  <a:lnTo>
                    <a:pt x="210820" y="96519"/>
                  </a:lnTo>
                  <a:lnTo>
                    <a:pt x="213360" y="111760"/>
                  </a:lnTo>
                  <a:lnTo>
                    <a:pt x="214630" y="128269"/>
                  </a:lnTo>
                  <a:lnTo>
                    <a:pt x="218440" y="134619"/>
                  </a:lnTo>
                  <a:lnTo>
                    <a:pt x="220980" y="135891"/>
                  </a:lnTo>
                  <a:lnTo>
                    <a:pt x="223520" y="132080"/>
                  </a:lnTo>
                  <a:lnTo>
                    <a:pt x="222250" y="125730"/>
                  </a:lnTo>
                  <a:lnTo>
                    <a:pt x="218440" y="116841"/>
                  </a:lnTo>
                  <a:lnTo>
                    <a:pt x="212090" y="106680"/>
                  </a:lnTo>
                  <a:lnTo>
                    <a:pt x="203200" y="96519"/>
                  </a:lnTo>
                  <a:lnTo>
                    <a:pt x="195580" y="87630"/>
                  </a:lnTo>
                  <a:lnTo>
                    <a:pt x="185420" y="80010"/>
                  </a:lnTo>
                  <a:lnTo>
                    <a:pt x="173990" y="74930"/>
                  </a:lnTo>
                  <a:lnTo>
                    <a:pt x="160020" y="71119"/>
                  </a:lnTo>
                  <a:lnTo>
                    <a:pt x="144780" y="68580"/>
                  </a:lnTo>
                  <a:lnTo>
                    <a:pt x="130810" y="69850"/>
                  </a:lnTo>
                  <a:lnTo>
                    <a:pt x="118110" y="72391"/>
                  </a:lnTo>
                  <a:lnTo>
                    <a:pt x="106680" y="76200"/>
                  </a:lnTo>
                  <a:lnTo>
                    <a:pt x="96520" y="82550"/>
                  </a:lnTo>
                  <a:lnTo>
                    <a:pt x="87630" y="90169"/>
                  </a:lnTo>
                  <a:lnTo>
                    <a:pt x="78740" y="99060"/>
                  </a:lnTo>
                  <a:lnTo>
                    <a:pt x="69850" y="109219"/>
                  </a:lnTo>
                  <a:lnTo>
                    <a:pt x="59690" y="120650"/>
                  </a:lnTo>
                  <a:lnTo>
                    <a:pt x="49530" y="133350"/>
                  </a:lnTo>
                  <a:lnTo>
                    <a:pt x="41910" y="147319"/>
                  </a:lnTo>
                  <a:lnTo>
                    <a:pt x="35560" y="162560"/>
                  </a:lnTo>
                  <a:lnTo>
                    <a:pt x="30480" y="179069"/>
                  </a:lnTo>
                  <a:lnTo>
                    <a:pt x="17780" y="212091"/>
                  </a:lnTo>
                  <a:lnTo>
                    <a:pt x="11430" y="229869"/>
                  </a:lnTo>
                  <a:lnTo>
                    <a:pt x="7620" y="247650"/>
                  </a:lnTo>
                  <a:lnTo>
                    <a:pt x="5080" y="266700"/>
                  </a:lnTo>
                  <a:lnTo>
                    <a:pt x="2540" y="287019"/>
                  </a:lnTo>
                  <a:lnTo>
                    <a:pt x="1270" y="307341"/>
                  </a:lnTo>
                  <a:lnTo>
                    <a:pt x="0" y="327660"/>
                  </a:lnTo>
                  <a:lnTo>
                    <a:pt x="0" y="349250"/>
                  </a:lnTo>
                  <a:lnTo>
                    <a:pt x="0" y="367030"/>
                  </a:lnTo>
                  <a:lnTo>
                    <a:pt x="2540" y="383541"/>
                  </a:lnTo>
                  <a:lnTo>
                    <a:pt x="5080" y="400050"/>
                  </a:lnTo>
                  <a:lnTo>
                    <a:pt x="8890" y="414019"/>
                  </a:lnTo>
                  <a:lnTo>
                    <a:pt x="13970" y="426719"/>
                  </a:lnTo>
                  <a:lnTo>
                    <a:pt x="19050" y="439419"/>
                  </a:lnTo>
                  <a:lnTo>
                    <a:pt x="26670" y="449580"/>
                  </a:lnTo>
                  <a:lnTo>
                    <a:pt x="34290" y="459741"/>
                  </a:lnTo>
                  <a:lnTo>
                    <a:pt x="43180" y="467360"/>
                  </a:lnTo>
                  <a:lnTo>
                    <a:pt x="58420" y="472441"/>
                  </a:lnTo>
                  <a:lnTo>
                    <a:pt x="76200" y="473710"/>
                  </a:lnTo>
                  <a:lnTo>
                    <a:pt x="95250" y="473710"/>
                  </a:lnTo>
                  <a:lnTo>
                    <a:pt x="113030" y="471169"/>
                  </a:lnTo>
                  <a:lnTo>
                    <a:pt x="130810" y="464819"/>
                  </a:lnTo>
                  <a:lnTo>
                    <a:pt x="146050" y="457200"/>
                  </a:lnTo>
                  <a:lnTo>
                    <a:pt x="162560" y="448310"/>
                  </a:lnTo>
                  <a:lnTo>
                    <a:pt x="179070" y="436880"/>
                  </a:lnTo>
                  <a:lnTo>
                    <a:pt x="195580" y="424180"/>
                  </a:lnTo>
                  <a:lnTo>
                    <a:pt x="212090" y="410210"/>
                  </a:lnTo>
                  <a:lnTo>
                    <a:pt x="227330" y="396241"/>
                  </a:lnTo>
                  <a:lnTo>
                    <a:pt x="27178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2571750" y="19278600"/>
              <a:ext cx="29211" cy="420371"/>
            </a:xfrm>
            <a:custGeom>
              <a:avLst/>
              <a:gdLst/>
              <a:ahLst/>
              <a:cxnLst/>
              <a:rect l="0" t="0" r="0" b="0"/>
              <a:pathLst>
                <a:path w="29211" h="420371">
                  <a:moveTo>
                    <a:pt x="29210" y="0"/>
                  </a:moveTo>
                  <a:lnTo>
                    <a:pt x="17780" y="10161"/>
                  </a:lnTo>
                  <a:lnTo>
                    <a:pt x="12700" y="20320"/>
                  </a:lnTo>
                  <a:lnTo>
                    <a:pt x="8890" y="31750"/>
                  </a:lnTo>
                  <a:lnTo>
                    <a:pt x="5080" y="45720"/>
                  </a:lnTo>
                  <a:lnTo>
                    <a:pt x="2540" y="64770"/>
                  </a:lnTo>
                  <a:lnTo>
                    <a:pt x="1270" y="86361"/>
                  </a:lnTo>
                  <a:lnTo>
                    <a:pt x="0" y="109220"/>
                  </a:lnTo>
                  <a:lnTo>
                    <a:pt x="0" y="132080"/>
                  </a:lnTo>
                  <a:lnTo>
                    <a:pt x="1270" y="152400"/>
                  </a:lnTo>
                  <a:lnTo>
                    <a:pt x="3810" y="171450"/>
                  </a:lnTo>
                  <a:lnTo>
                    <a:pt x="5080" y="191770"/>
                  </a:lnTo>
                  <a:lnTo>
                    <a:pt x="6350" y="212089"/>
                  </a:lnTo>
                  <a:lnTo>
                    <a:pt x="6350" y="232411"/>
                  </a:lnTo>
                  <a:lnTo>
                    <a:pt x="7620" y="250189"/>
                  </a:lnTo>
                  <a:lnTo>
                    <a:pt x="10160" y="267970"/>
                  </a:lnTo>
                  <a:lnTo>
                    <a:pt x="12700" y="283211"/>
                  </a:lnTo>
                  <a:lnTo>
                    <a:pt x="15240" y="299720"/>
                  </a:lnTo>
                  <a:lnTo>
                    <a:pt x="16510" y="316230"/>
                  </a:lnTo>
                  <a:lnTo>
                    <a:pt x="16510" y="334011"/>
                  </a:lnTo>
                  <a:lnTo>
                    <a:pt x="17780" y="349250"/>
                  </a:lnTo>
                  <a:lnTo>
                    <a:pt x="20320" y="361950"/>
                  </a:lnTo>
                  <a:lnTo>
                    <a:pt x="2921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2707640" y="19436080"/>
              <a:ext cx="185421" cy="271782"/>
            </a:xfrm>
            <a:custGeom>
              <a:avLst/>
              <a:gdLst/>
              <a:ahLst/>
              <a:cxnLst/>
              <a:rect l="0" t="0" r="0" b="0"/>
              <a:pathLst>
                <a:path w="185421" h="271782">
                  <a:moveTo>
                    <a:pt x="8890" y="127000"/>
                  </a:moveTo>
                  <a:lnTo>
                    <a:pt x="30480" y="132081"/>
                  </a:lnTo>
                  <a:lnTo>
                    <a:pt x="43180" y="132081"/>
                  </a:lnTo>
                  <a:lnTo>
                    <a:pt x="57150" y="132081"/>
                  </a:lnTo>
                  <a:lnTo>
                    <a:pt x="72390" y="129540"/>
                  </a:lnTo>
                  <a:lnTo>
                    <a:pt x="86360" y="127000"/>
                  </a:lnTo>
                  <a:lnTo>
                    <a:pt x="99060" y="124459"/>
                  </a:lnTo>
                  <a:lnTo>
                    <a:pt x="111760" y="121920"/>
                  </a:lnTo>
                  <a:lnTo>
                    <a:pt x="121920" y="118109"/>
                  </a:lnTo>
                  <a:lnTo>
                    <a:pt x="130810" y="111759"/>
                  </a:lnTo>
                  <a:lnTo>
                    <a:pt x="139700" y="106681"/>
                  </a:lnTo>
                  <a:lnTo>
                    <a:pt x="147320" y="100331"/>
                  </a:lnTo>
                  <a:lnTo>
                    <a:pt x="154940" y="93981"/>
                  </a:lnTo>
                  <a:lnTo>
                    <a:pt x="162560" y="87631"/>
                  </a:lnTo>
                  <a:lnTo>
                    <a:pt x="170180" y="77470"/>
                  </a:lnTo>
                  <a:lnTo>
                    <a:pt x="176530" y="67309"/>
                  </a:lnTo>
                  <a:lnTo>
                    <a:pt x="184150" y="55881"/>
                  </a:lnTo>
                  <a:lnTo>
                    <a:pt x="185420" y="44450"/>
                  </a:lnTo>
                  <a:lnTo>
                    <a:pt x="182880" y="33020"/>
                  </a:lnTo>
                  <a:lnTo>
                    <a:pt x="177800" y="21590"/>
                  </a:lnTo>
                  <a:lnTo>
                    <a:pt x="168910" y="13970"/>
                  </a:lnTo>
                  <a:lnTo>
                    <a:pt x="158750" y="6350"/>
                  </a:lnTo>
                  <a:lnTo>
                    <a:pt x="147320" y="1270"/>
                  </a:lnTo>
                  <a:lnTo>
                    <a:pt x="133350" y="0"/>
                  </a:lnTo>
                  <a:lnTo>
                    <a:pt x="119380" y="1270"/>
                  </a:lnTo>
                  <a:lnTo>
                    <a:pt x="102870" y="3809"/>
                  </a:lnTo>
                  <a:lnTo>
                    <a:pt x="88900" y="11431"/>
                  </a:lnTo>
                  <a:lnTo>
                    <a:pt x="76200" y="20320"/>
                  </a:lnTo>
                  <a:lnTo>
                    <a:pt x="64770" y="30481"/>
                  </a:lnTo>
                  <a:lnTo>
                    <a:pt x="54610" y="43181"/>
                  </a:lnTo>
                  <a:lnTo>
                    <a:pt x="44450" y="55881"/>
                  </a:lnTo>
                  <a:lnTo>
                    <a:pt x="36830" y="68581"/>
                  </a:lnTo>
                  <a:lnTo>
                    <a:pt x="29210" y="82550"/>
                  </a:lnTo>
                  <a:lnTo>
                    <a:pt x="24130" y="95250"/>
                  </a:lnTo>
                  <a:lnTo>
                    <a:pt x="19050" y="109220"/>
                  </a:lnTo>
                  <a:lnTo>
                    <a:pt x="13970" y="123190"/>
                  </a:lnTo>
                  <a:lnTo>
                    <a:pt x="10160" y="137159"/>
                  </a:lnTo>
                  <a:lnTo>
                    <a:pt x="6350" y="151131"/>
                  </a:lnTo>
                  <a:lnTo>
                    <a:pt x="3810" y="165100"/>
                  </a:lnTo>
                  <a:lnTo>
                    <a:pt x="1270" y="179070"/>
                  </a:lnTo>
                  <a:lnTo>
                    <a:pt x="0" y="193040"/>
                  </a:lnTo>
                  <a:lnTo>
                    <a:pt x="2540" y="205740"/>
                  </a:lnTo>
                  <a:lnTo>
                    <a:pt x="5080" y="218440"/>
                  </a:lnTo>
                  <a:lnTo>
                    <a:pt x="10160" y="229870"/>
                  </a:lnTo>
                  <a:lnTo>
                    <a:pt x="16510" y="241300"/>
                  </a:lnTo>
                  <a:lnTo>
                    <a:pt x="24130" y="251459"/>
                  </a:lnTo>
                  <a:lnTo>
                    <a:pt x="33020" y="262890"/>
                  </a:lnTo>
                  <a:lnTo>
                    <a:pt x="44450" y="269240"/>
                  </a:lnTo>
                  <a:lnTo>
                    <a:pt x="58420" y="271781"/>
                  </a:lnTo>
                  <a:lnTo>
                    <a:pt x="73660" y="271781"/>
                  </a:lnTo>
                  <a:lnTo>
                    <a:pt x="87630" y="270509"/>
                  </a:lnTo>
                  <a:lnTo>
                    <a:pt x="99060" y="266700"/>
                  </a:lnTo>
                  <a:lnTo>
                    <a:pt x="134620" y="252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3032760" y="19246850"/>
              <a:ext cx="30481" cy="420371"/>
            </a:xfrm>
            <a:custGeom>
              <a:avLst/>
              <a:gdLst/>
              <a:ahLst/>
              <a:cxnLst/>
              <a:rect l="0" t="0" r="0" b="0"/>
              <a:pathLst>
                <a:path w="30481" h="420371">
                  <a:moveTo>
                    <a:pt x="20320" y="0"/>
                  </a:moveTo>
                  <a:lnTo>
                    <a:pt x="15240" y="27939"/>
                  </a:lnTo>
                  <a:lnTo>
                    <a:pt x="8890" y="53339"/>
                  </a:lnTo>
                  <a:lnTo>
                    <a:pt x="6350" y="67311"/>
                  </a:lnTo>
                  <a:lnTo>
                    <a:pt x="3810" y="82550"/>
                  </a:lnTo>
                  <a:lnTo>
                    <a:pt x="2540" y="97789"/>
                  </a:lnTo>
                  <a:lnTo>
                    <a:pt x="1270" y="114300"/>
                  </a:lnTo>
                  <a:lnTo>
                    <a:pt x="0" y="151130"/>
                  </a:lnTo>
                  <a:lnTo>
                    <a:pt x="0" y="171450"/>
                  </a:lnTo>
                  <a:lnTo>
                    <a:pt x="1270" y="191770"/>
                  </a:lnTo>
                  <a:lnTo>
                    <a:pt x="2540" y="212089"/>
                  </a:lnTo>
                  <a:lnTo>
                    <a:pt x="5080" y="232411"/>
                  </a:lnTo>
                  <a:lnTo>
                    <a:pt x="6350" y="250189"/>
                  </a:lnTo>
                  <a:lnTo>
                    <a:pt x="7620" y="267970"/>
                  </a:lnTo>
                  <a:lnTo>
                    <a:pt x="8890" y="283211"/>
                  </a:lnTo>
                  <a:lnTo>
                    <a:pt x="10160" y="298450"/>
                  </a:lnTo>
                  <a:lnTo>
                    <a:pt x="12700" y="313689"/>
                  </a:lnTo>
                  <a:lnTo>
                    <a:pt x="15240" y="328930"/>
                  </a:lnTo>
                  <a:lnTo>
                    <a:pt x="17780" y="341630"/>
                  </a:lnTo>
                  <a:lnTo>
                    <a:pt x="21590" y="354330"/>
                  </a:lnTo>
                  <a:lnTo>
                    <a:pt x="3048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3253740" y="19215100"/>
              <a:ext cx="31751" cy="431801"/>
            </a:xfrm>
            <a:custGeom>
              <a:avLst/>
              <a:gdLst/>
              <a:ahLst/>
              <a:cxnLst/>
              <a:rect l="0" t="0" r="0" b="0"/>
              <a:pathLst>
                <a:path w="31751" h="431801">
                  <a:moveTo>
                    <a:pt x="0" y="0"/>
                  </a:moveTo>
                  <a:lnTo>
                    <a:pt x="0" y="190500"/>
                  </a:lnTo>
                  <a:lnTo>
                    <a:pt x="1270" y="210820"/>
                  </a:lnTo>
                  <a:lnTo>
                    <a:pt x="2540" y="232411"/>
                  </a:lnTo>
                  <a:lnTo>
                    <a:pt x="5080" y="252730"/>
                  </a:lnTo>
                  <a:lnTo>
                    <a:pt x="7620" y="273050"/>
                  </a:lnTo>
                  <a:lnTo>
                    <a:pt x="13970" y="309880"/>
                  </a:lnTo>
                  <a:lnTo>
                    <a:pt x="16510" y="327661"/>
                  </a:lnTo>
                  <a:lnTo>
                    <a:pt x="17780" y="342900"/>
                  </a:lnTo>
                  <a:lnTo>
                    <a:pt x="19050" y="358139"/>
                  </a:lnTo>
                  <a:lnTo>
                    <a:pt x="20320" y="372111"/>
                  </a:lnTo>
                  <a:lnTo>
                    <a:pt x="3175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3355340" y="19359880"/>
              <a:ext cx="245111" cy="297182"/>
            </a:xfrm>
            <a:custGeom>
              <a:avLst/>
              <a:gdLst/>
              <a:ahLst/>
              <a:cxnLst/>
              <a:rect l="0" t="0" r="0" b="0"/>
              <a:pathLst>
                <a:path w="245111" h="297182">
                  <a:moveTo>
                    <a:pt x="213360" y="24131"/>
                  </a:moveTo>
                  <a:lnTo>
                    <a:pt x="203200" y="12700"/>
                  </a:lnTo>
                  <a:lnTo>
                    <a:pt x="195580" y="7620"/>
                  </a:lnTo>
                  <a:lnTo>
                    <a:pt x="187960" y="3809"/>
                  </a:lnTo>
                  <a:lnTo>
                    <a:pt x="179070" y="0"/>
                  </a:lnTo>
                  <a:lnTo>
                    <a:pt x="168910" y="0"/>
                  </a:lnTo>
                  <a:lnTo>
                    <a:pt x="156210" y="1270"/>
                  </a:lnTo>
                  <a:lnTo>
                    <a:pt x="143510" y="5081"/>
                  </a:lnTo>
                  <a:lnTo>
                    <a:pt x="132080" y="11431"/>
                  </a:lnTo>
                  <a:lnTo>
                    <a:pt x="120650" y="19050"/>
                  </a:lnTo>
                  <a:lnTo>
                    <a:pt x="109220" y="27940"/>
                  </a:lnTo>
                  <a:lnTo>
                    <a:pt x="99060" y="36831"/>
                  </a:lnTo>
                  <a:lnTo>
                    <a:pt x="87630" y="46990"/>
                  </a:lnTo>
                  <a:lnTo>
                    <a:pt x="77470" y="55881"/>
                  </a:lnTo>
                  <a:lnTo>
                    <a:pt x="66040" y="68581"/>
                  </a:lnTo>
                  <a:lnTo>
                    <a:pt x="55880" y="82550"/>
                  </a:lnTo>
                  <a:lnTo>
                    <a:pt x="45720" y="97790"/>
                  </a:lnTo>
                  <a:lnTo>
                    <a:pt x="35560" y="114300"/>
                  </a:lnTo>
                  <a:lnTo>
                    <a:pt x="27940" y="130809"/>
                  </a:lnTo>
                  <a:lnTo>
                    <a:pt x="19050" y="147320"/>
                  </a:lnTo>
                  <a:lnTo>
                    <a:pt x="12700" y="163831"/>
                  </a:lnTo>
                  <a:lnTo>
                    <a:pt x="7620" y="179070"/>
                  </a:lnTo>
                  <a:lnTo>
                    <a:pt x="2540" y="194309"/>
                  </a:lnTo>
                  <a:lnTo>
                    <a:pt x="0" y="209550"/>
                  </a:lnTo>
                  <a:lnTo>
                    <a:pt x="0" y="226059"/>
                  </a:lnTo>
                  <a:lnTo>
                    <a:pt x="1270" y="242570"/>
                  </a:lnTo>
                  <a:lnTo>
                    <a:pt x="7620" y="255270"/>
                  </a:lnTo>
                  <a:lnTo>
                    <a:pt x="17780" y="264159"/>
                  </a:lnTo>
                  <a:lnTo>
                    <a:pt x="30480" y="271781"/>
                  </a:lnTo>
                  <a:lnTo>
                    <a:pt x="41910" y="275590"/>
                  </a:lnTo>
                  <a:lnTo>
                    <a:pt x="54610" y="276859"/>
                  </a:lnTo>
                  <a:lnTo>
                    <a:pt x="64770" y="276859"/>
                  </a:lnTo>
                  <a:lnTo>
                    <a:pt x="76200" y="274320"/>
                  </a:lnTo>
                  <a:lnTo>
                    <a:pt x="86360" y="270509"/>
                  </a:lnTo>
                  <a:lnTo>
                    <a:pt x="97790" y="265431"/>
                  </a:lnTo>
                  <a:lnTo>
                    <a:pt x="109220" y="257809"/>
                  </a:lnTo>
                  <a:lnTo>
                    <a:pt x="121920" y="247650"/>
                  </a:lnTo>
                  <a:lnTo>
                    <a:pt x="134620" y="236220"/>
                  </a:lnTo>
                  <a:lnTo>
                    <a:pt x="147320" y="223520"/>
                  </a:lnTo>
                  <a:lnTo>
                    <a:pt x="158750" y="210820"/>
                  </a:lnTo>
                  <a:lnTo>
                    <a:pt x="170180" y="198120"/>
                  </a:lnTo>
                  <a:lnTo>
                    <a:pt x="180340" y="184150"/>
                  </a:lnTo>
                  <a:lnTo>
                    <a:pt x="189230" y="170181"/>
                  </a:lnTo>
                  <a:lnTo>
                    <a:pt x="196850" y="156209"/>
                  </a:lnTo>
                  <a:lnTo>
                    <a:pt x="204470" y="142240"/>
                  </a:lnTo>
                  <a:lnTo>
                    <a:pt x="209550" y="128270"/>
                  </a:lnTo>
                  <a:lnTo>
                    <a:pt x="227330" y="78740"/>
                  </a:lnTo>
                  <a:lnTo>
                    <a:pt x="227330" y="74931"/>
                  </a:lnTo>
                  <a:lnTo>
                    <a:pt x="224790" y="77470"/>
                  </a:lnTo>
                  <a:lnTo>
                    <a:pt x="220980" y="83820"/>
                  </a:lnTo>
                  <a:lnTo>
                    <a:pt x="217170" y="93981"/>
                  </a:lnTo>
                  <a:lnTo>
                    <a:pt x="214630" y="104140"/>
                  </a:lnTo>
                  <a:lnTo>
                    <a:pt x="203200" y="138431"/>
                  </a:lnTo>
                  <a:lnTo>
                    <a:pt x="199390" y="148590"/>
                  </a:lnTo>
                  <a:lnTo>
                    <a:pt x="198120" y="161290"/>
                  </a:lnTo>
                  <a:lnTo>
                    <a:pt x="199390" y="173990"/>
                  </a:lnTo>
                  <a:lnTo>
                    <a:pt x="200660" y="186690"/>
                  </a:lnTo>
                  <a:lnTo>
                    <a:pt x="201930" y="199390"/>
                  </a:lnTo>
                  <a:lnTo>
                    <a:pt x="205740" y="210820"/>
                  </a:lnTo>
                  <a:lnTo>
                    <a:pt x="208280" y="222250"/>
                  </a:lnTo>
                  <a:lnTo>
                    <a:pt x="210820" y="233681"/>
                  </a:lnTo>
                  <a:lnTo>
                    <a:pt x="217170" y="255270"/>
                  </a:lnTo>
                  <a:lnTo>
                    <a:pt x="222250" y="264159"/>
                  </a:lnTo>
                  <a:lnTo>
                    <a:pt x="227330" y="273050"/>
                  </a:lnTo>
                  <a:lnTo>
                    <a:pt x="245110" y="297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3696970" y="19414489"/>
              <a:ext cx="293371" cy="295912"/>
            </a:xfrm>
            <a:custGeom>
              <a:avLst/>
              <a:gdLst/>
              <a:ahLst/>
              <a:cxnLst/>
              <a:rect l="0" t="0" r="0" b="0"/>
              <a:pathLst>
                <a:path w="293371" h="295912">
                  <a:moveTo>
                    <a:pt x="50800" y="0"/>
                  </a:moveTo>
                  <a:lnTo>
                    <a:pt x="39370" y="27941"/>
                  </a:lnTo>
                  <a:lnTo>
                    <a:pt x="35560" y="41911"/>
                  </a:lnTo>
                  <a:lnTo>
                    <a:pt x="31750" y="54611"/>
                  </a:lnTo>
                  <a:lnTo>
                    <a:pt x="27940" y="68581"/>
                  </a:lnTo>
                  <a:lnTo>
                    <a:pt x="24130" y="82550"/>
                  </a:lnTo>
                  <a:lnTo>
                    <a:pt x="5080" y="160022"/>
                  </a:lnTo>
                  <a:lnTo>
                    <a:pt x="3810" y="177800"/>
                  </a:lnTo>
                  <a:lnTo>
                    <a:pt x="1270" y="195581"/>
                  </a:lnTo>
                  <a:lnTo>
                    <a:pt x="0" y="214631"/>
                  </a:lnTo>
                  <a:lnTo>
                    <a:pt x="2540" y="223522"/>
                  </a:lnTo>
                  <a:lnTo>
                    <a:pt x="5080" y="223522"/>
                  </a:lnTo>
                  <a:lnTo>
                    <a:pt x="10160" y="219711"/>
                  </a:lnTo>
                  <a:lnTo>
                    <a:pt x="13970" y="212091"/>
                  </a:lnTo>
                  <a:lnTo>
                    <a:pt x="19050" y="201931"/>
                  </a:lnTo>
                  <a:lnTo>
                    <a:pt x="22860" y="191772"/>
                  </a:lnTo>
                  <a:lnTo>
                    <a:pt x="27940" y="179072"/>
                  </a:lnTo>
                  <a:lnTo>
                    <a:pt x="33020" y="166372"/>
                  </a:lnTo>
                  <a:lnTo>
                    <a:pt x="45720" y="139700"/>
                  </a:lnTo>
                  <a:lnTo>
                    <a:pt x="80010" y="71122"/>
                  </a:lnTo>
                  <a:lnTo>
                    <a:pt x="87630" y="58422"/>
                  </a:lnTo>
                  <a:lnTo>
                    <a:pt x="96520" y="48261"/>
                  </a:lnTo>
                  <a:lnTo>
                    <a:pt x="105410" y="39372"/>
                  </a:lnTo>
                  <a:lnTo>
                    <a:pt x="116840" y="33022"/>
                  </a:lnTo>
                  <a:lnTo>
                    <a:pt x="129540" y="26672"/>
                  </a:lnTo>
                  <a:lnTo>
                    <a:pt x="142240" y="21591"/>
                  </a:lnTo>
                  <a:lnTo>
                    <a:pt x="157480" y="20322"/>
                  </a:lnTo>
                  <a:lnTo>
                    <a:pt x="173990" y="21591"/>
                  </a:lnTo>
                  <a:lnTo>
                    <a:pt x="193040" y="25400"/>
                  </a:lnTo>
                  <a:lnTo>
                    <a:pt x="208280" y="30481"/>
                  </a:lnTo>
                  <a:lnTo>
                    <a:pt x="223520" y="35561"/>
                  </a:lnTo>
                  <a:lnTo>
                    <a:pt x="236220" y="41911"/>
                  </a:lnTo>
                  <a:lnTo>
                    <a:pt x="245110" y="49531"/>
                  </a:lnTo>
                  <a:lnTo>
                    <a:pt x="254000" y="60961"/>
                  </a:lnTo>
                  <a:lnTo>
                    <a:pt x="266700" y="85091"/>
                  </a:lnTo>
                  <a:lnTo>
                    <a:pt x="279400" y="110491"/>
                  </a:lnTo>
                  <a:lnTo>
                    <a:pt x="284480" y="125731"/>
                  </a:lnTo>
                  <a:lnTo>
                    <a:pt x="287020" y="140972"/>
                  </a:lnTo>
                  <a:lnTo>
                    <a:pt x="289560" y="157481"/>
                  </a:lnTo>
                  <a:lnTo>
                    <a:pt x="290830" y="172722"/>
                  </a:lnTo>
                  <a:lnTo>
                    <a:pt x="292100" y="187961"/>
                  </a:lnTo>
                  <a:lnTo>
                    <a:pt x="292100" y="217172"/>
                  </a:lnTo>
                  <a:lnTo>
                    <a:pt x="293370" y="295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4547870" y="18888711"/>
            <a:ext cx="4053841" cy="720090"/>
            <a:chOff x="4547870" y="18888711"/>
            <a:chExt cx="4053841" cy="720090"/>
          </a:xfrm>
        </p:grpSpPr>
        <p:sp>
          <p:nvSpPr>
            <p:cNvPr id="595" name="Freeform 594"/>
            <p:cNvSpPr/>
            <p:nvPr/>
          </p:nvSpPr>
          <p:spPr>
            <a:xfrm>
              <a:off x="4547870" y="19323050"/>
              <a:ext cx="274321" cy="285751"/>
            </a:xfrm>
            <a:custGeom>
              <a:avLst/>
              <a:gdLst/>
              <a:ahLst/>
              <a:cxnLst/>
              <a:rect l="0" t="0" r="0" b="0"/>
              <a:pathLst>
                <a:path w="274321" h="285751">
                  <a:moveTo>
                    <a:pt x="21590" y="71120"/>
                  </a:moveTo>
                  <a:lnTo>
                    <a:pt x="10160" y="87630"/>
                  </a:lnTo>
                  <a:lnTo>
                    <a:pt x="7620" y="100330"/>
                  </a:lnTo>
                  <a:lnTo>
                    <a:pt x="5080" y="118111"/>
                  </a:lnTo>
                  <a:lnTo>
                    <a:pt x="3810" y="137161"/>
                  </a:lnTo>
                  <a:lnTo>
                    <a:pt x="2540" y="154939"/>
                  </a:lnTo>
                  <a:lnTo>
                    <a:pt x="1270" y="186689"/>
                  </a:lnTo>
                  <a:lnTo>
                    <a:pt x="0" y="246380"/>
                  </a:lnTo>
                  <a:lnTo>
                    <a:pt x="0" y="279400"/>
                  </a:lnTo>
                  <a:lnTo>
                    <a:pt x="1270" y="285750"/>
                  </a:lnTo>
                  <a:lnTo>
                    <a:pt x="3810" y="285750"/>
                  </a:lnTo>
                  <a:lnTo>
                    <a:pt x="6350" y="280670"/>
                  </a:lnTo>
                  <a:lnTo>
                    <a:pt x="7620" y="273050"/>
                  </a:lnTo>
                  <a:lnTo>
                    <a:pt x="8890" y="262889"/>
                  </a:lnTo>
                  <a:lnTo>
                    <a:pt x="8890" y="251461"/>
                  </a:lnTo>
                  <a:lnTo>
                    <a:pt x="11430" y="238761"/>
                  </a:lnTo>
                  <a:lnTo>
                    <a:pt x="13970" y="226061"/>
                  </a:lnTo>
                  <a:lnTo>
                    <a:pt x="16510" y="213361"/>
                  </a:lnTo>
                  <a:lnTo>
                    <a:pt x="17780" y="198120"/>
                  </a:lnTo>
                  <a:lnTo>
                    <a:pt x="19050" y="182880"/>
                  </a:lnTo>
                  <a:lnTo>
                    <a:pt x="20320" y="166370"/>
                  </a:lnTo>
                  <a:lnTo>
                    <a:pt x="21590" y="151130"/>
                  </a:lnTo>
                  <a:lnTo>
                    <a:pt x="24130" y="135889"/>
                  </a:lnTo>
                  <a:lnTo>
                    <a:pt x="26670" y="121920"/>
                  </a:lnTo>
                  <a:lnTo>
                    <a:pt x="29210" y="107950"/>
                  </a:lnTo>
                  <a:lnTo>
                    <a:pt x="33020" y="95250"/>
                  </a:lnTo>
                  <a:lnTo>
                    <a:pt x="35560" y="83820"/>
                  </a:lnTo>
                  <a:lnTo>
                    <a:pt x="40640" y="72389"/>
                  </a:lnTo>
                  <a:lnTo>
                    <a:pt x="45720" y="60961"/>
                  </a:lnTo>
                  <a:lnTo>
                    <a:pt x="52070" y="50800"/>
                  </a:lnTo>
                  <a:lnTo>
                    <a:pt x="58420" y="40639"/>
                  </a:lnTo>
                  <a:lnTo>
                    <a:pt x="64770" y="31750"/>
                  </a:lnTo>
                  <a:lnTo>
                    <a:pt x="71120" y="24130"/>
                  </a:lnTo>
                  <a:lnTo>
                    <a:pt x="78740" y="17780"/>
                  </a:lnTo>
                  <a:lnTo>
                    <a:pt x="87630" y="11430"/>
                  </a:lnTo>
                  <a:lnTo>
                    <a:pt x="97790" y="7620"/>
                  </a:lnTo>
                  <a:lnTo>
                    <a:pt x="110490" y="3811"/>
                  </a:lnTo>
                  <a:lnTo>
                    <a:pt x="127000" y="1270"/>
                  </a:lnTo>
                  <a:lnTo>
                    <a:pt x="144780" y="0"/>
                  </a:lnTo>
                  <a:lnTo>
                    <a:pt x="160020" y="1270"/>
                  </a:lnTo>
                  <a:lnTo>
                    <a:pt x="172720" y="5080"/>
                  </a:lnTo>
                  <a:lnTo>
                    <a:pt x="209550" y="17780"/>
                  </a:lnTo>
                  <a:lnTo>
                    <a:pt x="219710" y="21589"/>
                  </a:lnTo>
                  <a:lnTo>
                    <a:pt x="231140" y="26670"/>
                  </a:lnTo>
                  <a:lnTo>
                    <a:pt x="242570" y="31750"/>
                  </a:lnTo>
                  <a:lnTo>
                    <a:pt x="274320" y="4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4818380" y="19253200"/>
              <a:ext cx="227331" cy="332740"/>
            </a:xfrm>
            <a:custGeom>
              <a:avLst/>
              <a:gdLst/>
              <a:ahLst/>
              <a:cxnLst/>
              <a:rect l="0" t="0" r="0" b="0"/>
              <a:pathLst>
                <a:path w="227331" h="332740">
                  <a:moveTo>
                    <a:pt x="55880" y="204470"/>
                  </a:moveTo>
                  <a:lnTo>
                    <a:pt x="73660" y="193039"/>
                  </a:lnTo>
                  <a:lnTo>
                    <a:pt x="82550" y="186689"/>
                  </a:lnTo>
                  <a:lnTo>
                    <a:pt x="93980" y="181611"/>
                  </a:lnTo>
                  <a:lnTo>
                    <a:pt x="105410" y="175261"/>
                  </a:lnTo>
                  <a:lnTo>
                    <a:pt x="116840" y="167639"/>
                  </a:lnTo>
                  <a:lnTo>
                    <a:pt x="128270" y="161289"/>
                  </a:lnTo>
                  <a:lnTo>
                    <a:pt x="139700" y="154939"/>
                  </a:lnTo>
                  <a:lnTo>
                    <a:pt x="149860" y="147320"/>
                  </a:lnTo>
                  <a:lnTo>
                    <a:pt x="157480" y="140970"/>
                  </a:lnTo>
                  <a:lnTo>
                    <a:pt x="166370" y="133350"/>
                  </a:lnTo>
                  <a:lnTo>
                    <a:pt x="175260" y="127000"/>
                  </a:lnTo>
                  <a:lnTo>
                    <a:pt x="184150" y="119380"/>
                  </a:lnTo>
                  <a:lnTo>
                    <a:pt x="194310" y="113030"/>
                  </a:lnTo>
                  <a:lnTo>
                    <a:pt x="201930" y="104139"/>
                  </a:lnTo>
                  <a:lnTo>
                    <a:pt x="208280" y="95250"/>
                  </a:lnTo>
                  <a:lnTo>
                    <a:pt x="214630" y="86361"/>
                  </a:lnTo>
                  <a:lnTo>
                    <a:pt x="218440" y="74930"/>
                  </a:lnTo>
                  <a:lnTo>
                    <a:pt x="223520" y="63500"/>
                  </a:lnTo>
                  <a:lnTo>
                    <a:pt x="227330" y="50800"/>
                  </a:lnTo>
                  <a:lnTo>
                    <a:pt x="227330" y="38100"/>
                  </a:lnTo>
                  <a:lnTo>
                    <a:pt x="226060" y="26670"/>
                  </a:lnTo>
                  <a:lnTo>
                    <a:pt x="222250" y="15239"/>
                  </a:lnTo>
                  <a:lnTo>
                    <a:pt x="212090" y="8889"/>
                  </a:lnTo>
                  <a:lnTo>
                    <a:pt x="199390" y="3811"/>
                  </a:lnTo>
                  <a:lnTo>
                    <a:pt x="182880" y="0"/>
                  </a:lnTo>
                  <a:lnTo>
                    <a:pt x="168910" y="0"/>
                  </a:lnTo>
                  <a:lnTo>
                    <a:pt x="156210" y="2539"/>
                  </a:lnTo>
                  <a:lnTo>
                    <a:pt x="143510" y="6350"/>
                  </a:lnTo>
                  <a:lnTo>
                    <a:pt x="130810" y="11430"/>
                  </a:lnTo>
                  <a:lnTo>
                    <a:pt x="118110" y="17780"/>
                  </a:lnTo>
                  <a:lnTo>
                    <a:pt x="104140" y="22861"/>
                  </a:lnTo>
                  <a:lnTo>
                    <a:pt x="91440" y="30480"/>
                  </a:lnTo>
                  <a:lnTo>
                    <a:pt x="80010" y="39370"/>
                  </a:lnTo>
                  <a:lnTo>
                    <a:pt x="68580" y="48261"/>
                  </a:lnTo>
                  <a:lnTo>
                    <a:pt x="58420" y="60961"/>
                  </a:lnTo>
                  <a:lnTo>
                    <a:pt x="49530" y="74930"/>
                  </a:lnTo>
                  <a:lnTo>
                    <a:pt x="41910" y="90170"/>
                  </a:lnTo>
                  <a:lnTo>
                    <a:pt x="33020" y="105411"/>
                  </a:lnTo>
                  <a:lnTo>
                    <a:pt x="25400" y="121920"/>
                  </a:lnTo>
                  <a:lnTo>
                    <a:pt x="19050" y="138430"/>
                  </a:lnTo>
                  <a:lnTo>
                    <a:pt x="12700" y="156211"/>
                  </a:lnTo>
                  <a:lnTo>
                    <a:pt x="7620" y="172720"/>
                  </a:lnTo>
                  <a:lnTo>
                    <a:pt x="2540" y="190500"/>
                  </a:lnTo>
                  <a:lnTo>
                    <a:pt x="0" y="208280"/>
                  </a:lnTo>
                  <a:lnTo>
                    <a:pt x="0" y="224789"/>
                  </a:lnTo>
                  <a:lnTo>
                    <a:pt x="1270" y="242570"/>
                  </a:lnTo>
                  <a:lnTo>
                    <a:pt x="5080" y="257811"/>
                  </a:lnTo>
                  <a:lnTo>
                    <a:pt x="8890" y="271780"/>
                  </a:lnTo>
                  <a:lnTo>
                    <a:pt x="13970" y="284480"/>
                  </a:lnTo>
                  <a:lnTo>
                    <a:pt x="21590" y="294639"/>
                  </a:lnTo>
                  <a:lnTo>
                    <a:pt x="29210" y="304800"/>
                  </a:lnTo>
                  <a:lnTo>
                    <a:pt x="38100" y="312420"/>
                  </a:lnTo>
                  <a:lnTo>
                    <a:pt x="48260" y="320039"/>
                  </a:lnTo>
                  <a:lnTo>
                    <a:pt x="57150" y="325120"/>
                  </a:lnTo>
                  <a:lnTo>
                    <a:pt x="67310" y="330200"/>
                  </a:lnTo>
                  <a:lnTo>
                    <a:pt x="80010" y="332739"/>
                  </a:lnTo>
                  <a:lnTo>
                    <a:pt x="93980" y="332739"/>
                  </a:lnTo>
                  <a:lnTo>
                    <a:pt x="14097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5138420" y="19090639"/>
              <a:ext cx="262891" cy="429262"/>
            </a:xfrm>
            <a:custGeom>
              <a:avLst/>
              <a:gdLst/>
              <a:ahLst/>
              <a:cxnLst/>
              <a:rect l="0" t="0" r="0" b="0"/>
              <a:pathLst>
                <a:path w="262891" h="429262">
                  <a:moveTo>
                    <a:pt x="262890" y="8891"/>
                  </a:moveTo>
                  <a:lnTo>
                    <a:pt x="246380" y="2541"/>
                  </a:lnTo>
                  <a:lnTo>
                    <a:pt x="236220" y="1272"/>
                  </a:lnTo>
                  <a:lnTo>
                    <a:pt x="224790" y="0"/>
                  </a:lnTo>
                  <a:lnTo>
                    <a:pt x="213360" y="0"/>
                  </a:lnTo>
                  <a:lnTo>
                    <a:pt x="200660" y="0"/>
                  </a:lnTo>
                  <a:lnTo>
                    <a:pt x="186690" y="1272"/>
                  </a:lnTo>
                  <a:lnTo>
                    <a:pt x="173990" y="3811"/>
                  </a:lnTo>
                  <a:lnTo>
                    <a:pt x="161290" y="6350"/>
                  </a:lnTo>
                  <a:lnTo>
                    <a:pt x="149860" y="10161"/>
                  </a:lnTo>
                  <a:lnTo>
                    <a:pt x="138430" y="12700"/>
                  </a:lnTo>
                  <a:lnTo>
                    <a:pt x="125730" y="19050"/>
                  </a:lnTo>
                  <a:lnTo>
                    <a:pt x="113030" y="25400"/>
                  </a:lnTo>
                  <a:lnTo>
                    <a:pt x="100330" y="34291"/>
                  </a:lnTo>
                  <a:lnTo>
                    <a:pt x="87630" y="43181"/>
                  </a:lnTo>
                  <a:lnTo>
                    <a:pt x="76200" y="52072"/>
                  </a:lnTo>
                  <a:lnTo>
                    <a:pt x="64770" y="62231"/>
                  </a:lnTo>
                  <a:lnTo>
                    <a:pt x="54610" y="73661"/>
                  </a:lnTo>
                  <a:lnTo>
                    <a:pt x="45720" y="86361"/>
                  </a:lnTo>
                  <a:lnTo>
                    <a:pt x="36830" y="99061"/>
                  </a:lnTo>
                  <a:lnTo>
                    <a:pt x="30480" y="114300"/>
                  </a:lnTo>
                  <a:lnTo>
                    <a:pt x="25400" y="132081"/>
                  </a:lnTo>
                  <a:lnTo>
                    <a:pt x="20320" y="149861"/>
                  </a:lnTo>
                  <a:lnTo>
                    <a:pt x="11430" y="186691"/>
                  </a:lnTo>
                  <a:lnTo>
                    <a:pt x="7620" y="204472"/>
                  </a:lnTo>
                  <a:lnTo>
                    <a:pt x="5080" y="222250"/>
                  </a:lnTo>
                  <a:lnTo>
                    <a:pt x="2540" y="240031"/>
                  </a:lnTo>
                  <a:lnTo>
                    <a:pt x="1270" y="257811"/>
                  </a:lnTo>
                  <a:lnTo>
                    <a:pt x="1270" y="275591"/>
                  </a:lnTo>
                  <a:lnTo>
                    <a:pt x="0" y="309881"/>
                  </a:lnTo>
                  <a:lnTo>
                    <a:pt x="1270" y="325122"/>
                  </a:lnTo>
                  <a:lnTo>
                    <a:pt x="2540" y="339091"/>
                  </a:lnTo>
                  <a:lnTo>
                    <a:pt x="5080" y="351791"/>
                  </a:lnTo>
                  <a:lnTo>
                    <a:pt x="6350" y="365761"/>
                  </a:lnTo>
                  <a:lnTo>
                    <a:pt x="7620" y="381000"/>
                  </a:lnTo>
                  <a:lnTo>
                    <a:pt x="10160" y="429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5095240" y="19343370"/>
              <a:ext cx="443231" cy="217170"/>
            </a:xfrm>
            <a:custGeom>
              <a:avLst/>
              <a:gdLst/>
              <a:ahLst/>
              <a:cxnLst/>
              <a:rect l="0" t="0" r="0" b="0"/>
              <a:pathLst>
                <a:path w="443231" h="217170">
                  <a:moveTo>
                    <a:pt x="0" y="50800"/>
                  </a:moveTo>
                  <a:lnTo>
                    <a:pt x="17780" y="44450"/>
                  </a:lnTo>
                  <a:lnTo>
                    <a:pt x="30480" y="41910"/>
                  </a:lnTo>
                  <a:lnTo>
                    <a:pt x="46990" y="39369"/>
                  </a:lnTo>
                  <a:lnTo>
                    <a:pt x="67310" y="35560"/>
                  </a:lnTo>
                  <a:lnTo>
                    <a:pt x="85090" y="33019"/>
                  </a:lnTo>
                  <a:lnTo>
                    <a:pt x="116840" y="25400"/>
                  </a:lnTo>
                  <a:lnTo>
                    <a:pt x="161290" y="15241"/>
                  </a:lnTo>
                  <a:lnTo>
                    <a:pt x="175260" y="12700"/>
                  </a:lnTo>
                  <a:lnTo>
                    <a:pt x="189230" y="11430"/>
                  </a:lnTo>
                  <a:lnTo>
                    <a:pt x="203200" y="10160"/>
                  </a:lnTo>
                  <a:lnTo>
                    <a:pt x="218440" y="10160"/>
                  </a:lnTo>
                  <a:lnTo>
                    <a:pt x="246380" y="8891"/>
                  </a:lnTo>
                  <a:lnTo>
                    <a:pt x="256540" y="12700"/>
                  </a:lnTo>
                  <a:lnTo>
                    <a:pt x="265430" y="17780"/>
                  </a:lnTo>
                  <a:lnTo>
                    <a:pt x="271780" y="25400"/>
                  </a:lnTo>
                  <a:lnTo>
                    <a:pt x="275590" y="35560"/>
                  </a:lnTo>
                  <a:lnTo>
                    <a:pt x="279400" y="45719"/>
                  </a:lnTo>
                  <a:lnTo>
                    <a:pt x="280670" y="58419"/>
                  </a:lnTo>
                  <a:lnTo>
                    <a:pt x="280670" y="71119"/>
                  </a:lnTo>
                  <a:lnTo>
                    <a:pt x="279400" y="83819"/>
                  </a:lnTo>
                  <a:lnTo>
                    <a:pt x="278130" y="97791"/>
                  </a:lnTo>
                  <a:lnTo>
                    <a:pt x="275590" y="110491"/>
                  </a:lnTo>
                  <a:lnTo>
                    <a:pt x="273050" y="121919"/>
                  </a:lnTo>
                  <a:lnTo>
                    <a:pt x="269240" y="133350"/>
                  </a:lnTo>
                  <a:lnTo>
                    <a:pt x="267970" y="147319"/>
                  </a:lnTo>
                  <a:lnTo>
                    <a:pt x="266700" y="165100"/>
                  </a:lnTo>
                  <a:lnTo>
                    <a:pt x="265430" y="182880"/>
                  </a:lnTo>
                  <a:lnTo>
                    <a:pt x="267970" y="195580"/>
                  </a:lnTo>
                  <a:lnTo>
                    <a:pt x="274320" y="205741"/>
                  </a:lnTo>
                  <a:lnTo>
                    <a:pt x="280670" y="213360"/>
                  </a:lnTo>
                  <a:lnTo>
                    <a:pt x="289560" y="217169"/>
                  </a:lnTo>
                  <a:lnTo>
                    <a:pt x="298450" y="215900"/>
                  </a:lnTo>
                  <a:lnTo>
                    <a:pt x="307340" y="213360"/>
                  </a:lnTo>
                  <a:lnTo>
                    <a:pt x="317500" y="209550"/>
                  </a:lnTo>
                  <a:lnTo>
                    <a:pt x="327660" y="204469"/>
                  </a:lnTo>
                  <a:lnTo>
                    <a:pt x="337820" y="199391"/>
                  </a:lnTo>
                  <a:lnTo>
                    <a:pt x="346710" y="190500"/>
                  </a:lnTo>
                  <a:lnTo>
                    <a:pt x="355600" y="180341"/>
                  </a:lnTo>
                  <a:lnTo>
                    <a:pt x="363220" y="168910"/>
                  </a:lnTo>
                  <a:lnTo>
                    <a:pt x="370840" y="156210"/>
                  </a:lnTo>
                  <a:lnTo>
                    <a:pt x="378460" y="143510"/>
                  </a:lnTo>
                  <a:lnTo>
                    <a:pt x="393700" y="116841"/>
                  </a:lnTo>
                  <a:lnTo>
                    <a:pt x="407670" y="88900"/>
                  </a:lnTo>
                  <a:lnTo>
                    <a:pt x="414020" y="74930"/>
                  </a:lnTo>
                  <a:lnTo>
                    <a:pt x="419100" y="60960"/>
                  </a:lnTo>
                  <a:lnTo>
                    <a:pt x="422910" y="46991"/>
                  </a:lnTo>
                  <a:lnTo>
                    <a:pt x="426720" y="33019"/>
                  </a:lnTo>
                  <a:lnTo>
                    <a:pt x="427990" y="19050"/>
                  </a:lnTo>
                  <a:lnTo>
                    <a:pt x="429260" y="5080"/>
                  </a:lnTo>
                  <a:lnTo>
                    <a:pt x="427990" y="0"/>
                  </a:lnTo>
                  <a:lnTo>
                    <a:pt x="424180" y="1269"/>
                  </a:lnTo>
                  <a:lnTo>
                    <a:pt x="420370" y="7619"/>
                  </a:lnTo>
                  <a:lnTo>
                    <a:pt x="417830" y="19050"/>
                  </a:lnTo>
                  <a:lnTo>
                    <a:pt x="415290" y="33019"/>
                  </a:lnTo>
                  <a:lnTo>
                    <a:pt x="414020" y="49530"/>
                  </a:lnTo>
                  <a:lnTo>
                    <a:pt x="414020" y="67310"/>
                  </a:lnTo>
                  <a:lnTo>
                    <a:pt x="415290" y="86360"/>
                  </a:lnTo>
                  <a:lnTo>
                    <a:pt x="417830" y="105410"/>
                  </a:lnTo>
                  <a:lnTo>
                    <a:pt x="421640" y="123191"/>
                  </a:lnTo>
                  <a:lnTo>
                    <a:pt x="426720" y="137160"/>
                  </a:lnTo>
                  <a:lnTo>
                    <a:pt x="44323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5590540" y="19279870"/>
              <a:ext cx="127001" cy="262892"/>
            </a:xfrm>
            <a:custGeom>
              <a:avLst/>
              <a:gdLst/>
              <a:ahLst/>
              <a:cxnLst/>
              <a:rect l="0" t="0" r="0" b="0"/>
              <a:pathLst>
                <a:path w="127001" h="262892">
                  <a:moveTo>
                    <a:pt x="127000" y="19050"/>
                  </a:moveTo>
                  <a:lnTo>
                    <a:pt x="120650" y="2541"/>
                  </a:lnTo>
                  <a:lnTo>
                    <a:pt x="116840" y="0"/>
                  </a:lnTo>
                  <a:lnTo>
                    <a:pt x="111760" y="0"/>
                  </a:lnTo>
                  <a:lnTo>
                    <a:pt x="106680" y="3810"/>
                  </a:lnTo>
                  <a:lnTo>
                    <a:pt x="97790" y="10160"/>
                  </a:lnTo>
                  <a:lnTo>
                    <a:pt x="87630" y="19050"/>
                  </a:lnTo>
                  <a:lnTo>
                    <a:pt x="66040" y="39369"/>
                  </a:lnTo>
                  <a:lnTo>
                    <a:pt x="48260" y="55880"/>
                  </a:lnTo>
                  <a:lnTo>
                    <a:pt x="41910" y="64769"/>
                  </a:lnTo>
                  <a:lnTo>
                    <a:pt x="35560" y="73660"/>
                  </a:lnTo>
                  <a:lnTo>
                    <a:pt x="30480" y="83819"/>
                  </a:lnTo>
                  <a:lnTo>
                    <a:pt x="29210" y="95250"/>
                  </a:lnTo>
                  <a:lnTo>
                    <a:pt x="29210" y="107950"/>
                  </a:lnTo>
                  <a:lnTo>
                    <a:pt x="29210" y="120650"/>
                  </a:lnTo>
                  <a:lnTo>
                    <a:pt x="34290" y="133350"/>
                  </a:lnTo>
                  <a:lnTo>
                    <a:pt x="40640" y="147319"/>
                  </a:lnTo>
                  <a:lnTo>
                    <a:pt x="48260" y="160019"/>
                  </a:lnTo>
                  <a:lnTo>
                    <a:pt x="57150" y="171450"/>
                  </a:lnTo>
                  <a:lnTo>
                    <a:pt x="68580" y="181610"/>
                  </a:lnTo>
                  <a:lnTo>
                    <a:pt x="81280" y="190500"/>
                  </a:lnTo>
                  <a:lnTo>
                    <a:pt x="91440" y="199391"/>
                  </a:lnTo>
                  <a:lnTo>
                    <a:pt x="100330" y="207010"/>
                  </a:lnTo>
                  <a:lnTo>
                    <a:pt x="109220" y="214630"/>
                  </a:lnTo>
                  <a:lnTo>
                    <a:pt x="113030" y="222250"/>
                  </a:lnTo>
                  <a:lnTo>
                    <a:pt x="113030" y="229869"/>
                  </a:lnTo>
                  <a:lnTo>
                    <a:pt x="110490" y="236219"/>
                  </a:lnTo>
                  <a:lnTo>
                    <a:pt x="102870" y="243841"/>
                  </a:lnTo>
                  <a:lnTo>
                    <a:pt x="91440" y="251460"/>
                  </a:lnTo>
                  <a:lnTo>
                    <a:pt x="78740" y="257810"/>
                  </a:lnTo>
                  <a:lnTo>
                    <a:pt x="64770" y="261619"/>
                  </a:lnTo>
                  <a:lnTo>
                    <a:pt x="48260" y="262891"/>
                  </a:lnTo>
                  <a:lnTo>
                    <a:pt x="0" y="261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5779770" y="19278600"/>
              <a:ext cx="210821" cy="245112"/>
            </a:xfrm>
            <a:custGeom>
              <a:avLst/>
              <a:gdLst/>
              <a:ahLst/>
              <a:cxnLst/>
              <a:rect l="0" t="0" r="0" b="0"/>
              <a:pathLst>
                <a:path w="210821" h="245112">
                  <a:moveTo>
                    <a:pt x="0" y="125730"/>
                  </a:moveTo>
                  <a:lnTo>
                    <a:pt x="39370" y="125730"/>
                  </a:lnTo>
                  <a:lnTo>
                    <a:pt x="54610" y="124461"/>
                  </a:lnTo>
                  <a:lnTo>
                    <a:pt x="68580" y="123189"/>
                  </a:lnTo>
                  <a:lnTo>
                    <a:pt x="96520" y="118111"/>
                  </a:lnTo>
                  <a:lnTo>
                    <a:pt x="132080" y="111761"/>
                  </a:lnTo>
                  <a:lnTo>
                    <a:pt x="147320" y="107950"/>
                  </a:lnTo>
                  <a:lnTo>
                    <a:pt x="161290" y="104139"/>
                  </a:lnTo>
                  <a:lnTo>
                    <a:pt x="173990" y="101600"/>
                  </a:lnTo>
                  <a:lnTo>
                    <a:pt x="185420" y="95250"/>
                  </a:lnTo>
                  <a:lnTo>
                    <a:pt x="195580" y="87630"/>
                  </a:lnTo>
                  <a:lnTo>
                    <a:pt x="204470" y="80011"/>
                  </a:lnTo>
                  <a:lnTo>
                    <a:pt x="208280" y="68580"/>
                  </a:lnTo>
                  <a:lnTo>
                    <a:pt x="210820" y="54611"/>
                  </a:lnTo>
                  <a:lnTo>
                    <a:pt x="210820" y="39370"/>
                  </a:lnTo>
                  <a:lnTo>
                    <a:pt x="207010" y="27939"/>
                  </a:lnTo>
                  <a:lnTo>
                    <a:pt x="201930" y="16511"/>
                  </a:lnTo>
                  <a:lnTo>
                    <a:pt x="194310" y="7620"/>
                  </a:lnTo>
                  <a:lnTo>
                    <a:pt x="184150" y="2539"/>
                  </a:lnTo>
                  <a:lnTo>
                    <a:pt x="173990" y="0"/>
                  </a:lnTo>
                  <a:lnTo>
                    <a:pt x="161290" y="0"/>
                  </a:lnTo>
                  <a:lnTo>
                    <a:pt x="149860" y="2539"/>
                  </a:lnTo>
                  <a:lnTo>
                    <a:pt x="138430" y="6350"/>
                  </a:lnTo>
                  <a:lnTo>
                    <a:pt x="127000" y="11430"/>
                  </a:lnTo>
                  <a:lnTo>
                    <a:pt x="116840" y="17780"/>
                  </a:lnTo>
                  <a:lnTo>
                    <a:pt x="106680" y="25400"/>
                  </a:lnTo>
                  <a:lnTo>
                    <a:pt x="95250" y="34289"/>
                  </a:lnTo>
                  <a:lnTo>
                    <a:pt x="86360" y="45720"/>
                  </a:lnTo>
                  <a:lnTo>
                    <a:pt x="77470" y="57150"/>
                  </a:lnTo>
                  <a:lnTo>
                    <a:pt x="46990" y="104139"/>
                  </a:lnTo>
                  <a:lnTo>
                    <a:pt x="41910" y="115570"/>
                  </a:lnTo>
                  <a:lnTo>
                    <a:pt x="38100" y="128270"/>
                  </a:lnTo>
                  <a:lnTo>
                    <a:pt x="36830" y="142239"/>
                  </a:lnTo>
                  <a:lnTo>
                    <a:pt x="35560" y="153670"/>
                  </a:lnTo>
                  <a:lnTo>
                    <a:pt x="36830" y="165100"/>
                  </a:lnTo>
                  <a:lnTo>
                    <a:pt x="39370" y="176530"/>
                  </a:lnTo>
                  <a:lnTo>
                    <a:pt x="40640" y="187961"/>
                  </a:lnTo>
                  <a:lnTo>
                    <a:pt x="44450" y="199389"/>
                  </a:lnTo>
                  <a:lnTo>
                    <a:pt x="46990" y="209550"/>
                  </a:lnTo>
                  <a:lnTo>
                    <a:pt x="52070" y="218439"/>
                  </a:lnTo>
                  <a:lnTo>
                    <a:pt x="59690" y="224789"/>
                  </a:lnTo>
                  <a:lnTo>
                    <a:pt x="68580" y="229870"/>
                  </a:lnTo>
                  <a:lnTo>
                    <a:pt x="77470" y="234950"/>
                  </a:lnTo>
                  <a:lnTo>
                    <a:pt x="86360" y="240030"/>
                  </a:lnTo>
                  <a:lnTo>
                    <a:pt x="96520" y="243839"/>
                  </a:lnTo>
                  <a:lnTo>
                    <a:pt x="107950" y="245111"/>
                  </a:lnTo>
                  <a:lnTo>
                    <a:pt x="119380" y="245111"/>
                  </a:lnTo>
                  <a:lnTo>
                    <a:pt x="132080" y="243839"/>
                  </a:lnTo>
                  <a:lnTo>
                    <a:pt x="146050" y="242570"/>
                  </a:lnTo>
                  <a:lnTo>
                    <a:pt x="160020" y="240030"/>
                  </a:lnTo>
                  <a:lnTo>
                    <a:pt x="20066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6116320" y="19244311"/>
              <a:ext cx="177801" cy="300990"/>
            </a:xfrm>
            <a:custGeom>
              <a:avLst/>
              <a:gdLst/>
              <a:ahLst/>
              <a:cxnLst/>
              <a:rect l="0" t="0" r="0" b="0"/>
              <a:pathLst>
                <a:path w="177801" h="300990">
                  <a:moveTo>
                    <a:pt x="158750" y="34289"/>
                  </a:moveTo>
                  <a:lnTo>
                    <a:pt x="147320" y="22859"/>
                  </a:lnTo>
                  <a:lnTo>
                    <a:pt x="139700" y="16509"/>
                  </a:lnTo>
                  <a:lnTo>
                    <a:pt x="129540" y="11428"/>
                  </a:lnTo>
                  <a:lnTo>
                    <a:pt x="118110" y="5078"/>
                  </a:lnTo>
                  <a:lnTo>
                    <a:pt x="106680" y="1269"/>
                  </a:lnTo>
                  <a:lnTo>
                    <a:pt x="96520" y="0"/>
                  </a:lnTo>
                  <a:lnTo>
                    <a:pt x="85090" y="1269"/>
                  </a:lnTo>
                  <a:lnTo>
                    <a:pt x="74930" y="3809"/>
                  </a:lnTo>
                  <a:lnTo>
                    <a:pt x="63500" y="7619"/>
                  </a:lnTo>
                  <a:lnTo>
                    <a:pt x="53340" y="12700"/>
                  </a:lnTo>
                  <a:lnTo>
                    <a:pt x="44450" y="19050"/>
                  </a:lnTo>
                  <a:lnTo>
                    <a:pt x="35560" y="25400"/>
                  </a:lnTo>
                  <a:lnTo>
                    <a:pt x="27940" y="31750"/>
                  </a:lnTo>
                  <a:lnTo>
                    <a:pt x="20320" y="39369"/>
                  </a:lnTo>
                  <a:lnTo>
                    <a:pt x="12700" y="48259"/>
                  </a:lnTo>
                  <a:lnTo>
                    <a:pt x="5080" y="57150"/>
                  </a:lnTo>
                  <a:lnTo>
                    <a:pt x="1270" y="68578"/>
                  </a:lnTo>
                  <a:lnTo>
                    <a:pt x="0" y="80009"/>
                  </a:lnTo>
                  <a:lnTo>
                    <a:pt x="0" y="92709"/>
                  </a:lnTo>
                  <a:lnTo>
                    <a:pt x="5080" y="105409"/>
                  </a:lnTo>
                  <a:lnTo>
                    <a:pt x="12700" y="116839"/>
                  </a:lnTo>
                  <a:lnTo>
                    <a:pt x="22860" y="127000"/>
                  </a:lnTo>
                  <a:lnTo>
                    <a:pt x="33020" y="135889"/>
                  </a:lnTo>
                  <a:lnTo>
                    <a:pt x="43180" y="143509"/>
                  </a:lnTo>
                  <a:lnTo>
                    <a:pt x="53340" y="148589"/>
                  </a:lnTo>
                  <a:lnTo>
                    <a:pt x="63500" y="154939"/>
                  </a:lnTo>
                  <a:lnTo>
                    <a:pt x="85090" y="167639"/>
                  </a:lnTo>
                  <a:lnTo>
                    <a:pt x="95250" y="173989"/>
                  </a:lnTo>
                  <a:lnTo>
                    <a:pt x="106680" y="179069"/>
                  </a:lnTo>
                  <a:lnTo>
                    <a:pt x="116840" y="182878"/>
                  </a:lnTo>
                  <a:lnTo>
                    <a:pt x="127000" y="187959"/>
                  </a:lnTo>
                  <a:lnTo>
                    <a:pt x="137160" y="194309"/>
                  </a:lnTo>
                  <a:lnTo>
                    <a:pt x="148590" y="200659"/>
                  </a:lnTo>
                  <a:lnTo>
                    <a:pt x="157480" y="209550"/>
                  </a:lnTo>
                  <a:lnTo>
                    <a:pt x="166370" y="219709"/>
                  </a:lnTo>
                  <a:lnTo>
                    <a:pt x="173990" y="231139"/>
                  </a:lnTo>
                  <a:lnTo>
                    <a:pt x="177800" y="241300"/>
                  </a:lnTo>
                  <a:lnTo>
                    <a:pt x="176530" y="250189"/>
                  </a:lnTo>
                  <a:lnTo>
                    <a:pt x="173990" y="259078"/>
                  </a:lnTo>
                  <a:lnTo>
                    <a:pt x="165100" y="266700"/>
                  </a:lnTo>
                  <a:lnTo>
                    <a:pt x="152400" y="274319"/>
                  </a:lnTo>
                  <a:lnTo>
                    <a:pt x="137160" y="281939"/>
                  </a:lnTo>
                  <a:lnTo>
                    <a:pt x="123190" y="288289"/>
                  </a:lnTo>
                  <a:lnTo>
                    <a:pt x="110490" y="293369"/>
                  </a:lnTo>
                  <a:lnTo>
                    <a:pt x="99060" y="298450"/>
                  </a:lnTo>
                  <a:lnTo>
                    <a:pt x="86360" y="299719"/>
                  </a:lnTo>
                  <a:lnTo>
                    <a:pt x="72390" y="300989"/>
                  </a:lnTo>
                  <a:lnTo>
                    <a:pt x="11430" y="2870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6758940" y="19004280"/>
              <a:ext cx="24131" cy="400051"/>
            </a:xfrm>
            <a:custGeom>
              <a:avLst/>
              <a:gdLst/>
              <a:ahLst/>
              <a:cxnLst/>
              <a:rect l="0" t="0" r="0" b="0"/>
              <a:pathLst>
                <a:path w="24131" h="400051">
                  <a:moveTo>
                    <a:pt x="11430" y="10159"/>
                  </a:moveTo>
                  <a:lnTo>
                    <a:pt x="21590" y="0"/>
                  </a:lnTo>
                  <a:lnTo>
                    <a:pt x="24130" y="2540"/>
                  </a:lnTo>
                  <a:lnTo>
                    <a:pt x="24130" y="10159"/>
                  </a:lnTo>
                  <a:lnTo>
                    <a:pt x="22860" y="20320"/>
                  </a:lnTo>
                  <a:lnTo>
                    <a:pt x="22860" y="33020"/>
                  </a:lnTo>
                  <a:lnTo>
                    <a:pt x="21590" y="63500"/>
                  </a:lnTo>
                  <a:lnTo>
                    <a:pt x="21590" y="119381"/>
                  </a:lnTo>
                  <a:lnTo>
                    <a:pt x="20320" y="139700"/>
                  </a:lnTo>
                  <a:lnTo>
                    <a:pt x="17780" y="160020"/>
                  </a:lnTo>
                  <a:lnTo>
                    <a:pt x="16510" y="180340"/>
                  </a:lnTo>
                  <a:lnTo>
                    <a:pt x="13970" y="201931"/>
                  </a:lnTo>
                  <a:lnTo>
                    <a:pt x="12700" y="224790"/>
                  </a:lnTo>
                  <a:lnTo>
                    <a:pt x="11430" y="287020"/>
                  </a:lnTo>
                  <a:lnTo>
                    <a:pt x="11430" y="334009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6675120" y="19169380"/>
              <a:ext cx="421641" cy="215901"/>
            </a:xfrm>
            <a:custGeom>
              <a:avLst/>
              <a:gdLst/>
              <a:ahLst/>
              <a:cxnLst/>
              <a:rect l="0" t="0" r="0" b="0"/>
              <a:pathLst>
                <a:path w="421641" h="215901">
                  <a:moveTo>
                    <a:pt x="0" y="67309"/>
                  </a:moveTo>
                  <a:lnTo>
                    <a:pt x="22860" y="55881"/>
                  </a:lnTo>
                  <a:lnTo>
                    <a:pt x="33020" y="52070"/>
                  </a:lnTo>
                  <a:lnTo>
                    <a:pt x="45720" y="49531"/>
                  </a:lnTo>
                  <a:lnTo>
                    <a:pt x="58420" y="48259"/>
                  </a:lnTo>
                  <a:lnTo>
                    <a:pt x="72390" y="45720"/>
                  </a:lnTo>
                  <a:lnTo>
                    <a:pt x="85090" y="40640"/>
                  </a:lnTo>
                  <a:lnTo>
                    <a:pt x="99060" y="35559"/>
                  </a:lnTo>
                  <a:lnTo>
                    <a:pt x="114300" y="30481"/>
                  </a:lnTo>
                  <a:lnTo>
                    <a:pt x="129540" y="26670"/>
                  </a:lnTo>
                  <a:lnTo>
                    <a:pt x="146050" y="21590"/>
                  </a:lnTo>
                  <a:lnTo>
                    <a:pt x="180340" y="13970"/>
                  </a:lnTo>
                  <a:lnTo>
                    <a:pt x="196850" y="11431"/>
                  </a:lnTo>
                  <a:lnTo>
                    <a:pt x="213360" y="8890"/>
                  </a:lnTo>
                  <a:lnTo>
                    <a:pt x="228600" y="6350"/>
                  </a:lnTo>
                  <a:lnTo>
                    <a:pt x="243840" y="6350"/>
                  </a:lnTo>
                  <a:lnTo>
                    <a:pt x="257810" y="6350"/>
                  </a:lnTo>
                  <a:lnTo>
                    <a:pt x="269240" y="7620"/>
                  </a:lnTo>
                  <a:lnTo>
                    <a:pt x="281940" y="10159"/>
                  </a:lnTo>
                  <a:lnTo>
                    <a:pt x="288290" y="17781"/>
                  </a:lnTo>
                  <a:lnTo>
                    <a:pt x="292100" y="30481"/>
                  </a:lnTo>
                  <a:lnTo>
                    <a:pt x="292100" y="45720"/>
                  </a:lnTo>
                  <a:lnTo>
                    <a:pt x="290830" y="59690"/>
                  </a:lnTo>
                  <a:lnTo>
                    <a:pt x="287020" y="72390"/>
                  </a:lnTo>
                  <a:lnTo>
                    <a:pt x="283210" y="85090"/>
                  </a:lnTo>
                  <a:lnTo>
                    <a:pt x="278130" y="96520"/>
                  </a:lnTo>
                  <a:lnTo>
                    <a:pt x="271780" y="107950"/>
                  </a:lnTo>
                  <a:lnTo>
                    <a:pt x="265430" y="118109"/>
                  </a:lnTo>
                  <a:lnTo>
                    <a:pt x="260350" y="129540"/>
                  </a:lnTo>
                  <a:lnTo>
                    <a:pt x="255270" y="139700"/>
                  </a:lnTo>
                  <a:lnTo>
                    <a:pt x="250190" y="151131"/>
                  </a:lnTo>
                  <a:lnTo>
                    <a:pt x="246380" y="162559"/>
                  </a:lnTo>
                  <a:lnTo>
                    <a:pt x="242570" y="175259"/>
                  </a:lnTo>
                  <a:lnTo>
                    <a:pt x="238760" y="187959"/>
                  </a:lnTo>
                  <a:lnTo>
                    <a:pt x="241300" y="198120"/>
                  </a:lnTo>
                  <a:lnTo>
                    <a:pt x="247650" y="205740"/>
                  </a:lnTo>
                  <a:lnTo>
                    <a:pt x="256540" y="212090"/>
                  </a:lnTo>
                  <a:lnTo>
                    <a:pt x="270510" y="214631"/>
                  </a:lnTo>
                  <a:lnTo>
                    <a:pt x="288290" y="215900"/>
                  </a:lnTo>
                  <a:lnTo>
                    <a:pt x="307340" y="215900"/>
                  </a:lnTo>
                  <a:lnTo>
                    <a:pt x="323850" y="212090"/>
                  </a:lnTo>
                  <a:lnTo>
                    <a:pt x="339090" y="208281"/>
                  </a:lnTo>
                  <a:lnTo>
                    <a:pt x="351790" y="203200"/>
                  </a:lnTo>
                  <a:lnTo>
                    <a:pt x="364490" y="196850"/>
                  </a:lnTo>
                  <a:lnTo>
                    <a:pt x="375920" y="187959"/>
                  </a:lnTo>
                  <a:lnTo>
                    <a:pt x="387350" y="179070"/>
                  </a:lnTo>
                  <a:lnTo>
                    <a:pt x="397510" y="170181"/>
                  </a:lnTo>
                  <a:lnTo>
                    <a:pt x="406400" y="160020"/>
                  </a:lnTo>
                  <a:lnTo>
                    <a:pt x="415290" y="149859"/>
                  </a:lnTo>
                  <a:lnTo>
                    <a:pt x="419100" y="135890"/>
                  </a:lnTo>
                  <a:lnTo>
                    <a:pt x="421640" y="120650"/>
                  </a:lnTo>
                  <a:lnTo>
                    <a:pt x="421640" y="102870"/>
                  </a:lnTo>
                  <a:lnTo>
                    <a:pt x="420370" y="86359"/>
                  </a:lnTo>
                  <a:lnTo>
                    <a:pt x="417830" y="73659"/>
                  </a:lnTo>
                  <a:lnTo>
                    <a:pt x="415290" y="60959"/>
                  </a:lnTo>
                  <a:lnTo>
                    <a:pt x="410210" y="49531"/>
                  </a:lnTo>
                  <a:lnTo>
                    <a:pt x="403860" y="40640"/>
                  </a:lnTo>
                  <a:lnTo>
                    <a:pt x="394970" y="31750"/>
                  </a:lnTo>
                  <a:lnTo>
                    <a:pt x="386080" y="24131"/>
                  </a:lnTo>
                  <a:lnTo>
                    <a:pt x="377190" y="19050"/>
                  </a:lnTo>
                  <a:lnTo>
                    <a:pt x="367030" y="13970"/>
                  </a:lnTo>
                  <a:lnTo>
                    <a:pt x="355600" y="8890"/>
                  </a:lnTo>
                  <a:lnTo>
                    <a:pt x="344170" y="5081"/>
                  </a:lnTo>
                  <a:lnTo>
                    <a:pt x="331470" y="1270"/>
                  </a:lnTo>
                  <a:lnTo>
                    <a:pt x="318770" y="0"/>
                  </a:lnTo>
                  <a:lnTo>
                    <a:pt x="307340" y="0"/>
                  </a:lnTo>
                  <a:lnTo>
                    <a:pt x="274320" y="3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7293610" y="19098261"/>
              <a:ext cx="242571" cy="264160"/>
            </a:xfrm>
            <a:custGeom>
              <a:avLst/>
              <a:gdLst/>
              <a:ahLst/>
              <a:cxnLst/>
              <a:rect l="0" t="0" r="0" b="0"/>
              <a:pathLst>
                <a:path w="242571" h="264160">
                  <a:moveTo>
                    <a:pt x="203200" y="21589"/>
                  </a:moveTo>
                  <a:lnTo>
                    <a:pt x="191770" y="5078"/>
                  </a:lnTo>
                  <a:lnTo>
                    <a:pt x="182880" y="1269"/>
                  </a:lnTo>
                  <a:lnTo>
                    <a:pt x="170180" y="0"/>
                  </a:lnTo>
                  <a:lnTo>
                    <a:pt x="156210" y="0"/>
                  </a:lnTo>
                  <a:lnTo>
                    <a:pt x="142240" y="2539"/>
                  </a:lnTo>
                  <a:lnTo>
                    <a:pt x="128270" y="6350"/>
                  </a:lnTo>
                  <a:lnTo>
                    <a:pt x="114300" y="11428"/>
                  </a:lnTo>
                  <a:lnTo>
                    <a:pt x="101600" y="20319"/>
                  </a:lnTo>
                  <a:lnTo>
                    <a:pt x="90170" y="30478"/>
                  </a:lnTo>
                  <a:lnTo>
                    <a:pt x="78740" y="41909"/>
                  </a:lnTo>
                  <a:lnTo>
                    <a:pt x="67310" y="53339"/>
                  </a:lnTo>
                  <a:lnTo>
                    <a:pt x="55880" y="66039"/>
                  </a:lnTo>
                  <a:lnTo>
                    <a:pt x="45720" y="80009"/>
                  </a:lnTo>
                  <a:lnTo>
                    <a:pt x="35560" y="92709"/>
                  </a:lnTo>
                  <a:lnTo>
                    <a:pt x="26670" y="106678"/>
                  </a:lnTo>
                  <a:lnTo>
                    <a:pt x="19050" y="120650"/>
                  </a:lnTo>
                  <a:lnTo>
                    <a:pt x="12700" y="134619"/>
                  </a:lnTo>
                  <a:lnTo>
                    <a:pt x="6350" y="148589"/>
                  </a:lnTo>
                  <a:lnTo>
                    <a:pt x="1270" y="162559"/>
                  </a:lnTo>
                  <a:lnTo>
                    <a:pt x="0" y="177800"/>
                  </a:lnTo>
                  <a:lnTo>
                    <a:pt x="0" y="193039"/>
                  </a:lnTo>
                  <a:lnTo>
                    <a:pt x="0" y="209550"/>
                  </a:lnTo>
                  <a:lnTo>
                    <a:pt x="3810" y="223519"/>
                  </a:lnTo>
                  <a:lnTo>
                    <a:pt x="7620" y="234950"/>
                  </a:lnTo>
                  <a:lnTo>
                    <a:pt x="12700" y="245109"/>
                  </a:lnTo>
                  <a:lnTo>
                    <a:pt x="22860" y="251459"/>
                  </a:lnTo>
                  <a:lnTo>
                    <a:pt x="34290" y="255269"/>
                  </a:lnTo>
                  <a:lnTo>
                    <a:pt x="48260" y="257809"/>
                  </a:lnTo>
                  <a:lnTo>
                    <a:pt x="60960" y="257809"/>
                  </a:lnTo>
                  <a:lnTo>
                    <a:pt x="73660" y="255269"/>
                  </a:lnTo>
                  <a:lnTo>
                    <a:pt x="85090" y="251459"/>
                  </a:lnTo>
                  <a:lnTo>
                    <a:pt x="96520" y="246378"/>
                  </a:lnTo>
                  <a:lnTo>
                    <a:pt x="106680" y="240028"/>
                  </a:lnTo>
                  <a:lnTo>
                    <a:pt x="118110" y="234950"/>
                  </a:lnTo>
                  <a:lnTo>
                    <a:pt x="128270" y="227328"/>
                  </a:lnTo>
                  <a:lnTo>
                    <a:pt x="139700" y="218439"/>
                  </a:lnTo>
                  <a:lnTo>
                    <a:pt x="149860" y="209550"/>
                  </a:lnTo>
                  <a:lnTo>
                    <a:pt x="158750" y="199389"/>
                  </a:lnTo>
                  <a:lnTo>
                    <a:pt x="167640" y="189228"/>
                  </a:lnTo>
                  <a:lnTo>
                    <a:pt x="185420" y="167639"/>
                  </a:lnTo>
                  <a:lnTo>
                    <a:pt x="204470" y="142239"/>
                  </a:lnTo>
                  <a:lnTo>
                    <a:pt x="212090" y="129539"/>
                  </a:lnTo>
                  <a:lnTo>
                    <a:pt x="218440" y="115569"/>
                  </a:lnTo>
                  <a:lnTo>
                    <a:pt x="223520" y="101600"/>
                  </a:lnTo>
                  <a:lnTo>
                    <a:pt x="229870" y="88900"/>
                  </a:lnTo>
                  <a:lnTo>
                    <a:pt x="236220" y="77469"/>
                  </a:lnTo>
                  <a:lnTo>
                    <a:pt x="242570" y="66039"/>
                  </a:lnTo>
                  <a:lnTo>
                    <a:pt x="242570" y="63500"/>
                  </a:lnTo>
                  <a:lnTo>
                    <a:pt x="240030" y="66039"/>
                  </a:lnTo>
                  <a:lnTo>
                    <a:pt x="234950" y="72389"/>
                  </a:lnTo>
                  <a:lnTo>
                    <a:pt x="229870" y="80009"/>
                  </a:lnTo>
                  <a:lnTo>
                    <a:pt x="226060" y="88900"/>
                  </a:lnTo>
                  <a:lnTo>
                    <a:pt x="220980" y="97789"/>
                  </a:lnTo>
                  <a:lnTo>
                    <a:pt x="217170" y="110489"/>
                  </a:lnTo>
                  <a:lnTo>
                    <a:pt x="213360" y="124459"/>
                  </a:lnTo>
                  <a:lnTo>
                    <a:pt x="209550" y="139700"/>
                  </a:lnTo>
                  <a:lnTo>
                    <a:pt x="207010" y="156209"/>
                  </a:lnTo>
                  <a:lnTo>
                    <a:pt x="205740" y="175259"/>
                  </a:lnTo>
                  <a:lnTo>
                    <a:pt x="204470" y="194309"/>
                  </a:lnTo>
                  <a:lnTo>
                    <a:pt x="207010" y="210819"/>
                  </a:lnTo>
                  <a:lnTo>
                    <a:pt x="209550" y="224789"/>
                  </a:lnTo>
                  <a:lnTo>
                    <a:pt x="223520" y="264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7697470" y="18940780"/>
              <a:ext cx="72391" cy="400051"/>
            </a:xfrm>
            <a:custGeom>
              <a:avLst/>
              <a:gdLst/>
              <a:ahLst/>
              <a:cxnLst/>
              <a:rect l="0" t="0" r="0" b="0"/>
              <a:pathLst>
                <a:path w="72391" h="400051">
                  <a:moveTo>
                    <a:pt x="72390" y="0"/>
                  </a:moveTo>
                  <a:lnTo>
                    <a:pt x="60960" y="22859"/>
                  </a:lnTo>
                  <a:lnTo>
                    <a:pt x="57150" y="34290"/>
                  </a:lnTo>
                  <a:lnTo>
                    <a:pt x="53340" y="45720"/>
                  </a:lnTo>
                  <a:lnTo>
                    <a:pt x="48260" y="59690"/>
                  </a:lnTo>
                  <a:lnTo>
                    <a:pt x="44450" y="73659"/>
                  </a:lnTo>
                  <a:lnTo>
                    <a:pt x="31750" y="105409"/>
                  </a:lnTo>
                  <a:lnTo>
                    <a:pt x="26670" y="123190"/>
                  </a:lnTo>
                  <a:lnTo>
                    <a:pt x="22860" y="142240"/>
                  </a:lnTo>
                  <a:lnTo>
                    <a:pt x="17780" y="161290"/>
                  </a:lnTo>
                  <a:lnTo>
                    <a:pt x="15240" y="181609"/>
                  </a:lnTo>
                  <a:lnTo>
                    <a:pt x="12700" y="201931"/>
                  </a:lnTo>
                  <a:lnTo>
                    <a:pt x="11430" y="222250"/>
                  </a:lnTo>
                  <a:lnTo>
                    <a:pt x="10160" y="242570"/>
                  </a:lnTo>
                  <a:lnTo>
                    <a:pt x="7620" y="261620"/>
                  </a:lnTo>
                  <a:lnTo>
                    <a:pt x="5080" y="279400"/>
                  </a:lnTo>
                  <a:lnTo>
                    <a:pt x="2540" y="295909"/>
                  </a:lnTo>
                  <a:lnTo>
                    <a:pt x="1270" y="312420"/>
                  </a:lnTo>
                  <a:lnTo>
                    <a:pt x="0" y="327659"/>
                  </a:lnTo>
                  <a:lnTo>
                    <a:pt x="1270" y="342900"/>
                  </a:lnTo>
                  <a:lnTo>
                    <a:pt x="2540" y="356870"/>
                  </a:lnTo>
                  <a:lnTo>
                    <a:pt x="889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7813040" y="18898870"/>
              <a:ext cx="104141" cy="453392"/>
            </a:xfrm>
            <a:custGeom>
              <a:avLst/>
              <a:gdLst/>
              <a:ahLst/>
              <a:cxnLst/>
              <a:rect l="0" t="0" r="0" b="0"/>
              <a:pathLst>
                <a:path w="104141" h="453392">
                  <a:moveTo>
                    <a:pt x="104140" y="0"/>
                  </a:moveTo>
                  <a:lnTo>
                    <a:pt x="87630" y="16510"/>
                  </a:lnTo>
                  <a:lnTo>
                    <a:pt x="80010" y="25400"/>
                  </a:lnTo>
                  <a:lnTo>
                    <a:pt x="73660" y="34291"/>
                  </a:lnTo>
                  <a:lnTo>
                    <a:pt x="66040" y="44450"/>
                  </a:lnTo>
                  <a:lnTo>
                    <a:pt x="59690" y="55880"/>
                  </a:lnTo>
                  <a:lnTo>
                    <a:pt x="54610" y="67310"/>
                  </a:lnTo>
                  <a:lnTo>
                    <a:pt x="50800" y="80010"/>
                  </a:lnTo>
                  <a:lnTo>
                    <a:pt x="33020" y="125730"/>
                  </a:lnTo>
                  <a:lnTo>
                    <a:pt x="27940" y="143510"/>
                  </a:lnTo>
                  <a:lnTo>
                    <a:pt x="22860" y="162560"/>
                  </a:lnTo>
                  <a:lnTo>
                    <a:pt x="17780" y="181610"/>
                  </a:lnTo>
                  <a:lnTo>
                    <a:pt x="10160" y="222250"/>
                  </a:lnTo>
                  <a:lnTo>
                    <a:pt x="6350" y="243841"/>
                  </a:lnTo>
                  <a:lnTo>
                    <a:pt x="3810" y="264160"/>
                  </a:lnTo>
                  <a:lnTo>
                    <a:pt x="2540" y="284480"/>
                  </a:lnTo>
                  <a:lnTo>
                    <a:pt x="0" y="325119"/>
                  </a:lnTo>
                  <a:lnTo>
                    <a:pt x="0" y="358141"/>
                  </a:lnTo>
                  <a:lnTo>
                    <a:pt x="0" y="388619"/>
                  </a:lnTo>
                  <a:lnTo>
                    <a:pt x="10160" y="453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7590790" y="19067780"/>
              <a:ext cx="189231" cy="20321"/>
            </a:xfrm>
            <a:custGeom>
              <a:avLst/>
              <a:gdLst/>
              <a:ahLst/>
              <a:cxnLst/>
              <a:rect l="0" t="0" r="0" b="0"/>
              <a:pathLst>
                <a:path w="189231" h="20321">
                  <a:moveTo>
                    <a:pt x="0" y="0"/>
                  </a:moveTo>
                  <a:lnTo>
                    <a:pt x="58420" y="13970"/>
                  </a:lnTo>
                  <a:lnTo>
                    <a:pt x="72390" y="16509"/>
                  </a:lnTo>
                  <a:lnTo>
                    <a:pt x="85090" y="17781"/>
                  </a:lnTo>
                  <a:lnTo>
                    <a:pt x="99060" y="19050"/>
                  </a:lnTo>
                  <a:lnTo>
                    <a:pt x="115570" y="19050"/>
                  </a:lnTo>
                  <a:lnTo>
                    <a:pt x="18923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7882890" y="19057620"/>
              <a:ext cx="245111" cy="262892"/>
            </a:xfrm>
            <a:custGeom>
              <a:avLst/>
              <a:gdLst/>
              <a:ahLst/>
              <a:cxnLst/>
              <a:rect l="0" t="0" r="0" b="0"/>
              <a:pathLst>
                <a:path w="245111" h="262892">
                  <a:moveTo>
                    <a:pt x="193040" y="0"/>
                  </a:moveTo>
                  <a:lnTo>
                    <a:pt x="170180" y="0"/>
                  </a:lnTo>
                  <a:lnTo>
                    <a:pt x="157480" y="1269"/>
                  </a:lnTo>
                  <a:lnTo>
                    <a:pt x="143510" y="6350"/>
                  </a:lnTo>
                  <a:lnTo>
                    <a:pt x="128270" y="10160"/>
                  </a:lnTo>
                  <a:lnTo>
                    <a:pt x="114300" y="17780"/>
                  </a:lnTo>
                  <a:lnTo>
                    <a:pt x="101600" y="25400"/>
                  </a:lnTo>
                  <a:lnTo>
                    <a:pt x="90170" y="34291"/>
                  </a:lnTo>
                  <a:lnTo>
                    <a:pt x="78740" y="43180"/>
                  </a:lnTo>
                  <a:lnTo>
                    <a:pt x="67310" y="53341"/>
                  </a:lnTo>
                  <a:lnTo>
                    <a:pt x="55880" y="63500"/>
                  </a:lnTo>
                  <a:lnTo>
                    <a:pt x="46990" y="74930"/>
                  </a:lnTo>
                  <a:lnTo>
                    <a:pt x="38100" y="87630"/>
                  </a:lnTo>
                  <a:lnTo>
                    <a:pt x="30480" y="100330"/>
                  </a:lnTo>
                  <a:lnTo>
                    <a:pt x="22860" y="111760"/>
                  </a:lnTo>
                  <a:lnTo>
                    <a:pt x="17780" y="123191"/>
                  </a:lnTo>
                  <a:lnTo>
                    <a:pt x="12700" y="134619"/>
                  </a:lnTo>
                  <a:lnTo>
                    <a:pt x="8890" y="146050"/>
                  </a:lnTo>
                  <a:lnTo>
                    <a:pt x="0" y="167641"/>
                  </a:lnTo>
                  <a:lnTo>
                    <a:pt x="0" y="177800"/>
                  </a:lnTo>
                  <a:lnTo>
                    <a:pt x="2540" y="189230"/>
                  </a:lnTo>
                  <a:lnTo>
                    <a:pt x="6350" y="199391"/>
                  </a:lnTo>
                  <a:lnTo>
                    <a:pt x="13970" y="207010"/>
                  </a:lnTo>
                  <a:lnTo>
                    <a:pt x="25400" y="210819"/>
                  </a:lnTo>
                  <a:lnTo>
                    <a:pt x="39370" y="214630"/>
                  </a:lnTo>
                  <a:lnTo>
                    <a:pt x="52070" y="214630"/>
                  </a:lnTo>
                  <a:lnTo>
                    <a:pt x="63500" y="214630"/>
                  </a:lnTo>
                  <a:lnTo>
                    <a:pt x="74930" y="213360"/>
                  </a:lnTo>
                  <a:lnTo>
                    <a:pt x="86360" y="208280"/>
                  </a:lnTo>
                  <a:lnTo>
                    <a:pt x="96520" y="201930"/>
                  </a:lnTo>
                  <a:lnTo>
                    <a:pt x="107950" y="194310"/>
                  </a:lnTo>
                  <a:lnTo>
                    <a:pt x="116840" y="185419"/>
                  </a:lnTo>
                  <a:lnTo>
                    <a:pt x="125730" y="176530"/>
                  </a:lnTo>
                  <a:lnTo>
                    <a:pt x="134620" y="166369"/>
                  </a:lnTo>
                  <a:lnTo>
                    <a:pt x="142240" y="154941"/>
                  </a:lnTo>
                  <a:lnTo>
                    <a:pt x="149860" y="143510"/>
                  </a:lnTo>
                  <a:lnTo>
                    <a:pt x="156210" y="130810"/>
                  </a:lnTo>
                  <a:lnTo>
                    <a:pt x="163830" y="118110"/>
                  </a:lnTo>
                  <a:lnTo>
                    <a:pt x="177800" y="95250"/>
                  </a:lnTo>
                  <a:lnTo>
                    <a:pt x="184150" y="85091"/>
                  </a:lnTo>
                  <a:lnTo>
                    <a:pt x="189230" y="73660"/>
                  </a:lnTo>
                  <a:lnTo>
                    <a:pt x="194310" y="63500"/>
                  </a:lnTo>
                  <a:lnTo>
                    <a:pt x="193040" y="57150"/>
                  </a:lnTo>
                  <a:lnTo>
                    <a:pt x="189230" y="54610"/>
                  </a:lnTo>
                  <a:lnTo>
                    <a:pt x="184150" y="53341"/>
                  </a:lnTo>
                  <a:lnTo>
                    <a:pt x="177800" y="57150"/>
                  </a:lnTo>
                  <a:lnTo>
                    <a:pt x="173990" y="64769"/>
                  </a:lnTo>
                  <a:lnTo>
                    <a:pt x="168910" y="74930"/>
                  </a:lnTo>
                  <a:lnTo>
                    <a:pt x="165100" y="85091"/>
                  </a:lnTo>
                  <a:lnTo>
                    <a:pt x="157480" y="105410"/>
                  </a:lnTo>
                  <a:lnTo>
                    <a:pt x="156210" y="116841"/>
                  </a:lnTo>
                  <a:lnTo>
                    <a:pt x="156210" y="129541"/>
                  </a:lnTo>
                  <a:lnTo>
                    <a:pt x="158750" y="142241"/>
                  </a:lnTo>
                  <a:lnTo>
                    <a:pt x="160020" y="154941"/>
                  </a:lnTo>
                  <a:lnTo>
                    <a:pt x="162560" y="168910"/>
                  </a:lnTo>
                  <a:lnTo>
                    <a:pt x="165100" y="182880"/>
                  </a:lnTo>
                  <a:lnTo>
                    <a:pt x="170180" y="195580"/>
                  </a:lnTo>
                  <a:lnTo>
                    <a:pt x="175260" y="207010"/>
                  </a:lnTo>
                  <a:lnTo>
                    <a:pt x="180340" y="218441"/>
                  </a:lnTo>
                  <a:lnTo>
                    <a:pt x="190500" y="228600"/>
                  </a:lnTo>
                  <a:lnTo>
                    <a:pt x="203200" y="237491"/>
                  </a:lnTo>
                  <a:lnTo>
                    <a:pt x="24511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8171180" y="19036030"/>
              <a:ext cx="146051" cy="236221"/>
            </a:xfrm>
            <a:custGeom>
              <a:avLst/>
              <a:gdLst/>
              <a:ahLst/>
              <a:cxnLst/>
              <a:rect l="0" t="0" r="0" b="0"/>
              <a:pathLst>
                <a:path w="146051" h="236221">
                  <a:moveTo>
                    <a:pt x="146050" y="0"/>
                  </a:moveTo>
                  <a:lnTo>
                    <a:pt x="118110" y="0"/>
                  </a:lnTo>
                  <a:lnTo>
                    <a:pt x="104140" y="3809"/>
                  </a:lnTo>
                  <a:lnTo>
                    <a:pt x="88900" y="8890"/>
                  </a:lnTo>
                  <a:lnTo>
                    <a:pt x="73660" y="16509"/>
                  </a:lnTo>
                  <a:lnTo>
                    <a:pt x="59690" y="25400"/>
                  </a:lnTo>
                  <a:lnTo>
                    <a:pt x="49530" y="34290"/>
                  </a:lnTo>
                  <a:lnTo>
                    <a:pt x="39370" y="44450"/>
                  </a:lnTo>
                  <a:lnTo>
                    <a:pt x="30480" y="53340"/>
                  </a:lnTo>
                  <a:lnTo>
                    <a:pt x="22860" y="63500"/>
                  </a:lnTo>
                  <a:lnTo>
                    <a:pt x="13970" y="73659"/>
                  </a:lnTo>
                  <a:lnTo>
                    <a:pt x="8890" y="86359"/>
                  </a:lnTo>
                  <a:lnTo>
                    <a:pt x="6350" y="97790"/>
                  </a:lnTo>
                  <a:lnTo>
                    <a:pt x="3810" y="110490"/>
                  </a:lnTo>
                  <a:lnTo>
                    <a:pt x="2540" y="128270"/>
                  </a:lnTo>
                  <a:lnTo>
                    <a:pt x="1270" y="147320"/>
                  </a:lnTo>
                  <a:lnTo>
                    <a:pt x="0" y="168909"/>
                  </a:lnTo>
                  <a:lnTo>
                    <a:pt x="3810" y="185420"/>
                  </a:lnTo>
                  <a:lnTo>
                    <a:pt x="8890" y="200659"/>
                  </a:lnTo>
                  <a:lnTo>
                    <a:pt x="16510" y="214631"/>
                  </a:lnTo>
                  <a:lnTo>
                    <a:pt x="25400" y="223520"/>
                  </a:lnTo>
                  <a:lnTo>
                    <a:pt x="36830" y="229870"/>
                  </a:lnTo>
                  <a:lnTo>
                    <a:pt x="48260" y="233681"/>
                  </a:lnTo>
                  <a:lnTo>
                    <a:pt x="59690" y="236220"/>
                  </a:lnTo>
                  <a:lnTo>
                    <a:pt x="71120" y="234950"/>
                  </a:lnTo>
                  <a:lnTo>
                    <a:pt x="10414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8328660" y="18888711"/>
              <a:ext cx="147321" cy="400051"/>
            </a:xfrm>
            <a:custGeom>
              <a:avLst/>
              <a:gdLst/>
              <a:ahLst/>
              <a:cxnLst/>
              <a:rect l="0" t="0" r="0" b="0"/>
              <a:pathLst>
                <a:path w="147321" h="400051">
                  <a:moveTo>
                    <a:pt x="147320" y="0"/>
                  </a:moveTo>
                  <a:lnTo>
                    <a:pt x="135890" y="11428"/>
                  </a:lnTo>
                  <a:lnTo>
                    <a:pt x="129540" y="17778"/>
                  </a:lnTo>
                  <a:lnTo>
                    <a:pt x="124460" y="25400"/>
                  </a:lnTo>
                  <a:lnTo>
                    <a:pt x="116840" y="34289"/>
                  </a:lnTo>
                  <a:lnTo>
                    <a:pt x="110490" y="45719"/>
                  </a:lnTo>
                  <a:lnTo>
                    <a:pt x="104140" y="57150"/>
                  </a:lnTo>
                  <a:lnTo>
                    <a:pt x="97790" y="69850"/>
                  </a:lnTo>
                  <a:lnTo>
                    <a:pt x="90170" y="85089"/>
                  </a:lnTo>
                  <a:lnTo>
                    <a:pt x="83820" y="102869"/>
                  </a:lnTo>
                  <a:lnTo>
                    <a:pt x="62230" y="157478"/>
                  </a:lnTo>
                  <a:lnTo>
                    <a:pt x="55880" y="175259"/>
                  </a:lnTo>
                  <a:lnTo>
                    <a:pt x="49530" y="194309"/>
                  </a:lnTo>
                  <a:lnTo>
                    <a:pt x="44450" y="213359"/>
                  </a:lnTo>
                  <a:lnTo>
                    <a:pt x="40640" y="233678"/>
                  </a:lnTo>
                  <a:lnTo>
                    <a:pt x="34290" y="252728"/>
                  </a:lnTo>
                  <a:lnTo>
                    <a:pt x="29210" y="271778"/>
                  </a:lnTo>
                  <a:lnTo>
                    <a:pt x="22860" y="289559"/>
                  </a:lnTo>
                  <a:lnTo>
                    <a:pt x="16510" y="308609"/>
                  </a:lnTo>
                  <a:lnTo>
                    <a:pt x="12700" y="328928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8356600" y="19057620"/>
              <a:ext cx="245111" cy="262892"/>
            </a:xfrm>
            <a:custGeom>
              <a:avLst/>
              <a:gdLst/>
              <a:ahLst/>
              <a:cxnLst/>
              <a:rect l="0" t="0" r="0" b="0"/>
              <a:pathLst>
                <a:path w="245111" h="262892">
                  <a:moveTo>
                    <a:pt x="213360" y="0"/>
                  </a:moveTo>
                  <a:lnTo>
                    <a:pt x="46990" y="54610"/>
                  </a:lnTo>
                  <a:lnTo>
                    <a:pt x="34290" y="58419"/>
                  </a:lnTo>
                  <a:lnTo>
                    <a:pt x="8890" y="66041"/>
                  </a:lnTo>
                  <a:lnTo>
                    <a:pt x="1270" y="73660"/>
                  </a:lnTo>
                  <a:lnTo>
                    <a:pt x="0" y="85091"/>
                  </a:lnTo>
                  <a:lnTo>
                    <a:pt x="1270" y="99060"/>
                  </a:lnTo>
                  <a:lnTo>
                    <a:pt x="3810" y="111760"/>
                  </a:lnTo>
                  <a:lnTo>
                    <a:pt x="8890" y="123191"/>
                  </a:lnTo>
                  <a:lnTo>
                    <a:pt x="13970" y="134619"/>
                  </a:lnTo>
                  <a:lnTo>
                    <a:pt x="21590" y="144780"/>
                  </a:lnTo>
                  <a:lnTo>
                    <a:pt x="31750" y="153669"/>
                  </a:lnTo>
                  <a:lnTo>
                    <a:pt x="81280" y="190500"/>
                  </a:lnTo>
                  <a:lnTo>
                    <a:pt x="95250" y="198119"/>
                  </a:lnTo>
                  <a:lnTo>
                    <a:pt x="109220" y="204469"/>
                  </a:lnTo>
                  <a:lnTo>
                    <a:pt x="123190" y="209550"/>
                  </a:lnTo>
                  <a:lnTo>
                    <a:pt x="137160" y="215900"/>
                  </a:lnTo>
                  <a:lnTo>
                    <a:pt x="165100" y="228600"/>
                  </a:lnTo>
                  <a:lnTo>
                    <a:pt x="177800" y="233680"/>
                  </a:lnTo>
                  <a:lnTo>
                    <a:pt x="189230" y="238760"/>
                  </a:lnTo>
                  <a:lnTo>
                    <a:pt x="24511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0" name="Group 639"/>
          <p:cNvGrpSpPr/>
          <p:nvPr/>
        </p:nvGrpSpPr>
        <p:grpSpPr>
          <a:xfrm>
            <a:off x="1347470" y="19615150"/>
            <a:ext cx="7442201" cy="852171"/>
            <a:chOff x="1347470" y="19615150"/>
            <a:chExt cx="7442201" cy="852171"/>
          </a:xfrm>
        </p:grpSpPr>
        <p:sp>
          <p:nvSpPr>
            <p:cNvPr id="613" name="Freeform 612"/>
            <p:cNvSpPr/>
            <p:nvPr/>
          </p:nvSpPr>
          <p:spPr>
            <a:xfrm>
              <a:off x="1496060" y="20012661"/>
              <a:ext cx="209551" cy="454660"/>
            </a:xfrm>
            <a:custGeom>
              <a:avLst/>
              <a:gdLst/>
              <a:ahLst/>
              <a:cxnLst/>
              <a:rect l="0" t="0" r="0" b="0"/>
              <a:pathLst>
                <a:path w="209551" h="454660">
                  <a:moveTo>
                    <a:pt x="209550" y="118109"/>
                  </a:moveTo>
                  <a:lnTo>
                    <a:pt x="209550" y="90169"/>
                  </a:lnTo>
                  <a:lnTo>
                    <a:pt x="207010" y="78739"/>
                  </a:lnTo>
                  <a:lnTo>
                    <a:pt x="203200" y="67309"/>
                  </a:lnTo>
                  <a:lnTo>
                    <a:pt x="198120" y="55878"/>
                  </a:lnTo>
                  <a:lnTo>
                    <a:pt x="193040" y="45719"/>
                  </a:lnTo>
                  <a:lnTo>
                    <a:pt x="186690" y="34289"/>
                  </a:lnTo>
                  <a:lnTo>
                    <a:pt x="180340" y="24128"/>
                  </a:lnTo>
                  <a:lnTo>
                    <a:pt x="171450" y="15239"/>
                  </a:lnTo>
                  <a:lnTo>
                    <a:pt x="161290" y="8889"/>
                  </a:lnTo>
                  <a:lnTo>
                    <a:pt x="148590" y="3809"/>
                  </a:lnTo>
                  <a:lnTo>
                    <a:pt x="135890" y="1269"/>
                  </a:lnTo>
                  <a:lnTo>
                    <a:pt x="123190" y="0"/>
                  </a:lnTo>
                  <a:lnTo>
                    <a:pt x="110490" y="1269"/>
                  </a:lnTo>
                  <a:lnTo>
                    <a:pt x="97790" y="3809"/>
                  </a:lnTo>
                  <a:lnTo>
                    <a:pt x="86360" y="7619"/>
                  </a:lnTo>
                  <a:lnTo>
                    <a:pt x="74930" y="12700"/>
                  </a:lnTo>
                  <a:lnTo>
                    <a:pt x="63500" y="24128"/>
                  </a:lnTo>
                  <a:lnTo>
                    <a:pt x="52070" y="38100"/>
                  </a:lnTo>
                  <a:lnTo>
                    <a:pt x="41910" y="54609"/>
                  </a:lnTo>
                  <a:lnTo>
                    <a:pt x="33020" y="69850"/>
                  </a:lnTo>
                  <a:lnTo>
                    <a:pt x="26670" y="85089"/>
                  </a:lnTo>
                  <a:lnTo>
                    <a:pt x="20320" y="99059"/>
                  </a:lnTo>
                  <a:lnTo>
                    <a:pt x="16510" y="115569"/>
                  </a:lnTo>
                  <a:lnTo>
                    <a:pt x="11430" y="130809"/>
                  </a:lnTo>
                  <a:lnTo>
                    <a:pt x="7620" y="148589"/>
                  </a:lnTo>
                  <a:lnTo>
                    <a:pt x="5080" y="166369"/>
                  </a:lnTo>
                  <a:lnTo>
                    <a:pt x="2540" y="185419"/>
                  </a:lnTo>
                  <a:lnTo>
                    <a:pt x="1270" y="205739"/>
                  </a:lnTo>
                  <a:lnTo>
                    <a:pt x="0" y="242569"/>
                  </a:lnTo>
                  <a:lnTo>
                    <a:pt x="0" y="260350"/>
                  </a:lnTo>
                  <a:lnTo>
                    <a:pt x="1270" y="280669"/>
                  </a:lnTo>
                  <a:lnTo>
                    <a:pt x="2540" y="299719"/>
                  </a:lnTo>
                  <a:lnTo>
                    <a:pt x="5080" y="320039"/>
                  </a:lnTo>
                  <a:lnTo>
                    <a:pt x="6350" y="339089"/>
                  </a:lnTo>
                  <a:lnTo>
                    <a:pt x="7620" y="358139"/>
                  </a:lnTo>
                  <a:lnTo>
                    <a:pt x="8890" y="393700"/>
                  </a:lnTo>
                  <a:lnTo>
                    <a:pt x="8890" y="454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1347470" y="20204430"/>
              <a:ext cx="537211" cy="229871"/>
            </a:xfrm>
            <a:custGeom>
              <a:avLst/>
              <a:gdLst/>
              <a:ahLst/>
              <a:cxnLst/>
              <a:rect l="0" t="0" r="0" b="0"/>
              <a:pathLst>
                <a:path w="537211" h="229871">
                  <a:moveTo>
                    <a:pt x="0" y="85090"/>
                  </a:moveTo>
                  <a:lnTo>
                    <a:pt x="99060" y="59690"/>
                  </a:lnTo>
                  <a:lnTo>
                    <a:pt x="129540" y="53340"/>
                  </a:lnTo>
                  <a:lnTo>
                    <a:pt x="281940" y="21590"/>
                  </a:lnTo>
                  <a:lnTo>
                    <a:pt x="295910" y="17781"/>
                  </a:lnTo>
                  <a:lnTo>
                    <a:pt x="312420" y="16509"/>
                  </a:lnTo>
                  <a:lnTo>
                    <a:pt x="328930" y="16509"/>
                  </a:lnTo>
                  <a:lnTo>
                    <a:pt x="345440" y="19050"/>
                  </a:lnTo>
                  <a:lnTo>
                    <a:pt x="358140" y="22859"/>
                  </a:lnTo>
                  <a:lnTo>
                    <a:pt x="367030" y="29209"/>
                  </a:lnTo>
                  <a:lnTo>
                    <a:pt x="374650" y="36831"/>
                  </a:lnTo>
                  <a:lnTo>
                    <a:pt x="381000" y="45720"/>
                  </a:lnTo>
                  <a:lnTo>
                    <a:pt x="386080" y="55881"/>
                  </a:lnTo>
                  <a:lnTo>
                    <a:pt x="391160" y="64770"/>
                  </a:lnTo>
                  <a:lnTo>
                    <a:pt x="392430" y="76200"/>
                  </a:lnTo>
                  <a:lnTo>
                    <a:pt x="392430" y="88900"/>
                  </a:lnTo>
                  <a:lnTo>
                    <a:pt x="392430" y="101600"/>
                  </a:lnTo>
                  <a:lnTo>
                    <a:pt x="391160" y="114300"/>
                  </a:lnTo>
                  <a:lnTo>
                    <a:pt x="389890" y="140970"/>
                  </a:lnTo>
                  <a:lnTo>
                    <a:pt x="388620" y="154940"/>
                  </a:lnTo>
                  <a:lnTo>
                    <a:pt x="387350" y="168909"/>
                  </a:lnTo>
                  <a:lnTo>
                    <a:pt x="384810" y="182881"/>
                  </a:lnTo>
                  <a:lnTo>
                    <a:pt x="378460" y="210820"/>
                  </a:lnTo>
                  <a:lnTo>
                    <a:pt x="374650" y="224790"/>
                  </a:lnTo>
                  <a:lnTo>
                    <a:pt x="374650" y="229870"/>
                  </a:lnTo>
                  <a:lnTo>
                    <a:pt x="374650" y="228600"/>
                  </a:lnTo>
                  <a:lnTo>
                    <a:pt x="375920" y="222250"/>
                  </a:lnTo>
                  <a:lnTo>
                    <a:pt x="378460" y="210820"/>
                  </a:lnTo>
                  <a:lnTo>
                    <a:pt x="383540" y="175259"/>
                  </a:lnTo>
                  <a:lnTo>
                    <a:pt x="387350" y="157481"/>
                  </a:lnTo>
                  <a:lnTo>
                    <a:pt x="389890" y="140970"/>
                  </a:lnTo>
                  <a:lnTo>
                    <a:pt x="393700" y="125731"/>
                  </a:lnTo>
                  <a:lnTo>
                    <a:pt x="398780" y="111759"/>
                  </a:lnTo>
                  <a:lnTo>
                    <a:pt x="403860" y="99059"/>
                  </a:lnTo>
                  <a:lnTo>
                    <a:pt x="408940" y="87631"/>
                  </a:lnTo>
                  <a:lnTo>
                    <a:pt x="416560" y="74931"/>
                  </a:lnTo>
                  <a:lnTo>
                    <a:pt x="425450" y="62231"/>
                  </a:lnTo>
                  <a:lnTo>
                    <a:pt x="434340" y="48259"/>
                  </a:lnTo>
                  <a:lnTo>
                    <a:pt x="445770" y="36831"/>
                  </a:lnTo>
                  <a:lnTo>
                    <a:pt x="457200" y="26670"/>
                  </a:lnTo>
                  <a:lnTo>
                    <a:pt x="469900" y="17781"/>
                  </a:lnTo>
                  <a:lnTo>
                    <a:pt x="482600" y="12700"/>
                  </a:lnTo>
                  <a:lnTo>
                    <a:pt x="496570" y="7620"/>
                  </a:lnTo>
                  <a:lnTo>
                    <a:pt x="537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1958340" y="20215861"/>
              <a:ext cx="21591" cy="199390"/>
            </a:xfrm>
            <a:custGeom>
              <a:avLst/>
              <a:gdLst/>
              <a:ahLst/>
              <a:cxnLst/>
              <a:rect l="0" t="0" r="0" b="0"/>
              <a:pathLst>
                <a:path w="21591" h="199390">
                  <a:moveTo>
                    <a:pt x="21590" y="0"/>
                  </a:moveTo>
                  <a:lnTo>
                    <a:pt x="21590" y="21589"/>
                  </a:lnTo>
                  <a:lnTo>
                    <a:pt x="20320" y="31750"/>
                  </a:lnTo>
                  <a:lnTo>
                    <a:pt x="17780" y="41909"/>
                  </a:lnTo>
                  <a:lnTo>
                    <a:pt x="15240" y="52069"/>
                  </a:lnTo>
                  <a:lnTo>
                    <a:pt x="13970" y="66039"/>
                  </a:lnTo>
                  <a:lnTo>
                    <a:pt x="12700" y="82550"/>
                  </a:lnTo>
                  <a:lnTo>
                    <a:pt x="11430" y="100328"/>
                  </a:lnTo>
                  <a:lnTo>
                    <a:pt x="10160" y="115569"/>
                  </a:lnTo>
                  <a:lnTo>
                    <a:pt x="7620" y="129539"/>
                  </a:lnTo>
                  <a:lnTo>
                    <a:pt x="0" y="199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2000250" y="20088861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0" y="0"/>
                  </a:moveTo>
                  <a:lnTo>
                    <a:pt x="215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2098040" y="20148550"/>
              <a:ext cx="144781" cy="224790"/>
            </a:xfrm>
            <a:custGeom>
              <a:avLst/>
              <a:gdLst/>
              <a:ahLst/>
              <a:cxnLst/>
              <a:rect l="0" t="0" r="0" b="0"/>
              <a:pathLst>
                <a:path w="144781" h="224790">
                  <a:moveTo>
                    <a:pt x="144780" y="13970"/>
                  </a:moveTo>
                  <a:lnTo>
                    <a:pt x="100330" y="0"/>
                  </a:lnTo>
                  <a:lnTo>
                    <a:pt x="88900" y="0"/>
                  </a:lnTo>
                  <a:lnTo>
                    <a:pt x="77470" y="2539"/>
                  </a:lnTo>
                  <a:lnTo>
                    <a:pt x="64770" y="6350"/>
                  </a:lnTo>
                  <a:lnTo>
                    <a:pt x="53340" y="11430"/>
                  </a:lnTo>
                  <a:lnTo>
                    <a:pt x="44450" y="16511"/>
                  </a:lnTo>
                  <a:lnTo>
                    <a:pt x="35560" y="22861"/>
                  </a:lnTo>
                  <a:lnTo>
                    <a:pt x="29210" y="30480"/>
                  </a:lnTo>
                  <a:lnTo>
                    <a:pt x="22860" y="39370"/>
                  </a:lnTo>
                  <a:lnTo>
                    <a:pt x="17780" y="48261"/>
                  </a:lnTo>
                  <a:lnTo>
                    <a:pt x="12700" y="59689"/>
                  </a:lnTo>
                  <a:lnTo>
                    <a:pt x="8890" y="71120"/>
                  </a:lnTo>
                  <a:lnTo>
                    <a:pt x="5080" y="83820"/>
                  </a:lnTo>
                  <a:lnTo>
                    <a:pt x="2540" y="96520"/>
                  </a:lnTo>
                  <a:lnTo>
                    <a:pt x="1270" y="110489"/>
                  </a:lnTo>
                  <a:lnTo>
                    <a:pt x="0" y="123189"/>
                  </a:lnTo>
                  <a:lnTo>
                    <a:pt x="0" y="135889"/>
                  </a:lnTo>
                  <a:lnTo>
                    <a:pt x="1270" y="148589"/>
                  </a:lnTo>
                  <a:lnTo>
                    <a:pt x="3810" y="160020"/>
                  </a:lnTo>
                  <a:lnTo>
                    <a:pt x="7620" y="170180"/>
                  </a:lnTo>
                  <a:lnTo>
                    <a:pt x="11430" y="181611"/>
                  </a:lnTo>
                  <a:lnTo>
                    <a:pt x="17780" y="193039"/>
                  </a:lnTo>
                  <a:lnTo>
                    <a:pt x="24130" y="201930"/>
                  </a:lnTo>
                  <a:lnTo>
                    <a:pt x="30480" y="210820"/>
                  </a:lnTo>
                  <a:lnTo>
                    <a:pt x="36830" y="218439"/>
                  </a:lnTo>
                  <a:lnTo>
                    <a:pt x="48260" y="223520"/>
                  </a:lnTo>
                  <a:lnTo>
                    <a:pt x="62230" y="224789"/>
                  </a:lnTo>
                  <a:lnTo>
                    <a:pt x="113030" y="224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2348230" y="20005039"/>
              <a:ext cx="41911" cy="314962"/>
            </a:xfrm>
            <a:custGeom>
              <a:avLst/>
              <a:gdLst/>
              <a:ahLst/>
              <a:cxnLst/>
              <a:rect l="0" t="0" r="0" b="0"/>
              <a:pathLst>
                <a:path w="41911" h="314962">
                  <a:moveTo>
                    <a:pt x="41910" y="0"/>
                  </a:moveTo>
                  <a:lnTo>
                    <a:pt x="35560" y="16511"/>
                  </a:lnTo>
                  <a:lnTo>
                    <a:pt x="26670" y="40641"/>
                  </a:lnTo>
                  <a:lnTo>
                    <a:pt x="21590" y="54611"/>
                  </a:lnTo>
                  <a:lnTo>
                    <a:pt x="16510" y="68581"/>
                  </a:lnTo>
                  <a:lnTo>
                    <a:pt x="12700" y="83822"/>
                  </a:lnTo>
                  <a:lnTo>
                    <a:pt x="7620" y="97791"/>
                  </a:lnTo>
                  <a:lnTo>
                    <a:pt x="5080" y="113031"/>
                  </a:lnTo>
                  <a:lnTo>
                    <a:pt x="3810" y="129541"/>
                  </a:lnTo>
                  <a:lnTo>
                    <a:pt x="2540" y="146050"/>
                  </a:lnTo>
                  <a:lnTo>
                    <a:pt x="1270" y="161291"/>
                  </a:lnTo>
                  <a:lnTo>
                    <a:pt x="0" y="191772"/>
                  </a:lnTo>
                  <a:lnTo>
                    <a:pt x="0" y="265431"/>
                  </a:lnTo>
                  <a:lnTo>
                    <a:pt x="0" y="31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2284730" y="20168870"/>
              <a:ext cx="246381" cy="162561"/>
            </a:xfrm>
            <a:custGeom>
              <a:avLst/>
              <a:gdLst/>
              <a:ahLst/>
              <a:cxnLst/>
              <a:rect l="0" t="0" r="0" b="0"/>
              <a:pathLst>
                <a:path w="246381" h="162561">
                  <a:moveTo>
                    <a:pt x="0" y="25400"/>
                  </a:moveTo>
                  <a:lnTo>
                    <a:pt x="22860" y="25400"/>
                  </a:lnTo>
                  <a:lnTo>
                    <a:pt x="33020" y="24130"/>
                  </a:lnTo>
                  <a:lnTo>
                    <a:pt x="43180" y="21591"/>
                  </a:lnTo>
                  <a:lnTo>
                    <a:pt x="53340" y="20319"/>
                  </a:lnTo>
                  <a:lnTo>
                    <a:pt x="95250" y="10160"/>
                  </a:lnTo>
                  <a:lnTo>
                    <a:pt x="130810" y="3810"/>
                  </a:lnTo>
                  <a:lnTo>
                    <a:pt x="151130" y="0"/>
                  </a:lnTo>
                  <a:lnTo>
                    <a:pt x="167640" y="0"/>
                  </a:lnTo>
                  <a:lnTo>
                    <a:pt x="181610" y="0"/>
                  </a:lnTo>
                  <a:lnTo>
                    <a:pt x="194310" y="1269"/>
                  </a:lnTo>
                  <a:lnTo>
                    <a:pt x="207010" y="3810"/>
                  </a:lnTo>
                  <a:lnTo>
                    <a:pt x="218440" y="6350"/>
                  </a:lnTo>
                  <a:lnTo>
                    <a:pt x="229870" y="8891"/>
                  </a:lnTo>
                  <a:lnTo>
                    <a:pt x="237490" y="15241"/>
                  </a:lnTo>
                  <a:lnTo>
                    <a:pt x="242570" y="24130"/>
                  </a:lnTo>
                  <a:lnTo>
                    <a:pt x="246380" y="35560"/>
                  </a:lnTo>
                  <a:lnTo>
                    <a:pt x="246380" y="45719"/>
                  </a:lnTo>
                  <a:lnTo>
                    <a:pt x="246380" y="57150"/>
                  </a:lnTo>
                  <a:lnTo>
                    <a:pt x="245110" y="67310"/>
                  </a:lnTo>
                  <a:lnTo>
                    <a:pt x="242570" y="77469"/>
                  </a:lnTo>
                  <a:lnTo>
                    <a:pt x="240030" y="88900"/>
                  </a:lnTo>
                  <a:lnTo>
                    <a:pt x="237490" y="99060"/>
                  </a:lnTo>
                  <a:lnTo>
                    <a:pt x="233680" y="109219"/>
                  </a:lnTo>
                  <a:lnTo>
                    <a:pt x="227330" y="120650"/>
                  </a:lnTo>
                  <a:lnTo>
                    <a:pt x="220980" y="162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2632710" y="20015200"/>
              <a:ext cx="1" cy="21590"/>
            </a:xfrm>
            <a:custGeom>
              <a:avLst/>
              <a:gdLst/>
              <a:ahLst/>
              <a:cxnLst/>
              <a:rect l="0" t="0" r="0" b="0"/>
              <a:pathLst>
                <a:path w="1" h="21590">
                  <a:moveTo>
                    <a:pt x="0" y="0"/>
                  </a:moveTo>
                  <a:lnTo>
                    <a:pt x="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2649220" y="20163789"/>
              <a:ext cx="194311" cy="173992"/>
            </a:xfrm>
            <a:custGeom>
              <a:avLst/>
              <a:gdLst/>
              <a:ahLst/>
              <a:cxnLst/>
              <a:rect l="0" t="0" r="0" b="0"/>
              <a:pathLst>
                <a:path w="194311" h="173992">
                  <a:moveTo>
                    <a:pt x="13970" y="62231"/>
                  </a:moveTo>
                  <a:lnTo>
                    <a:pt x="0" y="105411"/>
                  </a:lnTo>
                  <a:lnTo>
                    <a:pt x="0" y="115572"/>
                  </a:lnTo>
                  <a:lnTo>
                    <a:pt x="2540" y="125731"/>
                  </a:lnTo>
                  <a:lnTo>
                    <a:pt x="6350" y="135891"/>
                  </a:lnTo>
                  <a:lnTo>
                    <a:pt x="12700" y="144781"/>
                  </a:lnTo>
                  <a:lnTo>
                    <a:pt x="20320" y="153672"/>
                  </a:lnTo>
                  <a:lnTo>
                    <a:pt x="29210" y="161291"/>
                  </a:lnTo>
                  <a:lnTo>
                    <a:pt x="39370" y="167641"/>
                  </a:lnTo>
                  <a:lnTo>
                    <a:pt x="50800" y="170181"/>
                  </a:lnTo>
                  <a:lnTo>
                    <a:pt x="63500" y="172722"/>
                  </a:lnTo>
                  <a:lnTo>
                    <a:pt x="74930" y="173991"/>
                  </a:lnTo>
                  <a:lnTo>
                    <a:pt x="86360" y="172722"/>
                  </a:lnTo>
                  <a:lnTo>
                    <a:pt x="97790" y="170181"/>
                  </a:lnTo>
                  <a:lnTo>
                    <a:pt x="107950" y="167641"/>
                  </a:lnTo>
                  <a:lnTo>
                    <a:pt x="119380" y="162561"/>
                  </a:lnTo>
                  <a:lnTo>
                    <a:pt x="129540" y="157481"/>
                  </a:lnTo>
                  <a:lnTo>
                    <a:pt x="140970" y="151131"/>
                  </a:lnTo>
                  <a:lnTo>
                    <a:pt x="151130" y="144781"/>
                  </a:lnTo>
                  <a:lnTo>
                    <a:pt x="161290" y="138431"/>
                  </a:lnTo>
                  <a:lnTo>
                    <a:pt x="171450" y="130811"/>
                  </a:lnTo>
                  <a:lnTo>
                    <a:pt x="180340" y="121922"/>
                  </a:lnTo>
                  <a:lnTo>
                    <a:pt x="187960" y="111761"/>
                  </a:lnTo>
                  <a:lnTo>
                    <a:pt x="191770" y="100331"/>
                  </a:lnTo>
                  <a:lnTo>
                    <a:pt x="194310" y="86361"/>
                  </a:lnTo>
                  <a:lnTo>
                    <a:pt x="193040" y="71122"/>
                  </a:lnTo>
                  <a:lnTo>
                    <a:pt x="191770" y="58422"/>
                  </a:lnTo>
                  <a:lnTo>
                    <a:pt x="186690" y="48261"/>
                  </a:lnTo>
                  <a:lnTo>
                    <a:pt x="182880" y="38100"/>
                  </a:lnTo>
                  <a:lnTo>
                    <a:pt x="175260" y="30481"/>
                  </a:lnTo>
                  <a:lnTo>
                    <a:pt x="167640" y="21591"/>
                  </a:lnTo>
                  <a:lnTo>
                    <a:pt x="158750" y="13972"/>
                  </a:lnTo>
                  <a:lnTo>
                    <a:pt x="148590" y="8891"/>
                  </a:lnTo>
                  <a:lnTo>
                    <a:pt x="135890" y="5081"/>
                  </a:lnTo>
                  <a:lnTo>
                    <a:pt x="123190" y="3811"/>
                  </a:lnTo>
                  <a:lnTo>
                    <a:pt x="110490" y="1272"/>
                  </a:lnTo>
                  <a:lnTo>
                    <a:pt x="97790" y="1272"/>
                  </a:lnTo>
                  <a:lnTo>
                    <a:pt x="83820" y="0"/>
                  </a:lnTo>
                  <a:lnTo>
                    <a:pt x="71120" y="1272"/>
                  </a:lnTo>
                  <a:lnTo>
                    <a:pt x="59690" y="2541"/>
                  </a:lnTo>
                  <a:lnTo>
                    <a:pt x="48260" y="5081"/>
                  </a:lnTo>
                  <a:lnTo>
                    <a:pt x="38100" y="8891"/>
                  </a:lnTo>
                  <a:lnTo>
                    <a:pt x="29210" y="13972"/>
                  </a:lnTo>
                  <a:lnTo>
                    <a:pt x="20320" y="19050"/>
                  </a:lnTo>
                  <a:lnTo>
                    <a:pt x="13970" y="26672"/>
                  </a:lnTo>
                  <a:lnTo>
                    <a:pt x="7620" y="34291"/>
                  </a:lnTo>
                  <a:lnTo>
                    <a:pt x="3810" y="44450"/>
                  </a:lnTo>
                  <a:lnTo>
                    <a:pt x="2540" y="52072"/>
                  </a:lnTo>
                  <a:lnTo>
                    <a:pt x="3810" y="59691"/>
                  </a:lnTo>
                  <a:lnTo>
                    <a:pt x="13970" y="82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2876550" y="20120611"/>
              <a:ext cx="208281" cy="220979"/>
            </a:xfrm>
            <a:custGeom>
              <a:avLst/>
              <a:gdLst/>
              <a:ahLst/>
              <a:cxnLst/>
              <a:rect l="0" t="0" r="0" b="0"/>
              <a:pathLst>
                <a:path w="208281" h="220979">
                  <a:moveTo>
                    <a:pt x="50800" y="20319"/>
                  </a:moveTo>
                  <a:lnTo>
                    <a:pt x="39370" y="38100"/>
                  </a:lnTo>
                  <a:lnTo>
                    <a:pt x="33020" y="48259"/>
                  </a:lnTo>
                  <a:lnTo>
                    <a:pt x="27940" y="60959"/>
                  </a:lnTo>
                  <a:lnTo>
                    <a:pt x="21590" y="76200"/>
                  </a:lnTo>
                  <a:lnTo>
                    <a:pt x="15240" y="88900"/>
                  </a:lnTo>
                  <a:lnTo>
                    <a:pt x="11430" y="101600"/>
                  </a:lnTo>
                  <a:lnTo>
                    <a:pt x="6350" y="113028"/>
                  </a:lnTo>
                  <a:lnTo>
                    <a:pt x="3810" y="127000"/>
                  </a:lnTo>
                  <a:lnTo>
                    <a:pt x="1270" y="142239"/>
                  </a:lnTo>
                  <a:lnTo>
                    <a:pt x="0" y="157478"/>
                  </a:lnTo>
                  <a:lnTo>
                    <a:pt x="2540" y="165100"/>
                  </a:lnTo>
                  <a:lnTo>
                    <a:pt x="7620" y="166369"/>
                  </a:lnTo>
                  <a:lnTo>
                    <a:pt x="15240" y="163828"/>
                  </a:lnTo>
                  <a:lnTo>
                    <a:pt x="20320" y="156209"/>
                  </a:lnTo>
                  <a:lnTo>
                    <a:pt x="22860" y="147319"/>
                  </a:lnTo>
                  <a:lnTo>
                    <a:pt x="25400" y="137159"/>
                  </a:lnTo>
                  <a:lnTo>
                    <a:pt x="30480" y="113028"/>
                  </a:lnTo>
                  <a:lnTo>
                    <a:pt x="34290" y="99059"/>
                  </a:lnTo>
                  <a:lnTo>
                    <a:pt x="36830" y="87628"/>
                  </a:lnTo>
                  <a:lnTo>
                    <a:pt x="43180" y="64769"/>
                  </a:lnTo>
                  <a:lnTo>
                    <a:pt x="48260" y="53339"/>
                  </a:lnTo>
                  <a:lnTo>
                    <a:pt x="53340" y="43178"/>
                  </a:lnTo>
                  <a:lnTo>
                    <a:pt x="59690" y="31750"/>
                  </a:lnTo>
                  <a:lnTo>
                    <a:pt x="66040" y="22859"/>
                  </a:lnTo>
                  <a:lnTo>
                    <a:pt x="72390" y="13969"/>
                  </a:lnTo>
                  <a:lnTo>
                    <a:pt x="78740" y="5078"/>
                  </a:lnTo>
                  <a:lnTo>
                    <a:pt x="88900" y="1269"/>
                  </a:lnTo>
                  <a:lnTo>
                    <a:pt x="101600" y="0"/>
                  </a:lnTo>
                  <a:lnTo>
                    <a:pt x="116840" y="0"/>
                  </a:lnTo>
                  <a:lnTo>
                    <a:pt x="128270" y="3809"/>
                  </a:lnTo>
                  <a:lnTo>
                    <a:pt x="138430" y="8889"/>
                  </a:lnTo>
                  <a:lnTo>
                    <a:pt x="147320" y="16509"/>
                  </a:lnTo>
                  <a:lnTo>
                    <a:pt x="156210" y="26669"/>
                  </a:lnTo>
                  <a:lnTo>
                    <a:pt x="163830" y="36828"/>
                  </a:lnTo>
                  <a:lnTo>
                    <a:pt x="171450" y="49528"/>
                  </a:lnTo>
                  <a:lnTo>
                    <a:pt x="177800" y="63500"/>
                  </a:lnTo>
                  <a:lnTo>
                    <a:pt x="184150" y="78739"/>
                  </a:lnTo>
                  <a:lnTo>
                    <a:pt x="193040" y="109219"/>
                  </a:lnTo>
                  <a:lnTo>
                    <a:pt x="200660" y="139700"/>
                  </a:lnTo>
                  <a:lnTo>
                    <a:pt x="203200" y="154939"/>
                  </a:lnTo>
                  <a:lnTo>
                    <a:pt x="204470" y="171450"/>
                  </a:lnTo>
                  <a:lnTo>
                    <a:pt x="208280" y="220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3600450" y="19772630"/>
              <a:ext cx="224791" cy="448310"/>
            </a:xfrm>
            <a:custGeom>
              <a:avLst/>
              <a:gdLst/>
              <a:ahLst/>
              <a:cxnLst/>
              <a:rect l="0" t="0" r="0" b="0"/>
              <a:pathLst>
                <a:path w="224791" h="448310">
                  <a:moveTo>
                    <a:pt x="0" y="0"/>
                  </a:moveTo>
                  <a:lnTo>
                    <a:pt x="0" y="97790"/>
                  </a:lnTo>
                  <a:lnTo>
                    <a:pt x="1270" y="118109"/>
                  </a:lnTo>
                  <a:lnTo>
                    <a:pt x="3810" y="138431"/>
                  </a:lnTo>
                  <a:lnTo>
                    <a:pt x="6350" y="158750"/>
                  </a:lnTo>
                  <a:lnTo>
                    <a:pt x="7620" y="181609"/>
                  </a:lnTo>
                  <a:lnTo>
                    <a:pt x="8890" y="204470"/>
                  </a:lnTo>
                  <a:lnTo>
                    <a:pt x="10160" y="250190"/>
                  </a:lnTo>
                  <a:lnTo>
                    <a:pt x="11430" y="402590"/>
                  </a:lnTo>
                  <a:lnTo>
                    <a:pt x="11430" y="388620"/>
                  </a:lnTo>
                  <a:lnTo>
                    <a:pt x="12700" y="378459"/>
                  </a:lnTo>
                  <a:lnTo>
                    <a:pt x="16510" y="368300"/>
                  </a:lnTo>
                  <a:lnTo>
                    <a:pt x="21590" y="358140"/>
                  </a:lnTo>
                  <a:lnTo>
                    <a:pt x="26670" y="346709"/>
                  </a:lnTo>
                  <a:lnTo>
                    <a:pt x="30480" y="334009"/>
                  </a:lnTo>
                  <a:lnTo>
                    <a:pt x="34290" y="321309"/>
                  </a:lnTo>
                  <a:lnTo>
                    <a:pt x="40640" y="307340"/>
                  </a:lnTo>
                  <a:lnTo>
                    <a:pt x="48260" y="294640"/>
                  </a:lnTo>
                  <a:lnTo>
                    <a:pt x="57150" y="280670"/>
                  </a:lnTo>
                  <a:lnTo>
                    <a:pt x="66040" y="267970"/>
                  </a:lnTo>
                  <a:lnTo>
                    <a:pt x="76200" y="256540"/>
                  </a:lnTo>
                  <a:lnTo>
                    <a:pt x="85090" y="243840"/>
                  </a:lnTo>
                  <a:lnTo>
                    <a:pt x="96520" y="236220"/>
                  </a:lnTo>
                  <a:lnTo>
                    <a:pt x="109220" y="228600"/>
                  </a:lnTo>
                  <a:lnTo>
                    <a:pt x="121920" y="222250"/>
                  </a:lnTo>
                  <a:lnTo>
                    <a:pt x="137160" y="220981"/>
                  </a:lnTo>
                  <a:lnTo>
                    <a:pt x="154940" y="222250"/>
                  </a:lnTo>
                  <a:lnTo>
                    <a:pt x="173990" y="226059"/>
                  </a:lnTo>
                  <a:lnTo>
                    <a:pt x="186690" y="231140"/>
                  </a:lnTo>
                  <a:lnTo>
                    <a:pt x="196850" y="238759"/>
                  </a:lnTo>
                  <a:lnTo>
                    <a:pt x="205740" y="246381"/>
                  </a:lnTo>
                  <a:lnTo>
                    <a:pt x="212090" y="256540"/>
                  </a:lnTo>
                  <a:lnTo>
                    <a:pt x="217170" y="269240"/>
                  </a:lnTo>
                  <a:lnTo>
                    <a:pt x="222250" y="280670"/>
                  </a:lnTo>
                  <a:lnTo>
                    <a:pt x="224790" y="294640"/>
                  </a:lnTo>
                  <a:lnTo>
                    <a:pt x="224790" y="309881"/>
                  </a:lnTo>
                  <a:lnTo>
                    <a:pt x="223520" y="326390"/>
                  </a:lnTo>
                  <a:lnTo>
                    <a:pt x="220980" y="340359"/>
                  </a:lnTo>
                  <a:lnTo>
                    <a:pt x="215900" y="353059"/>
                  </a:lnTo>
                  <a:lnTo>
                    <a:pt x="210820" y="365759"/>
                  </a:lnTo>
                  <a:lnTo>
                    <a:pt x="203200" y="377190"/>
                  </a:lnTo>
                  <a:lnTo>
                    <a:pt x="195580" y="388620"/>
                  </a:lnTo>
                  <a:lnTo>
                    <a:pt x="186690" y="400050"/>
                  </a:lnTo>
                  <a:lnTo>
                    <a:pt x="176530" y="410209"/>
                  </a:lnTo>
                  <a:lnTo>
                    <a:pt x="163830" y="421640"/>
                  </a:lnTo>
                  <a:lnTo>
                    <a:pt x="151130" y="431800"/>
                  </a:lnTo>
                  <a:lnTo>
                    <a:pt x="138430" y="439420"/>
                  </a:lnTo>
                  <a:lnTo>
                    <a:pt x="125730" y="443231"/>
                  </a:lnTo>
                  <a:lnTo>
                    <a:pt x="111760" y="447040"/>
                  </a:lnTo>
                  <a:lnTo>
                    <a:pt x="95250" y="448309"/>
                  </a:lnTo>
                  <a:lnTo>
                    <a:pt x="77470" y="447040"/>
                  </a:lnTo>
                  <a:lnTo>
                    <a:pt x="21590" y="443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3843020" y="19965670"/>
              <a:ext cx="205741" cy="255270"/>
            </a:xfrm>
            <a:custGeom>
              <a:avLst/>
              <a:gdLst/>
              <a:ahLst/>
              <a:cxnLst/>
              <a:rect l="0" t="0" r="0" b="0"/>
              <a:pathLst>
                <a:path w="205741" h="255270">
                  <a:moveTo>
                    <a:pt x="0" y="133350"/>
                  </a:moveTo>
                  <a:lnTo>
                    <a:pt x="22860" y="139700"/>
                  </a:lnTo>
                  <a:lnTo>
                    <a:pt x="48260" y="144780"/>
                  </a:lnTo>
                  <a:lnTo>
                    <a:pt x="63500" y="148591"/>
                  </a:lnTo>
                  <a:lnTo>
                    <a:pt x="81280" y="151130"/>
                  </a:lnTo>
                  <a:lnTo>
                    <a:pt x="100330" y="152400"/>
                  </a:lnTo>
                  <a:lnTo>
                    <a:pt x="119380" y="152400"/>
                  </a:lnTo>
                  <a:lnTo>
                    <a:pt x="134620" y="151130"/>
                  </a:lnTo>
                  <a:lnTo>
                    <a:pt x="147320" y="147319"/>
                  </a:lnTo>
                  <a:lnTo>
                    <a:pt x="157480" y="143510"/>
                  </a:lnTo>
                  <a:lnTo>
                    <a:pt x="167640" y="135891"/>
                  </a:lnTo>
                  <a:lnTo>
                    <a:pt x="179070" y="125730"/>
                  </a:lnTo>
                  <a:lnTo>
                    <a:pt x="189230" y="114300"/>
                  </a:lnTo>
                  <a:lnTo>
                    <a:pt x="196850" y="100330"/>
                  </a:lnTo>
                  <a:lnTo>
                    <a:pt x="200660" y="86360"/>
                  </a:lnTo>
                  <a:lnTo>
                    <a:pt x="204470" y="69850"/>
                  </a:lnTo>
                  <a:lnTo>
                    <a:pt x="205740" y="55880"/>
                  </a:lnTo>
                  <a:lnTo>
                    <a:pt x="204470" y="43180"/>
                  </a:lnTo>
                  <a:lnTo>
                    <a:pt x="203200" y="31750"/>
                  </a:lnTo>
                  <a:lnTo>
                    <a:pt x="196850" y="21591"/>
                  </a:lnTo>
                  <a:lnTo>
                    <a:pt x="189230" y="11430"/>
                  </a:lnTo>
                  <a:lnTo>
                    <a:pt x="179070" y="3810"/>
                  </a:lnTo>
                  <a:lnTo>
                    <a:pt x="166370" y="0"/>
                  </a:lnTo>
                  <a:lnTo>
                    <a:pt x="154940" y="0"/>
                  </a:lnTo>
                  <a:lnTo>
                    <a:pt x="140970" y="2541"/>
                  </a:lnTo>
                  <a:lnTo>
                    <a:pt x="129540" y="7619"/>
                  </a:lnTo>
                  <a:lnTo>
                    <a:pt x="118110" y="15241"/>
                  </a:lnTo>
                  <a:lnTo>
                    <a:pt x="106680" y="22860"/>
                  </a:lnTo>
                  <a:lnTo>
                    <a:pt x="96520" y="31750"/>
                  </a:lnTo>
                  <a:lnTo>
                    <a:pt x="87630" y="40641"/>
                  </a:lnTo>
                  <a:lnTo>
                    <a:pt x="80010" y="50800"/>
                  </a:lnTo>
                  <a:lnTo>
                    <a:pt x="71120" y="63500"/>
                  </a:lnTo>
                  <a:lnTo>
                    <a:pt x="64770" y="77469"/>
                  </a:lnTo>
                  <a:lnTo>
                    <a:pt x="57150" y="92710"/>
                  </a:lnTo>
                  <a:lnTo>
                    <a:pt x="52070" y="107950"/>
                  </a:lnTo>
                  <a:lnTo>
                    <a:pt x="48260" y="121919"/>
                  </a:lnTo>
                  <a:lnTo>
                    <a:pt x="46990" y="137160"/>
                  </a:lnTo>
                  <a:lnTo>
                    <a:pt x="45720" y="151130"/>
                  </a:lnTo>
                  <a:lnTo>
                    <a:pt x="46990" y="165100"/>
                  </a:lnTo>
                  <a:lnTo>
                    <a:pt x="48260" y="179069"/>
                  </a:lnTo>
                  <a:lnTo>
                    <a:pt x="52070" y="191769"/>
                  </a:lnTo>
                  <a:lnTo>
                    <a:pt x="57150" y="204469"/>
                  </a:lnTo>
                  <a:lnTo>
                    <a:pt x="62230" y="215900"/>
                  </a:lnTo>
                  <a:lnTo>
                    <a:pt x="68580" y="226060"/>
                  </a:lnTo>
                  <a:lnTo>
                    <a:pt x="74930" y="234950"/>
                  </a:lnTo>
                  <a:lnTo>
                    <a:pt x="81280" y="243841"/>
                  </a:lnTo>
                  <a:lnTo>
                    <a:pt x="92710" y="248919"/>
                  </a:lnTo>
                  <a:lnTo>
                    <a:pt x="107950" y="252730"/>
                  </a:lnTo>
                  <a:lnTo>
                    <a:pt x="124460" y="255269"/>
                  </a:lnTo>
                  <a:lnTo>
                    <a:pt x="138430" y="255269"/>
                  </a:lnTo>
                  <a:lnTo>
                    <a:pt x="152400" y="255269"/>
                  </a:lnTo>
                  <a:lnTo>
                    <a:pt x="189230" y="2501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4160520" y="19836130"/>
              <a:ext cx="50801" cy="379732"/>
            </a:xfrm>
            <a:custGeom>
              <a:avLst/>
              <a:gdLst/>
              <a:ahLst/>
              <a:cxnLst/>
              <a:rect l="0" t="0" r="0" b="0"/>
              <a:pathLst>
                <a:path w="50801" h="379732">
                  <a:moveTo>
                    <a:pt x="50800" y="0"/>
                  </a:moveTo>
                  <a:lnTo>
                    <a:pt x="39370" y="11431"/>
                  </a:lnTo>
                  <a:lnTo>
                    <a:pt x="35560" y="24131"/>
                  </a:lnTo>
                  <a:lnTo>
                    <a:pt x="30480" y="41909"/>
                  </a:lnTo>
                  <a:lnTo>
                    <a:pt x="5080" y="175259"/>
                  </a:lnTo>
                  <a:lnTo>
                    <a:pt x="2540" y="193040"/>
                  </a:lnTo>
                  <a:lnTo>
                    <a:pt x="1270" y="210820"/>
                  </a:lnTo>
                  <a:lnTo>
                    <a:pt x="0" y="228600"/>
                  </a:lnTo>
                  <a:lnTo>
                    <a:pt x="1270" y="243840"/>
                  </a:lnTo>
                  <a:lnTo>
                    <a:pt x="2540" y="260350"/>
                  </a:lnTo>
                  <a:lnTo>
                    <a:pt x="5080" y="275590"/>
                  </a:lnTo>
                  <a:lnTo>
                    <a:pt x="7620" y="288290"/>
                  </a:lnTo>
                  <a:lnTo>
                    <a:pt x="10160" y="300990"/>
                  </a:lnTo>
                  <a:lnTo>
                    <a:pt x="12700" y="313690"/>
                  </a:lnTo>
                  <a:lnTo>
                    <a:pt x="15240" y="326390"/>
                  </a:lnTo>
                  <a:lnTo>
                    <a:pt x="16510" y="339090"/>
                  </a:lnTo>
                  <a:lnTo>
                    <a:pt x="19050" y="379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4116070" y="19950430"/>
              <a:ext cx="1221741" cy="267971"/>
            </a:xfrm>
            <a:custGeom>
              <a:avLst/>
              <a:gdLst/>
              <a:ahLst/>
              <a:cxnLst/>
              <a:rect l="0" t="0" r="0" b="0"/>
              <a:pathLst>
                <a:path w="1221741" h="267971">
                  <a:moveTo>
                    <a:pt x="0" y="96520"/>
                  </a:moveTo>
                  <a:lnTo>
                    <a:pt x="27940" y="90170"/>
                  </a:lnTo>
                  <a:lnTo>
                    <a:pt x="96520" y="78740"/>
                  </a:lnTo>
                  <a:lnTo>
                    <a:pt x="144780" y="68581"/>
                  </a:lnTo>
                  <a:lnTo>
                    <a:pt x="182880" y="60959"/>
                  </a:lnTo>
                  <a:lnTo>
                    <a:pt x="213360" y="60959"/>
                  </a:lnTo>
                  <a:lnTo>
                    <a:pt x="227330" y="62231"/>
                  </a:lnTo>
                  <a:lnTo>
                    <a:pt x="237490" y="66040"/>
                  </a:lnTo>
                  <a:lnTo>
                    <a:pt x="245110" y="72390"/>
                  </a:lnTo>
                  <a:lnTo>
                    <a:pt x="251460" y="81281"/>
                  </a:lnTo>
                  <a:lnTo>
                    <a:pt x="254000" y="88900"/>
                  </a:lnTo>
                  <a:lnTo>
                    <a:pt x="255270" y="99059"/>
                  </a:lnTo>
                  <a:lnTo>
                    <a:pt x="254000" y="107950"/>
                  </a:lnTo>
                  <a:lnTo>
                    <a:pt x="252730" y="119381"/>
                  </a:lnTo>
                  <a:lnTo>
                    <a:pt x="250190" y="132081"/>
                  </a:lnTo>
                  <a:lnTo>
                    <a:pt x="247650" y="144781"/>
                  </a:lnTo>
                  <a:lnTo>
                    <a:pt x="242570" y="171450"/>
                  </a:lnTo>
                  <a:lnTo>
                    <a:pt x="238760" y="185420"/>
                  </a:lnTo>
                  <a:lnTo>
                    <a:pt x="234950" y="196850"/>
                  </a:lnTo>
                  <a:lnTo>
                    <a:pt x="228600" y="220981"/>
                  </a:lnTo>
                  <a:lnTo>
                    <a:pt x="227330" y="232409"/>
                  </a:lnTo>
                  <a:lnTo>
                    <a:pt x="227330" y="242570"/>
                  </a:lnTo>
                  <a:lnTo>
                    <a:pt x="229870" y="254000"/>
                  </a:lnTo>
                  <a:lnTo>
                    <a:pt x="236220" y="257809"/>
                  </a:lnTo>
                  <a:lnTo>
                    <a:pt x="246380" y="256540"/>
                  </a:lnTo>
                  <a:lnTo>
                    <a:pt x="259080" y="252731"/>
                  </a:lnTo>
                  <a:lnTo>
                    <a:pt x="270510" y="246381"/>
                  </a:lnTo>
                  <a:lnTo>
                    <a:pt x="279400" y="238759"/>
                  </a:lnTo>
                  <a:lnTo>
                    <a:pt x="288290" y="229870"/>
                  </a:lnTo>
                  <a:lnTo>
                    <a:pt x="297180" y="218440"/>
                  </a:lnTo>
                  <a:lnTo>
                    <a:pt x="304800" y="207009"/>
                  </a:lnTo>
                  <a:lnTo>
                    <a:pt x="312420" y="194309"/>
                  </a:lnTo>
                  <a:lnTo>
                    <a:pt x="318770" y="181609"/>
                  </a:lnTo>
                  <a:lnTo>
                    <a:pt x="334010" y="154940"/>
                  </a:lnTo>
                  <a:lnTo>
                    <a:pt x="339090" y="140970"/>
                  </a:lnTo>
                  <a:lnTo>
                    <a:pt x="344170" y="127000"/>
                  </a:lnTo>
                  <a:lnTo>
                    <a:pt x="349250" y="113031"/>
                  </a:lnTo>
                  <a:lnTo>
                    <a:pt x="354330" y="99059"/>
                  </a:lnTo>
                  <a:lnTo>
                    <a:pt x="360680" y="85090"/>
                  </a:lnTo>
                  <a:lnTo>
                    <a:pt x="367030" y="71120"/>
                  </a:lnTo>
                  <a:lnTo>
                    <a:pt x="369570" y="67309"/>
                  </a:lnTo>
                  <a:lnTo>
                    <a:pt x="370840" y="68581"/>
                  </a:lnTo>
                  <a:lnTo>
                    <a:pt x="370840" y="74931"/>
                  </a:lnTo>
                  <a:lnTo>
                    <a:pt x="369570" y="86359"/>
                  </a:lnTo>
                  <a:lnTo>
                    <a:pt x="369570" y="170181"/>
                  </a:lnTo>
                  <a:lnTo>
                    <a:pt x="370840" y="184150"/>
                  </a:lnTo>
                  <a:lnTo>
                    <a:pt x="372110" y="196850"/>
                  </a:lnTo>
                  <a:lnTo>
                    <a:pt x="374650" y="209550"/>
                  </a:lnTo>
                  <a:lnTo>
                    <a:pt x="379730" y="222250"/>
                  </a:lnTo>
                  <a:lnTo>
                    <a:pt x="387350" y="234950"/>
                  </a:lnTo>
                  <a:lnTo>
                    <a:pt x="394970" y="248920"/>
                  </a:lnTo>
                  <a:lnTo>
                    <a:pt x="405130" y="257809"/>
                  </a:lnTo>
                  <a:lnTo>
                    <a:pt x="416560" y="262890"/>
                  </a:lnTo>
                  <a:lnTo>
                    <a:pt x="429260" y="267970"/>
                  </a:lnTo>
                  <a:lnTo>
                    <a:pt x="439420" y="267970"/>
                  </a:lnTo>
                  <a:lnTo>
                    <a:pt x="448310" y="265431"/>
                  </a:lnTo>
                  <a:lnTo>
                    <a:pt x="457200" y="261620"/>
                  </a:lnTo>
                  <a:lnTo>
                    <a:pt x="463550" y="255270"/>
                  </a:lnTo>
                  <a:lnTo>
                    <a:pt x="469900" y="247650"/>
                  </a:lnTo>
                  <a:lnTo>
                    <a:pt x="474980" y="240031"/>
                  </a:lnTo>
                  <a:lnTo>
                    <a:pt x="478790" y="231140"/>
                  </a:lnTo>
                  <a:lnTo>
                    <a:pt x="483870" y="220981"/>
                  </a:lnTo>
                  <a:lnTo>
                    <a:pt x="487680" y="210820"/>
                  </a:lnTo>
                  <a:lnTo>
                    <a:pt x="491490" y="199390"/>
                  </a:lnTo>
                  <a:lnTo>
                    <a:pt x="495300" y="187959"/>
                  </a:lnTo>
                  <a:lnTo>
                    <a:pt x="499110" y="175259"/>
                  </a:lnTo>
                  <a:lnTo>
                    <a:pt x="501650" y="161290"/>
                  </a:lnTo>
                  <a:lnTo>
                    <a:pt x="502920" y="147320"/>
                  </a:lnTo>
                  <a:lnTo>
                    <a:pt x="504190" y="134620"/>
                  </a:lnTo>
                  <a:lnTo>
                    <a:pt x="504190" y="119381"/>
                  </a:lnTo>
                  <a:lnTo>
                    <a:pt x="505460" y="81281"/>
                  </a:lnTo>
                  <a:lnTo>
                    <a:pt x="505460" y="81281"/>
                  </a:lnTo>
                  <a:lnTo>
                    <a:pt x="505460" y="86359"/>
                  </a:lnTo>
                  <a:lnTo>
                    <a:pt x="508000" y="93981"/>
                  </a:lnTo>
                  <a:lnTo>
                    <a:pt x="511810" y="104140"/>
                  </a:lnTo>
                  <a:lnTo>
                    <a:pt x="516890" y="115570"/>
                  </a:lnTo>
                  <a:lnTo>
                    <a:pt x="523240" y="125731"/>
                  </a:lnTo>
                  <a:lnTo>
                    <a:pt x="528320" y="134620"/>
                  </a:lnTo>
                  <a:lnTo>
                    <a:pt x="534670" y="143509"/>
                  </a:lnTo>
                  <a:lnTo>
                    <a:pt x="543560" y="149859"/>
                  </a:lnTo>
                  <a:lnTo>
                    <a:pt x="551180" y="154940"/>
                  </a:lnTo>
                  <a:lnTo>
                    <a:pt x="561340" y="160020"/>
                  </a:lnTo>
                  <a:lnTo>
                    <a:pt x="570230" y="165100"/>
                  </a:lnTo>
                  <a:lnTo>
                    <a:pt x="590550" y="172720"/>
                  </a:lnTo>
                  <a:lnTo>
                    <a:pt x="600710" y="173990"/>
                  </a:lnTo>
                  <a:lnTo>
                    <a:pt x="622300" y="172720"/>
                  </a:lnTo>
                  <a:lnTo>
                    <a:pt x="652780" y="165100"/>
                  </a:lnTo>
                  <a:lnTo>
                    <a:pt x="664210" y="161290"/>
                  </a:lnTo>
                  <a:lnTo>
                    <a:pt x="674370" y="156209"/>
                  </a:lnTo>
                  <a:lnTo>
                    <a:pt x="684530" y="149859"/>
                  </a:lnTo>
                  <a:lnTo>
                    <a:pt x="694690" y="140970"/>
                  </a:lnTo>
                  <a:lnTo>
                    <a:pt x="702310" y="130809"/>
                  </a:lnTo>
                  <a:lnTo>
                    <a:pt x="711200" y="119381"/>
                  </a:lnTo>
                  <a:lnTo>
                    <a:pt x="715010" y="105409"/>
                  </a:lnTo>
                  <a:lnTo>
                    <a:pt x="716280" y="91440"/>
                  </a:lnTo>
                  <a:lnTo>
                    <a:pt x="716280" y="74931"/>
                  </a:lnTo>
                  <a:lnTo>
                    <a:pt x="713740" y="62231"/>
                  </a:lnTo>
                  <a:lnTo>
                    <a:pt x="709930" y="52070"/>
                  </a:lnTo>
                  <a:lnTo>
                    <a:pt x="704850" y="41909"/>
                  </a:lnTo>
                  <a:lnTo>
                    <a:pt x="695960" y="35559"/>
                  </a:lnTo>
                  <a:lnTo>
                    <a:pt x="670560" y="27940"/>
                  </a:lnTo>
                  <a:lnTo>
                    <a:pt x="656590" y="31750"/>
                  </a:lnTo>
                  <a:lnTo>
                    <a:pt x="642620" y="38100"/>
                  </a:lnTo>
                  <a:lnTo>
                    <a:pt x="628650" y="46990"/>
                  </a:lnTo>
                  <a:lnTo>
                    <a:pt x="618490" y="55881"/>
                  </a:lnTo>
                  <a:lnTo>
                    <a:pt x="609600" y="66040"/>
                  </a:lnTo>
                  <a:lnTo>
                    <a:pt x="603250" y="76200"/>
                  </a:lnTo>
                  <a:lnTo>
                    <a:pt x="598170" y="86359"/>
                  </a:lnTo>
                  <a:lnTo>
                    <a:pt x="593090" y="96520"/>
                  </a:lnTo>
                  <a:lnTo>
                    <a:pt x="588010" y="106681"/>
                  </a:lnTo>
                  <a:lnTo>
                    <a:pt x="586740" y="119381"/>
                  </a:lnTo>
                  <a:lnTo>
                    <a:pt x="586740" y="130809"/>
                  </a:lnTo>
                  <a:lnTo>
                    <a:pt x="588010" y="143509"/>
                  </a:lnTo>
                  <a:lnTo>
                    <a:pt x="589280" y="156209"/>
                  </a:lnTo>
                  <a:lnTo>
                    <a:pt x="591820" y="167640"/>
                  </a:lnTo>
                  <a:lnTo>
                    <a:pt x="595630" y="179070"/>
                  </a:lnTo>
                  <a:lnTo>
                    <a:pt x="599440" y="189231"/>
                  </a:lnTo>
                  <a:lnTo>
                    <a:pt x="604520" y="198120"/>
                  </a:lnTo>
                  <a:lnTo>
                    <a:pt x="609600" y="205740"/>
                  </a:lnTo>
                  <a:lnTo>
                    <a:pt x="615950" y="214631"/>
                  </a:lnTo>
                  <a:lnTo>
                    <a:pt x="622300" y="220981"/>
                  </a:lnTo>
                  <a:lnTo>
                    <a:pt x="629920" y="228600"/>
                  </a:lnTo>
                  <a:lnTo>
                    <a:pt x="637540" y="234950"/>
                  </a:lnTo>
                  <a:lnTo>
                    <a:pt x="646430" y="240031"/>
                  </a:lnTo>
                  <a:lnTo>
                    <a:pt x="655320" y="245109"/>
                  </a:lnTo>
                  <a:lnTo>
                    <a:pt x="665480" y="246381"/>
                  </a:lnTo>
                  <a:lnTo>
                    <a:pt x="685800" y="246381"/>
                  </a:lnTo>
                  <a:lnTo>
                    <a:pt x="716280" y="238759"/>
                  </a:lnTo>
                  <a:lnTo>
                    <a:pt x="727710" y="234950"/>
                  </a:lnTo>
                  <a:lnTo>
                    <a:pt x="737870" y="229870"/>
                  </a:lnTo>
                  <a:lnTo>
                    <a:pt x="748030" y="223520"/>
                  </a:lnTo>
                  <a:lnTo>
                    <a:pt x="758190" y="217170"/>
                  </a:lnTo>
                  <a:lnTo>
                    <a:pt x="779780" y="204470"/>
                  </a:lnTo>
                  <a:lnTo>
                    <a:pt x="811530" y="184150"/>
                  </a:lnTo>
                  <a:lnTo>
                    <a:pt x="821690" y="175259"/>
                  </a:lnTo>
                  <a:lnTo>
                    <a:pt x="831850" y="166370"/>
                  </a:lnTo>
                  <a:lnTo>
                    <a:pt x="843280" y="157481"/>
                  </a:lnTo>
                  <a:lnTo>
                    <a:pt x="852170" y="147320"/>
                  </a:lnTo>
                  <a:lnTo>
                    <a:pt x="861060" y="137159"/>
                  </a:lnTo>
                  <a:lnTo>
                    <a:pt x="868680" y="127000"/>
                  </a:lnTo>
                  <a:lnTo>
                    <a:pt x="876300" y="116840"/>
                  </a:lnTo>
                  <a:lnTo>
                    <a:pt x="891540" y="96520"/>
                  </a:lnTo>
                  <a:lnTo>
                    <a:pt x="896620" y="83820"/>
                  </a:lnTo>
                  <a:lnTo>
                    <a:pt x="899160" y="68581"/>
                  </a:lnTo>
                  <a:lnTo>
                    <a:pt x="901700" y="53340"/>
                  </a:lnTo>
                  <a:lnTo>
                    <a:pt x="899160" y="40640"/>
                  </a:lnTo>
                  <a:lnTo>
                    <a:pt x="895350" y="30481"/>
                  </a:lnTo>
                  <a:lnTo>
                    <a:pt x="887730" y="20320"/>
                  </a:lnTo>
                  <a:lnTo>
                    <a:pt x="878840" y="16509"/>
                  </a:lnTo>
                  <a:lnTo>
                    <a:pt x="867410" y="16509"/>
                  </a:lnTo>
                  <a:lnTo>
                    <a:pt x="855980" y="17781"/>
                  </a:lnTo>
                  <a:lnTo>
                    <a:pt x="845820" y="22859"/>
                  </a:lnTo>
                  <a:lnTo>
                    <a:pt x="836930" y="30481"/>
                  </a:lnTo>
                  <a:lnTo>
                    <a:pt x="828040" y="38100"/>
                  </a:lnTo>
                  <a:lnTo>
                    <a:pt x="821690" y="48259"/>
                  </a:lnTo>
                  <a:lnTo>
                    <a:pt x="815340" y="59690"/>
                  </a:lnTo>
                  <a:lnTo>
                    <a:pt x="810260" y="72390"/>
                  </a:lnTo>
                  <a:lnTo>
                    <a:pt x="806450" y="85090"/>
                  </a:lnTo>
                  <a:lnTo>
                    <a:pt x="802640" y="97790"/>
                  </a:lnTo>
                  <a:lnTo>
                    <a:pt x="793750" y="124459"/>
                  </a:lnTo>
                  <a:lnTo>
                    <a:pt x="787400" y="147320"/>
                  </a:lnTo>
                  <a:lnTo>
                    <a:pt x="786130" y="158750"/>
                  </a:lnTo>
                  <a:lnTo>
                    <a:pt x="786130" y="168909"/>
                  </a:lnTo>
                  <a:lnTo>
                    <a:pt x="787400" y="180340"/>
                  </a:lnTo>
                  <a:lnTo>
                    <a:pt x="789940" y="190500"/>
                  </a:lnTo>
                  <a:lnTo>
                    <a:pt x="792480" y="201931"/>
                  </a:lnTo>
                  <a:lnTo>
                    <a:pt x="795020" y="212090"/>
                  </a:lnTo>
                  <a:lnTo>
                    <a:pt x="801370" y="219709"/>
                  </a:lnTo>
                  <a:lnTo>
                    <a:pt x="810260" y="227331"/>
                  </a:lnTo>
                  <a:lnTo>
                    <a:pt x="821690" y="232409"/>
                  </a:lnTo>
                  <a:lnTo>
                    <a:pt x="834390" y="234950"/>
                  </a:lnTo>
                  <a:lnTo>
                    <a:pt x="864870" y="234950"/>
                  </a:lnTo>
                  <a:lnTo>
                    <a:pt x="878840" y="231140"/>
                  </a:lnTo>
                  <a:lnTo>
                    <a:pt x="891540" y="224790"/>
                  </a:lnTo>
                  <a:lnTo>
                    <a:pt x="902970" y="217170"/>
                  </a:lnTo>
                  <a:lnTo>
                    <a:pt x="913130" y="209550"/>
                  </a:lnTo>
                  <a:lnTo>
                    <a:pt x="922020" y="201931"/>
                  </a:lnTo>
                  <a:lnTo>
                    <a:pt x="930910" y="195581"/>
                  </a:lnTo>
                  <a:lnTo>
                    <a:pt x="938530" y="185420"/>
                  </a:lnTo>
                  <a:lnTo>
                    <a:pt x="947420" y="173990"/>
                  </a:lnTo>
                  <a:lnTo>
                    <a:pt x="953770" y="162559"/>
                  </a:lnTo>
                  <a:lnTo>
                    <a:pt x="961390" y="149859"/>
                  </a:lnTo>
                  <a:lnTo>
                    <a:pt x="975360" y="123190"/>
                  </a:lnTo>
                  <a:lnTo>
                    <a:pt x="981710" y="109220"/>
                  </a:lnTo>
                  <a:lnTo>
                    <a:pt x="986790" y="95250"/>
                  </a:lnTo>
                  <a:lnTo>
                    <a:pt x="1003300" y="45720"/>
                  </a:lnTo>
                  <a:lnTo>
                    <a:pt x="1003300" y="41909"/>
                  </a:lnTo>
                  <a:lnTo>
                    <a:pt x="998220" y="41909"/>
                  </a:lnTo>
                  <a:lnTo>
                    <a:pt x="991870" y="45720"/>
                  </a:lnTo>
                  <a:lnTo>
                    <a:pt x="986790" y="53340"/>
                  </a:lnTo>
                  <a:lnTo>
                    <a:pt x="981710" y="63500"/>
                  </a:lnTo>
                  <a:lnTo>
                    <a:pt x="977900" y="73659"/>
                  </a:lnTo>
                  <a:lnTo>
                    <a:pt x="974090" y="86359"/>
                  </a:lnTo>
                  <a:lnTo>
                    <a:pt x="970280" y="99059"/>
                  </a:lnTo>
                  <a:lnTo>
                    <a:pt x="966470" y="111759"/>
                  </a:lnTo>
                  <a:lnTo>
                    <a:pt x="962660" y="128270"/>
                  </a:lnTo>
                  <a:lnTo>
                    <a:pt x="958850" y="146050"/>
                  </a:lnTo>
                  <a:lnTo>
                    <a:pt x="955040" y="163831"/>
                  </a:lnTo>
                  <a:lnTo>
                    <a:pt x="953770" y="181609"/>
                  </a:lnTo>
                  <a:lnTo>
                    <a:pt x="955040" y="196850"/>
                  </a:lnTo>
                  <a:lnTo>
                    <a:pt x="956310" y="213359"/>
                  </a:lnTo>
                  <a:lnTo>
                    <a:pt x="957580" y="219709"/>
                  </a:lnTo>
                  <a:lnTo>
                    <a:pt x="960120" y="220981"/>
                  </a:lnTo>
                  <a:lnTo>
                    <a:pt x="963930" y="218440"/>
                  </a:lnTo>
                  <a:lnTo>
                    <a:pt x="966470" y="209550"/>
                  </a:lnTo>
                  <a:lnTo>
                    <a:pt x="970280" y="199390"/>
                  </a:lnTo>
                  <a:lnTo>
                    <a:pt x="972820" y="185420"/>
                  </a:lnTo>
                  <a:lnTo>
                    <a:pt x="976630" y="173990"/>
                  </a:lnTo>
                  <a:lnTo>
                    <a:pt x="982980" y="151131"/>
                  </a:lnTo>
                  <a:lnTo>
                    <a:pt x="988060" y="138431"/>
                  </a:lnTo>
                  <a:lnTo>
                    <a:pt x="993140" y="125731"/>
                  </a:lnTo>
                  <a:lnTo>
                    <a:pt x="1005840" y="99059"/>
                  </a:lnTo>
                  <a:lnTo>
                    <a:pt x="1018540" y="71120"/>
                  </a:lnTo>
                  <a:lnTo>
                    <a:pt x="1027430" y="59690"/>
                  </a:lnTo>
                  <a:lnTo>
                    <a:pt x="1036320" y="49531"/>
                  </a:lnTo>
                  <a:lnTo>
                    <a:pt x="1045210" y="40640"/>
                  </a:lnTo>
                  <a:lnTo>
                    <a:pt x="1055370" y="31750"/>
                  </a:lnTo>
                  <a:lnTo>
                    <a:pt x="1065530" y="24131"/>
                  </a:lnTo>
                  <a:lnTo>
                    <a:pt x="1075690" y="16509"/>
                  </a:lnTo>
                  <a:lnTo>
                    <a:pt x="1085850" y="10159"/>
                  </a:lnTo>
                  <a:lnTo>
                    <a:pt x="1096010" y="5081"/>
                  </a:lnTo>
                  <a:lnTo>
                    <a:pt x="1106170" y="0"/>
                  </a:lnTo>
                  <a:lnTo>
                    <a:pt x="1116330" y="2540"/>
                  </a:lnTo>
                  <a:lnTo>
                    <a:pt x="1127760" y="7620"/>
                  </a:lnTo>
                  <a:lnTo>
                    <a:pt x="1137920" y="16509"/>
                  </a:lnTo>
                  <a:lnTo>
                    <a:pt x="1146810" y="25400"/>
                  </a:lnTo>
                  <a:lnTo>
                    <a:pt x="1155700" y="35559"/>
                  </a:lnTo>
                  <a:lnTo>
                    <a:pt x="1163320" y="44450"/>
                  </a:lnTo>
                  <a:lnTo>
                    <a:pt x="1169670" y="55881"/>
                  </a:lnTo>
                  <a:lnTo>
                    <a:pt x="1176020" y="68581"/>
                  </a:lnTo>
                  <a:lnTo>
                    <a:pt x="1181100" y="81281"/>
                  </a:lnTo>
                  <a:lnTo>
                    <a:pt x="1184910" y="95250"/>
                  </a:lnTo>
                  <a:lnTo>
                    <a:pt x="1188720" y="110490"/>
                  </a:lnTo>
                  <a:lnTo>
                    <a:pt x="1192530" y="127000"/>
                  </a:lnTo>
                  <a:lnTo>
                    <a:pt x="1195070" y="142240"/>
                  </a:lnTo>
                  <a:lnTo>
                    <a:pt x="1197610" y="157481"/>
                  </a:lnTo>
                  <a:lnTo>
                    <a:pt x="1198880" y="172720"/>
                  </a:lnTo>
                  <a:lnTo>
                    <a:pt x="1200150" y="185420"/>
                  </a:lnTo>
                  <a:lnTo>
                    <a:pt x="1202690" y="198120"/>
                  </a:lnTo>
                  <a:lnTo>
                    <a:pt x="122174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5623560" y="19752311"/>
              <a:ext cx="356871" cy="440690"/>
            </a:xfrm>
            <a:custGeom>
              <a:avLst/>
              <a:gdLst/>
              <a:ahLst/>
              <a:cxnLst/>
              <a:rect l="0" t="0" r="0" b="0"/>
              <a:pathLst>
                <a:path w="356871" h="440690">
                  <a:moveTo>
                    <a:pt x="114300" y="52069"/>
                  </a:moveTo>
                  <a:lnTo>
                    <a:pt x="109220" y="80009"/>
                  </a:lnTo>
                  <a:lnTo>
                    <a:pt x="106680" y="92709"/>
                  </a:lnTo>
                  <a:lnTo>
                    <a:pt x="106680" y="106678"/>
                  </a:lnTo>
                  <a:lnTo>
                    <a:pt x="105410" y="119378"/>
                  </a:lnTo>
                  <a:lnTo>
                    <a:pt x="104140" y="133350"/>
                  </a:lnTo>
                  <a:lnTo>
                    <a:pt x="101600" y="147319"/>
                  </a:lnTo>
                  <a:lnTo>
                    <a:pt x="88900" y="208278"/>
                  </a:lnTo>
                  <a:lnTo>
                    <a:pt x="82550" y="240028"/>
                  </a:lnTo>
                  <a:lnTo>
                    <a:pt x="68580" y="297178"/>
                  </a:lnTo>
                  <a:lnTo>
                    <a:pt x="64770" y="312419"/>
                  </a:lnTo>
                  <a:lnTo>
                    <a:pt x="58420" y="328928"/>
                  </a:lnTo>
                  <a:lnTo>
                    <a:pt x="43180" y="373378"/>
                  </a:lnTo>
                  <a:lnTo>
                    <a:pt x="38100" y="386078"/>
                  </a:lnTo>
                  <a:lnTo>
                    <a:pt x="33020" y="396239"/>
                  </a:lnTo>
                  <a:lnTo>
                    <a:pt x="27940" y="405128"/>
                  </a:lnTo>
                  <a:lnTo>
                    <a:pt x="21590" y="414019"/>
                  </a:lnTo>
                  <a:lnTo>
                    <a:pt x="15240" y="421639"/>
                  </a:lnTo>
                  <a:lnTo>
                    <a:pt x="8890" y="430528"/>
                  </a:lnTo>
                  <a:lnTo>
                    <a:pt x="0" y="440689"/>
                  </a:lnTo>
                  <a:lnTo>
                    <a:pt x="0" y="439419"/>
                  </a:lnTo>
                  <a:lnTo>
                    <a:pt x="3810" y="436878"/>
                  </a:lnTo>
                  <a:lnTo>
                    <a:pt x="10160" y="424178"/>
                  </a:lnTo>
                  <a:lnTo>
                    <a:pt x="29210" y="377189"/>
                  </a:lnTo>
                  <a:lnTo>
                    <a:pt x="36830" y="359409"/>
                  </a:lnTo>
                  <a:lnTo>
                    <a:pt x="73660" y="279400"/>
                  </a:lnTo>
                  <a:lnTo>
                    <a:pt x="83820" y="256539"/>
                  </a:lnTo>
                  <a:lnTo>
                    <a:pt x="104140" y="205739"/>
                  </a:lnTo>
                  <a:lnTo>
                    <a:pt x="125730" y="153669"/>
                  </a:lnTo>
                  <a:lnTo>
                    <a:pt x="171450" y="39369"/>
                  </a:lnTo>
                  <a:lnTo>
                    <a:pt x="180340" y="24128"/>
                  </a:lnTo>
                  <a:lnTo>
                    <a:pt x="186690" y="11428"/>
                  </a:lnTo>
                  <a:lnTo>
                    <a:pt x="194310" y="0"/>
                  </a:lnTo>
                  <a:lnTo>
                    <a:pt x="198120" y="1269"/>
                  </a:lnTo>
                  <a:lnTo>
                    <a:pt x="199390" y="10159"/>
                  </a:lnTo>
                  <a:lnTo>
                    <a:pt x="199390" y="55878"/>
                  </a:lnTo>
                  <a:lnTo>
                    <a:pt x="199390" y="72389"/>
                  </a:lnTo>
                  <a:lnTo>
                    <a:pt x="196850" y="90169"/>
                  </a:lnTo>
                  <a:lnTo>
                    <a:pt x="193040" y="109219"/>
                  </a:lnTo>
                  <a:lnTo>
                    <a:pt x="187960" y="128269"/>
                  </a:lnTo>
                  <a:lnTo>
                    <a:pt x="184150" y="148589"/>
                  </a:lnTo>
                  <a:lnTo>
                    <a:pt x="181610" y="168909"/>
                  </a:lnTo>
                  <a:lnTo>
                    <a:pt x="180340" y="190500"/>
                  </a:lnTo>
                  <a:lnTo>
                    <a:pt x="177800" y="210819"/>
                  </a:lnTo>
                  <a:lnTo>
                    <a:pt x="172720" y="252728"/>
                  </a:lnTo>
                  <a:lnTo>
                    <a:pt x="170180" y="271778"/>
                  </a:lnTo>
                  <a:lnTo>
                    <a:pt x="166370" y="288289"/>
                  </a:lnTo>
                  <a:lnTo>
                    <a:pt x="152400" y="355600"/>
                  </a:lnTo>
                  <a:lnTo>
                    <a:pt x="153670" y="360678"/>
                  </a:lnTo>
                  <a:lnTo>
                    <a:pt x="158750" y="358139"/>
                  </a:lnTo>
                  <a:lnTo>
                    <a:pt x="165100" y="350519"/>
                  </a:lnTo>
                  <a:lnTo>
                    <a:pt x="171450" y="341628"/>
                  </a:lnTo>
                  <a:lnTo>
                    <a:pt x="177800" y="330200"/>
                  </a:lnTo>
                  <a:lnTo>
                    <a:pt x="193040" y="304800"/>
                  </a:lnTo>
                  <a:lnTo>
                    <a:pt x="210820" y="273050"/>
                  </a:lnTo>
                  <a:lnTo>
                    <a:pt x="234950" y="237489"/>
                  </a:lnTo>
                  <a:lnTo>
                    <a:pt x="311150" y="118109"/>
                  </a:lnTo>
                  <a:lnTo>
                    <a:pt x="341630" y="69850"/>
                  </a:lnTo>
                  <a:lnTo>
                    <a:pt x="350520" y="57150"/>
                  </a:lnTo>
                  <a:lnTo>
                    <a:pt x="354330" y="57150"/>
                  </a:lnTo>
                  <a:lnTo>
                    <a:pt x="353060" y="64769"/>
                  </a:lnTo>
                  <a:lnTo>
                    <a:pt x="350520" y="77469"/>
                  </a:lnTo>
                  <a:lnTo>
                    <a:pt x="346710" y="93978"/>
                  </a:lnTo>
                  <a:lnTo>
                    <a:pt x="341630" y="111759"/>
                  </a:lnTo>
                  <a:lnTo>
                    <a:pt x="330200" y="149859"/>
                  </a:lnTo>
                  <a:lnTo>
                    <a:pt x="317500" y="190500"/>
                  </a:lnTo>
                  <a:lnTo>
                    <a:pt x="312420" y="210819"/>
                  </a:lnTo>
                  <a:lnTo>
                    <a:pt x="309880" y="232409"/>
                  </a:lnTo>
                  <a:lnTo>
                    <a:pt x="307340" y="252728"/>
                  </a:lnTo>
                  <a:lnTo>
                    <a:pt x="306070" y="273050"/>
                  </a:lnTo>
                  <a:lnTo>
                    <a:pt x="306070" y="292100"/>
                  </a:lnTo>
                  <a:lnTo>
                    <a:pt x="304800" y="309878"/>
                  </a:lnTo>
                  <a:lnTo>
                    <a:pt x="306070" y="326389"/>
                  </a:lnTo>
                  <a:lnTo>
                    <a:pt x="307340" y="340359"/>
                  </a:lnTo>
                  <a:lnTo>
                    <a:pt x="309880" y="353059"/>
                  </a:lnTo>
                  <a:lnTo>
                    <a:pt x="313690" y="363219"/>
                  </a:lnTo>
                  <a:lnTo>
                    <a:pt x="318770" y="373378"/>
                  </a:lnTo>
                  <a:lnTo>
                    <a:pt x="356870" y="410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6121400" y="19720561"/>
              <a:ext cx="185421" cy="262890"/>
            </a:xfrm>
            <a:custGeom>
              <a:avLst/>
              <a:gdLst/>
              <a:ahLst/>
              <a:cxnLst/>
              <a:rect l="0" t="0" r="0" b="0"/>
              <a:pathLst>
                <a:path w="185421" h="262890">
                  <a:moveTo>
                    <a:pt x="185420" y="0"/>
                  </a:moveTo>
                  <a:lnTo>
                    <a:pt x="157480" y="0"/>
                  </a:lnTo>
                  <a:lnTo>
                    <a:pt x="143510" y="3809"/>
                  </a:lnTo>
                  <a:lnTo>
                    <a:pt x="128270" y="8889"/>
                  </a:lnTo>
                  <a:lnTo>
                    <a:pt x="111760" y="16509"/>
                  </a:lnTo>
                  <a:lnTo>
                    <a:pt x="97790" y="24128"/>
                  </a:lnTo>
                  <a:lnTo>
                    <a:pt x="85090" y="30478"/>
                  </a:lnTo>
                  <a:lnTo>
                    <a:pt x="72390" y="38100"/>
                  </a:lnTo>
                  <a:lnTo>
                    <a:pt x="60960" y="48259"/>
                  </a:lnTo>
                  <a:lnTo>
                    <a:pt x="49530" y="58419"/>
                  </a:lnTo>
                  <a:lnTo>
                    <a:pt x="38100" y="71119"/>
                  </a:lnTo>
                  <a:lnTo>
                    <a:pt x="29210" y="82550"/>
                  </a:lnTo>
                  <a:lnTo>
                    <a:pt x="20320" y="92709"/>
                  </a:lnTo>
                  <a:lnTo>
                    <a:pt x="11430" y="104139"/>
                  </a:lnTo>
                  <a:lnTo>
                    <a:pt x="6350" y="116839"/>
                  </a:lnTo>
                  <a:lnTo>
                    <a:pt x="2540" y="129539"/>
                  </a:lnTo>
                  <a:lnTo>
                    <a:pt x="0" y="142239"/>
                  </a:lnTo>
                  <a:lnTo>
                    <a:pt x="0" y="153669"/>
                  </a:lnTo>
                  <a:lnTo>
                    <a:pt x="1270" y="166369"/>
                  </a:lnTo>
                  <a:lnTo>
                    <a:pt x="2540" y="177800"/>
                  </a:lnTo>
                  <a:lnTo>
                    <a:pt x="5080" y="187959"/>
                  </a:lnTo>
                  <a:lnTo>
                    <a:pt x="7620" y="199389"/>
                  </a:lnTo>
                  <a:lnTo>
                    <a:pt x="10160" y="209550"/>
                  </a:lnTo>
                  <a:lnTo>
                    <a:pt x="16510" y="219709"/>
                  </a:lnTo>
                  <a:lnTo>
                    <a:pt x="22860" y="228600"/>
                  </a:lnTo>
                  <a:lnTo>
                    <a:pt x="31750" y="236219"/>
                  </a:lnTo>
                  <a:lnTo>
                    <a:pt x="41910" y="242569"/>
                  </a:lnTo>
                  <a:lnTo>
                    <a:pt x="53340" y="248919"/>
                  </a:lnTo>
                  <a:lnTo>
                    <a:pt x="12192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6474460" y="19846289"/>
              <a:ext cx="284481" cy="53342"/>
            </a:xfrm>
            <a:custGeom>
              <a:avLst/>
              <a:gdLst/>
              <a:ahLst/>
              <a:cxnLst/>
              <a:rect l="0" t="0" r="0" b="0"/>
              <a:pathLst>
                <a:path w="284481" h="53342">
                  <a:moveTo>
                    <a:pt x="284480" y="0"/>
                  </a:moveTo>
                  <a:lnTo>
                    <a:pt x="256540" y="6350"/>
                  </a:lnTo>
                  <a:lnTo>
                    <a:pt x="231140" y="11431"/>
                  </a:lnTo>
                  <a:lnTo>
                    <a:pt x="175260" y="25400"/>
                  </a:lnTo>
                  <a:lnTo>
                    <a:pt x="160020" y="27941"/>
                  </a:lnTo>
                  <a:lnTo>
                    <a:pt x="144780" y="29211"/>
                  </a:lnTo>
                  <a:lnTo>
                    <a:pt x="128270" y="30481"/>
                  </a:lnTo>
                  <a:lnTo>
                    <a:pt x="113030" y="31750"/>
                  </a:lnTo>
                  <a:lnTo>
                    <a:pt x="97790" y="34291"/>
                  </a:lnTo>
                  <a:lnTo>
                    <a:pt x="0" y="53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6611620" y="19762470"/>
              <a:ext cx="63501" cy="242570"/>
            </a:xfrm>
            <a:custGeom>
              <a:avLst/>
              <a:gdLst/>
              <a:ahLst/>
              <a:cxnLst/>
              <a:rect l="0" t="0" r="0" b="0"/>
              <a:pathLst>
                <a:path w="63501" h="242570">
                  <a:moveTo>
                    <a:pt x="63500" y="0"/>
                  </a:moveTo>
                  <a:lnTo>
                    <a:pt x="34290" y="44450"/>
                  </a:lnTo>
                  <a:lnTo>
                    <a:pt x="29210" y="54610"/>
                  </a:lnTo>
                  <a:lnTo>
                    <a:pt x="24130" y="67310"/>
                  </a:lnTo>
                  <a:lnTo>
                    <a:pt x="19050" y="80010"/>
                  </a:lnTo>
                  <a:lnTo>
                    <a:pt x="16510" y="92710"/>
                  </a:lnTo>
                  <a:lnTo>
                    <a:pt x="15240" y="106680"/>
                  </a:lnTo>
                  <a:lnTo>
                    <a:pt x="13970" y="120650"/>
                  </a:lnTo>
                  <a:lnTo>
                    <a:pt x="11430" y="133350"/>
                  </a:lnTo>
                  <a:lnTo>
                    <a:pt x="8890" y="144780"/>
                  </a:lnTo>
                  <a:lnTo>
                    <a:pt x="6350" y="156210"/>
                  </a:lnTo>
                  <a:lnTo>
                    <a:pt x="3810" y="170180"/>
                  </a:lnTo>
                  <a:lnTo>
                    <a:pt x="2540" y="184150"/>
                  </a:lnTo>
                  <a:lnTo>
                    <a:pt x="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7138670" y="198577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7084060" y="19678650"/>
              <a:ext cx="222251" cy="426721"/>
            </a:xfrm>
            <a:custGeom>
              <a:avLst/>
              <a:gdLst/>
              <a:ahLst/>
              <a:cxnLst/>
              <a:rect l="0" t="0" r="0" b="0"/>
              <a:pathLst>
                <a:path w="222251" h="426721">
                  <a:moveTo>
                    <a:pt x="74930" y="0"/>
                  </a:moveTo>
                  <a:lnTo>
                    <a:pt x="86360" y="16511"/>
                  </a:lnTo>
                  <a:lnTo>
                    <a:pt x="90170" y="30480"/>
                  </a:lnTo>
                  <a:lnTo>
                    <a:pt x="91440" y="49530"/>
                  </a:lnTo>
                  <a:lnTo>
                    <a:pt x="93980" y="71120"/>
                  </a:lnTo>
                  <a:lnTo>
                    <a:pt x="93980" y="92711"/>
                  </a:lnTo>
                  <a:lnTo>
                    <a:pt x="95250" y="135889"/>
                  </a:lnTo>
                  <a:lnTo>
                    <a:pt x="96520" y="205739"/>
                  </a:lnTo>
                  <a:lnTo>
                    <a:pt x="93980" y="227330"/>
                  </a:lnTo>
                  <a:lnTo>
                    <a:pt x="90170" y="246380"/>
                  </a:lnTo>
                  <a:lnTo>
                    <a:pt x="85090" y="266700"/>
                  </a:lnTo>
                  <a:lnTo>
                    <a:pt x="76200" y="303530"/>
                  </a:lnTo>
                  <a:lnTo>
                    <a:pt x="72390" y="321311"/>
                  </a:lnTo>
                  <a:lnTo>
                    <a:pt x="66040" y="336550"/>
                  </a:lnTo>
                  <a:lnTo>
                    <a:pt x="58420" y="350520"/>
                  </a:lnTo>
                  <a:lnTo>
                    <a:pt x="26670" y="398780"/>
                  </a:lnTo>
                  <a:lnTo>
                    <a:pt x="20320" y="407670"/>
                  </a:lnTo>
                  <a:lnTo>
                    <a:pt x="12700" y="416561"/>
                  </a:lnTo>
                  <a:lnTo>
                    <a:pt x="5080" y="425450"/>
                  </a:lnTo>
                  <a:lnTo>
                    <a:pt x="1270" y="426720"/>
                  </a:lnTo>
                  <a:lnTo>
                    <a:pt x="0" y="421639"/>
                  </a:lnTo>
                  <a:lnTo>
                    <a:pt x="1270" y="414020"/>
                  </a:lnTo>
                  <a:lnTo>
                    <a:pt x="5080" y="406400"/>
                  </a:lnTo>
                  <a:lnTo>
                    <a:pt x="10160" y="397511"/>
                  </a:lnTo>
                  <a:lnTo>
                    <a:pt x="17780" y="387350"/>
                  </a:lnTo>
                  <a:lnTo>
                    <a:pt x="27940" y="381000"/>
                  </a:lnTo>
                  <a:lnTo>
                    <a:pt x="39370" y="377189"/>
                  </a:lnTo>
                  <a:lnTo>
                    <a:pt x="50800" y="373380"/>
                  </a:lnTo>
                  <a:lnTo>
                    <a:pt x="66040" y="373380"/>
                  </a:lnTo>
                  <a:lnTo>
                    <a:pt x="83820" y="373380"/>
                  </a:lnTo>
                  <a:lnTo>
                    <a:pt x="101600" y="375920"/>
                  </a:lnTo>
                  <a:lnTo>
                    <a:pt x="116840" y="377189"/>
                  </a:lnTo>
                  <a:lnTo>
                    <a:pt x="132080" y="379730"/>
                  </a:lnTo>
                  <a:lnTo>
                    <a:pt x="144780" y="383539"/>
                  </a:lnTo>
                  <a:lnTo>
                    <a:pt x="158750" y="383539"/>
                  </a:lnTo>
                  <a:lnTo>
                    <a:pt x="173990" y="383539"/>
                  </a:lnTo>
                  <a:lnTo>
                    <a:pt x="222250" y="378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7433310" y="19846289"/>
              <a:ext cx="52071" cy="200662"/>
            </a:xfrm>
            <a:custGeom>
              <a:avLst/>
              <a:gdLst/>
              <a:ahLst/>
              <a:cxnLst/>
              <a:rect l="0" t="0" r="0" b="0"/>
              <a:pathLst>
                <a:path w="52071" h="200662">
                  <a:moveTo>
                    <a:pt x="52070" y="0"/>
                  </a:moveTo>
                  <a:lnTo>
                    <a:pt x="40640" y="17781"/>
                  </a:lnTo>
                  <a:lnTo>
                    <a:pt x="35560" y="29211"/>
                  </a:lnTo>
                  <a:lnTo>
                    <a:pt x="29210" y="44450"/>
                  </a:lnTo>
                  <a:lnTo>
                    <a:pt x="22860" y="60961"/>
                  </a:lnTo>
                  <a:lnTo>
                    <a:pt x="17780" y="81281"/>
                  </a:lnTo>
                  <a:lnTo>
                    <a:pt x="12700" y="101600"/>
                  </a:lnTo>
                  <a:lnTo>
                    <a:pt x="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7517130" y="1969897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7570470" y="19805650"/>
              <a:ext cx="186691" cy="231140"/>
            </a:xfrm>
            <a:custGeom>
              <a:avLst/>
              <a:gdLst/>
              <a:ahLst/>
              <a:cxnLst/>
              <a:rect l="0" t="0" r="0" b="0"/>
              <a:pathLst>
                <a:path w="186691" h="231140">
                  <a:moveTo>
                    <a:pt x="0" y="209550"/>
                  </a:moveTo>
                  <a:lnTo>
                    <a:pt x="5080" y="176530"/>
                  </a:lnTo>
                  <a:lnTo>
                    <a:pt x="8890" y="162561"/>
                  </a:lnTo>
                  <a:lnTo>
                    <a:pt x="13970" y="149861"/>
                  </a:lnTo>
                  <a:lnTo>
                    <a:pt x="20320" y="138430"/>
                  </a:lnTo>
                  <a:lnTo>
                    <a:pt x="26670" y="125730"/>
                  </a:lnTo>
                  <a:lnTo>
                    <a:pt x="35560" y="113030"/>
                  </a:lnTo>
                  <a:lnTo>
                    <a:pt x="44450" y="99061"/>
                  </a:lnTo>
                  <a:lnTo>
                    <a:pt x="63500" y="72389"/>
                  </a:lnTo>
                  <a:lnTo>
                    <a:pt x="73660" y="58420"/>
                  </a:lnTo>
                  <a:lnTo>
                    <a:pt x="83820" y="45720"/>
                  </a:lnTo>
                  <a:lnTo>
                    <a:pt x="95250" y="33020"/>
                  </a:lnTo>
                  <a:lnTo>
                    <a:pt x="105410" y="21589"/>
                  </a:lnTo>
                  <a:lnTo>
                    <a:pt x="115570" y="12700"/>
                  </a:lnTo>
                  <a:lnTo>
                    <a:pt x="125730" y="6350"/>
                  </a:lnTo>
                  <a:lnTo>
                    <a:pt x="135890" y="0"/>
                  </a:lnTo>
                  <a:lnTo>
                    <a:pt x="147320" y="0"/>
                  </a:lnTo>
                  <a:lnTo>
                    <a:pt x="157480" y="2539"/>
                  </a:lnTo>
                  <a:lnTo>
                    <a:pt x="167640" y="8889"/>
                  </a:lnTo>
                  <a:lnTo>
                    <a:pt x="175260" y="20320"/>
                  </a:lnTo>
                  <a:lnTo>
                    <a:pt x="179070" y="36830"/>
                  </a:lnTo>
                  <a:lnTo>
                    <a:pt x="182880" y="55880"/>
                  </a:lnTo>
                  <a:lnTo>
                    <a:pt x="185420" y="74930"/>
                  </a:lnTo>
                  <a:lnTo>
                    <a:pt x="186690" y="92711"/>
                  </a:lnTo>
                  <a:lnTo>
                    <a:pt x="186690" y="110489"/>
                  </a:lnTo>
                  <a:lnTo>
                    <a:pt x="186690" y="127000"/>
                  </a:lnTo>
                  <a:lnTo>
                    <a:pt x="185420" y="143511"/>
                  </a:lnTo>
                  <a:lnTo>
                    <a:pt x="182880" y="157480"/>
                  </a:lnTo>
                  <a:lnTo>
                    <a:pt x="181610" y="172720"/>
                  </a:lnTo>
                  <a:lnTo>
                    <a:pt x="180340" y="187961"/>
                  </a:lnTo>
                  <a:lnTo>
                    <a:pt x="17907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7857490" y="19752311"/>
              <a:ext cx="165101" cy="243840"/>
            </a:xfrm>
            <a:custGeom>
              <a:avLst/>
              <a:gdLst/>
              <a:ahLst/>
              <a:cxnLst/>
              <a:rect l="0" t="0" r="0" b="0"/>
              <a:pathLst>
                <a:path w="165101" h="243840">
                  <a:moveTo>
                    <a:pt x="165100" y="0"/>
                  </a:moveTo>
                  <a:lnTo>
                    <a:pt x="142240" y="5078"/>
                  </a:lnTo>
                  <a:lnTo>
                    <a:pt x="133350" y="8889"/>
                  </a:lnTo>
                  <a:lnTo>
                    <a:pt x="121920" y="13969"/>
                  </a:lnTo>
                  <a:lnTo>
                    <a:pt x="111760" y="20319"/>
                  </a:lnTo>
                  <a:lnTo>
                    <a:pt x="101600" y="26669"/>
                  </a:lnTo>
                  <a:lnTo>
                    <a:pt x="81280" y="39369"/>
                  </a:lnTo>
                  <a:lnTo>
                    <a:pt x="69850" y="46989"/>
                  </a:lnTo>
                  <a:lnTo>
                    <a:pt x="59690" y="55878"/>
                  </a:lnTo>
                  <a:lnTo>
                    <a:pt x="49530" y="64769"/>
                  </a:lnTo>
                  <a:lnTo>
                    <a:pt x="40640" y="76200"/>
                  </a:lnTo>
                  <a:lnTo>
                    <a:pt x="31750" y="87628"/>
                  </a:lnTo>
                  <a:lnTo>
                    <a:pt x="22860" y="100328"/>
                  </a:lnTo>
                  <a:lnTo>
                    <a:pt x="16510" y="113028"/>
                  </a:lnTo>
                  <a:lnTo>
                    <a:pt x="11430" y="124459"/>
                  </a:lnTo>
                  <a:lnTo>
                    <a:pt x="6350" y="135889"/>
                  </a:lnTo>
                  <a:lnTo>
                    <a:pt x="3810" y="149859"/>
                  </a:lnTo>
                  <a:lnTo>
                    <a:pt x="1270" y="166369"/>
                  </a:lnTo>
                  <a:lnTo>
                    <a:pt x="0" y="184150"/>
                  </a:lnTo>
                  <a:lnTo>
                    <a:pt x="1270" y="199389"/>
                  </a:lnTo>
                  <a:lnTo>
                    <a:pt x="3810" y="210819"/>
                  </a:lnTo>
                  <a:lnTo>
                    <a:pt x="8890" y="220978"/>
                  </a:lnTo>
                  <a:lnTo>
                    <a:pt x="17780" y="229869"/>
                  </a:lnTo>
                  <a:lnTo>
                    <a:pt x="29210" y="236219"/>
                  </a:lnTo>
                  <a:lnTo>
                    <a:pt x="43180" y="241300"/>
                  </a:lnTo>
                  <a:lnTo>
                    <a:pt x="58420" y="243839"/>
                  </a:lnTo>
                  <a:lnTo>
                    <a:pt x="73660" y="243839"/>
                  </a:lnTo>
                  <a:lnTo>
                    <a:pt x="12319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8092440" y="19752311"/>
              <a:ext cx="179071" cy="229870"/>
            </a:xfrm>
            <a:custGeom>
              <a:avLst/>
              <a:gdLst/>
              <a:ahLst/>
              <a:cxnLst/>
              <a:rect l="0" t="0" r="0" b="0"/>
              <a:pathLst>
                <a:path w="179071" h="229870">
                  <a:moveTo>
                    <a:pt x="87630" y="0"/>
                  </a:moveTo>
                  <a:lnTo>
                    <a:pt x="71120" y="11428"/>
                  </a:lnTo>
                  <a:lnTo>
                    <a:pt x="64770" y="16509"/>
                  </a:lnTo>
                  <a:lnTo>
                    <a:pt x="57150" y="22859"/>
                  </a:lnTo>
                  <a:lnTo>
                    <a:pt x="49530" y="29209"/>
                  </a:lnTo>
                  <a:lnTo>
                    <a:pt x="44450" y="36828"/>
                  </a:lnTo>
                  <a:lnTo>
                    <a:pt x="39370" y="45719"/>
                  </a:lnTo>
                  <a:lnTo>
                    <a:pt x="16510" y="90169"/>
                  </a:lnTo>
                  <a:lnTo>
                    <a:pt x="11430" y="102869"/>
                  </a:lnTo>
                  <a:lnTo>
                    <a:pt x="6350" y="116839"/>
                  </a:lnTo>
                  <a:lnTo>
                    <a:pt x="2540" y="130809"/>
                  </a:lnTo>
                  <a:lnTo>
                    <a:pt x="0" y="146050"/>
                  </a:lnTo>
                  <a:lnTo>
                    <a:pt x="0" y="163828"/>
                  </a:lnTo>
                  <a:lnTo>
                    <a:pt x="1270" y="182878"/>
                  </a:lnTo>
                  <a:lnTo>
                    <a:pt x="7620" y="198119"/>
                  </a:lnTo>
                  <a:lnTo>
                    <a:pt x="15240" y="210819"/>
                  </a:lnTo>
                  <a:lnTo>
                    <a:pt x="25400" y="220978"/>
                  </a:lnTo>
                  <a:lnTo>
                    <a:pt x="38100" y="226059"/>
                  </a:lnTo>
                  <a:lnTo>
                    <a:pt x="52070" y="229869"/>
                  </a:lnTo>
                  <a:lnTo>
                    <a:pt x="68580" y="229869"/>
                  </a:lnTo>
                  <a:lnTo>
                    <a:pt x="81280" y="229869"/>
                  </a:lnTo>
                  <a:lnTo>
                    <a:pt x="93980" y="227328"/>
                  </a:lnTo>
                  <a:lnTo>
                    <a:pt x="106680" y="224789"/>
                  </a:lnTo>
                  <a:lnTo>
                    <a:pt x="118110" y="220978"/>
                  </a:lnTo>
                  <a:lnTo>
                    <a:pt x="129540" y="217169"/>
                  </a:lnTo>
                  <a:lnTo>
                    <a:pt x="139700" y="210819"/>
                  </a:lnTo>
                  <a:lnTo>
                    <a:pt x="149860" y="204469"/>
                  </a:lnTo>
                  <a:lnTo>
                    <a:pt x="158750" y="198119"/>
                  </a:lnTo>
                  <a:lnTo>
                    <a:pt x="166370" y="191769"/>
                  </a:lnTo>
                  <a:lnTo>
                    <a:pt x="171450" y="180339"/>
                  </a:lnTo>
                  <a:lnTo>
                    <a:pt x="175260" y="166369"/>
                  </a:lnTo>
                  <a:lnTo>
                    <a:pt x="177800" y="148589"/>
                  </a:lnTo>
                  <a:lnTo>
                    <a:pt x="179070" y="134619"/>
                  </a:lnTo>
                  <a:lnTo>
                    <a:pt x="177800" y="120650"/>
                  </a:lnTo>
                  <a:lnTo>
                    <a:pt x="176530" y="109219"/>
                  </a:lnTo>
                  <a:lnTo>
                    <a:pt x="172720" y="97789"/>
                  </a:lnTo>
                  <a:lnTo>
                    <a:pt x="167640" y="88900"/>
                  </a:lnTo>
                  <a:lnTo>
                    <a:pt x="162560" y="80009"/>
                  </a:lnTo>
                  <a:lnTo>
                    <a:pt x="154940" y="71119"/>
                  </a:lnTo>
                  <a:lnTo>
                    <a:pt x="147320" y="60959"/>
                  </a:lnTo>
                  <a:lnTo>
                    <a:pt x="138430" y="50800"/>
                  </a:lnTo>
                  <a:lnTo>
                    <a:pt x="128270" y="43178"/>
                  </a:lnTo>
                  <a:lnTo>
                    <a:pt x="118110" y="36828"/>
                  </a:lnTo>
                  <a:lnTo>
                    <a:pt x="107950" y="31750"/>
                  </a:lnTo>
                  <a:lnTo>
                    <a:pt x="96520" y="26669"/>
                  </a:lnTo>
                  <a:lnTo>
                    <a:pt x="85090" y="22859"/>
                  </a:lnTo>
                  <a:lnTo>
                    <a:pt x="4572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8329930" y="19615150"/>
              <a:ext cx="60961" cy="400051"/>
            </a:xfrm>
            <a:custGeom>
              <a:avLst/>
              <a:gdLst/>
              <a:ahLst/>
              <a:cxnLst/>
              <a:rect l="0" t="0" r="0" b="0"/>
              <a:pathLst>
                <a:path w="60961" h="400051">
                  <a:moveTo>
                    <a:pt x="60960" y="0"/>
                  </a:moveTo>
                  <a:lnTo>
                    <a:pt x="49530" y="16511"/>
                  </a:lnTo>
                  <a:lnTo>
                    <a:pt x="45720" y="26670"/>
                  </a:lnTo>
                  <a:lnTo>
                    <a:pt x="41910" y="36830"/>
                  </a:lnTo>
                  <a:lnTo>
                    <a:pt x="38100" y="49530"/>
                  </a:lnTo>
                  <a:lnTo>
                    <a:pt x="34290" y="63500"/>
                  </a:lnTo>
                  <a:lnTo>
                    <a:pt x="30480" y="78739"/>
                  </a:lnTo>
                  <a:lnTo>
                    <a:pt x="26670" y="93980"/>
                  </a:lnTo>
                  <a:lnTo>
                    <a:pt x="19050" y="130811"/>
                  </a:lnTo>
                  <a:lnTo>
                    <a:pt x="15240" y="149861"/>
                  </a:lnTo>
                  <a:lnTo>
                    <a:pt x="5080" y="217170"/>
                  </a:lnTo>
                  <a:lnTo>
                    <a:pt x="2540" y="238761"/>
                  </a:lnTo>
                  <a:lnTo>
                    <a:pt x="1270" y="257811"/>
                  </a:lnTo>
                  <a:lnTo>
                    <a:pt x="0" y="276861"/>
                  </a:lnTo>
                  <a:lnTo>
                    <a:pt x="1270" y="294639"/>
                  </a:lnTo>
                  <a:lnTo>
                    <a:pt x="2540" y="311150"/>
                  </a:lnTo>
                  <a:lnTo>
                    <a:pt x="3810" y="326389"/>
                  </a:lnTo>
                  <a:lnTo>
                    <a:pt x="6350" y="341630"/>
                  </a:lnTo>
                  <a:lnTo>
                    <a:pt x="6350" y="356870"/>
                  </a:lnTo>
                  <a:lnTo>
                    <a:pt x="889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8530590" y="19752311"/>
              <a:ext cx="259081" cy="314960"/>
            </a:xfrm>
            <a:custGeom>
              <a:avLst/>
              <a:gdLst/>
              <a:ahLst/>
              <a:cxnLst/>
              <a:rect l="0" t="0" r="0" b="0"/>
              <a:pathLst>
                <a:path w="259081" h="314960">
                  <a:moveTo>
                    <a:pt x="60960" y="0"/>
                  </a:moveTo>
                  <a:lnTo>
                    <a:pt x="49530" y="11428"/>
                  </a:lnTo>
                  <a:lnTo>
                    <a:pt x="44450" y="19050"/>
                  </a:lnTo>
                  <a:lnTo>
                    <a:pt x="40640" y="29209"/>
                  </a:lnTo>
                  <a:lnTo>
                    <a:pt x="25400" y="72389"/>
                  </a:lnTo>
                  <a:lnTo>
                    <a:pt x="22860" y="85089"/>
                  </a:lnTo>
                  <a:lnTo>
                    <a:pt x="15240" y="110489"/>
                  </a:lnTo>
                  <a:lnTo>
                    <a:pt x="5080" y="151128"/>
                  </a:lnTo>
                  <a:lnTo>
                    <a:pt x="2540" y="165100"/>
                  </a:lnTo>
                  <a:lnTo>
                    <a:pt x="0" y="179069"/>
                  </a:lnTo>
                  <a:lnTo>
                    <a:pt x="0" y="193039"/>
                  </a:lnTo>
                  <a:lnTo>
                    <a:pt x="2540" y="198119"/>
                  </a:lnTo>
                  <a:lnTo>
                    <a:pt x="7620" y="199389"/>
                  </a:lnTo>
                  <a:lnTo>
                    <a:pt x="15240" y="195578"/>
                  </a:lnTo>
                  <a:lnTo>
                    <a:pt x="21590" y="189228"/>
                  </a:lnTo>
                  <a:lnTo>
                    <a:pt x="29210" y="179069"/>
                  </a:lnTo>
                  <a:lnTo>
                    <a:pt x="35560" y="168909"/>
                  </a:lnTo>
                  <a:lnTo>
                    <a:pt x="45720" y="157478"/>
                  </a:lnTo>
                  <a:lnTo>
                    <a:pt x="55880" y="144778"/>
                  </a:lnTo>
                  <a:lnTo>
                    <a:pt x="68580" y="130809"/>
                  </a:lnTo>
                  <a:lnTo>
                    <a:pt x="80010" y="118109"/>
                  </a:lnTo>
                  <a:lnTo>
                    <a:pt x="91440" y="104139"/>
                  </a:lnTo>
                  <a:lnTo>
                    <a:pt x="101600" y="90169"/>
                  </a:lnTo>
                  <a:lnTo>
                    <a:pt x="114300" y="77469"/>
                  </a:lnTo>
                  <a:lnTo>
                    <a:pt x="127000" y="66039"/>
                  </a:lnTo>
                  <a:lnTo>
                    <a:pt x="139700" y="54609"/>
                  </a:lnTo>
                  <a:lnTo>
                    <a:pt x="153670" y="44450"/>
                  </a:lnTo>
                  <a:lnTo>
                    <a:pt x="166370" y="35559"/>
                  </a:lnTo>
                  <a:lnTo>
                    <a:pt x="180340" y="26669"/>
                  </a:lnTo>
                  <a:lnTo>
                    <a:pt x="193040" y="20319"/>
                  </a:lnTo>
                  <a:lnTo>
                    <a:pt x="205740" y="13969"/>
                  </a:lnTo>
                  <a:lnTo>
                    <a:pt x="217170" y="10159"/>
                  </a:lnTo>
                  <a:lnTo>
                    <a:pt x="227330" y="10159"/>
                  </a:lnTo>
                  <a:lnTo>
                    <a:pt x="238760" y="13969"/>
                  </a:lnTo>
                  <a:lnTo>
                    <a:pt x="250190" y="19050"/>
                  </a:lnTo>
                  <a:lnTo>
                    <a:pt x="255270" y="33019"/>
                  </a:lnTo>
                  <a:lnTo>
                    <a:pt x="259080" y="50800"/>
                  </a:lnTo>
                  <a:lnTo>
                    <a:pt x="259080" y="72389"/>
                  </a:lnTo>
                  <a:lnTo>
                    <a:pt x="259080" y="92709"/>
                  </a:lnTo>
                  <a:lnTo>
                    <a:pt x="256540" y="111759"/>
                  </a:lnTo>
                  <a:lnTo>
                    <a:pt x="255270" y="130809"/>
                  </a:lnTo>
                  <a:lnTo>
                    <a:pt x="251460" y="147319"/>
                  </a:lnTo>
                  <a:lnTo>
                    <a:pt x="248920" y="163828"/>
                  </a:lnTo>
                  <a:lnTo>
                    <a:pt x="246380" y="179069"/>
                  </a:lnTo>
                  <a:lnTo>
                    <a:pt x="243840" y="194309"/>
                  </a:lnTo>
                  <a:lnTo>
                    <a:pt x="242570" y="209550"/>
                  </a:lnTo>
                  <a:lnTo>
                    <a:pt x="241300" y="223519"/>
                  </a:lnTo>
                  <a:lnTo>
                    <a:pt x="241300" y="238759"/>
                  </a:lnTo>
                  <a:lnTo>
                    <a:pt x="240030" y="314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1283970" y="20425411"/>
            <a:ext cx="5864861" cy="754379"/>
            <a:chOff x="1283970" y="20425411"/>
            <a:chExt cx="5864861" cy="754379"/>
          </a:xfrm>
        </p:grpSpPr>
        <p:sp>
          <p:nvSpPr>
            <p:cNvPr id="641" name="Freeform 640"/>
            <p:cNvSpPr/>
            <p:nvPr/>
          </p:nvSpPr>
          <p:spPr>
            <a:xfrm>
              <a:off x="1283970" y="20741639"/>
              <a:ext cx="43181" cy="189232"/>
            </a:xfrm>
            <a:custGeom>
              <a:avLst/>
              <a:gdLst/>
              <a:ahLst/>
              <a:cxnLst/>
              <a:rect l="0" t="0" r="0" b="0"/>
              <a:pathLst>
                <a:path w="43181" h="189232">
                  <a:moveTo>
                    <a:pt x="0" y="0"/>
                  </a:moveTo>
                  <a:lnTo>
                    <a:pt x="6350" y="16511"/>
                  </a:lnTo>
                  <a:lnTo>
                    <a:pt x="7620" y="29211"/>
                  </a:lnTo>
                  <a:lnTo>
                    <a:pt x="8890" y="43181"/>
                  </a:lnTo>
                  <a:lnTo>
                    <a:pt x="10160" y="60961"/>
                  </a:lnTo>
                  <a:lnTo>
                    <a:pt x="11430" y="76200"/>
                  </a:lnTo>
                  <a:lnTo>
                    <a:pt x="13970" y="88900"/>
                  </a:lnTo>
                  <a:lnTo>
                    <a:pt x="16510" y="101600"/>
                  </a:lnTo>
                  <a:lnTo>
                    <a:pt x="19050" y="113031"/>
                  </a:lnTo>
                  <a:lnTo>
                    <a:pt x="22860" y="124461"/>
                  </a:lnTo>
                  <a:lnTo>
                    <a:pt x="29210" y="146050"/>
                  </a:lnTo>
                  <a:lnTo>
                    <a:pt x="4318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1400810" y="20751800"/>
              <a:ext cx="20321" cy="158751"/>
            </a:xfrm>
            <a:custGeom>
              <a:avLst/>
              <a:gdLst/>
              <a:ahLst/>
              <a:cxnLst/>
              <a:rect l="0" t="0" r="0" b="0"/>
              <a:pathLst>
                <a:path w="20321" h="158751">
                  <a:moveTo>
                    <a:pt x="0" y="0"/>
                  </a:moveTo>
                  <a:lnTo>
                    <a:pt x="5080" y="22861"/>
                  </a:lnTo>
                  <a:lnTo>
                    <a:pt x="6350" y="35561"/>
                  </a:lnTo>
                  <a:lnTo>
                    <a:pt x="7620" y="49530"/>
                  </a:lnTo>
                  <a:lnTo>
                    <a:pt x="8890" y="64770"/>
                  </a:lnTo>
                  <a:lnTo>
                    <a:pt x="10160" y="80011"/>
                  </a:lnTo>
                  <a:lnTo>
                    <a:pt x="2032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1537970" y="20699730"/>
              <a:ext cx="245111" cy="480060"/>
            </a:xfrm>
            <a:custGeom>
              <a:avLst/>
              <a:gdLst/>
              <a:ahLst/>
              <a:cxnLst/>
              <a:rect l="0" t="0" r="0" b="0"/>
              <a:pathLst>
                <a:path w="245111" h="480060">
                  <a:moveTo>
                    <a:pt x="20320" y="83820"/>
                  </a:moveTo>
                  <a:lnTo>
                    <a:pt x="25400" y="106681"/>
                  </a:lnTo>
                  <a:lnTo>
                    <a:pt x="27940" y="118109"/>
                  </a:lnTo>
                  <a:lnTo>
                    <a:pt x="29210" y="129540"/>
                  </a:lnTo>
                  <a:lnTo>
                    <a:pt x="29210" y="142240"/>
                  </a:lnTo>
                  <a:lnTo>
                    <a:pt x="30480" y="172720"/>
                  </a:lnTo>
                  <a:lnTo>
                    <a:pt x="30480" y="189231"/>
                  </a:lnTo>
                  <a:lnTo>
                    <a:pt x="29210" y="207009"/>
                  </a:lnTo>
                  <a:lnTo>
                    <a:pt x="27940" y="224790"/>
                  </a:lnTo>
                  <a:lnTo>
                    <a:pt x="25400" y="245109"/>
                  </a:lnTo>
                  <a:lnTo>
                    <a:pt x="22860" y="265431"/>
                  </a:lnTo>
                  <a:lnTo>
                    <a:pt x="22860" y="285750"/>
                  </a:lnTo>
                  <a:lnTo>
                    <a:pt x="21590" y="306070"/>
                  </a:lnTo>
                  <a:lnTo>
                    <a:pt x="20320" y="326390"/>
                  </a:lnTo>
                  <a:lnTo>
                    <a:pt x="17780" y="347981"/>
                  </a:lnTo>
                  <a:lnTo>
                    <a:pt x="15240" y="368300"/>
                  </a:lnTo>
                  <a:lnTo>
                    <a:pt x="12700" y="388620"/>
                  </a:lnTo>
                  <a:lnTo>
                    <a:pt x="12700" y="407670"/>
                  </a:lnTo>
                  <a:lnTo>
                    <a:pt x="11430" y="425450"/>
                  </a:lnTo>
                  <a:lnTo>
                    <a:pt x="10160" y="443231"/>
                  </a:lnTo>
                  <a:lnTo>
                    <a:pt x="7620" y="458470"/>
                  </a:lnTo>
                  <a:lnTo>
                    <a:pt x="5080" y="474981"/>
                  </a:lnTo>
                  <a:lnTo>
                    <a:pt x="2540" y="480059"/>
                  </a:lnTo>
                  <a:lnTo>
                    <a:pt x="1270" y="478790"/>
                  </a:lnTo>
                  <a:lnTo>
                    <a:pt x="0" y="464820"/>
                  </a:lnTo>
                  <a:lnTo>
                    <a:pt x="0" y="438150"/>
                  </a:lnTo>
                  <a:lnTo>
                    <a:pt x="1270" y="421640"/>
                  </a:lnTo>
                  <a:lnTo>
                    <a:pt x="2540" y="403859"/>
                  </a:lnTo>
                  <a:lnTo>
                    <a:pt x="5080" y="384809"/>
                  </a:lnTo>
                  <a:lnTo>
                    <a:pt x="6350" y="365759"/>
                  </a:lnTo>
                  <a:lnTo>
                    <a:pt x="7620" y="345440"/>
                  </a:lnTo>
                  <a:lnTo>
                    <a:pt x="8890" y="303531"/>
                  </a:lnTo>
                  <a:lnTo>
                    <a:pt x="8890" y="256540"/>
                  </a:lnTo>
                  <a:lnTo>
                    <a:pt x="10160" y="234950"/>
                  </a:lnTo>
                  <a:lnTo>
                    <a:pt x="12700" y="212090"/>
                  </a:lnTo>
                  <a:lnTo>
                    <a:pt x="15240" y="190500"/>
                  </a:lnTo>
                  <a:lnTo>
                    <a:pt x="19050" y="170181"/>
                  </a:lnTo>
                  <a:lnTo>
                    <a:pt x="24130" y="151131"/>
                  </a:lnTo>
                  <a:lnTo>
                    <a:pt x="30480" y="132081"/>
                  </a:lnTo>
                  <a:lnTo>
                    <a:pt x="35560" y="114300"/>
                  </a:lnTo>
                  <a:lnTo>
                    <a:pt x="49530" y="77470"/>
                  </a:lnTo>
                  <a:lnTo>
                    <a:pt x="57150" y="62231"/>
                  </a:lnTo>
                  <a:lnTo>
                    <a:pt x="66040" y="48259"/>
                  </a:lnTo>
                  <a:lnTo>
                    <a:pt x="74930" y="35559"/>
                  </a:lnTo>
                  <a:lnTo>
                    <a:pt x="86360" y="25400"/>
                  </a:lnTo>
                  <a:lnTo>
                    <a:pt x="97790" y="15240"/>
                  </a:lnTo>
                  <a:lnTo>
                    <a:pt x="110490" y="6350"/>
                  </a:lnTo>
                  <a:lnTo>
                    <a:pt x="125730" y="2540"/>
                  </a:lnTo>
                  <a:lnTo>
                    <a:pt x="143510" y="0"/>
                  </a:lnTo>
                  <a:lnTo>
                    <a:pt x="162560" y="0"/>
                  </a:lnTo>
                  <a:lnTo>
                    <a:pt x="177800" y="3809"/>
                  </a:lnTo>
                  <a:lnTo>
                    <a:pt x="191770" y="8890"/>
                  </a:lnTo>
                  <a:lnTo>
                    <a:pt x="204470" y="16509"/>
                  </a:lnTo>
                  <a:lnTo>
                    <a:pt x="214630" y="26670"/>
                  </a:lnTo>
                  <a:lnTo>
                    <a:pt x="222250" y="36831"/>
                  </a:lnTo>
                  <a:lnTo>
                    <a:pt x="228600" y="49531"/>
                  </a:lnTo>
                  <a:lnTo>
                    <a:pt x="233680" y="62231"/>
                  </a:lnTo>
                  <a:lnTo>
                    <a:pt x="238760" y="74931"/>
                  </a:lnTo>
                  <a:lnTo>
                    <a:pt x="243840" y="88900"/>
                  </a:lnTo>
                  <a:lnTo>
                    <a:pt x="245110" y="104140"/>
                  </a:lnTo>
                  <a:lnTo>
                    <a:pt x="245110" y="119381"/>
                  </a:lnTo>
                  <a:lnTo>
                    <a:pt x="243840" y="135890"/>
                  </a:lnTo>
                  <a:lnTo>
                    <a:pt x="240030" y="151131"/>
                  </a:lnTo>
                  <a:lnTo>
                    <a:pt x="236220" y="166370"/>
                  </a:lnTo>
                  <a:lnTo>
                    <a:pt x="231140" y="180340"/>
                  </a:lnTo>
                  <a:lnTo>
                    <a:pt x="223520" y="195581"/>
                  </a:lnTo>
                  <a:lnTo>
                    <a:pt x="215900" y="209550"/>
                  </a:lnTo>
                  <a:lnTo>
                    <a:pt x="207010" y="223520"/>
                  </a:lnTo>
                  <a:lnTo>
                    <a:pt x="196850" y="236220"/>
                  </a:lnTo>
                  <a:lnTo>
                    <a:pt x="186690" y="246381"/>
                  </a:lnTo>
                  <a:lnTo>
                    <a:pt x="177800" y="255270"/>
                  </a:lnTo>
                  <a:lnTo>
                    <a:pt x="167640" y="262890"/>
                  </a:lnTo>
                  <a:lnTo>
                    <a:pt x="156210" y="267970"/>
                  </a:lnTo>
                  <a:lnTo>
                    <a:pt x="146050" y="274320"/>
                  </a:lnTo>
                  <a:lnTo>
                    <a:pt x="135890" y="278131"/>
                  </a:lnTo>
                  <a:lnTo>
                    <a:pt x="125730" y="283209"/>
                  </a:lnTo>
                  <a:lnTo>
                    <a:pt x="114300" y="287020"/>
                  </a:lnTo>
                  <a:lnTo>
                    <a:pt x="104140" y="288290"/>
                  </a:lnTo>
                  <a:lnTo>
                    <a:pt x="93980" y="28829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1737360" y="20855939"/>
              <a:ext cx="212091" cy="280673"/>
            </a:xfrm>
            <a:custGeom>
              <a:avLst/>
              <a:gdLst/>
              <a:ahLst/>
              <a:cxnLst/>
              <a:rect l="0" t="0" r="0" b="0"/>
              <a:pathLst>
                <a:path w="212091" h="280673">
                  <a:moveTo>
                    <a:pt x="0" y="128272"/>
                  </a:moveTo>
                  <a:lnTo>
                    <a:pt x="16510" y="133350"/>
                  </a:lnTo>
                  <a:lnTo>
                    <a:pt x="27940" y="134622"/>
                  </a:lnTo>
                  <a:lnTo>
                    <a:pt x="40640" y="135891"/>
                  </a:lnTo>
                  <a:lnTo>
                    <a:pt x="54610" y="137161"/>
                  </a:lnTo>
                  <a:lnTo>
                    <a:pt x="71120" y="134622"/>
                  </a:lnTo>
                  <a:lnTo>
                    <a:pt x="86360" y="132081"/>
                  </a:lnTo>
                  <a:lnTo>
                    <a:pt x="102870" y="127000"/>
                  </a:lnTo>
                  <a:lnTo>
                    <a:pt x="118110" y="121922"/>
                  </a:lnTo>
                  <a:lnTo>
                    <a:pt x="130810" y="115572"/>
                  </a:lnTo>
                  <a:lnTo>
                    <a:pt x="143510" y="109222"/>
                  </a:lnTo>
                  <a:lnTo>
                    <a:pt x="153670" y="101600"/>
                  </a:lnTo>
                  <a:lnTo>
                    <a:pt x="163830" y="92711"/>
                  </a:lnTo>
                  <a:lnTo>
                    <a:pt x="180340" y="74931"/>
                  </a:lnTo>
                  <a:lnTo>
                    <a:pt x="195580" y="58422"/>
                  </a:lnTo>
                  <a:lnTo>
                    <a:pt x="201930" y="49531"/>
                  </a:lnTo>
                  <a:lnTo>
                    <a:pt x="207010" y="38100"/>
                  </a:lnTo>
                  <a:lnTo>
                    <a:pt x="212090" y="25400"/>
                  </a:lnTo>
                  <a:lnTo>
                    <a:pt x="210820" y="16511"/>
                  </a:lnTo>
                  <a:lnTo>
                    <a:pt x="207010" y="8891"/>
                  </a:lnTo>
                  <a:lnTo>
                    <a:pt x="201930" y="2541"/>
                  </a:lnTo>
                  <a:lnTo>
                    <a:pt x="194310" y="0"/>
                  </a:lnTo>
                  <a:lnTo>
                    <a:pt x="185420" y="0"/>
                  </a:lnTo>
                  <a:lnTo>
                    <a:pt x="176530" y="0"/>
                  </a:lnTo>
                  <a:lnTo>
                    <a:pt x="165100" y="5081"/>
                  </a:lnTo>
                  <a:lnTo>
                    <a:pt x="153670" y="13972"/>
                  </a:lnTo>
                  <a:lnTo>
                    <a:pt x="140970" y="24131"/>
                  </a:lnTo>
                  <a:lnTo>
                    <a:pt x="129540" y="34291"/>
                  </a:lnTo>
                  <a:lnTo>
                    <a:pt x="120650" y="44450"/>
                  </a:lnTo>
                  <a:lnTo>
                    <a:pt x="111760" y="54611"/>
                  </a:lnTo>
                  <a:lnTo>
                    <a:pt x="105410" y="67311"/>
                  </a:lnTo>
                  <a:lnTo>
                    <a:pt x="99060" y="81281"/>
                  </a:lnTo>
                  <a:lnTo>
                    <a:pt x="93980" y="96522"/>
                  </a:lnTo>
                  <a:lnTo>
                    <a:pt x="90170" y="111761"/>
                  </a:lnTo>
                  <a:lnTo>
                    <a:pt x="81280" y="140972"/>
                  </a:lnTo>
                  <a:lnTo>
                    <a:pt x="78740" y="156211"/>
                  </a:lnTo>
                  <a:lnTo>
                    <a:pt x="77470" y="172722"/>
                  </a:lnTo>
                  <a:lnTo>
                    <a:pt x="76200" y="189231"/>
                  </a:lnTo>
                  <a:lnTo>
                    <a:pt x="76200" y="204472"/>
                  </a:lnTo>
                  <a:lnTo>
                    <a:pt x="77470" y="217172"/>
                  </a:lnTo>
                  <a:lnTo>
                    <a:pt x="80010" y="229872"/>
                  </a:lnTo>
                  <a:lnTo>
                    <a:pt x="82550" y="241300"/>
                  </a:lnTo>
                  <a:lnTo>
                    <a:pt x="85090" y="252731"/>
                  </a:lnTo>
                  <a:lnTo>
                    <a:pt x="88900" y="264161"/>
                  </a:lnTo>
                  <a:lnTo>
                    <a:pt x="96520" y="270511"/>
                  </a:lnTo>
                  <a:lnTo>
                    <a:pt x="107950" y="275591"/>
                  </a:lnTo>
                  <a:lnTo>
                    <a:pt x="120650" y="279400"/>
                  </a:lnTo>
                  <a:lnTo>
                    <a:pt x="133350" y="280672"/>
                  </a:lnTo>
                  <a:lnTo>
                    <a:pt x="144780" y="279400"/>
                  </a:lnTo>
                  <a:lnTo>
                    <a:pt x="179070" y="275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2021840" y="20888961"/>
              <a:ext cx="220981" cy="262890"/>
            </a:xfrm>
            <a:custGeom>
              <a:avLst/>
              <a:gdLst/>
              <a:ahLst/>
              <a:cxnLst/>
              <a:rect l="0" t="0" r="0" b="0"/>
              <a:pathLst>
                <a:path w="220981" h="262890">
                  <a:moveTo>
                    <a:pt x="31750" y="0"/>
                  </a:moveTo>
                  <a:lnTo>
                    <a:pt x="20320" y="22859"/>
                  </a:lnTo>
                  <a:lnTo>
                    <a:pt x="16510" y="35559"/>
                  </a:lnTo>
                  <a:lnTo>
                    <a:pt x="13970" y="52069"/>
                  </a:lnTo>
                  <a:lnTo>
                    <a:pt x="12700" y="69850"/>
                  </a:lnTo>
                  <a:lnTo>
                    <a:pt x="11430" y="86359"/>
                  </a:lnTo>
                  <a:lnTo>
                    <a:pt x="8890" y="101600"/>
                  </a:lnTo>
                  <a:lnTo>
                    <a:pt x="5080" y="116839"/>
                  </a:lnTo>
                  <a:lnTo>
                    <a:pt x="3810" y="132078"/>
                  </a:lnTo>
                  <a:lnTo>
                    <a:pt x="2540" y="146050"/>
                  </a:lnTo>
                  <a:lnTo>
                    <a:pt x="1270" y="161289"/>
                  </a:lnTo>
                  <a:lnTo>
                    <a:pt x="0" y="193039"/>
                  </a:lnTo>
                  <a:lnTo>
                    <a:pt x="0" y="209550"/>
                  </a:lnTo>
                  <a:lnTo>
                    <a:pt x="2540" y="217169"/>
                  </a:lnTo>
                  <a:lnTo>
                    <a:pt x="6350" y="220978"/>
                  </a:lnTo>
                  <a:lnTo>
                    <a:pt x="11430" y="220978"/>
                  </a:lnTo>
                  <a:lnTo>
                    <a:pt x="15240" y="213359"/>
                  </a:lnTo>
                  <a:lnTo>
                    <a:pt x="19050" y="199389"/>
                  </a:lnTo>
                  <a:lnTo>
                    <a:pt x="22860" y="181609"/>
                  </a:lnTo>
                  <a:lnTo>
                    <a:pt x="26670" y="167639"/>
                  </a:lnTo>
                  <a:lnTo>
                    <a:pt x="30480" y="153669"/>
                  </a:lnTo>
                  <a:lnTo>
                    <a:pt x="38100" y="128269"/>
                  </a:lnTo>
                  <a:lnTo>
                    <a:pt x="45720" y="101600"/>
                  </a:lnTo>
                  <a:lnTo>
                    <a:pt x="49530" y="90169"/>
                  </a:lnTo>
                  <a:lnTo>
                    <a:pt x="55880" y="80009"/>
                  </a:lnTo>
                  <a:lnTo>
                    <a:pt x="60960" y="71119"/>
                  </a:lnTo>
                  <a:lnTo>
                    <a:pt x="67310" y="62228"/>
                  </a:lnTo>
                  <a:lnTo>
                    <a:pt x="73660" y="54609"/>
                  </a:lnTo>
                  <a:lnTo>
                    <a:pt x="81280" y="46989"/>
                  </a:lnTo>
                  <a:lnTo>
                    <a:pt x="88900" y="40639"/>
                  </a:lnTo>
                  <a:lnTo>
                    <a:pt x="97790" y="35559"/>
                  </a:lnTo>
                  <a:lnTo>
                    <a:pt x="106680" y="30478"/>
                  </a:lnTo>
                  <a:lnTo>
                    <a:pt x="119380" y="29209"/>
                  </a:lnTo>
                  <a:lnTo>
                    <a:pt x="133350" y="27939"/>
                  </a:lnTo>
                  <a:lnTo>
                    <a:pt x="148590" y="29209"/>
                  </a:lnTo>
                  <a:lnTo>
                    <a:pt x="161290" y="34289"/>
                  </a:lnTo>
                  <a:lnTo>
                    <a:pt x="171450" y="40639"/>
                  </a:lnTo>
                  <a:lnTo>
                    <a:pt x="180340" y="48259"/>
                  </a:lnTo>
                  <a:lnTo>
                    <a:pt x="187960" y="55878"/>
                  </a:lnTo>
                  <a:lnTo>
                    <a:pt x="194310" y="66039"/>
                  </a:lnTo>
                  <a:lnTo>
                    <a:pt x="199390" y="74928"/>
                  </a:lnTo>
                  <a:lnTo>
                    <a:pt x="203200" y="86359"/>
                  </a:lnTo>
                  <a:lnTo>
                    <a:pt x="205740" y="99059"/>
                  </a:lnTo>
                  <a:lnTo>
                    <a:pt x="207010" y="111759"/>
                  </a:lnTo>
                  <a:lnTo>
                    <a:pt x="209550" y="125728"/>
                  </a:lnTo>
                  <a:lnTo>
                    <a:pt x="214630" y="157478"/>
                  </a:lnTo>
                  <a:lnTo>
                    <a:pt x="217170" y="175259"/>
                  </a:lnTo>
                  <a:lnTo>
                    <a:pt x="218440" y="194309"/>
                  </a:lnTo>
                  <a:lnTo>
                    <a:pt x="22098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2368550" y="20878800"/>
              <a:ext cx="11431" cy="231140"/>
            </a:xfrm>
            <a:custGeom>
              <a:avLst/>
              <a:gdLst/>
              <a:ahLst/>
              <a:cxnLst/>
              <a:rect l="0" t="0" r="0" b="0"/>
              <a:pathLst>
                <a:path w="11431" h="231140">
                  <a:moveTo>
                    <a:pt x="11430" y="0"/>
                  </a:moveTo>
                  <a:lnTo>
                    <a:pt x="11430" y="119380"/>
                  </a:lnTo>
                  <a:lnTo>
                    <a:pt x="10160" y="133350"/>
                  </a:lnTo>
                  <a:lnTo>
                    <a:pt x="7620" y="147320"/>
                  </a:lnTo>
                  <a:lnTo>
                    <a:pt x="5080" y="161289"/>
                  </a:lnTo>
                  <a:lnTo>
                    <a:pt x="3810" y="175261"/>
                  </a:lnTo>
                  <a:lnTo>
                    <a:pt x="2540" y="189230"/>
                  </a:lnTo>
                  <a:lnTo>
                    <a:pt x="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2432050" y="20773389"/>
              <a:ext cx="10161" cy="10162"/>
            </a:xfrm>
            <a:custGeom>
              <a:avLst/>
              <a:gdLst/>
              <a:ahLst/>
              <a:cxnLst/>
              <a:rect l="0" t="0" r="0" b="0"/>
              <a:pathLst>
                <a:path w="10161" h="10162">
                  <a:moveTo>
                    <a:pt x="0" y="0"/>
                  </a:moveTo>
                  <a:lnTo>
                    <a:pt x="1016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2495550" y="20835620"/>
              <a:ext cx="199391" cy="232411"/>
            </a:xfrm>
            <a:custGeom>
              <a:avLst/>
              <a:gdLst/>
              <a:ahLst/>
              <a:cxnLst/>
              <a:rect l="0" t="0" r="0" b="0"/>
              <a:pathLst>
                <a:path w="199391" h="232411">
                  <a:moveTo>
                    <a:pt x="0" y="158750"/>
                  </a:moveTo>
                  <a:lnTo>
                    <a:pt x="0" y="190500"/>
                  </a:lnTo>
                  <a:lnTo>
                    <a:pt x="0" y="181610"/>
                  </a:lnTo>
                  <a:lnTo>
                    <a:pt x="2540" y="170180"/>
                  </a:lnTo>
                  <a:lnTo>
                    <a:pt x="6350" y="156210"/>
                  </a:lnTo>
                  <a:lnTo>
                    <a:pt x="15240" y="123191"/>
                  </a:lnTo>
                  <a:lnTo>
                    <a:pt x="22860" y="93980"/>
                  </a:lnTo>
                  <a:lnTo>
                    <a:pt x="29210" y="80010"/>
                  </a:lnTo>
                  <a:lnTo>
                    <a:pt x="36830" y="67310"/>
                  </a:lnTo>
                  <a:lnTo>
                    <a:pt x="53340" y="44450"/>
                  </a:lnTo>
                  <a:lnTo>
                    <a:pt x="68580" y="22860"/>
                  </a:lnTo>
                  <a:lnTo>
                    <a:pt x="77470" y="13969"/>
                  </a:lnTo>
                  <a:lnTo>
                    <a:pt x="86360" y="7619"/>
                  </a:lnTo>
                  <a:lnTo>
                    <a:pt x="96520" y="1269"/>
                  </a:lnTo>
                  <a:lnTo>
                    <a:pt x="107950" y="0"/>
                  </a:lnTo>
                  <a:lnTo>
                    <a:pt x="123190" y="1269"/>
                  </a:lnTo>
                  <a:lnTo>
                    <a:pt x="137160" y="5080"/>
                  </a:lnTo>
                  <a:lnTo>
                    <a:pt x="149860" y="13969"/>
                  </a:lnTo>
                  <a:lnTo>
                    <a:pt x="161290" y="26669"/>
                  </a:lnTo>
                  <a:lnTo>
                    <a:pt x="170180" y="43180"/>
                  </a:lnTo>
                  <a:lnTo>
                    <a:pt x="177800" y="58419"/>
                  </a:lnTo>
                  <a:lnTo>
                    <a:pt x="184150" y="72391"/>
                  </a:lnTo>
                  <a:lnTo>
                    <a:pt x="189230" y="87630"/>
                  </a:lnTo>
                  <a:lnTo>
                    <a:pt x="193040" y="101600"/>
                  </a:lnTo>
                  <a:lnTo>
                    <a:pt x="195580" y="115569"/>
                  </a:lnTo>
                  <a:lnTo>
                    <a:pt x="196850" y="130810"/>
                  </a:lnTo>
                  <a:lnTo>
                    <a:pt x="198120" y="144780"/>
                  </a:lnTo>
                  <a:lnTo>
                    <a:pt x="198120" y="158750"/>
                  </a:lnTo>
                  <a:lnTo>
                    <a:pt x="19939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2795270" y="20793711"/>
              <a:ext cx="140971" cy="276860"/>
            </a:xfrm>
            <a:custGeom>
              <a:avLst/>
              <a:gdLst/>
              <a:ahLst/>
              <a:cxnLst/>
              <a:rect l="0" t="0" r="0" b="0"/>
              <a:pathLst>
                <a:path w="140971" h="276860">
                  <a:moveTo>
                    <a:pt x="132080" y="0"/>
                  </a:moveTo>
                  <a:lnTo>
                    <a:pt x="109220" y="0"/>
                  </a:lnTo>
                  <a:lnTo>
                    <a:pt x="96520" y="2539"/>
                  </a:lnTo>
                  <a:lnTo>
                    <a:pt x="82550" y="6350"/>
                  </a:lnTo>
                  <a:lnTo>
                    <a:pt x="67310" y="11428"/>
                  </a:lnTo>
                  <a:lnTo>
                    <a:pt x="54610" y="17778"/>
                  </a:lnTo>
                  <a:lnTo>
                    <a:pt x="44450" y="24128"/>
                  </a:lnTo>
                  <a:lnTo>
                    <a:pt x="34290" y="30478"/>
                  </a:lnTo>
                  <a:lnTo>
                    <a:pt x="26670" y="36828"/>
                  </a:lnTo>
                  <a:lnTo>
                    <a:pt x="17780" y="43178"/>
                  </a:lnTo>
                  <a:lnTo>
                    <a:pt x="10160" y="49528"/>
                  </a:lnTo>
                  <a:lnTo>
                    <a:pt x="5080" y="59689"/>
                  </a:lnTo>
                  <a:lnTo>
                    <a:pt x="1270" y="69850"/>
                  </a:lnTo>
                  <a:lnTo>
                    <a:pt x="0" y="82550"/>
                  </a:lnTo>
                  <a:lnTo>
                    <a:pt x="2540" y="95250"/>
                  </a:lnTo>
                  <a:lnTo>
                    <a:pt x="8890" y="107950"/>
                  </a:lnTo>
                  <a:lnTo>
                    <a:pt x="19050" y="120650"/>
                  </a:lnTo>
                  <a:lnTo>
                    <a:pt x="26670" y="132078"/>
                  </a:lnTo>
                  <a:lnTo>
                    <a:pt x="35560" y="142239"/>
                  </a:lnTo>
                  <a:lnTo>
                    <a:pt x="43180" y="151128"/>
                  </a:lnTo>
                  <a:lnTo>
                    <a:pt x="50800" y="160019"/>
                  </a:lnTo>
                  <a:lnTo>
                    <a:pt x="60960" y="167639"/>
                  </a:lnTo>
                  <a:lnTo>
                    <a:pt x="69850" y="175259"/>
                  </a:lnTo>
                  <a:lnTo>
                    <a:pt x="80010" y="182878"/>
                  </a:lnTo>
                  <a:lnTo>
                    <a:pt x="100330" y="196850"/>
                  </a:lnTo>
                  <a:lnTo>
                    <a:pt x="110490" y="204469"/>
                  </a:lnTo>
                  <a:lnTo>
                    <a:pt x="121920" y="214628"/>
                  </a:lnTo>
                  <a:lnTo>
                    <a:pt x="132080" y="223519"/>
                  </a:lnTo>
                  <a:lnTo>
                    <a:pt x="137160" y="233678"/>
                  </a:lnTo>
                  <a:lnTo>
                    <a:pt x="139700" y="243839"/>
                  </a:lnTo>
                  <a:lnTo>
                    <a:pt x="140970" y="254000"/>
                  </a:lnTo>
                  <a:lnTo>
                    <a:pt x="137160" y="261619"/>
                  </a:lnTo>
                  <a:lnTo>
                    <a:pt x="129540" y="267969"/>
                  </a:lnTo>
                  <a:lnTo>
                    <a:pt x="119380" y="274319"/>
                  </a:lnTo>
                  <a:lnTo>
                    <a:pt x="107950" y="276859"/>
                  </a:lnTo>
                  <a:lnTo>
                    <a:pt x="96520" y="276859"/>
                  </a:lnTo>
                  <a:lnTo>
                    <a:pt x="46990" y="252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3040380" y="20798789"/>
              <a:ext cx="275591" cy="259082"/>
            </a:xfrm>
            <a:custGeom>
              <a:avLst/>
              <a:gdLst/>
              <a:ahLst/>
              <a:cxnLst/>
              <a:rect l="0" t="0" r="0" b="0"/>
              <a:pathLst>
                <a:path w="275591" h="259082">
                  <a:moveTo>
                    <a:pt x="12700" y="26672"/>
                  </a:moveTo>
                  <a:lnTo>
                    <a:pt x="19050" y="44450"/>
                  </a:lnTo>
                  <a:lnTo>
                    <a:pt x="19050" y="54611"/>
                  </a:lnTo>
                  <a:lnTo>
                    <a:pt x="17780" y="67311"/>
                  </a:lnTo>
                  <a:lnTo>
                    <a:pt x="16510" y="82550"/>
                  </a:lnTo>
                  <a:lnTo>
                    <a:pt x="12700" y="97791"/>
                  </a:lnTo>
                  <a:lnTo>
                    <a:pt x="7620" y="114300"/>
                  </a:lnTo>
                  <a:lnTo>
                    <a:pt x="2540" y="130811"/>
                  </a:lnTo>
                  <a:lnTo>
                    <a:pt x="0" y="147322"/>
                  </a:lnTo>
                  <a:lnTo>
                    <a:pt x="0" y="165100"/>
                  </a:lnTo>
                  <a:lnTo>
                    <a:pt x="1270" y="181611"/>
                  </a:lnTo>
                  <a:lnTo>
                    <a:pt x="6350" y="194311"/>
                  </a:lnTo>
                  <a:lnTo>
                    <a:pt x="13970" y="204472"/>
                  </a:lnTo>
                  <a:lnTo>
                    <a:pt x="24130" y="212091"/>
                  </a:lnTo>
                  <a:lnTo>
                    <a:pt x="35560" y="214631"/>
                  </a:lnTo>
                  <a:lnTo>
                    <a:pt x="48260" y="214631"/>
                  </a:lnTo>
                  <a:lnTo>
                    <a:pt x="60960" y="212091"/>
                  </a:lnTo>
                  <a:lnTo>
                    <a:pt x="72390" y="205741"/>
                  </a:lnTo>
                  <a:lnTo>
                    <a:pt x="85090" y="199391"/>
                  </a:lnTo>
                  <a:lnTo>
                    <a:pt x="95250" y="190500"/>
                  </a:lnTo>
                  <a:lnTo>
                    <a:pt x="105410" y="181611"/>
                  </a:lnTo>
                  <a:lnTo>
                    <a:pt x="114300" y="172722"/>
                  </a:lnTo>
                  <a:lnTo>
                    <a:pt x="123190" y="162561"/>
                  </a:lnTo>
                  <a:lnTo>
                    <a:pt x="129540" y="151131"/>
                  </a:lnTo>
                  <a:lnTo>
                    <a:pt x="134620" y="139700"/>
                  </a:lnTo>
                  <a:lnTo>
                    <a:pt x="139700" y="127000"/>
                  </a:lnTo>
                  <a:lnTo>
                    <a:pt x="144780" y="113031"/>
                  </a:lnTo>
                  <a:lnTo>
                    <a:pt x="148590" y="100331"/>
                  </a:lnTo>
                  <a:lnTo>
                    <a:pt x="156210" y="73661"/>
                  </a:lnTo>
                  <a:lnTo>
                    <a:pt x="163830" y="49531"/>
                  </a:lnTo>
                  <a:lnTo>
                    <a:pt x="166370" y="36831"/>
                  </a:lnTo>
                  <a:lnTo>
                    <a:pt x="167640" y="21591"/>
                  </a:lnTo>
                  <a:lnTo>
                    <a:pt x="168910" y="6350"/>
                  </a:lnTo>
                  <a:lnTo>
                    <a:pt x="167640" y="0"/>
                  </a:lnTo>
                  <a:lnTo>
                    <a:pt x="163830" y="1272"/>
                  </a:lnTo>
                  <a:lnTo>
                    <a:pt x="158750" y="6350"/>
                  </a:lnTo>
                  <a:lnTo>
                    <a:pt x="156210" y="13972"/>
                  </a:lnTo>
                  <a:lnTo>
                    <a:pt x="153670" y="24131"/>
                  </a:lnTo>
                  <a:lnTo>
                    <a:pt x="152400" y="35561"/>
                  </a:lnTo>
                  <a:lnTo>
                    <a:pt x="149860" y="48261"/>
                  </a:lnTo>
                  <a:lnTo>
                    <a:pt x="147320" y="60961"/>
                  </a:lnTo>
                  <a:lnTo>
                    <a:pt x="144780" y="73661"/>
                  </a:lnTo>
                  <a:lnTo>
                    <a:pt x="144780" y="86361"/>
                  </a:lnTo>
                  <a:lnTo>
                    <a:pt x="144780" y="97791"/>
                  </a:lnTo>
                  <a:lnTo>
                    <a:pt x="146050" y="109222"/>
                  </a:lnTo>
                  <a:lnTo>
                    <a:pt x="148590" y="121922"/>
                  </a:lnTo>
                  <a:lnTo>
                    <a:pt x="151130" y="134622"/>
                  </a:lnTo>
                  <a:lnTo>
                    <a:pt x="154940" y="148591"/>
                  </a:lnTo>
                  <a:lnTo>
                    <a:pt x="158750" y="160022"/>
                  </a:lnTo>
                  <a:lnTo>
                    <a:pt x="163830" y="172722"/>
                  </a:lnTo>
                  <a:lnTo>
                    <a:pt x="170180" y="182881"/>
                  </a:lnTo>
                  <a:lnTo>
                    <a:pt x="176530" y="194311"/>
                  </a:lnTo>
                  <a:lnTo>
                    <a:pt x="182880" y="205741"/>
                  </a:lnTo>
                  <a:lnTo>
                    <a:pt x="189230" y="215900"/>
                  </a:lnTo>
                  <a:lnTo>
                    <a:pt x="196850" y="226061"/>
                  </a:lnTo>
                  <a:lnTo>
                    <a:pt x="205740" y="234950"/>
                  </a:lnTo>
                  <a:lnTo>
                    <a:pt x="214630" y="242572"/>
                  </a:lnTo>
                  <a:lnTo>
                    <a:pt x="226060" y="247650"/>
                  </a:lnTo>
                  <a:lnTo>
                    <a:pt x="237490" y="251461"/>
                  </a:lnTo>
                  <a:lnTo>
                    <a:pt x="275590" y="259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3390900" y="20667980"/>
              <a:ext cx="72391" cy="316232"/>
            </a:xfrm>
            <a:custGeom>
              <a:avLst/>
              <a:gdLst/>
              <a:ahLst/>
              <a:cxnLst/>
              <a:rect l="0" t="0" r="0" b="0"/>
              <a:pathLst>
                <a:path w="72391" h="316232">
                  <a:moveTo>
                    <a:pt x="72390" y="0"/>
                  </a:moveTo>
                  <a:lnTo>
                    <a:pt x="55880" y="11431"/>
                  </a:lnTo>
                  <a:lnTo>
                    <a:pt x="49530" y="17781"/>
                  </a:lnTo>
                  <a:lnTo>
                    <a:pt x="44450" y="25400"/>
                  </a:lnTo>
                  <a:lnTo>
                    <a:pt x="40640" y="34290"/>
                  </a:lnTo>
                  <a:lnTo>
                    <a:pt x="35560" y="44450"/>
                  </a:lnTo>
                  <a:lnTo>
                    <a:pt x="31750" y="54609"/>
                  </a:lnTo>
                  <a:lnTo>
                    <a:pt x="27940" y="64770"/>
                  </a:lnTo>
                  <a:lnTo>
                    <a:pt x="24130" y="74931"/>
                  </a:lnTo>
                  <a:lnTo>
                    <a:pt x="20320" y="87631"/>
                  </a:lnTo>
                  <a:lnTo>
                    <a:pt x="13970" y="114300"/>
                  </a:lnTo>
                  <a:lnTo>
                    <a:pt x="6350" y="140970"/>
                  </a:lnTo>
                  <a:lnTo>
                    <a:pt x="3810" y="154940"/>
                  </a:lnTo>
                  <a:lnTo>
                    <a:pt x="2540" y="168909"/>
                  </a:lnTo>
                  <a:lnTo>
                    <a:pt x="1270" y="182881"/>
                  </a:lnTo>
                  <a:lnTo>
                    <a:pt x="1270" y="196850"/>
                  </a:lnTo>
                  <a:lnTo>
                    <a:pt x="0" y="224790"/>
                  </a:lnTo>
                  <a:lnTo>
                    <a:pt x="1270" y="237490"/>
                  </a:lnTo>
                  <a:lnTo>
                    <a:pt x="2540" y="250190"/>
                  </a:lnTo>
                  <a:lnTo>
                    <a:pt x="5080" y="261620"/>
                  </a:lnTo>
                  <a:lnTo>
                    <a:pt x="8890" y="271781"/>
                  </a:lnTo>
                  <a:lnTo>
                    <a:pt x="13970" y="283209"/>
                  </a:lnTo>
                  <a:lnTo>
                    <a:pt x="30480" y="316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3540760" y="20747989"/>
              <a:ext cx="260351" cy="309882"/>
            </a:xfrm>
            <a:custGeom>
              <a:avLst/>
              <a:gdLst/>
              <a:ahLst/>
              <a:cxnLst/>
              <a:rect l="0" t="0" r="0" b="0"/>
              <a:pathLst>
                <a:path w="260351" h="309882">
                  <a:moveTo>
                    <a:pt x="165100" y="57150"/>
                  </a:moveTo>
                  <a:lnTo>
                    <a:pt x="171450" y="40641"/>
                  </a:lnTo>
                  <a:lnTo>
                    <a:pt x="170180" y="31750"/>
                  </a:lnTo>
                  <a:lnTo>
                    <a:pt x="167640" y="22861"/>
                  </a:lnTo>
                  <a:lnTo>
                    <a:pt x="162560" y="12700"/>
                  </a:lnTo>
                  <a:lnTo>
                    <a:pt x="156210" y="6350"/>
                  </a:lnTo>
                  <a:lnTo>
                    <a:pt x="146050" y="2541"/>
                  </a:lnTo>
                  <a:lnTo>
                    <a:pt x="134620" y="0"/>
                  </a:lnTo>
                  <a:lnTo>
                    <a:pt x="124460" y="0"/>
                  </a:lnTo>
                  <a:lnTo>
                    <a:pt x="113030" y="2541"/>
                  </a:lnTo>
                  <a:lnTo>
                    <a:pt x="102870" y="6350"/>
                  </a:lnTo>
                  <a:lnTo>
                    <a:pt x="92710" y="11431"/>
                  </a:lnTo>
                  <a:lnTo>
                    <a:pt x="83820" y="17781"/>
                  </a:lnTo>
                  <a:lnTo>
                    <a:pt x="76200" y="22861"/>
                  </a:lnTo>
                  <a:lnTo>
                    <a:pt x="67310" y="31750"/>
                  </a:lnTo>
                  <a:lnTo>
                    <a:pt x="58420" y="43181"/>
                  </a:lnTo>
                  <a:lnTo>
                    <a:pt x="48260" y="54611"/>
                  </a:lnTo>
                  <a:lnTo>
                    <a:pt x="39370" y="68581"/>
                  </a:lnTo>
                  <a:lnTo>
                    <a:pt x="30480" y="82550"/>
                  </a:lnTo>
                  <a:lnTo>
                    <a:pt x="22860" y="99061"/>
                  </a:lnTo>
                  <a:lnTo>
                    <a:pt x="16510" y="114300"/>
                  </a:lnTo>
                  <a:lnTo>
                    <a:pt x="11430" y="129541"/>
                  </a:lnTo>
                  <a:lnTo>
                    <a:pt x="6350" y="143511"/>
                  </a:lnTo>
                  <a:lnTo>
                    <a:pt x="3810" y="158750"/>
                  </a:lnTo>
                  <a:lnTo>
                    <a:pt x="1270" y="175261"/>
                  </a:lnTo>
                  <a:lnTo>
                    <a:pt x="0" y="191772"/>
                  </a:lnTo>
                  <a:lnTo>
                    <a:pt x="0" y="207011"/>
                  </a:lnTo>
                  <a:lnTo>
                    <a:pt x="1270" y="219711"/>
                  </a:lnTo>
                  <a:lnTo>
                    <a:pt x="3810" y="232411"/>
                  </a:lnTo>
                  <a:lnTo>
                    <a:pt x="6350" y="242572"/>
                  </a:lnTo>
                  <a:lnTo>
                    <a:pt x="11430" y="252731"/>
                  </a:lnTo>
                  <a:lnTo>
                    <a:pt x="17780" y="260350"/>
                  </a:lnTo>
                  <a:lnTo>
                    <a:pt x="25400" y="266700"/>
                  </a:lnTo>
                  <a:lnTo>
                    <a:pt x="35560" y="270511"/>
                  </a:lnTo>
                  <a:lnTo>
                    <a:pt x="46990" y="273050"/>
                  </a:lnTo>
                  <a:lnTo>
                    <a:pt x="58420" y="273050"/>
                  </a:lnTo>
                  <a:lnTo>
                    <a:pt x="69850" y="273050"/>
                  </a:lnTo>
                  <a:lnTo>
                    <a:pt x="80010" y="270511"/>
                  </a:lnTo>
                  <a:lnTo>
                    <a:pt x="90170" y="266700"/>
                  </a:lnTo>
                  <a:lnTo>
                    <a:pt x="99060" y="259081"/>
                  </a:lnTo>
                  <a:lnTo>
                    <a:pt x="106680" y="251461"/>
                  </a:lnTo>
                  <a:lnTo>
                    <a:pt x="114300" y="242572"/>
                  </a:lnTo>
                  <a:lnTo>
                    <a:pt x="121920" y="233681"/>
                  </a:lnTo>
                  <a:lnTo>
                    <a:pt x="129540" y="223522"/>
                  </a:lnTo>
                  <a:lnTo>
                    <a:pt x="143510" y="203200"/>
                  </a:lnTo>
                  <a:lnTo>
                    <a:pt x="151130" y="193041"/>
                  </a:lnTo>
                  <a:lnTo>
                    <a:pt x="157480" y="181611"/>
                  </a:lnTo>
                  <a:lnTo>
                    <a:pt x="162560" y="168911"/>
                  </a:lnTo>
                  <a:lnTo>
                    <a:pt x="179070" y="121922"/>
                  </a:lnTo>
                  <a:lnTo>
                    <a:pt x="181610" y="109222"/>
                  </a:lnTo>
                  <a:lnTo>
                    <a:pt x="182880" y="96522"/>
                  </a:lnTo>
                  <a:lnTo>
                    <a:pt x="184150" y="83822"/>
                  </a:lnTo>
                  <a:lnTo>
                    <a:pt x="185420" y="81281"/>
                  </a:lnTo>
                  <a:lnTo>
                    <a:pt x="185420" y="87631"/>
                  </a:lnTo>
                  <a:lnTo>
                    <a:pt x="185420" y="97791"/>
                  </a:lnTo>
                  <a:lnTo>
                    <a:pt x="186690" y="152400"/>
                  </a:lnTo>
                  <a:lnTo>
                    <a:pt x="187960" y="171450"/>
                  </a:lnTo>
                  <a:lnTo>
                    <a:pt x="193040" y="187961"/>
                  </a:lnTo>
                  <a:lnTo>
                    <a:pt x="209550" y="242572"/>
                  </a:lnTo>
                  <a:lnTo>
                    <a:pt x="215900" y="255272"/>
                  </a:lnTo>
                  <a:lnTo>
                    <a:pt x="223520" y="265431"/>
                  </a:lnTo>
                  <a:lnTo>
                    <a:pt x="260350" y="309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4476750" y="20425411"/>
              <a:ext cx="240031" cy="485140"/>
            </a:xfrm>
            <a:custGeom>
              <a:avLst/>
              <a:gdLst/>
              <a:ahLst/>
              <a:cxnLst/>
              <a:rect l="0" t="0" r="0" b="0"/>
              <a:pathLst>
                <a:path w="240031" h="485140">
                  <a:moveTo>
                    <a:pt x="240030" y="0"/>
                  </a:moveTo>
                  <a:lnTo>
                    <a:pt x="234950" y="22859"/>
                  </a:lnTo>
                  <a:lnTo>
                    <a:pt x="231140" y="38100"/>
                  </a:lnTo>
                  <a:lnTo>
                    <a:pt x="224790" y="76200"/>
                  </a:lnTo>
                  <a:lnTo>
                    <a:pt x="223520" y="93978"/>
                  </a:lnTo>
                  <a:lnTo>
                    <a:pt x="222250" y="110489"/>
                  </a:lnTo>
                  <a:lnTo>
                    <a:pt x="220980" y="127000"/>
                  </a:lnTo>
                  <a:lnTo>
                    <a:pt x="218440" y="140969"/>
                  </a:lnTo>
                  <a:lnTo>
                    <a:pt x="217170" y="153669"/>
                  </a:lnTo>
                  <a:lnTo>
                    <a:pt x="213360" y="165100"/>
                  </a:lnTo>
                  <a:lnTo>
                    <a:pt x="212090" y="179069"/>
                  </a:lnTo>
                  <a:lnTo>
                    <a:pt x="210820" y="191769"/>
                  </a:lnTo>
                  <a:lnTo>
                    <a:pt x="209550" y="204469"/>
                  </a:lnTo>
                  <a:lnTo>
                    <a:pt x="210820" y="209550"/>
                  </a:lnTo>
                  <a:lnTo>
                    <a:pt x="212090" y="207009"/>
                  </a:lnTo>
                  <a:lnTo>
                    <a:pt x="214630" y="201928"/>
                  </a:lnTo>
                  <a:lnTo>
                    <a:pt x="215900" y="191769"/>
                  </a:lnTo>
                  <a:lnTo>
                    <a:pt x="217170" y="179069"/>
                  </a:lnTo>
                  <a:lnTo>
                    <a:pt x="217170" y="165100"/>
                  </a:lnTo>
                  <a:lnTo>
                    <a:pt x="214630" y="151128"/>
                  </a:lnTo>
                  <a:lnTo>
                    <a:pt x="209550" y="137159"/>
                  </a:lnTo>
                  <a:lnTo>
                    <a:pt x="201930" y="123189"/>
                  </a:lnTo>
                  <a:lnTo>
                    <a:pt x="191770" y="114300"/>
                  </a:lnTo>
                  <a:lnTo>
                    <a:pt x="181610" y="107950"/>
                  </a:lnTo>
                  <a:lnTo>
                    <a:pt x="168910" y="102869"/>
                  </a:lnTo>
                  <a:lnTo>
                    <a:pt x="158750" y="102869"/>
                  </a:lnTo>
                  <a:lnTo>
                    <a:pt x="149860" y="105409"/>
                  </a:lnTo>
                  <a:lnTo>
                    <a:pt x="140970" y="109219"/>
                  </a:lnTo>
                  <a:lnTo>
                    <a:pt x="130810" y="114300"/>
                  </a:lnTo>
                  <a:lnTo>
                    <a:pt x="119380" y="121919"/>
                  </a:lnTo>
                  <a:lnTo>
                    <a:pt x="106680" y="130809"/>
                  </a:lnTo>
                  <a:lnTo>
                    <a:pt x="95250" y="140969"/>
                  </a:lnTo>
                  <a:lnTo>
                    <a:pt x="83820" y="152400"/>
                  </a:lnTo>
                  <a:lnTo>
                    <a:pt x="72390" y="165100"/>
                  </a:lnTo>
                  <a:lnTo>
                    <a:pt x="63500" y="177800"/>
                  </a:lnTo>
                  <a:lnTo>
                    <a:pt x="54610" y="191769"/>
                  </a:lnTo>
                  <a:lnTo>
                    <a:pt x="45720" y="204469"/>
                  </a:lnTo>
                  <a:lnTo>
                    <a:pt x="38100" y="219709"/>
                  </a:lnTo>
                  <a:lnTo>
                    <a:pt x="30480" y="234950"/>
                  </a:lnTo>
                  <a:lnTo>
                    <a:pt x="22860" y="251459"/>
                  </a:lnTo>
                  <a:lnTo>
                    <a:pt x="16510" y="269239"/>
                  </a:lnTo>
                  <a:lnTo>
                    <a:pt x="11430" y="285750"/>
                  </a:lnTo>
                  <a:lnTo>
                    <a:pt x="7620" y="303528"/>
                  </a:lnTo>
                  <a:lnTo>
                    <a:pt x="3810" y="318769"/>
                  </a:lnTo>
                  <a:lnTo>
                    <a:pt x="2540" y="334009"/>
                  </a:lnTo>
                  <a:lnTo>
                    <a:pt x="0" y="349250"/>
                  </a:lnTo>
                  <a:lnTo>
                    <a:pt x="1270" y="364489"/>
                  </a:lnTo>
                  <a:lnTo>
                    <a:pt x="2540" y="378459"/>
                  </a:lnTo>
                  <a:lnTo>
                    <a:pt x="3810" y="392428"/>
                  </a:lnTo>
                  <a:lnTo>
                    <a:pt x="7620" y="406400"/>
                  </a:lnTo>
                  <a:lnTo>
                    <a:pt x="12700" y="417828"/>
                  </a:lnTo>
                  <a:lnTo>
                    <a:pt x="17780" y="429259"/>
                  </a:lnTo>
                  <a:lnTo>
                    <a:pt x="24130" y="439419"/>
                  </a:lnTo>
                  <a:lnTo>
                    <a:pt x="30480" y="449578"/>
                  </a:lnTo>
                  <a:lnTo>
                    <a:pt x="36830" y="457200"/>
                  </a:lnTo>
                  <a:lnTo>
                    <a:pt x="46990" y="463550"/>
                  </a:lnTo>
                  <a:lnTo>
                    <a:pt x="57150" y="469900"/>
                  </a:lnTo>
                  <a:lnTo>
                    <a:pt x="124460" y="485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4695190" y="20689570"/>
              <a:ext cx="232411" cy="245111"/>
            </a:xfrm>
            <a:custGeom>
              <a:avLst/>
              <a:gdLst/>
              <a:ahLst/>
              <a:cxnLst/>
              <a:rect l="0" t="0" r="0" b="0"/>
              <a:pathLst>
                <a:path w="232411" h="245111">
                  <a:moveTo>
                    <a:pt x="190500" y="0"/>
                  </a:moveTo>
                  <a:lnTo>
                    <a:pt x="162560" y="0"/>
                  </a:lnTo>
                  <a:lnTo>
                    <a:pt x="148590" y="2541"/>
                  </a:lnTo>
                  <a:lnTo>
                    <a:pt x="133350" y="8891"/>
                  </a:lnTo>
                  <a:lnTo>
                    <a:pt x="116840" y="16510"/>
                  </a:lnTo>
                  <a:lnTo>
                    <a:pt x="102870" y="24130"/>
                  </a:lnTo>
                  <a:lnTo>
                    <a:pt x="90170" y="34291"/>
                  </a:lnTo>
                  <a:lnTo>
                    <a:pt x="77470" y="43180"/>
                  </a:lnTo>
                  <a:lnTo>
                    <a:pt x="67310" y="53341"/>
                  </a:lnTo>
                  <a:lnTo>
                    <a:pt x="57150" y="63500"/>
                  </a:lnTo>
                  <a:lnTo>
                    <a:pt x="49530" y="73660"/>
                  </a:lnTo>
                  <a:lnTo>
                    <a:pt x="40640" y="85091"/>
                  </a:lnTo>
                  <a:lnTo>
                    <a:pt x="33020" y="97791"/>
                  </a:lnTo>
                  <a:lnTo>
                    <a:pt x="25400" y="110491"/>
                  </a:lnTo>
                  <a:lnTo>
                    <a:pt x="11430" y="137160"/>
                  </a:lnTo>
                  <a:lnTo>
                    <a:pt x="3810" y="151130"/>
                  </a:lnTo>
                  <a:lnTo>
                    <a:pt x="1270" y="167641"/>
                  </a:lnTo>
                  <a:lnTo>
                    <a:pt x="0" y="185419"/>
                  </a:lnTo>
                  <a:lnTo>
                    <a:pt x="0" y="204469"/>
                  </a:lnTo>
                  <a:lnTo>
                    <a:pt x="5080" y="218441"/>
                  </a:lnTo>
                  <a:lnTo>
                    <a:pt x="12700" y="231141"/>
                  </a:lnTo>
                  <a:lnTo>
                    <a:pt x="22860" y="241300"/>
                  </a:lnTo>
                  <a:lnTo>
                    <a:pt x="36830" y="245110"/>
                  </a:lnTo>
                  <a:lnTo>
                    <a:pt x="52070" y="243841"/>
                  </a:lnTo>
                  <a:lnTo>
                    <a:pt x="69850" y="240030"/>
                  </a:lnTo>
                  <a:lnTo>
                    <a:pt x="85090" y="233680"/>
                  </a:lnTo>
                  <a:lnTo>
                    <a:pt x="99060" y="226060"/>
                  </a:lnTo>
                  <a:lnTo>
                    <a:pt x="111760" y="217169"/>
                  </a:lnTo>
                  <a:lnTo>
                    <a:pt x="124460" y="207010"/>
                  </a:lnTo>
                  <a:lnTo>
                    <a:pt x="135890" y="194310"/>
                  </a:lnTo>
                  <a:lnTo>
                    <a:pt x="146050" y="182880"/>
                  </a:lnTo>
                  <a:lnTo>
                    <a:pt x="156210" y="168910"/>
                  </a:lnTo>
                  <a:lnTo>
                    <a:pt x="165100" y="156210"/>
                  </a:lnTo>
                  <a:lnTo>
                    <a:pt x="173990" y="142241"/>
                  </a:lnTo>
                  <a:lnTo>
                    <a:pt x="181610" y="127000"/>
                  </a:lnTo>
                  <a:lnTo>
                    <a:pt x="189230" y="111760"/>
                  </a:lnTo>
                  <a:lnTo>
                    <a:pt x="196850" y="95250"/>
                  </a:lnTo>
                  <a:lnTo>
                    <a:pt x="201930" y="78741"/>
                  </a:lnTo>
                  <a:lnTo>
                    <a:pt x="208280" y="60960"/>
                  </a:lnTo>
                  <a:lnTo>
                    <a:pt x="214630" y="38100"/>
                  </a:lnTo>
                  <a:lnTo>
                    <a:pt x="214630" y="38100"/>
                  </a:lnTo>
                  <a:lnTo>
                    <a:pt x="213360" y="41910"/>
                  </a:lnTo>
                  <a:lnTo>
                    <a:pt x="210820" y="49530"/>
                  </a:lnTo>
                  <a:lnTo>
                    <a:pt x="205740" y="66041"/>
                  </a:lnTo>
                  <a:lnTo>
                    <a:pt x="204470" y="76200"/>
                  </a:lnTo>
                  <a:lnTo>
                    <a:pt x="203200" y="88900"/>
                  </a:lnTo>
                  <a:lnTo>
                    <a:pt x="201930" y="100330"/>
                  </a:lnTo>
                  <a:lnTo>
                    <a:pt x="203200" y="115569"/>
                  </a:lnTo>
                  <a:lnTo>
                    <a:pt x="204470" y="133350"/>
                  </a:lnTo>
                  <a:lnTo>
                    <a:pt x="207010" y="152400"/>
                  </a:lnTo>
                  <a:lnTo>
                    <a:pt x="210820" y="168910"/>
                  </a:lnTo>
                  <a:lnTo>
                    <a:pt x="215900" y="185419"/>
                  </a:lnTo>
                  <a:lnTo>
                    <a:pt x="23241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4987290" y="20699730"/>
              <a:ext cx="360681" cy="240032"/>
            </a:xfrm>
            <a:custGeom>
              <a:avLst/>
              <a:gdLst/>
              <a:ahLst/>
              <a:cxnLst/>
              <a:rect l="0" t="0" r="0" b="0"/>
              <a:pathLst>
                <a:path w="360681" h="240032">
                  <a:moveTo>
                    <a:pt x="45720" y="0"/>
                  </a:moveTo>
                  <a:lnTo>
                    <a:pt x="39370" y="16509"/>
                  </a:lnTo>
                  <a:lnTo>
                    <a:pt x="36830" y="27940"/>
                  </a:lnTo>
                  <a:lnTo>
                    <a:pt x="6350" y="154940"/>
                  </a:lnTo>
                  <a:lnTo>
                    <a:pt x="0" y="187959"/>
                  </a:lnTo>
                  <a:lnTo>
                    <a:pt x="1270" y="194309"/>
                  </a:lnTo>
                  <a:lnTo>
                    <a:pt x="5080" y="194309"/>
                  </a:lnTo>
                  <a:lnTo>
                    <a:pt x="11430" y="189231"/>
                  </a:lnTo>
                  <a:lnTo>
                    <a:pt x="16510" y="180340"/>
                  </a:lnTo>
                  <a:lnTo>
                    <a:pt x="21590" y="170181"/>
                  </a:lnTo>
                  <a:lnTo>
                    <a:pt x="26670" y="160020"/>
                  </a:lnTo>
                  <a:lnTo>
                    <a:pt x="29210" y="147320"/>
                  </a:lnTo>
                  <a:lnTo>
                    <a:pt x="30480" y="134620"/>
                  </a:lnTo>
                  <a:lnTo>
                    <a:pt x="31750" y="120650"/>
                  </a:lnTo>
                  <a:lnTo>
                    <a:pt x="35560" y="109220"/>
                  </a:lnTo>
                  <a:lnTo>
                    <a:pt x="39370" y="96520"/>
                  </a:lnTo>
                  <a:lnTo>
                    <a:pt x="45720" y="85090"/>
                  </a:lnTo>
                  <a:lnTo>
                    <a:pt x="49530" y="74931"/>
                  </a:lnTo>
                  <a:lnTo>
                    <a:pt x="54610" y="63500"/>
                  </a:lnTo>
                  <a:lnTo>
                    <a:pt x="58420" y="53340"/>
                  </a:lnTo>
                  <a:lnTo>
                    <a:pt x="63500" y="41909"/>
                  </a:lnTo>
                  <a:lnTo>
                    <a:pt x="68580" y="31750"/>
                  </a:lnTo>
                  <a:lnTo>
                    <a:pt x="74930" y="21590"/>
                  </a:lnTo>
                  <a:lnTo>
                    <a:pt x="83820" y="17781"/>
                  </a:lnTo>
                  <a:lnTo>
                    <a:pt x="93980" y="19050"/>
                  </a:lnTo>
                  <a:lnTo>
                    <a:pt x="106680" y="22859"/>
                  </a:lnTo>
                  <a:lnTo>
                    <a:pt x="115570" y="29209"/>
                  </a:lnTo>
                  <a:lnTo>
                    <a:pt x="121920" y="36831"/>
                  </a:lnTo>
                  <a:lnTo>
                    <a:pt x="128270" y="45720"/>
                  </a:lnTo>
                  <a:lnTo>
                    <a:pt x="133350" y="55881"/>
                  </a:lnTo>
                  <a:lnTo>
                    <a:pt x="138430" y="67309"/>
                  </a:lnTo>
                  <a:lnTo>
                    <a:pt x="142240" y="80009"/>
                  </a:lnTo>
                  <a:lnTo>
                    <a:pt x="146050" y="93981"/>
                  </a:lnTo>
                  <a:lnTo>
                    <a:pt x="149860" y="109220"/>
                  </a:lnTo>
                  <a:lnTo>
                    <a:pt x="153670" y="125731"/>
                  </a:lnTo>
                  <a:lnTo>
                    <a:pt x="154940" y="142240"/>
                  </a:lnTo>
                  <a:lnTo>
                    <a:pt x="154940" y="158750"/>
                  </a:lnTo>
                  <a:lnTo>
                    <a:pt x="153670" y="176531"/>
                  </a:lnTo>
                  <a:lnTo>
                    <a:pt x="152400" y="194309"/>
                  </a:lnTo>
                  <a:lnTo>
                    <a:pt x="151130" y="233681"/>
                  </a:lnTo>
                  <a:lnTo>
                    <a:pt x="152400" y="240031"/>
                  </a:lnTo>
                  <a:lnTo>
                    <a:pt x="153670" y="237490"/>
                  </a:lnTo>
                  <a:lnTo>
                    <a:pt x="175260" y="153670"/>
                  </a:lnTo>
                  <a:lnTo>
                    <a:pt x="180340" y="138431"/>
                  </a:lnTo>
                  <a:lnTo>
                    <a:pt x="185420" y="123190"/>
                  </a:lnTo>
                  <a:lnTo>
                    <a:pt x="191770" y="106681"/>
                  </a:lnTo>
                  <a:lnTo>
                    <a:pt x="199390" y="91440"/>
                  </a:lnTo>
                  <a:lnTo>
                    <a:pt x="207010" y="78740"/>
                  </a:lnTo>
                  <a:lnTo>
                    <a:pt x="215900" y="66040"/>
                  </a:lnTo>
                  <a:lnTo>
                    <a:pt x="226060" y="55881"/>
                  </a:lnTo>
                  <a:lnTo>
                    <a:pt x="236220" y="46990"/>
                  </a:lnTo>
                  <a:lnTo>
                    <a:pt x="246380" y="38100"/>
                  </a:lnTo>
                  <a:lnTo>
                    <a:pt x="260350" y="31750"/>
                  </a:lnTo>
                  <a:lnTo>
                    <a:pt x="275590" y="27940"/>
                  </a:lnTo>
                  <a:lnTo>
                    <a:pt x="293370" y="25400"/>
                  </a:lnTo>
                  <a:lnTo>
                    <a:pt x="309880" y="29209"/>
                  </a:lnTo>
                  <a:lnTo>
                    <a:pt x="322580" y="35559"/>
                  </a:lnTo>
                  <a:lnTo>
                    <a:pt x="335280" y="44450"/>
                  </a:lnTo>
                  <a:lnTo>
                    <a:pt x="344170" y="55881"/>
                  </a:lnTo>
                  <a:lnTo>
                    <a:pt x="350520" y="67309"/>
                  </a:lnTo>
                  <a:lnTo>
                    <a:pt x="353060" y="80009"/>
                  </a:lnTo>
                  <a:lnTo>
                    <a:pt x="355600" y="95250"/>
                  </a:lnTo>
                  <a:lnTo>
                    <a:pt x="358140" y="113031"/>
                  </a:lnTo>
                  <a:lnTo>
                    <a:pt x="359410" y="130809"/>
                  </a:lnTo>
                  <a:lnTo>
                    <a:pt x="360680" y="163831"/>
                  </a:lnTo>
                  <a:lnTo>
                    <a:pt x="36068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5370830" y="20706080"/>
              <a:ext cx="214631" cy="370841"/>
            </a:xfrm>
            <a:custGeom>
              <a:avLst/>
              <a:gdLst/>
              <a:ahLst/>
              <a:cxnLst/>
              <a:rect l="0" t="0" r="0" b="0"/>
              <a:pathLst>
                <a:path w="214631" h="370841">
                  <a:moveTo>
                    <a:pt x="50800" y="67309"/>
                  </a:moveTo>
                  <a:lnTo>
                    <a:pt x="57150" y="50800"/>
                  </a:lnTo>
                  <a:lnTo>
                    <a:pt x="57150" y="49531"/>
                  </a:lnTo>
                  <a:lnTo>
                    <a:pt x="57150" y="54609"/>
                  </a:lnTo>
                  <a:lnTo>
                    <a:pt x="54610" y="62231"/>
                  </a:lnTo>
                  <a:lnTo>
                    <a:pt x="52070" y="76200"/>
                  </a:lnTo>
                  <a:lnTo>
                    <a:pt x="43180" y="130809"/>
                  </a:lnTo>
                  <a:lnTo>
                    <a:pt x="36830" y="167640"/>
                  </a:lnTo>
                  <a:lnTo>
                    <a:pt x="33020" y="185420"/>
                  </a:lnTo>
                  <a:lnTo>
                    <a:pt x="26670" y="203200"/>
                  </a:lnTo>
                  <a:lnTo>
                    <a:pt x="21590" y="220981"/>
                  </a:lnTo>
                  <a:lnTo>
                    <a:pt x="16510" y="238759"/>
                  </a:lnTo>
                  <a:lnTo>
                    <a:pt x="13970" y="256540"/>
                  </a:lnTo>
                  <a:lnTo>
                    <a:pt x="12700" y="274320"/>
                  </a:lnTo>
                  <a:lnTo>
                    <a:pt x="10160" y="290831"/>
                  </a:lnTo>
                  <a:lnTo>
                    <a:pt x="7620" y="306070"/>
                  </a:lnTo>
                  <a:lnTo>
                    <a:pt x="5080" y="321309"/>
                  </a:lnTo>
                  <a:lnTo>
                    <a:pt x="2540" y="336550"/>
                  </a:lnTo>
                  <a:lnTo>
                    <a:pt x="1270" y="350520"/>
                  </a:lnTo>
                  <a:lnTo>
                    <a:pt x="0" y="364490"/>
                  </a:lnTo>
                  <a:lnTo>
                    <a:pt x="1270" y="370840"/>
                  </a:lnTo>
                  <a:lnTo>
                    <a:pt x="2540" y="370840"/>
                  </a:lnTo>
                  <a:lnTo>
                    <a:pt x="5080" y="368300"/>
                  </a:lnTo>
                  <a:lnTo>
                    <a:pt x="7620" y="360681"/>
                  </a:lnTo>
                  <a:lnTo>
                    <a:pt x="10160" y="349250"/>
                  </a:lnTo>
                  <a:lnTo>
                    <a:pt x="16510" y="321309"/>
                  </a:lnTo>
                  <a:lnTo>
                    <a:pt x="24130" y="289559"/>
                  </a:lnTo>
                  <a:lnTo>
                    <a:pt x="30480" y="252731"/>
                  </a:lnTo>
                  <a:lnTo>
                    <a:pt x="34290" y="232409"/>
                  </a:lnTo>
                  <a:lnTo>
                    <a:pt x="38100" y="212090"/>
                  </a:lnTo>
                  <a:lnTo>
                    <a:pt x="44450" y="189231"/>
                  </a:lnTo>
                  <a:lnTo>
                    <a:pt x="49530" y="166370"/>
                  </a:lnTo>
                  <a:lnTo>
                    <a:pt x="55880" y="144781"/>
                  </a:lnTo>
                  <a:lnTo>
                    <a:pt x="62230" y="124459"/>
                  </a:lnTo>
                  <a:lnTo>
                    <a:pt x="69850" y="105409"/>
                  </a:lnTo>
                  <a:lnTo>
                    <a:pt x="76200" y="87631"/>
                  </a:lnTo>
                  <a:lnTo>
                    <a:pt x="83820" y="72390"/>
                  </a:lnTo>
                  <a:lnTo>
                    <a:pt x="90170" y="55881"/>
                  </a:lnTo>
                  <a:lnTo>
                    <a:pt x="96520" y="41909"/>
                  </a:lnTo>
                  <a:lnTo>
                    <a:pt x="104140" y="29209"/>
                  </a:lnTo>
                  <a:lnTo>
                    <a:pt x="110490" y="17781"/>
                  </a:lnTo>
                  <a:lnTo>
                    <a:pt x="121920" y="8890"/>
                  </a:lnTo>
                  <a:lnTo>
                    <a:pt x="134620" y="3809"/>
                  </a:lnTo>
                  <a:lnTo>
                    <a:pt x="148590" y="0"/>
                  </a:lnTo>
                  <a:lnTo>
                    <a:pt x="161290" y="0"/>
                  </a:lnTo>
                  <a:lnTo>
                    <a:pt x="171450" y="2540"/>
                  </a:lnTo>
                  <a:lnTo>
                    <a:pt x="180340" y="6350"/>
                  </a:lnTo>
                  <a:lnTo>
                    <a:pt x="189230" y="15240"/>
                  </a:lnTo>
                  <a:lnTo>
                    <a:pt x="196850" y="26670"/>
                  </a:lnTo>
                  <a:lnTo>
                    <a:pt x="204470" y="40640"/>
                  </a:lnTo>
                  <a:lnTo>
                    <a:pt x="209550" y="53340"/>
                  </a:lnTo>
                  <a:lnTo>
                    <a:pt x="213360" y="67309"/>
                  </a:lnTo>
                  <a:lnTo>
                    <a:pt x="214630" y="81281"/>
                  </a:lnTo>
                  <a:lnTo>
                    <a:pt x="214630" y="95250"/>
                  </a:lnTo>
                  <a:lnTo>
                    <a:pt x="212090" y="109220"/>
                  </a:lnTo>
                  <a:lnTo>
                    <a:pt x="207010" y="123190"/>
                  </a:lnTo>
                  <a:lnTo>
                    <a:pt x="201930" y="137159"/>
                  </a:lnTo>
                  <a:lnTo>
                    <a:pt x="196850" y="151131"/>
                  </a:lnTo>
                  <a:lnTo>
                    <a:pt x="190500" y="165100"/>
                  </a:lnTo>
                  <a:lnTo>
                    <a:pt x="182880" y="176531"/>
                  </a:lnTo>
                  <a:lnTo>
                    <a:pt x="173990" y="186690"/>
                  </a:lnTo>
                  <a:lnTo>
                    <a:pt x="165100" y="196850"/>
                  </a:lnTo>
                  <a:lnTo>
                    <a:pt x="154940" y="204470"/>
                  </a:lnTo>
                  <a:lnTo>
                    <a:pt x="144780" y="213359"/>
                  </a:lnTo>
                  <a:lnTo>
                    <a:pt x="134620" y="220981"/>
                  </a:lnTo>
                  <a:lnTo>
                    <a:pt x="121920" y="226059"/>
                  </a:lnTo>
                  <a:lnTo>
                    <a:pt x="107950" y="228600"/>
                  </a:lnTo>
                  <a:lnTo>
                    <a:pt x="92710" y="231140"/>
                  </a:lnTo>
                  <a:lnTo>
                    <a:pt x="78740" y="231140"/>
                  </a:lnTo>
                  <a:lnTo>
                    <a:pt x="66040" y="229870"/>
                  </a:lnTo>
                  <a:lnTo>
                    <a:pt x="3048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5669280" y="20674330"/>
              <a:ext cx="300991" cy="246382"/>
            </a:xfrm>
            <a:custGeom>
              <a:avLst/>
              <a:gdLst/>
              <a:ahLst/>
              <a:cxnLst/>
              <a:rect l="0" t="0" r="0" b="0"/>
              <a:pathLst>
                <a:path w="300991" h="246382">
                  <a:moveTo>
                    <a:pt x="237490" y="25400"/>
                  </a:moveTo>
                  <a:lnTo>
                    <a:pt x="226060" y="13970"/>
                  </a:lnTo>
                  <a:lnTo>
                    <a:pt x="219710" y="10159"/>
                  </a:lnTo>
                  <a:lnTo>
                    <a:pt x="210820" y="5081"/>
                  </a:lnTo>
                  <a:lnTo>
                    <a:pt x="201930" y="1270"/>
                  </a:lnTo>
                  <a:lnTo>
                    <a:pt x="189230" y="0"/>
                  </a:lnTo>
                  <a:lnTo>
                    <a:pt x="173990" y="0"/>
                  </a:lnTo>
                  <a:lnTo>
                    <a:pt x="156210" y="1270"/>
                  </a:lnTo>
                  <a:lnTo>
                    <a:pt x="139700" y="5081"/>
                  </a:lnTo>
                  <a:lnTo>
                    <a:pt x="124460" y="8890"/>
                  </a:lnTo>
                  <a:lnTo>
                    <a:pt x="109220" y="13970"/>
                  </a:lnTo>
                  <a:lnTo>
                    <a:pt x="95250" y="21590"/>
                  </a:lnTo>
                  <a:lnTo>
                    <a:pt x="83820" y="30481"/>
                  </a:lnTo>
                  <a:lnTo>
                    <a:pt x="71120" y="39370"/>
                  </a:lnTo>
                  <a:lnTo>
                    <a:pt x="59690" y="48259"/>
                  </a:lnTo>
                  <a:lnTo>
                    <a:pt x="48260" y="58420"/>
                  </a:lnTo>
                  <a:lnTo>
                    <a:pt x="38100" y="68581"/>
                  </a:lnTo>
                  <a:lnTo>
                    <a:pt x="27940" y="80009"/>
                  </a:lnTo>
                  <a:lnTo>
                    <a:pt x="19050" y="91440"/>
                  </a:lnTo>
                  <a:lnTo>
                    <a:pt x="11430" y="105409"/>
                  </a:lnTo>
                  <a:lnTo>
                    <a:pt x="6350" y="118109"/>
                  </a:lnTo>
                  <a:lnTo>
                    <a:pt x="2540" y="132081"/>
                  </a:lnTo>
                  <a:lnTo>
                    <a:pt x="0" y="144781"/>
                  </a:lnTo>
                  <a:lnTo>
                    <a:pt x="0" y="160020"/>
                  </a:lnTo>
                  <a:lnTo>
                    <a:pt x="0" y="176531"/>
                  </a:lnTo>
                  <a:lnTo>
                    <a:pt x="2540" y="193040"/>
                  </a:lnTo>
                  <a:lnTo>
                    <a:pt x="5080" y="205740"/>
                  </a:lnTo>
                  <a:lnTo>
                    <a:pt x="10160" y="217170"/>
                  </a:lnTo>
                  <a:lnTo>
                    <a:pt x="15240" y="227331"/>
                  </a:lnTo>
                  <a:lnTo>
                    <a:pt x="26670" y="232409"/>
                  </a:lnTo>
                  <a:lnTo>
                    <a:pt x="40640" y="234950"/>
                  </a:lnTo>
                  <a:lnTo>
                    <a:pt x="57150" y="234950"/>
                  </a:lnTo>
                  <a:lnTo>
                    <a:pt x="71120" y="232409"/>
                  </a:lnTo>
                  <a:lnTo>
                    <a:pt x="85090" y="228600"/>
                  </a:lnTo>
                  <a:lnTo>
                    <a:pt x="96520" y="224790"/>
                  </a:lnTo>
                  <a:lnTo>
                    <a:pt x="107950" y="218440"/>
                  </a:lnTo>
                  <a:lnTo>
                    <a:pt x="119380" y="213359"/>
                  </a:lnTo>
                  <a:lnTo>
                    <a:pt x="130810" y="207009"/>
                  </a:lnTo>
                  <a:lnTo>
                    <a:pt x="142240" y="198120"/>
                  </a:lnTo>
                  <a:lnTo>
                    <a:pt x="152400" y="190500"/>
                  </a:lnTo>
                  <a:lnTo>
                    <a:pt x="163830" y="180340"/>
                  </a:lnTo>
                  <a:lnTo>
                    <a:pt x="173990" y="170181"/>
                  </a:lnTo>
                  <a:lnTo>
                    <a:pt x="184150" y="157481"/>
                  </a:lnTo>
                  <a:lnTo>
                    <a:pt x="195580" y="144781"/>
                  </a:lnTo>
                  <a:lnTo>
                    <a:pt x="203200" y="132081"/>
                  </a:lnTo>
                  <a:lnTo>
                    <a:pt x="209550" y="118109"/>
                  </a:lnTo>
                  <a:lnTo>
                    <a:pt x="215900" y="105409"/>
                  </a:lnTo>
                  <a:lnTo>
                    <a:pt x="220980" y="92709"/>
                  </a:lnTo>
                  <a:lnTo>
                    <a:pt x="228600" y="68581"/>
                  </a:lnTo>
                  <a:lnTo>
                    <a:pt x="231140" y="57150"/>
                  </a:lnTo>
                  <a:lnTo>
                    <a:pt x="233680" y="44450"/>
                  </a:lnTo>
                  <a:lnTo>
                    <a:pt x="234950" y="30481"/>
                  </a:lnTo>
                  <a:lnTo>
                    <a:pt x="233680" y="27940"/>
                  </a:lnTo>
                  <a:lnTo>
                    <a:pt x="229870" y="31750"/>
                  </a:lnTo>
                  <a:lnTo>
                    <a:pt x="224790" y="39370"/>
                  </a:lnTo>
                  <a:lnTo>
                    <a:pt x="222250" y="52070"/>
                  </a:lnTo>
                  <a:lnTo>
                    <a:pt x="219710" y="68581"/>
                  </a:lnTo>
                  <a:lnTo>
                    <a:pt x="218440" y="85090"/>
                  </a:lnTo>
                  <a:lnTo>
                    <a:pt x="218440" y="101600"/>
                  </a:lnTo>
                  <a:lnTo>
                    <a:pt x="217170" y="132081"/>
                  </a:lnTo>
                  <a:lnTo>
                    <a:pt x="218440" y="147320"/>
                  </a:lnTo>
                  <a:lnTo>
                    <a:pt x="222250" y="163831"/>
                  </a:lnTo>
                  <a:lnTo>
                    <a:pt x="227330" y="181609"/>
                  </a:lnTo>
                  <a:lnTo>
                    <a:pt x="233680" y="194309"/>
                  </a:lnTo>
                  <a:lnTo>
                    <a:pt x="238760" y="205740"/>
                  </a:lnTo>
                  <a:lnTo>
                    <a:pt x="245110" y="215900"/>
                  </a:lnTo>
                  <a:lnTo>
                    <a:pt x="254000" y="223520"/>
                  </a:lnTo>
                  <a:lnTo>
                    <a:pt x="265430" y="229870"/>
                  </a:lnTo>
                  <a:lnTo>
                    <a:pt x="300990" y="246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6038850" y="20699730"/>
              <a:ext cx="57151" cy="231141"/>
            </a:xfrm>
            <a:custGeom>
              <a:avLst/>
              <a:gdLst/>
              <a:ahLst/>
              <a:cxnLst/>
              <a:rect l="0" t="0" r="0" b="0"/>
              <a:pathLst>
                <a:path w="57151" h="231141">
                  <a:moveTo>
                    <a:pt x="57150" y="0"/>
                  </a:moveTo>
                  <a:lnTo>
                    <a:pt x="45720" y="16509"/>
                  </a:lnTo>
                  <a:lnTo>
                    <a:pt x="41910" y="25400"/>
                  </a:lnTo>
                  <a:lnTo>
                    <a:pt x="36830" y="34290"/>
                  </a:lnTo>
                  <a:lnTo>
                    <a:pt x="33020" y="43181"/>
                  </a:lnTo>
                  <a:lnTo>
                    <a:pt x="29210" y="54609"/>
                  </a:lnTo>
                  <a:lnTo>
                    <a:pt x="25400" y="67309"/>
                  </a:lnTo>
                  <a:lnTo>
                    <a:pt x="19050" y="91440"/>
                  </a:lnTo>
                  <a:lnTo>
                    <a:pt x="7620" y="125731"/>
                  </a:lnTo>
                  <a:lnTo>
                    <a:pt x="1270" y="147320"/>
                  </a:lnTo>
                  <a:lnTo>
                    <a:pt x="0" y="161290"/>
                  </a:lnTo>
                  <a:lnTo>
                    <a:pt x="0" y="177800"/>
                  </a:lnTo>
                  <a:lnTo>
                    <a:pt x="508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6191250" y="20552411"/>
              <a:ext cx="10161" cy="10160"/>
            </a:xfrm>
            <a:custGeom>
              <a:avLst/>
              <a:gdLst/>
              <a:ahLst/>
              <a:cxnLst/>
              <a:rect l="0" t="0" r="0" b="0"/>
              <a:pathLst>
                <a:path w="10161" h="10160">
                  <a:moveTo>
                    <a:pt x="0" y="10159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6216650" y="20664170"/>
              <a:ext cx="237491" cy="494031"/>
            </a:xfrm>
            <a:custGeom>
              <a:avLst/>
              <a:gdLst/>
              <a:ahLst/>
              <a:cxnLst/>
              <a:rect l="0" t="0" r="0" b="0"/>
              <a:pathLst>
                <a:path w="237491" h="494031">
                  <a:moveTo>
                    <a:pt x="237490" y="25400"/>
                  </a:moveTo>
                  <a:lnTo>
                    <a:pt x="220980" y="13969"/>
                  </a:lnTo>
                  <a:lnTo>
                    <a:pt x="212090" y="8891"/>
                  </a:lnTo>
                  <a:lnTo>
                    <a:pt x="203200" y="5080"/>
                  </a:lnTo>
                  <a:lnTo>
                    <a:pt x="193040" y="1269"/>
                  </a:lnTo>
                  <a:lnTo>
                    <a:pt x="182880" y="0"/>
                  </a:lnTo>
                  <a:lnTo>
                    <a:pt x="172720" y="0"/>
                  </a:lnTo>
                  <a:lnTo>
                    <a:pt x="162560" y="1269"/>
                  </a:lnTo>
                  <a:lnTo>
                    <a:pt x="151130" y="3810"/>
                  </a:lnTo>
                  <a:lnTo>
                    <a:pt x="139700" y="8891"/>
                  </a:lnTo>
                  <a:lnTo>
                    <a:pt x="125730" y="13969"/>
                  </a:lnTo>
                  <a:lnTo>
                    <a:pt x="113030" y="21591"/>
                  </a:lnTo>
                  <a:lnTo>
                    <a:pt x="99060" y="29210"/>
                  </a:lnTo>
                  <a:lnTo>
                    <a:pt x="86360" y="38100"/>
                  </a:lnTo>
                  <a:lnTo>
                    <a:pt x="72390" y="49530"/>
                  </a:lnTo>
                  <a:lnTo>
                    <a:pt x="58420" y="60960"/>
                  </a:lnTo>
                  <a:lnTo>
                    <a:pt x="44450" y="73660"/>
                  </a:lnTo>
                  <a:lnTo>
                    <a:pt x="33020" y="86360"/>
                  </a:lnTo>
                  <a:lnTo>
                    <a:pt x="22860" y="100330"/>
                  </a:lnTo>
                  <a:lnTo>
                    <a:pt x="12700" y="113030"/>
                  </a:lnTo>
                  <a:lnTo>
                    <a:pt x="7620" y="127000"/>
                  </a:lnTo>
                  <a:lnTo>
                    <a:pt x="3810" y="140969"/>
                  </a:lnTo>
                  <a:lnTo>
                    <a:pt x="0" y="154941"/>
                  </a:lnTo>
                  <a:lnTo>
                    <a:pt x="0" y="170180"/>
                  </a:lnTo>
                  <a:lnTo>
                    <a:pt x="1270" y="185419"/>
                  </a:lnTo>
                  <a:lnTo>
                    <a:pt x="2540" y="201930"/>
                  </a:lnTo>
                  <a:lnTo>
                    <a:pt x="8890" y="213360"/>
                  </a:lnTo>
                  <a:lnTo>
                    <a:pt x="20320" y="220980"/>
                  </a:lnTo>
                  <a:lnTo>
                    <a:pt x="33020" y="226060"/>
                  </a:lnTo>
                  <a:lnTo>
                    <a:pt x="45720" y="226060"/>
                  </a:lnTo>
                  <a:lnTo>
                    <a:pt x="59690" y="224791"/>
                  </a:lnTo>
                  <a:lnTo>
                    <a:pt x="73660" y="220980"/>
                  </a:lnTo>
                  <a:lnTo>
                    <a:pt x="85090" y="217169"/>
                  </a:lnTo>
                  <a:lnTo>
                    <a:pt x="97790" y="210819"/>
                  </a:lnTo>
                  <a:lnTo>
                    <a:pt x="109220" y="205741"/>
                  </a:lnTo>
                  <a:lnTo>
                    <a:pt x="120650" y="198119"/>
                  </a:lnTo>
                  <a:lnTo>
                    <a:pt x="130810" y="189230"/>
                  </a:lnTo>
                  <a:lnTo>
                    <a:pt x="142240" y="180341"/>
                  </a:lnTo>
                  <a:lnTo>
                    <a:pt x="152400" y="170180"/>
                  </a:lnTo>
                  <a:lnTo>
                    <a:pt x="173990" y="149860"/>
                  </a:lnTo>
                  <a:lnTo>
                    <a:pt x="182880" y="139700"/>
                  </a:lnTo>
                  <a:lnTo>
                    <a:pt x="191770" y="129541"/>
                  </a:lnTo>
                  <a:lnTo>
                    <a:pt x="200660" y="119380"/>
                  </a:lnTo>
                  <a:lnTo>
                    <a:pt x="207010" y="109219"/>
                  </a:lnTo>
                  <a:lnTo>
                    <a:pt x="212090" y="99060"/>
                  </a:lnTo>
                  <a:lnTo>
                    <a:pt x="217170" y="87630"/>
                  </a:lnTo>
                  <a:lnTo>
                    <a:pt x="220980" y="77469"/>
                  </a:lnTo>
                  <a:lnTo>
                    <a:pt x="226060" y="67310"/>
                  </a:lnTo>
                  <a:lnTo>
                    <a:pt x="231140" y="53341"/>
                  </a:lnTo>
                  <a:lnTo>
                    <a:pt x="227330" y="64769"/>
                  </a:lnTo>
                  <a:lnTo>
                    <a:pt x="222250" y="81280"/>
                  </a:lnTo>
                  <a:lnTo>
                    <a:pt x="219710" y="91441"/>
                  </a:lnTo>
                  <a:lnTo>
                    <a:pt x="218440" y="102869"/>
                  </a:lnTo>
                  <a:lnTo>
                    <a:pt x="218440" y="115569"/>
                  </a:lnTo>
                  <a:lnTo>
                    <a:pt x="217170" y="128269"/>
                  </a:lnTo>
                  <a:lnTo>
                    <a:pt x="217170" y="156210"/>
                  </a:lnTo>
                  <a:lnTo>
                    <a:pt x="215900" y="259080"/>
                  </a:lnTo>
                  <a:lnTo>
                    <a:pt x="214630" y="278130"/>
                  </a:lnTo>
                  <a:lnTo>
                    <a:pt x="213360" y="297180"/>
                  </a:lnTo>
                  <a:lnTo>
                    <a:pt x="210820" y="314960"/>
                  </a:lnTo>
                  <a:lnTo>
                    <a:pt x="204470" y="350519"/>
                  </a:lnTo>
                  <a:lnTo>
                    <a:pt x="201930" y="368300"/>
                  </a:lnTo>
                  <a:lnTo>
                    <a:pt x="196850" y="384810"/>
                  </a:lnTo>
                  <a:lnTo>
                    <a:pt x="191770" y="400050"/>
                  </a:lnTo>
                  <a:lnTo>
                    <a:pt x="185420" y="415291"/>
                  </a:lnTo>
                  <a:lnTo>
                    <a:pt x="179070" y="429260"/>
                  </a:lnTo>
                  <a:lnTo>
                    <a:pt x="172720" y="441960"/>
                  </a:lnTo>
                  <a:lnTo>
                    <a:pt x="166370" y="453391"/>
                  </a:lnTo>
                  <a:lnTo>
                    <a:pt x="158750" y="463550"/>
                  </a:lnTo>
                  <a:lnTo>
                    <a:pt x="149860" y="473710"/>
                  </a:lnTo>
                  <a:lnTo>
                    <a:pt x="139700" y="481330"/>
                  </a:lnTo>
                  <a:lnTo>
                    <a:pt x="128270" y="487680"/>
                  </a:lnTo>
                  <a:lnTo>
                    <a:pt x="114300" y="491491"/>
                  </a:lnTo>
                  <a:lnTo>
                    <a:pt x="99060" y="494030"/>
                  </a:lnTo>
                  <a:lnTo>
                    <a:pt x="85090" y="494030"/>
                  </a:lnTo>
                  <a:lnTo>
                    <a:pt x="72390" y="492760"/>
                  </a:lnTo>
                  <a:lnTo>
                    <a:pt x="60960" y="491491"/>
                  </a:lnTo>
                  <a:lnTo>
                    <a:pt x="50800" y="485141"/>
                  </a:lnTo>
                  <a:lnTo>
                    <a:pt x="41910" y="473710"/>
                  </a:lnTo>
                  <a:lnTo>
                    <a:pt x="33020" y="461010"/>
                  </a:lnTo>
                  <a:lnTo>
                    <a:pt x="27940" y="448310"/>
                  </a:lnTo>
                  <a:lnTo>
                    <a:pt x="24130" y="434341"/>
                  </a:lnTo>
                  <a:lnTo>
                    <a:pt x="1651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6572250" y="20687030"/>
              <a:ext cx="186691" cy="200660"/>
            </a:xfrm>
            <a:custGeom>
              <a:avLst/>
              <a:gdLst/>
              <a:ahLst/>
              <a:cxnLst/>
              <a:rect l="0" t="0" r="0" b="0"/>
              <a:pathLst>
                <a:path w="186691" h="200660">
                  <a:moveTo>
                    <a:pt x="19050" y="33020"/>
                  </a:moveTo>
                  <a:lnTo>
                    <a:pt x="12700" y="50800"/>
                  </a:lnTo>
                  <a:lnTo>
                    <a:pt x="10160" y="62231"/>
                  </a:lnTo>
                  <a:lnTo>
                    <a:pt x="7620" y="77470"/>
                  </a:lnTo>
                  <a:lnTo>
                    <a:pt x="3810" y="93981"/>
                  </a:lnTo>
                  <a:lnTo>
                    <a:pt x="1270" y="113031"/>
                  </a:lnTo>
                  <a:lnTo>
                    <a:pt x="0" y="132081"/>
                  </a:lnTo>
                  <a:lnTo>
                    <a:pt x="0" y="152400"/>
                  </a:lnTo>
                  <a:lnTo>
                    <a:pt x="0" y="168909"/>
                  </a:lnTo>
                  <a:lnTo>
                    <a:pt x="1270" y="182881"/>
                  </a:lnTo>
                  <a:lnTo>
                    <a:pt x="3810" y="196850"/>
                  </a:lnTo>
                  <a:lnTo>
                    <a:pt x="5080" y="200659"/>
                  </a:lnTo>
                  <a:lnTo>
                    <a:pt x="6350" y="199390"/>
                  </a:lnTo>
                  <a:lnTo>
                    <a:pt x="6350" y="193040"/>
                  </a:lnTo>
                  <a:lnTo>
                    <a:pt x="10160" y="167640"/>
                  </a:lnTo>
                  <a:lnTo>
                    <a:pt x="12700" y="151131"/>
                  </a:lnTo>
                  <a:lnTo>
                    <a:pt x="16510" y="134620"/>
                  </a:lnTo>
                  <a:lnTo>
                    <a:pt x="22860" y="105409"/>
                  </a:lnTo>
                  <a:lnTo>
                    <a:pt x="27940" y="90170"/>
                  </a:lnTo>
                  <a:lnTo>
                    <a:pt x="35560" y="76200"/>
                  </a:lnTo>
                  <a:lnTo>
                    <a:pt x="44450" y="62231"/>
                  </a:lnTo>
                  <a:lnTo>
                    <a:pt x="59690" y="36831"/>
                  </a:lnTo>
                  <a:lnTo>
                    <a:pt x="67310" y="25400"/>
                  </a:lnTo>
                  <a:lnTo>
                    <a:pt x="74930" y="16509"/>
                  </a:lnTo>
                  <a:lnTo>
                    <a:pt x="85090" y="8890"/>
                  </a:lnTo>
                  <a:lnTo>
                    <a:pt x="93980" y="3809"/>
                  </a:lnTo>
                  <a:lnTo>
                    <a:pt x="105410" y="0"/>
                  </a:lnTo>
                  <a:lnTo>
                    <a:pt x="116840" y="0"/>
                  </a:lnTo>
                  <a:lnTo>
                    <a:pt x="129540" y="0"/>
                  </a:lnTo>
                  <a:lnTo>
                    <a:pt x="139700" y="6350"/>
                  </a:lnTo>
                  <a:lnTo>
                    <a:pt x="147320" y="16509"/>
                  </a:lnTo>
                  <a:lnTo>
                    <a:pt x="153670" y="29209"/>
                  </a:lnTo>
                  <a:lnTo>
                    <a:pt x="158750" y="41909"/>
                  </a:lnTo>
                  <a:lnTo>
                    <a:pt x="163830" y="53340"/>
                  </a:lnTo>
                  <a:lnTo>
                    <a:pt x="167640" y="63500"/>
                  </a:lnTo>
                  <a:lnTo>
                    <a:pt x="170180" y="76200"/>
                  </a:lnTo>
                  <a:lnTo>
                    <a:pt x="172720" y="88900"/>
                  </a:lnTo>
                  <a:lnTo>
                    <a:pt x="173990" y="101600"/>
                  </a:lnTo>
                  <a:lnTo>
                    <a:pt x="175260" y="115570"/>
                  </a:lnTo>
                  <a:lnTo>
                    <a:pt x="175260" y="143509"/>
                  </a:lnTo>
                  <a:lnTo>
                    <a:pt x="177800" y="156209"/>
                  </a:lnTo>
                  <a:lnTo>
                    <a:pt x="179070" y="167640"/>
                  </a:lnTo>
                  <a:lnTo>
                    <a:pt x="18669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7023100" y="20552411"/>
              <a:ext cx="52071" cy="52070"/>
            </a:xfrm>
            <a:custGeom>
              <a:avLst/>
              <a:gdLst/>
              <a:ahLst/>
              <a:cxnLst/>
              <a:rect l="0" t="0" r="0" b="0"/>
              <a:pathLst>
                <a:path w="52071" h="52070">
                  <a:moveTo>
                    <a:pt x="52070" y="0"/>
                  </a:moveTo>
                  <a:lnTo>
                    <a:pt x="0" y="5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7053580" y="20604480"/>
              <a:ext cx="95251" cy="85091"/>
            </a:xfrm>
            <a:custGeom>
              <a:avLst/>
              <a:gdLst/>
              <a:ahLst/>
              <a:cxnLst/>
              <a:rect l="0" t="0" r="0" b="0"/>
              <a:pathLst>
                <a:path w="95251" h="85091">
                  <a:moveTo>
                    <a:pt x="95250" y="0"/>
                  </a:moveTo>
                  <a:lnTo>
                    <a:pt x="78740" y="11431"/>
                  </a:lnTo>
                  <a:lnTo>
                    <a:pt x="71120" y="17781"/>
                  </a:lnTo>
                  <a:lnTo>
                    <a:pt x="63500" y="26670"/>
                  </a:lnTo>
                  <a:lnTo>
                    <a:pt x="57150" y="35559"/>
                  </a:lnTo>
                  <a:lnTo>
                    <a:pt x="48260" y="44450"/>
                  </a:lnTo>
                  <a:lnTo>
                    <a:pt x="39370" y="54609"/>
                  </a:ln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1410970" y="21268689"/>
            <a:ext cx="4116071" cy="683262"/>
            <a:chOff x="1410970" y="21268689"/>
            <a:chExt cx="4116071" cy="683262"/>
          </a:xfrm>
        </p:grpSpPr>
        <p:sp>
          <p:nvSpPr>
            <p:cNvPr id="665" name="Freeform 664"/>
            <p:cNvSpPr/>
            <p:nvPr/>
          </p:nvSpPr>
          <p:spPr>
            <a:xfrm>
              <a:off x="1410970" y="21451570"/>
              <a:ext cx="400051" cy="486411"/>
            </a:xfrm>
            <a:custGeom>
              <a:avLst/>
              <a:gdLst/>
              <a:ahLst/>
              <a:cxnLst/>
              <a:rect l="0" t="0" r="0" b="0"/>
              <a:pathLst>
                <a:path w="400051" h="486411">
                  <a:moveTo>
                    <a:pt x="41910" y="205741"/>
                  </a:moveTo>
                  <a:lnTo>
                    <a:pt x="36830" y="222250"/>
                  </a:lnTo>
                  <a:lnTo>
                    <a:pt x="33020" y="232410"/>
                  </a:lnTo>
                  <a:lnTo>
                    <a:pt x="24130" y="266700"/>
                  </a:lnTo>
                  <a:lnTo>
                    <a:pt x="17780" y="289560"/>
                  </a:lnTo>
                  <a:lnTo>
                    <a:pt x="13970" y="303530"/>
                  </a:lnTo>
                  <a:lnTo>
                    <a:pt x="10160" y="320041"/>
                  </a:lnTo>
                  <a:lnTo>
                    <a:pt x="6350" y="337819"/>
                  </a:lnTo>
                  <a:lnTo>
                    <a:pt x="5080" y="356869"/>
                  </a:lnTo>
                  <a:lnTo>
                    <a:pt x="2540" y="374650"/>
                  </a:lnTo>
                  <a:lnTo>
                    <a:pt x="2540" y="391160"/>
                  </a:lnTo>
                  <a:lnTo>
                    <a:pt x="1270" y="424180"/>
                  </a:lnTo>
                  <a:lnTo>
                    <a:pt x="0" y="439419"/>
                  </a:lnTo>
                  <a:lnTo>
                    <a:pt x="1270" y="453391"/>
                  </a:lnTo>
                  <a:lnTo>
                    <a:pt x="3810" y="468630"/>
                  </a:lnTo>
                  <a:lnTo>
                    <a:pt x="5080" y="482600"/>
                  </a:lnTo>
                  <a:lnTo>
                    <a:pt x="10160" y="486410"/>
                  </a:lnTo>
                  <a:lnTo>
                    <a:pt x="13970" y="482600"/>
                  </a:lnTo>
                  <a:lnTo>
                    <a:pt x="20320" y="474980"/>
                  </a:lnTo>
                  <a:lnTo>
                    <a:pt x="25400" y="463550"/>
                  </a:lnTo>
                  <a:lnTo>
                    <a:pt x="29210" y="450850"/>
                  </a:lnTo>
                  <a:lnTo>
                    <a:pt x="34290" y="435610"/>
                  </a:lnTo>
                  <a:lnTo>
                    <a:pt x="38100" y="419100"/>
                  </a:lnTo>
                  <a:lnTo>
                    <a:pt x="41910" y="400050"/>
                  </a:lnTo>
                  <a:lnTo>
                    <a:pt x="45720" y="381000"/>
                  </a:lnTo>
                  <a:lnTo>
                    <a:pt x="52070" y="337819"/>
                  </a:lnTo>
                  <a:lnTo>
                    <a:pt x="59690" y="290830"/>
                  </a:lnTo>
                  <a:lnTo>
                    <a:pt x="73660" y="190500"/>
                  </a:lnTo>
                  <a:lnTo>
                    <a:pt x="77470" y="167641"/>
                  </a:lnTo>
                  <a:lnTo>
                    <a:pt x="81280" y="144780"/>
                  </a:lnTo>
                  <a:lnTo>
                    <a:pt x="87630" y="123191"/>
                  </a:lnTo>
                  <a:lnTo>
                    <a:pt x="92710" y="101600"/>
                  </a:lnTo>
                  <a:lnTo>
                    <a:pt x="99060" y="81280"/>
                  </a:lnTo>
                  <a:lnTo>
                    <a:pt x="106680" y="62230"/>
                  </a:lnTo>
                  <a:lnTo>
                    <a:pt x="113030" y="43180"/>
                  </a:lnTo>
                  <a:lnTo>
                    <a:pt x="120650" y="29210"/>
                  </a:lnTo>
                  <a:lnTo>
                    <a:pt x="129540" y="16510"/>
                  </a:lnTo>
                  <a:lnTo>
                    <a:pt x="138430" y="6350"/>
                  </a:lnTo>
                  <a:lnTo>
                    <a:pt x="147320" y="1269"/>
                  </a:lnTo>
                  <a:lnTo>
                    <a:pt x="156210" y="0"/>
                  </a:lnTo>
                  <a:lnTo>
                    <a:pt x="163830" y="2541"/>
                  </a:lnTo>
                  <a:lnTo>
                    <a:pt x="171450" y="8891"/>
                  </a:lnTo>
                  <a:lnTo>
                    <a:pt x="177800" y="20319"/>
                  </a:lnTo>
                  <a:lnTo>
                    <a:pt x="185420" y="33019"/>
                  </a:lnTo>
                  <a:lnTo>
                    <a:pt x="191770" y="48260"/>
                  </a:lnTo>
                  <a:lnTo>
                    <a:pt x="196850" y="66041"/>
                  </a:lnTo>
                  <a:lnTo>
                    <a:pt x="200660" y="85091"/>
                  </a:lnTo>
                  <a:lnTo>
                    <a:pt x="205740" y="105410"/>
                  </a:lnTo>
                  <a:lnTo>
                    <a:pt x="213360" y="149860"/>
                  </a:lnTo>
                  <a:lnTo>
                    <a:pt x="224790" y="215900"/>
                  </a:lnTo>
                  <a:lnTo>
                    <a:pt x="226060" y="237491"/>
                  </a:lnTo>
                  <a:lnTo>
                    <a:pt x="228600" y="257810"/>
                  </a:lnTo>
                  <a:lnTo>
                    <a:pt x="229870" y="279400"/>
                  </a:lnTo>
                  <a:lnTo>
                    <a:pt x="231140" y="299719"/>
                  </a:lnTo>
                  <a:lnTo>
                    <a:pt x="233680" y="318769"/>
                  </a:lnTo>
                  <a:lnTo>
                    <a:pt x="236220" y="337819"/>
                  </a:lnTo>
                  <a:lnTo>
                    <a:pt x="240030" y="354330"/>
                  </a:lnTo>
                  <a:lnTo>
                    <a:pt x="242570" y="370841"/>
                  </a:lnTo>
                  <a:lnTo>
                    <a:pt x="246380" y="386080"/>
                  </a:lnTo>
                  <a:lnTo>
                    <a:pt x="248920" y="389891"/>
                  </a:lnTo>
                  <a:lnTo>
                    <a:pt x="252730" y="387350"/>
                  </a:lnTo>
                  <a:lnTo>
                    <a:pt x="256540" y="379730"/>
                  </a:lnTo>
                  <a:lnTo>
                    <a:pt x="259080" y="368300"/>
                  </a:lnTo>
                  <a:lnTo>
                    <a:pt x="262890" y="355600"/>
                  </a:lnTo>
                  <a:lnTo>
                    <a:pt x="266700" y="340360"/>
                  </a:lnTo>
                  <a:lnTo>
                    <a:pt x="269240" y="323850"/>
                  </a:lnTo>
                  <a:lnTo>
                    <a:pt x="270510" y="306069"/>
                  </a:lnTo>
                  <a:lnTo>
                    <a:pt x="271780" y="287019"/>
                  </a:lnTo>
                  <a:lnTo>
                    <a:pt x="273050" y="265430"/>
                  </a:lnTo>
                  <a:lnTo>
                    <a:pt x="278130" y="220980"/>
                  </a:lnTo>
                  <a:lnTo>
                    <a:pt x="280670" y="196850"/>
                  </a:lnTo>
                  <a:lnTo>
                    <a:pt x="281940" y="172719"/>
                  </a:lnTo>
                  <a:lnTo>
                    <a:pt x="281940" y="148591"/>
                  </a:lnTo>
                  <a:lnTo>
                    <a:pt x="284480" y="127000"/>
                  </a:lnTo>
                  <a:lnTo>
                    <a:pt x="287020" y="106680"/>
                  </a:lnTo>
                  <a:lnTo>
                    <a:pt x="289560" y="87630"/>
                  </a:lnTo>
                  <a:lnTo>
                    <a:pt x="292100" y="71119"/>
                  </a:lnTo>
                  <a:lnTo>
                    <a:pt x="295910" y="55880"/>
                  </a:lnTo>
                  <a:lnTo>
                    <a:pt x="298450" y="43180"/>
                  </a:lnTo>
                  <a:lnTo>
                    <a:pt x="306070" y="36830"/>
                  </a:lnTo>
                  <a:lnTo>
                    <a:pt x="314960" y="34291"/>
                  </a:lnTo>
                  <a:lnTo>
                    <a:pt x="325120" y="35560"/>
                  </a:lnTo>
                  <a:lnTo>
                    <a:pt x="334010" y="40641"/>
                  </a:lnTo>
                  <a:lnTo>
                    <a:pt x="340360" y="49530"/>
                  </a:lnTo>
                  <a:lnTo>
                    <a:pt x="346710" y="59691"/>
                  </a:lnTo>
                  <a:lnTo>
                    <a:pt x="351790" y="72391"/>
                  </a:lnTo>
                  <a:lnTo>
                    <a:pt x="355600" y="86360"/>
                  </a:lnTo>
                  <a:lnTo>
                    <a:pt x="359410" y="101600"/>
                  </a:lnTo>
                  <a:lnTo>
                    <a:pt x="365760" y="118110"/>
                  </a:lnTo>
                  <a:lnTo>
                    <a:pt x="370840" y="134619"/>
                  </a:lnTo>
                  <a:lnTo>
                    <a:pt x="377190" y="151130"/>
                  </a:lnTo>
                  <a:lnTo>
                    <a:pt x="381000" y="167641"/>
                  </a:lnTo>
                  <a:lnTo>
                    <a:pt x="383540" y="182880"/>
                  </a:lnTo>
                  <a:lnTo>
                    <a:pt x="386080" y="196850"/>
                  </a:lnTo>
                  <a:lnTo>
                    <a:pt x="388620" y="212091"/>
                  </a:lnTo>
                  <a:lnTo>
                    <a:pt x="391160" y="226060"/>
                  </a:lnTo>
                  <a:lnTo>
                    <a:pt x="400050" y="269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1902460" y="21394420"/>
              <a:ext cx="151131" cy="242570"/>
            </a:xfrm>
            <a:custGeom>
              <a:avLst/>
              <a:gdLst/>
              <a:ahLst/>
              <a:cxnLst/>
              <a:rect l="0" t="0" r="0" b="0"/>
              <a:pathLst>
                <a:path w="151131" h="242570">
                  <a:moveTo>
                    <a:pt x="151130" y="0"/>
                  </a:moveTo>
                  <a:lnTo>
                    <a:pt x="128270" y="5080"/>
                  </a:lnTo>
                  <a:lnTo>
                    <a:pt x="118110" y="10160"/>
                  </a:lnTo>
                  <a:lnTo>
                    <a:pt x="107950" y="13969"/>
                  </a:lnTo>
                  <a:lnTo>
                    <a:pt x="97790" y="20319"/>
                  </a:lnTo>
                  <a:lnTo>
                    <a:pt x="87630" y="27941"/>
                  </a:lnTo>
                  <a:lnTo>
                    <a:pt x="76200" y="35560"/>
                  </a:lnTo>
                  <a:lnTo>
                    <a:pt x="66040" y="44450"/>
                  </a:lnTo>
                  <a:lnTo>
                    <a:pt x="57150" y="54610"/>
                  </a:lnTo>
                  <a:lnTo>
                    <a:pt x="48260" y="64769"/>
                  </a:lnTo>
                  <a:lnTo>
                    <a:pt x="40640" y="74930"/>
                  </a:lnTo>
                  <a:lnTo>
                    <a:pt x="33020" y="85091"/>
                  </a:lnTo>
                  <a:lnTo>
                    <a:pt x="17780" y="105410"/>
                  </a:lnTo>
                  <a:lnTo>
                    <a:pt x="11430" y="116841"/>
                  </a:lnTo>
                  <a:lnTo>
                    <a:pt x="6350" y="129541"/>
                  </a:lnTo>
                  <a:lnTo>
                    <a:pt x="2540" y="142241"/>
                  </a:lnTo>
                  <a:lnTo>
                    <a:pt x="0" y="154941"/>
                  </a:lnTo>
                  <a:lnTo>
                    <a:pt x="0" y="166369"/>
                  </a:lnTo>
                  <a:lnTo>
                    <a:pt x="1270" y="177800"/>
                  </a:lnTo>
                  <a:lnTo>
                    <a:pt x="5080" y="189230"/>
                  </a:lnTo>
                  <a:lnTo>
                    <a:pt x="11430" y="201930"/>
                  </a:lnTo>
                  <a:lnTo>
                    <a:pt x="6604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2117090" y="21384261"/>
              <a:ext cx="162561" cy="415290"/>
            </a:xfrm>
            <a:custGeom>
              <a:avLst/>
              <a:gdLst/>
              <a:ahLst/>
              <a:cxnLst/>
              <a:rect l="0" t="0" r="0" b="0"/>
              <a:pathLst>
                <a:path w="162561" h="415290">
                  <a:moveTo>
                    <a:pt x="146050" y="0"/>
                  </a:moveTo>
                  <a:lnTo>
                    <a:pt x="152400" y="21589"/>
                  </a:lnTo>
                  <a:lnTo>
                    <a:pt x="152400" y="31750"/>
                  </a:lnTo>
                  <a:lnTo>
                    <a:pt x="151130" y="41909"/>
                  </a:lnTo>
                  <a:lnTo>
                    <a:pt x="149860" y="52069"/>
                  </a:lnTo>
                  <a:lnTo>
                    <a:pt x="149860" y="64769"/>
                  </a:lnTo>
                  <a:lnTo>
                    <a:pt x="151130" y="76200"/>
                  </a:lnTo>
                  <a:lnTo>
                    <a:pt x="153670" y="90169"/>
                  </a:lnTo>
                  <a:lnTo>
                    <a:pt x="156210" y="93978"/>
                  </a:lnTo>
                  <a:lnTo>
                    <a:pt x="158750" y="91439"/>
                  </a:lnTo>
                  <a:lnTo>
                    <a:pt x="161290" y="85089"/>
                  </a:lnTo>
                  <a:lnTo>
                    <a:pt x="162560" y="77469"/>
                  </a:lnTo>
                  <a:lnTo>
                    <a:pt x="161290" y="69850"/>
                  </a:lnTo>
                  <a:lnTo>
                    <a:pt x="160020" y="59689"/>
                  </a:lnTo>
                  <a:lnTo>
                    <a:pt x="156210" y="50800"/>
                  </a:lnTo>
                  <a:lnTo>
                    <a:pt x="152400" y="40639"/>
                  </a:lnTo>
                  <a:lnTo>
                    <a:pt x="147320" y="30478"/>
                  </a:lnTo>
                  <a:lnTo>
                    <a:pt x="138430" y="25400"/>
                  </a:lnTo>
                  <a:lnTo>
                    <a:pt x="128270" y="22859"/>
                  </a:lnTo>
                  <a:lnTo>
                    <a:pt x="116840" y="21589"/>
                  </a:lnTo>
                  <a:lnTo>
                    <a:pt x="106680" y="24128"/>
                  </a:lnTo>
                  <a:lnTo>
                    <a:pt x="97790" y="27939"/>
                  </a:lnTo>
                  <a:lnTo>
                    <a:pt x="88900" y="31750"/>
                  </a:lnTo>
                  <a:lnTo>
                    <a:pt x="81280" y="39369"/>
                  </a:lnTo>
                  <a:lnTo>
                    <a:pt x="73660" y="46989"/>
                  </a:lnTo>
                  <a:lnTo>
                    <a:pt x="66040" y="55878"/>
                  </a:lnTo>
                  <a:lnTo>
                    <a:pt x="59690" y="67309"/>
                  </a:lnTo>
                  <a:lnTo>
                    <a:pt x="52070" y="81278"/>
                  </a:lnTo>
                  <a:lnTo>
                    <a:pt x="44450" y="96519"/>
                  </a:lnTo>
                  <a:lnTo>
                    <a:pt x="38100" y="113028"/>
                  </a:lnTo>
                  <a:lnTo>
                    <a:pt x="30480" y="130809"/>
                  </a:lnTo>
                  <a:lnTo>
                    <a:pt x="24130" y="151128"/>
                  </a:lnTo>
                  <a:lnTo>
                    <a:pt x="17780" y="170178"/>
                  </a:lnTo>
                  <a:lnTo>
                    <a:pt x="12700" y="190500"/>
                  </a:lnTo>
                  <a:lnTo>
                    <a:pt x="8890" y="210819"/>
                  </a:lnTo>
                  <a:lnTo>
                    <a:pt x="5080" y="232409"/>
                  </a:lnTo>
                  <a:lnTo>
                    <a:pt x="3810" y="252728"/>
                  </a:lnTo>
                  <a:lnTo>
                    <a:pt x="1270" y="274319"/>
                  </a:lnTo>
                  <a:lnTo>
                    <a:pt x="0" y="312419"/>
                  </a:lnTo>
                  <a:lnTo>
                    <a:pt x="0" y="331469"/>
                  </a:lnTo>
                  <a:lnTo>
                    <a:pt x="1270" y="346709"/>
                  </a:lnTo>
                  <a:lnTo>
                    <a:pt x="2540" y="360678"/>
                  </a:lnTo>
                  <a:lnTo>
                    <a:pt x="5080" y="373378"/>
                  </a:lnTo>
                  <a:lnTo>
                    <a:pt x="10160" y="384809"/>
                  </a:lnTo>
                  <a:lnTo>
                    <a:pt x="16510" y="394969"/>
                  </a:lnTo>
                  <a:lnTo>
                    <a:pt x="25400" y="403859"/>
                  </a:lnTo>
                  <a:lnTo>
                    <a:pt x="36830" y="408939"/>
                  </a:lnTo>
                  <a:lnTo>
                    <a:pt x="49530" y="412750"/>
                  </a:lnTo>
                  <a:lnTo>
                    <a:pt x="64770" y="415289"/>
                  </a:lnTo>
                  <a:lnTo>
                    <a:pt x="77470" y="414019"/>
                  </a:lnTo>
                  <a:lnTo>
                    <a:pt x="90170" y="408939"/>
                  </a:lnTo>
                  <a:lnTo>
                    <a:pt x="125730" y="388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2392680" y="21394420"/>
              <a:ext cx="49531" cy="431801"/>
            </a:xfrm>
            <a:custGeom>
              <a:avLst/>
              <a:gdLst/>
              <a:ahLst/>
              <a:cxnLst/>
              <a:rect l="0" t="0" r="0" b="0"/>
              <a:pathLst>
                <a:path w="49531" h="431801">
                  <a:moveTo>
                    <a:pt x="49530" y="0"/>
                  </a:moveTo>
                  <a:lnTo>
                    <a:pt x="44450" y="27941"/>
                  </a:lnTo>
                  <a:lnTo>
                    <a:pt x="41910" y="39369"/>
                  </a:lnTo>
                  <a:lnTo>
                    <a:pt x="38100" y="50800"/>
                  </a:lnTo>
                  <a:lnTo>
                    <a:pt x="35560" y="62230"/>
                  </a:lnTo>
                  <a:lnTo>
                    <a:pt x="33020" y="74930"/>
                  </a:lnTo>
                  <a:lnTo>
                    <a:pt x="31750" y="90169"/>
                  </a:lnTo>
                  <a:lnTo>
                    <a:pt x="30480" y="105410"/>
                  </a:lnTo>
                  <a:lnTo>
                    <a:pt x="29210" y="123191"/>
                  </a:lnTo>
                  <a:lnTo>
                    <a:pt x="24130" y="161291"/>
                  </a:lnTo>
                  <a:lnTo>
                    <a:pt x="13970" y="222250"/>
                  </a:lnTo>
                  <a:lnTo>
                    <a:pt x="12700" y="241300"/>
                  </a:lnTo>
                  <a:lnTo>
                    <a:pt x="10160" y="260350"/>
                  </a:lnTo>
                  <a:lnTo>
                    <a:pt x="10160" y="279400"/>
                  </a:lnTo>
                  <a:lnTo>
                    <a:pt x="7620" y="297180"/>
                  </a:lnTo>
                  <a:lnTo>
                    <a:pt x="5080" y="314960"/>
                  </a:lnTo>
                  <a:lnTo>
                    <a:pt x="2540" y="332741"/>
                  </a:lnTo>
                  <a:lnTo>
                    <a:pt x="1270" y="350519"/>
                  </a:lnTo>
                  <a:lnTo>
                    <a:pt x="0" y="368300"/>
                  </a:lnTo>
                  <a:lnTo>
                    <a:pt x="762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2515870" y="21536661"/>
              <a:ext cx="200661" cy="247651"/>
            </a:xfrm>
            <a:custGeom>
              <a:avLst/>
              <a:gdLst/>
              <a:ahLst/>
              <a:cxnLst/>
              <a:rect l="0" t="0" r="0" b="0"/>
              <a:pathLst>
                <a:path w="200661" h="247651">
                  <a:moveTo>
                    <a:pt x="0" y="88900"/>
                  </a:moveTo>
                  <a:lnTo>
                    <a:pt x="6350" y="111759"/>
                  </a:lnTo>
                  <a:lnTo>
                    <a:pt x="12700" y="119378"/>
                  </a:lnTo>
                  <a:lnTo>
                    <a:pt x="21590" y="125728"/>
                  </a:lnTo>
                  <a:lnTo>
                    <a:pt x="31750" y="130809"/>
                  </a:lnTo>
                  <a:lnTo>
                    <a:pt x="45720" y="133350"/>
                  </a:lnTo>
                  <a:lnTo>
                    <a:pt x="62230" y="134619"/>
                  </a:lnTo>
                  <a:lnTo>
                    <a:pt x="80010" y="133350"/>
                  </a:lnTo>
                  <a:lnTo>
                    <a:pt x="95250" y="130809"/>
                  </a:lnTo>
                  <a:lnTo>
                    <a:pt x="109220" y="125728"/>
                  </a:lnTo>
                  <a:lnTo>
                    <a:pt x="121920" y="120650"/>
                  </a:lnTo>
                  <a:lnTo>
                    <a:pt x="134620" y="115569"/>
                  </a:lnTo>
                  <a:lnTo>
                    <a:pt x="146050" y="109219"/>
                  </a:lnTo>
                  <a:lnTo>
                    <a:pt x="157480" y="102869"/>
                  </a:lnTo>
                  <a:lnTo>
                    <a:pt x="166370" y="95250"/>
                  </a:lnTo>
                  <a:lnTo>
                    <a:pt x="175260" y="88900"/>
                  </a:lnTo>
                  <a:lnTo>
                    <a:pt x="184150" y="82550"/>
                  </a:lnTo>
                  <a:lnTo>
                    <a:pt x="190500" y="71119"/>
                  </a:lnTo>
                  <a:lnTo>
                    <a:pt x="196850" y="58419"/>
                  </a:lnTo>
                  <a:lnTo>
                    <a:pt x="200660" y="44450"/>
                  </a:lnTo>
                  <a:lnTo>
                    <a:pt x="199390" y="33019"/>
                  </a:lnTo>
                  <a:lnTo>
                    <a:pt x="194310" y="22859"/>
                  </a:lnTo>
                  <a:lnTo>
                    <a:pt x="185420" y="12700"/>
                  </a:lnTo>
                  <a:lnTo>
                    <a:pt x="173990" y="6350"/>
                  </a:lnTo>
                  <a:lnTo>
                    <a:pt x="161290" y="2539"/>
                  </a:lnTo>
                  <a:lnTo>
                    <a:pt x="146050" y="0"/>
                  </a:lnTo>
                  <a:lnTo>
                    <a:pt x="132080" y="0"/>
                  </a:lnTo>
                  <a:lnTo>
                    <a:pt x="120650" y="3809"/>
                  </a:lnTo>
                  <a:lnTo>
                    <a:pt x="107950" y="7619"/>
                  </a:lnTo>
                  <a:lnTo>
                    <a:pt x="97790" y="13969"/>
                  </a:lnTo>
                  <a:lnTo>
                    <a:pt x="88900" y="21589"/>
                  </a:lnTo>
                  <a:lnTo>
                    <a:pt x="80010" y="30478"/>
                  </a:lnTo>
                  <a:lnTo>
                    <a:pt x="71120" y="40639"/>
                  </a:lnTo>
                  <a:lnTo>
                    <a:pt x="62230" y="52069"/>
                  </a:lnTo>
                  <a:lnTo>
                    <a:pt x="52070" y="64769"/>
                  </a:lnTo>
                  <a:lnTo>
                    <a:pt x="44450" y="78739"/>
                  </a:lnTo>
                  <a:lnTo>
                    <a:pt x="38100" y="93978"/>
                  </a:lnTo>
                  <a:lnTo>
                    <a:pt x="31750" y="110489"/>
                  </a:lnTo>
                  <a:lnTo>
                    <a:pt x="27940" y="125728"/>
                  </a:lnTo>
                  <a:lnTo>
                    <a:pt x="19050" y="154939"/>
                  </a:lnTo>
                  <a:lnTo>
                    <a:pt x="17780" y="167639"/>
                  </a:lnTo>
                  <a:lnTo>
                    <a:pt x="17780" y="180339"/>
                  </a:lnTo>
                  <a:lnTo>
                    <a:pt x="19050" y="191769"/>
                  </a:lnTo>
                  <a:lnTo>
                    <a:pt x="21590" y="203200"/>
                  </a:lnTo>
                  <a:lnTo>
                    <a:pt x="22860" y="214628"/>
                  </a:lnTo>
                  <a:lnTo>
                    <a:pt x="26670" y="226059"/>
                  </a:lnTo>
                  <a:lnTo>
                    <a:pt x="33020" y="233678"/>
                  </a:lnTo>
                  <a:lnTo>
                    <a:pt x="41910" y="241300"/>
                  </a:lnTo>
                  <a:lnTo>
                    <a:pt x="52070" y="246378"/>
                  </a:lnTo>
                  <a:lnTo>
                    <a:pt x="67310" y="247650"/>
                  </a:lnTo>
                  <a:lnTo>
                    <a:pt x="83820" y="246378"/>
                  </a:lnTo>
                  <a:lnTo>
                    <a:pt x="137160" y="236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2821940" y="21384261"/>
              <a:ext cx="52071" cy="378460"/>
            </a:xfrm>
            <a:custGeom>
              <a:avLst/>
              <a:gdLst/>
              <a:ahLst/>
              <a:cxnLst/>
              <a:rect l="0" t="0" r="0" b="0"/>
              <a:pathLst>
                <a:path w="52071" h="378460">
                  <a:moveTo>
                    <a:pt x="52070" y="0"/>
                  </a:moveTo>
                  <a:lnTo>
                    <a:pt x="46990" y="27939"/>
                  </a:lnTo>
                  <a:lnTo>
                    <a:pt x="45720" y="41909"/>
                  </a:lnTo>
                  <a:lnTo>
                    <a:pt x="44450" y="57150"/>
                  </a:lnTo>
                  <a:lnTo>
                    <a:pt x="43180" y="72389"/>
                  </a:lnTo>
                  <a:lnTo>
                    <a:pt x="40640" y="90169"/>
                  </a:lnTo>
                  <a:lnTo>
                    <a:pt x="36830" y="109219"/>
                  </a:lnTo>
                  <a:lnTo>
                    <a:pt x="30480" y="129539"/>
                  </a:lnTo>
                  <a:lnTo>
                    <a:pt x="27940" y="147319"/>
                  </a:lnTo>
                  <a:lnTo>
                    <a:pt x="25400" y="166369"/>
                  </a:lnTo>
                  <a:lnTo>
                    <a:pt x="24130" y="184150"/>
                  </a:lnTo>
                  <a:lnTo>
                    <a:pt x="21590" y="201928"/>
                  </a:lnTo>
                  <a:lnTo>
                    <a:pt x="19050" y="219709"/>
                  </a:lnTo>
                  <a:lnTo>
                    <a:pt x="16510" y="237489"/>
                  </a:lnTo>
                  <a:lnTo>
                    <a:pt x="12700" y="254000"/>
                  </a:lnTo>
                  <a:lnTo>
                    <a:pt x="6350" y="285750"/>
                  </a:lnTo>
                  <a:lnTo>
                    <a:pt x="3810" y="300989"/>
                  </a:lnTo>
                  <a:lnTo>
                    <a:pt x="2540" y="317500"/>
                  </a:lnTo>
                  <a:lnTo>
                    <a:pt x="0" y="378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2937510" y="21342350"/>
              <a:ext cx="105411" cy="452121"/>
            </a:xfrm>
            <a:custGeom>
              <a:avLst/>
              <a:gdLst/>
              <a:ahLst/>
              <a:cxnLst/>
              <a:rect l="0" t="0" r="0" b="0"/>
              <a:pathLst>
                <a:path w="105411" h="452121">
                  <a:moveTo>
                    <a:pt x="105410" y="0"/>
                  </a:moveTo>
                  <a:lnTo>
                    <a:pt x="99060" y="33020"/>
                  </a:lnTo>
                  <a:lnTo>
                    <a:pt x="95250" y="48261"/>
                  </a:lnTo>
                  <a:lnTo>
                    <a:pt x="90170" y="64770"/>
                  </a:lnTo>
                  <a:lnTo>
                    <a:pt x="85090" y="81280"/>
                  </a:lnTo>
                  <a:lnTo>
                    <a:pt x="80010" y="100330"/>
                  </a:lnTo>
                  <a:lnTo>
                    <a:pt x="74930" y="119380"/>
                  </a:lnTo>
                  <a:lnTo>
                    <a:pt x="71120" y="138430"/>
                  </a:lnTo>
                  <a:lnTo>
                    <a:pt x="66040" y="158750"/>
                  </a:lnTo>
                  <a:lnTo>
                    <a:pt x="60960" y="179070"/>
                  </a:lnTo>
                  <a:lnTo>
                    <a:pt x="48260" y="220980"/>
                  </a:lnTo>
                  <a:lnTo>
                    <a:pt x="34290" y="262889"/>
                  </a:lnTo>
                  <a:lnTo>
                    <a:pt x="29210" y="284480"/>
                  </a:lnTo>
                  <a:lnTo>
                    <a:pt x="24130" y="304800"/>
                  </a:lnTo>
                  <a:lnTo>
                    <a:pt x="15240" y="344170"/>
                  </a:lnTo>
                  <a:lnTo>
                    <a:pt x="7620" y="378461"/>
                  </a:lnTo>
                  <a:lnTo>
                    <a:pt x="5080" y="393700"/>
                  </a:lnTo>
                  <a:lnTo>
                    <a:pt x="3810" y="407670"/>
                  </a:lnTo>
                  <a:lnTo>
                    <a:pt x="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3100070" y="21515070"/>
              <a:ext cx="215901" cy="284481"/>
            </a:xfrm>
            <a:custGeom>
              <a:avLst/>
              <a:gdLst/>
              <a:ahLst/>
              <a:cxnLst/>
              <a:rect l="0" t="0" r="0" b="0"/>
              <a:pathLst>
                <a:path w="215901" h="284481">
                  <a:moveTo>
                    <a:pt x="215900" y="5080"/>
                  </a:moveTo>
                  <a:lnTo>
                    <a:pt x="199390" y="0"/>
                  </a:lnTo>
                  <a:lnTo>
                    <a:pt x="191770" y="0"/>
                  </a:lnTo>
                  <a:lnTo>
                    <a:pt x="181610" y="0"/>
                  </a:lnTo>
                  <a:lnTo>
                    <a:pt x="172720" y="2541"/>
                  </a:lnTo>
                  <a:lnTo>
                    <a:pt x="158750" y="6350"/>
                  </a:lnTo>
                  <a:lnTo>
                    <a:pt x="143510" y="13969"/>
                  </a:lnTo>
                  <a:lnTo>
                    <a:pt x="125730" y="21591"/>
                  </a:lnTo>
                  <a:lnTo>
                    <a:pt x="110490" y="30480"/>
                  </a:lnTo>
                  <a:lnTo>
                    <a:pt x="96520" y="39369"/>
                  </a:lnTo>
                  <a:lnTo>
                    <a:pt x="83820" y="49530"/>
                  </a:lnTo>
                  <a:lnTo>
                    <a:pt x="72390" y="60960"/>
                  </a:lnTo>
                  <a:lnTo>
                    <a:pt x="63500" y="72391"/>
                  </a:lnTo>
                  <a:lnTo>
                    <a:pt x="54610" y="85091"/>
                  </a:lnTo>
                  <a:lnTo>
                    <a:pt x="46990" y="100330"/>
                  </a:lnTo>
                  <a:lnTo>
                    <a:pt x="39370" y="115569"/>
                  </a:lnTo>
                  <a:lnTo>
                    <a:pt x="24130" y="147319"/>
                  </a:lnTo>
                  <a:lnTo>
                    <a:pt x="10160" y="176530"/>
                  </a:lnTo>
                  <a:lnTo>
                    <a:pt x="5080" y="190500"/>
                  </a:lnTo>
                  <a:lnTo>
                    <a:pt x="1270" y="205741"/>
                  </a:lnTo>
                  <a:lnTo>
                    <a:pt x="0" y="219710"/>
                  </a:lnTo>
                  <a:lnTo>
                    <a:pt x="0" y="234950"/>
                  </a:lnTo>
                  <a:lnTo>
                    <a:pt x="3810" y="250191"/>
                  </a:lnTo>
                  <a:lnTo>
                    <a:pt x="7620" y="267969"/>
                  </a:lnTo>
                  <a:lnTo>
                    <a:pt x="13970" y="276860"/>
                  </a:lnTo>
                  <a:lnTo>
                    <a:pt x="21590" y="283210"/>
                  </a:lnTo>
                  <a:lnTo>
                    <a:pt x="30480" y="284480"/>
                  </a:lnTo>
                  <a:lnTo>
                    <a:pt x="39370" y="284480"/>
                  </a:lnTo>
                  <a:lnTo>
                    <a:pt x="49530" y="281941"/>
                  </a:lnTo>
                  <a:lnTo>
                    <a:pt x="59690" y="276860"/>
                  </a:lnTo>
                  <a:lnTo>
                    <a:pt x="69850" y="269241"/>
                  </a:lnTo>
                  <a:lnTo>
                    <a:pt x="80010" y="260350"/>
                  </a:lnTo>
                  <a:lnTo>
                    <a:pt x="90170" y="248919"/>
                  </a:lnTo>
                  <a:lnTo>
                    <a:pt x="100330" y="237491"/>
                  </a:lnTo>
                  <a:lnTo>
                    <a:pt x="111760" y="224791"/>
                  </a:lnTo>
                  <a:lnTo>
                    <a:pt x="121920" y="210819"/>
                  </a:lnTo>
                  <a:lnTo>
                    <a:pt x="130810" y="196850"/>
                  </a:lnTo>
                  <a:lnTo>
                    <a:pt x="139700" y="180341"/>
                  </a:lnTo>
                  <a:lnTo>
                    <a:pt x="170180" y="119380"/>
                  </a:lnTo>
                  <a:lnTo>
                    <a:pt x="176530" y="104141"/>
                  </a:lnTo>
                  <a:lnTo>
                    <a:pt x="181610" y="87630"/>
                  </a:lnTo>
                  <a:lnTo>
                    <a:pt x="194310" y="39369"/>
                  </a:lnTo>
                  <a:lnTo>
                    <a:pt x="198120" y="25400"/>
                  </a:lnTo>
                  <a:lnTo>
                    <a:pt x="199390" y="19050"/>
                  </a:lnTo>
                  <a:lnTo>
                    <a:pt x="199390" y="17780"/>
                  </a:lnTo>
                  <a:lnTo>
                    <a:pt x="198120" y="20319"/>
                  </a:lnTo>
                  <a:lnTo>
                    <a:pt x="190500" y="43180"/>
                  </a:lnTo>
                  <a:lnTo>
                    <a:pt x="185420" y="58419"/>
                  </a:lnTo>
                  <a:lnTo>
                    <a:pt x="181610" y="76200"/>
                  </a:lnTo>
                  <a:lnTo>
                    <a:pt x="179070" y="95250"/>
                  </a:lnTo>
                  <a:lnTo>
                    <a:pt x="177800" y="114300"/>
                  </a:lnTo>
                  <a:lnTo>
                    <a:pt x="177800" y="134619"/>
                  </a:lnTo>
                  <a:lnTo>
                    <a:pt x="179070" y="154941"/>
                  </a:lnTo>
                  <a:lnTo>
                    <a:pt x="180340" y="175260"/>
                  </a:lnTo>
                  <a:lnTo>
                    <a:pt x="184150" y="191769"/>
                  </a:lnTo>
                  <a:lnTo>
                    <a:pt x="189230" y="204469"/>
                  </a:lnTo>
                  <a:lnTo>
                    <a:pt x="205740" y="237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3364230" y="21573489"/>
              <a:ext cx="236221" cy="262892"/>
            </a:xfrm>
            <a:custGeom>
              <a:avLst/>
              <a:gdLst/>
              <a:ahLst/>
              <a:cxnLst/>
              <a:rect l="0" t="0" r="0" b="0"/>
              <a:pathLst>
                <a:path w="236221" h="262892">
                  <a:moveTo>
                    <a:pt x="68580" y="0"/>
                  </a:moveTo>
                  <a:lnTo>
                    <a:pt x="62230" y="27941"/>
                  </a:lnTo>
                  <a:lnTo>
                    <a:pt x="59690" y="39372"/>
                  </a:lnTo>
                  <a:lnTo>
                    <a:pt x="57150" y="50800"/>
                  </a:lnTo>
                  <a:lnTo>
                    <a:pt x="53340" y="62231"/>
                  </a:lnTo>
                  <a:lnTo>
                    <a:pt x="49530" y="74931"/>
                  </a:lnTo>
                  <a:lnTo>
                    <a:pt x="38100" y="105411"/>
                  </a:lnTo>
                  <a:lnTo>
                    <a:pt x="33020" y="120650"/>
                  </a:lnTo>
                  <a:lnTo>
                    <a:pt x="27940" y="135891"/>
                  </a:lnTo>
                  <a:lnTo>
                    <a:pt x="20320" y="163831"/>
                  </a:lnTo>
                  <a:lnTo>
                    <a:pt x="1270" y="234950"/>
                  </a:lnTo>
                  <a:lnTo>
                    <a:pt x="0" y="241300"/>
                  </a:lnTo>
                  <a:lnTo>
                    <a:pt x="1270" y="241300"/>
                  </a:lnTo>
                  <a:lnTo>
                    <a:pt x="2540" y="237491"/>
                  </a:lnTo>
                  <a:lnTo>
                    <a:pt x="5080" y="232411"/>
                  </a:lnTo>
                  <a:lnTo>
                    <a:pt x="15240" y="217172"/>
                  </a:lnTo>
                  <a:lnTo>
                    <a:pt x="20320" y="207011"/>
                  </a:lnTo>
                  <a:lnTo>
                    <a:pt x="24130" y="194311"/>
                  </a:lnTo>
                  <a:lnTo>
                    <a:pt x="27940" y="182881"/>
                  </a:lnTo>
                  <a:lnTo>
                    <a:pt x="33020" y="168911"/>
                  </a:lnTo>
                  <a:lnTo>
                    <a:pt x="52070" y="120650"/>
                  </a:lnTo>
                  <a:lnTo>
                    <a:pt x="64770" y="86361"/>
                  </a:lnTo>
                  <a:lnTo>
                    <a:pt x="72390" y="71122"/>
                  </a:lnTo>
                  <a:lnTo>
                    <a:pt x="86360" y="40641"/>
                  </a:lnTo>
                  <a:lnTo>
                    <a:pt x="96520" y="29211"/>
                  </a:lnTo>
                  <a:lnTo>
                    <a:pt x="109220" y="20322"/>
                  </a:lnTo>
                  <a:lnTo>
                    <a:pt x="123190" y="13972"/>
                  </a:lnTo>
                  <a:lnTo>
                    <a:pt x="135890" y="12700"/>
                  </a:lnTo>
                  <a:lnTo>
                    <a:pt x="146050" y="15241"/>
                  </a:lnTo>
                  <a:lnTo>
                    <a:pt x="154940" y="20322"/>
                  </a:lnTo>
                  <a:lnTo>
                    <a:pt x="163830" y="29211"/>
                  </a:lnTo>
                  <a:lnTo>
                    <a:pt x="171450" y="39372"/>
                  </a:lnTo>
                  <a:lnTo>
                    <a:pt x="179070" y="50800"/>
                  </a:lnTo>
                  <a:lnTo>
                    <a:pt x="186690" y="64772"/>
                  </a:lnTo>
                  <a:lnTo>
                    <a:pt x="194310" y="78741"/>
                  </a:lnTo>
                  <a:lnTo>
                    <a:pt x="200660" y="95250"/>
                  </a:lnTo>
                  <a:lnTo>
                    <a:pt x="207010" y="110491"/>
                  </a:lnTo>
                  <a:lnTo>
                    <a:pt x="212090" y="128272"/>
                  </a:lnTo>
                  <a:lnTo>
                    <a:pt x="220980" y="160022"/>
                  </a:lnTo>
                  <a:lnTo>
                    <a:pt x="228600" y="185422"/>
                  </a:lnTo>
                  <a:lnTo>
                    <a:pt x="231140" y="199391"/>
                  </a:lnTo>
                  <a:lnTo>
                    <a:pt x="233680" y="214631"/>
                  </a:lnTo>
                  <a:lnTo>
                    <a:pt x="23622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4053840" y="21436330"/>
              <a:ext cx="124461" cy="270510"/>
            </a:xfrm>
            <a:custGeom>
              <a:avLst/>
              <a:gdLst/>
              <a:ahLst/>
              <a:cxnLst/>
              <a:rect l="0" t="0" r="0" b="0"/>
              <a:pathLst>
                <a:path w="124461" h="270510">
                  <a:moveTo>
                    <a:pt x="62230" y="0"/>
                  </a:moveTo>
                  <a:lnTo>
                    <a:pt x="45720" y="11431"/>
                  </a:lnTo>
                  <a:lnTo>
                    <a:pt x="39370" y="17781"/>
                  </a:lnTo>
                  <a:lnTo>
                    <a:pt x="34290" y="26670"/>
                  </a:lnTo>
                  <a:lnTo>
                    <a:pt x="30480" y="35559"/>
                  </a:lnTo>
                  <a:lnTo>
                    <a:pt x="25400" y="45720"/>
                  </a:lnTo>
                  <a:lnTo>
                    <a:pt x="21590" y="57150"/>
                  </a:lnTo>
                  <a:lnTo>
                    <a:pt x="17780" y="69850"/>
                  </a:lnTo>
                  <a:lnTo>
                    <a:pt x="13970" y="83820"/>
                  </a:lnTo>
                  <a:lnTo>
                    <a:pt x="6350" y="115570"/>
                  </a:lnTo>
                  <a:lnTo>
                    <a:pt x="5080" y="132081"/>
                  </a:lnTo>
                  <a:lnTo>
                    <a:pt x="2540" y="148590"/>
                  </a:lnTo>
                  <a:lnTo>
                    <a:pt x="1270" y="166370"/>
                  </a:lnTo>
                  <a:lnTo>
                    <a:pt x="0" y="198120"/>
                  </a:lnTo>
                  <a:lnTo>
                    <a:pt x="0" y="212090"/>
                  </a:lnTo>
                  <a:lnTo>
                    <a:pt x="2540" y="227331"/>
                  </a:lnTo>
                  <a:lnTo>
                    <a:pt x="6350" y="241300"/>
                  </a:lnTo>
                  <a:lnTo>
                    <a:pt x="11430" y="255270"/>
                  </a:lnTo>
                  <a:lnTo>
                    <a:pt x="19050" y="264159"/>
                  </a:lnTo>
                  <a:lnTo>
                    <a:pt x="29210" y="269240"/>
                  </a:lnTo>
                  <a:lnTo>
                    <a:pt x="40640" y="270509"/>
                  </a:lnTo>
                  <a:lnTo>
                    <a:pt x="49530" y="269240"/>
                  </a:lnTo>
                  <a:lnTo>
                    <a:pt x="58420" y="266700"/>
                  </a:lnTo>
                  <a:lnTo>
                    <a:pt x="67310" y="261620"/>
                  </a:lnTo>
                  <a:lnTo>
                    <a:pt x="74930" y="255270"/>
                  </a:lnTo>
                  <a:lnTo>
                    <a:pt x="82550" y="247650"/>
                  </a:lnTo>
                  <a:lnTo>
                    <a:pt x="90170" y="238759"/>
                  </a:lnTo>
                  <a:lnTo>
                    <a:pt x="97790" y="228600"/>
                  </a:lnTo>
                  <a:lnTo>
                    <a:pt x="104140" y="217170"/>
                  </a:lnTo>
                  <a:lnTo>
                    <a:pt x="111760" y="204470"/>
                  </a:lnTo>
                  <a:lnTo>
                    <a:pt x="116840" y="191770"/>
                  </a:lnTo>
                  <a:lnTo>
                    <a:pt x="119380" y="177800"/>
                  </a:lnTo>
                  <a:lnTo>
                    <a:pt x="121920" y="163831"/>
                  </a:lnTo>
                  <a:lnTo>
                    <a:pt x="123190" y="147320"/>
                  </a:lnTo>
                  <a:lnTo>
                    <a:pt x="124460" y="127000"/>
                  </a:lnTo>
                  <a:lnTo>
                    <a:pt x="124460" y="105409"/>
                  </a:lnTo>
                  <a:lnTo>
                    <a:pt x="123190" y="88900"/>
                  </a:lnTo>
                  <a:lnTo>
                    <a:pt x="119380" y="76200"/>
                  </a:lnTo>
                  <a:lnTo>
                    <a:pt x="114300" y="64770"/>
                  </a:lnTo>
                  <a:lnTo>
                    <a:pt x="109220" y="54609"/>
                  </a:lnTo>
                  <a:lnTo>
                    <a:pt x="102870" y="45720"/>
                  </a:lnTo>
                  <a:lnTo>
                    <a:pt x="96520" y="38100"/>
                  </a:lnTo>
                  <a:lnTo>
                    <a:pt x="90170" y="34290"/>
                  </a:lnTo>
                  <a:lnTo>
                    <a:pt x="83820" y="34290"/>
                  </a:lnTo>
                  <a:lnTo>
                    <a:pt x="6223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4316730" y="21416011"/>
              <a:ext cx="189231" cy="284479"/>
            </a:xfrm>
            <a:custGeom>
              <a:avLst/>
              <a:gdLst/>
              <a:ahLst/>
              <a:cxnLst/>
              <a:rect l="0" t="0" r="0" b="0"/>
              <a:pathLst>
                <a:path w="189231" h="284479">
                  <a:moveTo>
                    <a:pt x="0" y="62228"/>
                  </a:moveTo>
                  <a:lnTo>
                    <a:pt x="0" y="171450"/>
                  </a:lnTo>
                  <a:lnTo>
                    <a:pt x="1270" y="187959"/>
                  </a:lnTo>
                  <a:lnTo>
                    <a:pt x="2540" y="205739"/>
                  </a:lnTo>
                  <a:lnTo>
                    <a:pt x="5080" y="224789"/>
                  </a:lnTo>
                  <a:lnTo>
                    <a:pt x="8890" y="242569"/>
                  </a:lnTo>
                  <a:lnTo>
                    <a:pt x="11430" y="257809"/>
                  </a:lnTo>
                  <a:lnTo>
                    <a:pt x="15240" y="274319"/>
                  </a:lnTo>
                  <a:lnTo>
                    <a:pt x="19050" y="281939"/>
                  </a:lnTo>
                  <a:lnTo>
                    <a:pt x="24130" y="284478"/>
                  </a:lnTo>
                  <a:lnTo>
                    <a:pt x="30480" y="284478"/>
                  </a:lnTo>
                  <a:lnTo>
                    <a:pt x="35560" y="280669"/>
                  </a:lnTo>
                  <a:lnTo>
                    <a:pt x="39370" y="274319"/>
                  </a:lnTo>
                  <a:lnTo>
                    <a:pt x="44450" y="266700"/>
                  </a:lnTo>
                  <a:lnTo>
                    <a:pt x="48260" y="257809"/>
                  </a:lnTo>
                  <a:lnTo>
                    <a:pt x="52070" y="246378"/>
                  </a:lnTo>
                  <a:lnTo>
                    <a:pt x="55880" y="233678"/>
                  </a:lnTo>
                  <a:lnTo>
                    <a:pt x="60960" y="220978"/>
                  </a:lnTo>
                  <a:lnTo>
                    <a:pt x="66040" y="208278"/>
                  </a:lnTo>
                  <a:lnTo>
                    <a:pt x="72390" y="194309"/>
                  </a:lnTo>
                  <a:lnTo>
                    <a:pt x="77470" y="180339"/>
                  </a:lnTo>
                  <a:lnTo>
                    <a:pt x="82550" y="163828"/>
                  </a:lnTo>
                  <a:lnTo>
                    <a:pt x="86360" y="148589"/>
                  </a:lnTo>
                  <a:lnTo>
                    <a:pt x="91440" y="130809"/>
                  </a:lnTo>
                  <a:lnTo>
                    <a:pt x="97790" y="114300"/>
                  </a:lnTo>
                  <a:lnTo>
                    <a:pt x="102870" y="96519"/>
                  </a:lnTo>
                  <a:lnTo>
                    <a:pt x="109220" y="81278"/>
                  </a:lnTo>
                  <a:lnTo>
                    <a:pt x="116840" y="66039"/>
                  </a:lnTo>
                  <a:lnTo>
                    <a:pt x="123190" y="50800"/>
                  </a:lnTo>
                  <a:lnTo>
                    <a:pt x="129540" y="36828"/>
                  </a:lnTo>
                  <a:lnTo>
                    <a:pt x="137160" y="24128"/>
                  </a:lnTo>
                  <a:lnTo>
                    <a:pt x="143510" y="12700"/>
                  </a:lnTo>
                  <a:lnTo>
                    <a:pt x="152400" y="6350"/>
                  </a:lnTo>
                  <a:lnTo>
                    <a:pt x="161290" y="2539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4481830" y="21461730"/>
              <a:ext cx="234951" cy="255271"/>
            </a:xfrm>
            <a:custGeom>
              <a:avLst/>
              <a:gdLst/>
              <a:ahLst/>
              <a:cxnLst/>
              <a:rect l="0" t="0" r="0" b="0"/>
              <a:pathLst>
                <a:path w="234951" h="255271">
                  <a:moveTo>
                    <a:pt x="55880" y="153670"/>
                  </a:moveTo>
                  <a:lnTo>
                    <a:pt x="130810" y="129540"/>
                  </a:lnTo>
                  <a:lnTo>
                    <a:pt x="139700" y="124459"/>
                  </a:lnTo>
                  <a:lnTo>
                    <a:pt x="147320" y="119381"/>
                  </a:lnTo>
                  <a:lnTo>
                    <a:pt x="156210" y="113031"/>
                  </a:lnTo>
                  <a:lnTo>
                    <a:pt x="163830" y="106681"/>
                  </a:lnTo>
                  <a:lnTo>
                    <a:pt x="171450" y="100331"/>
                  </a:lnTo>
                  <a:lnTo>
                    <a:pt x="177800" y="93981"/>
                  </a:lnTo>
                  <a:lnTo>
                    <a:pt x="193040" y="80009"/>
                  </a:lnTo>
                  <a:lnTo>
                    <a:pt x="199390" y="72390"/>
                  </a:lnTo>
                  <a:lnTo>
                    <a:pt x="204470" y="63500"/>
                  </a:lnTo>
                  <a:lnTo>
                    <a:pt x="207010" y="53340"/>
                  </a:lnTo>
                  <a:lnTo>
                    <a:pt x="209550" y="40640"/>
                  </a:lnTo>
                  <a:lnTo>
                    <a:pt x="208280" y="30481"/>
                  </a:lnTo>
                  <a:lnTo>
                    <a:pt x="205740" y="21590"/>
                  </a:lnTo>
                  <a:lnTo>
                    <a:pt x="201930" y="12700"/>
                  </a:lnTo>
                  <a:lnTo>
                    <a:pt x="193040" y="7620"/>
                  </a:lnTo>
                  <a:lnTo>
                    <a:pt x="181610" y="3809"/>
                  </a:lnTo>
                  <a:lnTo>
                    <a:pt x="167640" y="1270"/>
                  </a:lnTo>
                  <a:lnTo>
                    <a:pt x="153670" y="0"/>
                  </a:lnTo>
                  <a:lnTo>
                    <a:pt x="139700" y="1270"/>
                  </a:lnTo>
                  <a:lnTo>
                    <a:pt x="125730" y="2540"/>
                  </a:lnTo>
                  <a:lnTo>
                    <a:pt x="113030" y="6350"/>
                  </a:lnTo>
                  <a:lnTo>
                    <a:pt x="101600" y="11431"/>
                  </a:lnTo>
                  <a:lnTo>
                    <a:pt x="90170" y="16509"/>
                  </a:lnTo>
                  <a:lnTo>
                    <a:pt x="80010" y="24131"/>
                  </a:lnTo>
                  <a:lnTo>
                    <a:pt x="71120" y="31750"/>
                  </a:lnTo>
                  <a:lnTo>
                    <a:pt x="62230" y="40640"/>
                  </a:lnTo>
                  <a:lnTo>
                    <a:pt x="53340" y="52070"/>
                  </a:lnTo>
                  <a:lnTo>
                    <a:pt x="33020" y="76200"/>
                  </a:lnTo>
                  <a:lnTo>
                    <a:pt x="25400" y="88900"/>
                  </a:lnTo>
                  <a:lnTo>
                    <a:pt x="19050" y="102870"/>
                  </a:lnTo>
                  <a:lnTo>
                    <a:pt x="13970" y="115570"/>
                  </a:lnTo>
                  <a:lnTo>
                    <a:pt x="8890" y="129540"/>
                  </a:lnTo>
                  <a:lnTo>
                    <a:pt x="5080" y="143509"/>
                  </a:lnTo>
                  <a:lnTo>
                    <a:pt x="1270" y="157481"/>
                  </a:lnTo>
                  <a:lnTo>
                    <a:pt x="0" y="170181"/>
                  </a:lnTo>
                  <a:lnTo>
                    <a:pt x="0" y="182881"/>
                  </a:lnTo>
                  <a:lnTo>
                    <a:pt x="1270" y="194309"/>
                  </a:lnTo>
                  <a:lnTo>
                    <a:pt x="3810" y="204470"/>
                  </a:lnTo>
                  <a:lnTo>
                    <a:pt x="8890" y="213359"/>
                  </a:lnTo>
                  <a:lnTo>
                    <a:pt x="13970" y="220981"/>
                  </a:lnTo>
                  <a:lnTo>
                    <a:pt x="19050" y="228600"/>
                  </a:lnTo>
                  <a:lnTo>
                    <a:pt x="25400" y="236220"/>
                  </a:lnTo>
                  <a:lnTo>
                    <a:pt x="33020" y="243840"/>
                  </a:lnTo>
                  <a:lnTo>
                    <a:pt x="44450" y="248920"/>
                  </a:lnTo>
                  <a:lnTo>
                    <a:pt x="60960" y="252731"/>
                  </a:lnTo>
                  <a:lnTo>
                    <a:pt x="81280" y="255270"/>
                  </a:lnTo>
                  <a:lnTo>
                    <a:pt x="96520" y="254000"/>
                  </a:lnTo>
                  <a:lnTo>
                    <a:pt x="111760" y="251459"/>
                  </a:lnTo>
                  <a:lnTo>
                    <a:pt x="124460" y="246381"/>
                  </a:lnTo>
                  <a:lnTo>
                    <a:pt x="138430" y="241300"/>
                  </a:lnTo>
                  <a:lnTo>
                    <a:pt x="151130" y="236220"/>
                  </a:lnTo>
                  <a:lnTo>
                    <a:pt x="165100" y="229870"/>
                  </a:lnTo>
                  <a:lnTo>
                    <a:pt x="179070" y="220981"/>
                  </a:lnTo>
                  <a:lnTo>
                    <a:pt x="193040" y="209550"/>
                  </a:lnTo>
                  <a:lnTo>
                    <a:pt x="234950" y="1752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4763770" y="21446489"/>
              <a:ext cx="247651" cy="241301"/>
            </a:xfrm>
            <a:custGeom>
              <a:avLst/>
              <a:gdLst/>
              <a:ahLst/>
              <a:cxnLst/>
              <a:rect l="0" t="0" r="0" b="0"/>
              <a:pathLst>
                <a:path w="247651" h="241301">
                  <a:moveTo>
                    <a:pt x="58420" y="11431"/>
                  </a:moveTo>
                  <a:lnTo>
                    <a:pt x="35560" y="27941"/>
                  </a:lnTo>
                  <a:lnTo>
                    <a:pt x="27940" y="36831"/>
                  </a:lnTo>
                  <a:lnTo>
                    <a:pt x="21590" y="45722"/>
                  </a:lnTo>
                  <a:lnTo>
                    <a:pt x="16510" y="54611"/>
                  </a:lnTo>
                  <a:lnTo>
                    <a:pt x="12700" y="66041"/>
                  </a:lnTo>
                  <a:lnTo>
                    <a:pt x="10160" y="78741"/>
                  </a:lnTo>
                  <a:lnTo>
                    <a:pt x="8890" y="91441"/>
                  </a:lnTo>
                  <a:lnTo>
                    <a:pt x="6350" y="104141"/>
                  </a:lnTo>
                  <a:lnTo>
                    <a:pt x="3810" y="118111"/>
                  </a:lnTo>
                  <a:lnTo>
                    <a:pt x="1270" y="130811"/>
                  </a:lnTo>
                  <a:lnTo>
                    <a:pt x="0" y="147322"/>
                  </a:lnTo>
                  <a:lnTo>
                    <a:pt x="1270" y="165100"/>
                  </a:lnTo>
                  <a:lnTo>
                    <a:pt x="2540" y="184150"/>
                  </a:lnTo>
                  <a:lnTo>
                    <a:pt x="3810" y="200661"/>
                  </a:lnTo>
                  <a:lnTo>
                    <a:pt x="5080" y="232411"/>
                  </a:lnTo>
                  <a:lnTo>
                    <a:pt x="6350" y="240031"/>
                  </a:lnTo>
                  <a:lnTo>
                    <a:pt x="8890" y="241300"/>
                  </a:lnTo>
                  <a:lnTo>
                    <a:pt x="11430" y="237491"/>
                  </a:lnTo>
                  <a:lnTo>
                    <a:pt x="13970" y="229872"/>
                  </a:lnTo>
                  <a:lnTo>
                    <a:pt x="16510" y="219711"/>
                  </a:lnTo>
                  <a:lnTo>
                    <a:pt x="20320" y="205741"/>
                  </a:lnTo>
                  <a:lnTo>
                    <a:pt x="24130" y="189231"/>
                  </a:lnTo>
                  <a:lnTo>
                    <a:pt x="30480" y="148591"/>
                  </a:lnTo>
                  <a:lnTo>
                    <a:pt x="34290" y="130811"/>
                  </a:lnTo>
                  <a:lnTo>
                    <a:pt x="36830" y="115572"/>
                  </a:lnTo>
                  <a:lnTo>
                    <a:pt x="40640" y="101600"/>
                  </a:lnTo>
                  <a:lnTo>
                    <a:pt x="45720" y="88900"/>
                  </a:lnTo>
                  <a:lnTo>
                    <a:pt x="50800" y="77472"/>
                  </a:lnTo>
                  <a:lnTo>
                    <a:pt x="57150" y="66041"/>
                  </a:lnTo>
                  <a:lnTo>
                    <a:pt x="64770" y="55881"/>
                  </a:lnTo>
                  <a:lnTo>
                    <a:pt x="72390" y="46991"/>
                  </a:lnTo>
                  <a:lnTo>
                    <a:pt x="82550" y="38100"/>
                  </a:lnTo>
                  <a:lnTo>
                    <a:pt x="91440" y="31750"/>
                  </a:lnTo>
                  <a:lnTo>
                    <a:pt x="101600" y="25400"/>
                  </a:lnTo>
                  <a:lnTo>
                    <a:pt x="111760" y="21591"/>
                  </a:lnTo>
                  <a:lnTo>
                    <a:pt x="124460" y="16511"/>
                  </a:lnTo>
                  <a:lnTo>
                    <a:pt x="138430" y="12700"/>
                  </a:lnTo>
                  <a:lnTo>
                    <a:pt x="153670" y="8891"/>
                  </a:lnTo>
                  <a:lnTo>
                    <a:pt x="171450" y="6350"/>
                  </a:lnTo>
                  <a:lnTo>
                    <a:pt x="189230" y="3811"/>
                  </a:lnTo>
                  <a:lnTo>
                    <a:pt x="2476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5097780" y="21268689"/>
              <a:ext cx="82551" cy="356873"/>
            </a:xfrm>
            <a:custGeom>
              <a:avLst/>
              <a:gdLst/>
              <a:ahLst/>
              <a:cxnLst/>
              <a:rect l="0" t="0" r="0" b="0"/>
              <a:pathLst>
                <a:path w="82551" h="356873">
                  <a:moveTo>
                    <a:pt x="82550" y="0"/>
                  </a:moveTo>
                  <a:lnTo>
                    <a:pt x="76200" y="16511"/>
                  </a:lnTo>
                  <a:lnTo>
                    <a:pt x="71120" y="27941"/>
                  </a:lnTo>
                  <a:lnTo>
                    <a:pt x="55880" y="59691"/>
                  </a:lnTo>
                  <a:lnTo>
                    <a:pt x="49530" y="76200"/>
                  </a:lnTo>
                  <a:lnTo>
                    <a:pt x="44450" y="91441"/>
                  </a:lnTo>
                  <a:lnTo>
                    <a:pt x="39370" y="106681"/>
                  </a:lnTo>
                  <a:lnTo>
                    <a:pt x="35560" y="121922"/>
                  </a:lnTo>
                  <a:lnTo>
                    <a:pt x="30480" y="138431"/>
                  </a:lnTo>
                  <a:lnTo>
                    <a:pt x="5080" y="245111"/>
                  </a:lnTo>
                  <a:lnTo>
                    <a:pt x="2540" y="259081"/>
                  </a:lnTo>
                  <a:lnTo>
                    <a:pt x="1270" y="273050"/>
                  </a:lnTo>
                  <a:lnTo>
                    <a:pt x="0" y="287022"/>
                  </a:lnTo>
                  <a:lnTo>
                    <a:pt x="0" y="300991"/>
                  </a:lnTo>
                  <a:lnTo>
                    <a:pt x="2540" y="314961"/>
                  </a:lnTo>
                  <a:lnTo>
                    <a:pt x="8890" y="356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5274310" y="21394420"/>
              <a:ext cx="147321" cy="274320"/>
            </a:xfrm>
            <a:custGeom>
              <a:avLst/>
              <a:gdLst/>
              <a:ahLst/>
              <a:cxnLst/>
              <a:rect l="0" t="0" r="0" b="0"/>
              <a:pathLst>
                <a:path w="147321" h="274320">
                  <a:moveTo>
                    <a:pt x="0" y="0"/>
                  </a:moveTo>
                  <a:lnTo>
                    <a:pt x="0" y="33019"/>
                  </a:lnTo>
                  <a:lnTo>
                    <a:pt x="2540" y="52069"/>
                  </a:lnTo>
                  <a:lnTo>
                    <a:pt x="6350" y="72391"/>
                  </a:lnTo>
                  <a:lnTo>
                    <a:pt x="11430" y="93980"/>
                  </a:lnTo>
                  <a:lnTo>
                    <a:pt x="17780" y="114300"/>
                  </a:lnTo>
                  <a:lnTo>
                    <a:pt x="22860" y="133350"/>
                  </a:lnTo>
                  <a:lnTo>
                    <a:pt x="29210" y="152400"/>
                  </a:lnTo>
                  <a:lnTo>
                    <a:pt x="36830" y="167641"/>
                  </a:lnTo>
                  <a:lnTo>
                    <a:pt x="43180" y="181610"/>
                  </a:lnTo>
                  <a:lnTo>
                    <a:pt x="49530" y="195580"/>
                  </a:lnTo>
                  <a:lnTo>
                    <a:pt x="58420" y="207010"/>
                  </a:lnTo>
                  <a:lnTo>
                    <a:pt x="67310" y="218441"/>
                  </a:lnTo>
                  <a:lnTo>
                    <a:pt x="76200" y="229869"/>
                  </a:lnTo>
                  <a:lnTo>
                    <a:pt x="86360" y="241300"/>
                  </a:lnTo>
                  <a:lnTo>
                    <a:pt x="96520" y="251460"/>
                  </a:lnTo>
                  <a:lnTo>
                    <a:pt x="147320" y="274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5295900" y="21394420"/>
              <a:ext cx="231141" cy="557531"/>
            </a:xfrm>
            <a:custGeom>
              <a:avLst/>
              <a:gdLst/>
              <a:ahLst/>
              <a:cxnLst/>
              <a:rect l="0" t="0" r="0" b="0"/>
              <a:pathLst>
                <a:path w="231141" h="557531">
                  <a:moveTo>
                    <a:pt x="231140" y="0"/>
                  </a:moveTo>
                  <a:lnTo>
                    <a:pt x="220980" y="11430"/>
                  </a:lnTo>
                  <a:lnTo>
                    <a:pt x="215900" y="19050"/>
                  </a:lnTo>
                  <a:lnTo>
                    <a:pt x="212090" y="29210"/>
                  </a:lnTo>
                  <a:lnTo>
                    <a:pt x="208280" y="40641"/>
                  </a:lnTo>
                  <a:lnTo>
                    <a:pt x="203200" y="53341"/>
                  </a:lnTo>
                  <a:lnTo>
                    <a:pt x="196850" y="66041"/>
                  </a:lnTo>
                  <a:lnTo>
                    <a:pt x="190500" y="78741"/>
                  </a:lnTo>
                  <a:lnTo>
                    <a:pt x="177800" y="109219"/>
                  </a:lnTo>
                  <a:lnTo>
                    <a:pt x="171450" y="125730"/>
                  </a:lnTo>
                  <a:lnTo>
                    <a:pt x="165100" y="143510"/>
                  </a:lnTo>
                  <a:lnTo>
                    <a:pt x="151130" y="181610"/>
                  </a:lnTo>
                  <a:lnTo>
                    <a:pt x="87630" y="368300"/>
                  </a:lnTo>
                  <a:lnTo>
                    <a:pt x="81280" y="387350"/>
                  </a:lnTo>
                  <a:lnTo>
                    <a:pt x="73660" y="403860"/>
                  </a:lnTo>
                  <a:lnTo>
                    <a:pt x="66040" y="420369"/>
                  </a:lnTo>
                  <a:lnTo>
                    <a:pt x="52070" y="450850"/>
                  </a:lnTo>
                  <a:lnTo>
                    <a:pt x="45720" y="466091"/>
                  </a:lnTo>
                  <a:lnTo>
                    <a:pt x="39370" y="478791"/>
                  </a:lnTo>
                  <a:lnTo>
                    <a:pt x="34290" y="491491"/>
                  </a:lnTo>
                  <a:lnTo>
                    <a:pt x="30480" y="502919"/>
                  </a:lnTo>
                  <a:lnTo>
                    <a:pt x="24130" y="514350"/>
                  </a:lnTo>
                  <a:lnTo>
                    <a:pt x="19050" y="525780"/>
                  </a:lnTo>
                  <a:lnTo>
                    <a:pt x="0" y="557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5839460" y="21278850"/>
            <a:ext cx="2151381" cy="441962"/>
            <a:chOff x="5839460" y="21278850"/>
            <a:chExt cx="2151381" cy="441962"/>
          </a:xfrm>
        </p:grpSpPr>
        <p:sp>
          <p:nvSpPr>
            <p:cNvPr id="682" name="Freeform 681"/>
            <p:cNvSpPr/>
            <p:nvPr/>
          </p:nvSpPr>
          <p:spPr>
            <a:xfrm>
              <a:off x="5839460" y="21362670"/>
              <a:ext cx="224791" cy="281942"/>
            </a:xfrm>
            <a:custGeom>
              <a:avLst/>
              <a:gdLst/>
              <a:ahLst/>
              <a:cxnLst/>
              <a:rect l="0" t="0" r="0" b="0"/>
              <a:pathLst>
                <a:path w="224791" h="281942">
                  <a:moveTo>
                    <a:pt x="182880" y="0"/>
                  </a:moveTo>
                  <a:lnTo>
                    <a:pt x="160020" y="6350"/>
                  </a:lnTo>
                  <a:lnTo>
                    <a:pt x="148590" y="10160"/>
                  </a:lnTo>
                  <a:lnTo>
                    <a:pt x="133350" y="15241"/>
                  </a:lnTo>
                  <a:lnTo>
                    <a:pt x="118110" y="20319"/>
                  </a:lnTo>
                  <a:lnTo>
                    <a:pt x="106680" y="26669"/>
                  </a:lnTo>
                  <a:lnTo>
                    <a:pt x="95250" y="33019"/>
                  </a:lnTo>
                  <a:lnTo>
                    <a:pt x="86360" y="39369"/>
                  </a:lnTo>
                  <a:lnTo>
                    <a:pt x="77470" y="46991"/>
                  </a:lnTo>
                  <a:lnTo>
                    <a:pt x="68580" y="55880"/>
                  </a:lnTo>
                  <a:lnTo>
                    <a:pt x="60960" y="66041"/>
                  </a:lnTo>
                  <a:lnTo>
                    <a:pt x="53340" y="74930"/>
                  </a:lnTo>
                  <a:lnTo>
                    <a:pt x="46990" y="85091"/>
                  </a:lnTo>
                  <a:lnTo>
                    <a:pt x="39370" y="95250"/>
                  </a:lnTo>
                  <a:lnTo>
                    <a:pt x="33020" y="105410"/>
                  </a:lnTo>
                  <a:lnTo>
                    <a:pt x="27940" y="116841"/>
                  </a:lnTo>
                  <a:lnTo>
                    <a:pt x="24130" y="127000"/>
                  </a:lnTo>
                  <a:lnTo>
                    <a:pt x="19050" y="138430"/>
                  </a:lnTo>
                  <a:lnTo>
                    <a:pt x="15240" y="151130"/>
                  </a:lnTo>
                  <a:lnTo>
                    <a:pt x="7620" y="176530"/>
                  </a:lnTo>
                  <a:lnTo>
                    <a:pt x="0" y="199391"/>
                  </a:lnTo>
                  <a:lnTo>
                    <a:pt x="0" y="209550"/>
                  </a:lnTo>
                  <a:lnTo>
                    <a:pt x="2540" y="220980"/>
                  </a:lnTo>
                  <a:lnTo>
                    <a:pt x="6350" y="231141"/>
                  </a:lnTo>
                  <a:lnTo>
                    <a:pt x="13970" y="243841"/>
                  </a:lnTo>
                  <a:lnTo>
                    <a:pt x="22860" y="255269"/>
                  </a:lnTo>
                  <a:lnTo>
                    <a:pt x="34290" y="269241"/>
                  </a:lnTo>
                  <a:lnTo>
                    <a:pt x="49530" y="276860"/>
                  </a:lnTo>
                  <a:lnTo>
                    <a:pt x="68580" y="280669"/>
                  </a:lnTo>
                  <a:lnTo>
                    <a:pt x="88900" y="281941"/>
                  </a:lnTo>
                  <a:lnTo>
                    <a:pt x="107950" y="281941"/>
                  </a:lnTo>
                  <a:lnTo>
                    <a:pt x="124460" y="280669"/>
                  </a:lnTo>
                  <a:lnTo>
                    <a:pt x="140970" y="278130"/>
                  </a:lnTo>
                  <a:lnTo>
                    <a:pt x="157480" y="273050"/>
                  </a:lnTo>
                  <a:lnTo>
                    <a:pt x="173990" y="266700"/>
                  </a:lnTo>
                  <a:lnTo>
                    <a:pt x="22479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6057900" y="21422361"/>
              <a:ext cx="238761" cy="298451"/>
            </a:xfrm>
            <a:custGeom>
              <a:avLst/>
              <a:gdLst/>
              <a:ahLst/>
              <a:cxnLst/>
              <a:rect l="0" t="0" r="0" b="0"/>
              <a:pathLst>
                <a:path w="238761" h="298451">
                  <a:moveTo>
                    <a:pt x="185420" y="35559"/>
                  </a:moveTo>
                  <a:lnTo>
                    <a:pt x="190500" y="19050"/>
                  </a:lnTo>
                  <a:lnTo>
                    <a:pt x="189230" y="12700"/>
                  </a:lnTo>
                  <a:lnTo>
                    <a:pt x="184150" y="7619"/>
                  </a:lnTo>
                  <a:lnTo>
                    <a:pt x="177800" y="2539"/>
                  </a:lnTo>
                  <a:lnTo>
                    <a:pt x="170180" y="0"/>
                  </a:lnTo>
                  <a:lnTo>
                    <a:pt x="161290" y="0"/>
                  </a:lnTo>
                  <a:lnTo>
                    <a:pt x="151130" y="1269"/>
                  </a:lnTo>
                  <a:lnTo>
                    <a:pt x="142240" y="3809"/>
                  </a:lnTo>
                  <a:lnTo>
                    <a:pt x="132080" y="6350"/>
                  </a:lnTo>
                  <a:lnTo>
                    <a:pt x="121920" y="8889"/>
                  </a:lnTo>
                  <a:lnTo>
                    <a:pt x="111760" y="12700"/>
                  </a:lnTo>
                  <a:lnTo>
                    <a:pt x="101600" y="17778"/>
                  </a:lnTo>
                  <a:lnTo>
                    <a:pt x="90170" y="24128"/>
                  </a:lnTo>
                  <a:lnTo>
                    <a:pt x="81280" y="30478"/>
                  </a:lnTo>
                  <a:lnTo>
                    <a:pt x="72390" y="39369"/>
                  </a:lnTo>
                  <a:lnTo>
                    <a:pt x="64770" y="48259"/>
                  </a:lnTo>
                  <a:lnTo>
                    <a:pt x="55880" y="58419"/>
                  </a:lnTo>
                  <a:lnTo>
                    <a:pt x="36830" y="78739"/>
                  </a:lnTo>
                  <a:lnTo>
                    <a:pt x="27940" y="88900"/>
                  </a:lnTo>
                  <a:lnTo>
                    <a:pt x="19050" y="99059"/>
                  </a:lnTo>
                  <a:lnTo>
                    <a:pt x="11430" y="109219"/>
                  </a:lnTo>
                  <a:lnTo>
                    <a:pt x="6350" y="121919"/>
                  </a:lnTo>
                  <a:lnTo>
                    <a:pt x="2540" y="135889"/>
                  </a:lnTo>
                  <a:lnTo>
                    <a:pt x="0" y="152400"/>
                  </a:lnTo>
                  <a:lnTo>
                    <a:pt x="1270" y="166369"/>
                  </a:lnTo>
                  <a:lnTo>
                    <a:pt x="3810" y="181609"/>
                  </a:lnTo>
                  <a:lnTo>
                    <a:pt x="8890" y="195578"/>
                  </a:lnTo>
                  <a:lnTo>
                    <a:pt x="17780" y="205739"/>
                  </a:lnTo>
                  <a:lnTo>
                    <a:pt x="29210" y="212089"/>
                  </a:lnTo>
                  <a:lnTo>
                    <a:pt x="41910" y="215900"/>
                  </a:lnTo>
                  <a:lnTo>
                    <a:pt x="54610" y="218439"/>
                  </a:lnTo>
                  <a:lnTo>
                    <a:pt x="67310" y="218439"/>
                  </a:lnTo>
                  <a:lnTo>
                    <a:pt x="78740" y="217169"/>
                  </a:lnTo>
                  <a:lnTo>
                    <a:pt x="88900" y="213359"/>
                  </a:lnTo>
                  <a:lnTo>
                    <a:pt x="97790" y="209550"/>
                  </a:lnTo>
                  <a:lnTo>
                    <a:pt x="105410" y="203200"/>
                  </a:lnTo>
                  <a:lnTo>
                    <a:pt x="114300" y="196850"/>
                  </a:lnTo>
                  <a:lnTo>
                    <a:pt x="124460" y="187959"/>
                  </a:lnTo>
                  <a:lnTo>
                    <a:pt x="134620" y="179069"/>
                  </a:lnTo>
                  <a:lnTo>
                    <a:pt x="154940" y="160019"/>
                  </a:lnTo>
                  <a:lnTo>
                    <a:pt x="165100" y="149859"/>
                  </a:lnTo>
                  <a:lnTo>
                    <a:pt x="173990" y="139700"/>
                  </a:lnTo>
                  <a:lnTo>
                    <a:pt x="182880" y="129539"/>
                  </a:lnTo>
                  <a:lnTo>
                    <a:pt x="190500" y="119378"/>
                  </a:lnTo>
                  <a:lnTo>
                    <a:pt x="196850" y="109219"/>
                  </a:lnTo>
                  <a:lnTo>
                    <a:pt x="201930" y="97789"/>
                  </a:lnTo>
                  <a:lnTo>
                    <a:pt x="207010" y="87628"/>
                  </a:lnTo>
                  <a:lnTo>
                    <a:pt x="212090" y="77469"/>
                  </a:lnTo>
                  <a:lnTo>
                    <a:pt x="215900" y="67309"/>
                  </a:lnTo>
                  <a:lnTo>
                    <a:pt x="219710" y="55878"/>
                  </a:lnTo>
                  <a:lnTo>
                    <a:pt x="219710" y="55878"/>
                  </a:lnTo>
                  <a:lnTo>
                    <a:pt x="210820" y="87628"/>
                  </a:lnTo>
                  <a:lnTo>
                    <a:pt x="203200" y="114300"/>
                  </a:lnTo>
                  <a:lnTo>
                    <a:pt x="199390" y="128269"/>
                  </a:lnTo>
                  <a:lnTo>
                    <a:pt x="193040" y="160019"/>
                  </a:lnTo>
                  <a:lnTo>
                    <a:pt x="190500" y="176528"/>
                  </a:lnTo>
                  <a:lnTo>
                    <a:pt x="189230" y="191769"/>
                  </a:lnTo>
                  <a:lnTo>
                    <a:pt x="187960" y="205739"/>
                  </a:lnTo>
                  <a:lnTo>
                    <a:pt x="187960" y="219709"/>
                  </a:lnTo>
                  <a:lnTo>
                    <a:pt x="189230" y="231139"/>
                  </a:lnTo>
                  <a:lnTo>
                    <a:pt x="191770" y="243839"/>
                  </a:lnTo>
                  <a:lnTo>
                    <a:pt x="194310" y="255269"/>
                  </a:lnTo>
                  <a:lnTo>
                    <a:pt x="196850" y="265428"/>
                  </a:lnTo>
                  <a:lnTo>
                    <a:pt x="23876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6405880" y="21436330"/>
              <a:ext cx="217171" cy="242571"/>
            </a:xfrm>
            <a:custGeom>
              <a:avLst/>
              <a:gdLst/>
              <a:ahLst/>
              <a:cxnLst/>
              <a:rect l="0" t="0" r="0" b="0"/>
              <a:pathLst>
                <a:path w="217171" h="242571">
                  <a:moveTo>
                    <a:pt x="48260" y="0"/>
                  </a:moveTo>
                  <a:lnTo>
                    <a:pt x="36830" y="27940"/>
                  </a:lnTo>
                  <a:lnTo>
                    <a:pt x="27940" y="50800"/>
                  </a:lnTo>
                  <a:lnTo>
                    <a:pt x="12700" y="95250"/>
                  </a:lnTo>
                  <a:lnTo>
                    <a:pt x="11430" y="106681"/>
                  </a:lnTo>
                  <a:lnTo>
                    <a:pt x="8890" y="119381"/>
                  </a:lnTo>
                  <a:lnTo>
                    <a:pt x="7620" y="132081"/>
                  </a:lnTo>
                  <a:lnTo>
                    <a:pt x="6350" y="144781"/>
                  </a:lnTo>
                  <a:lnTo>
                    <a:pt x="3810" y="156209"/>
                  </a:lnTo>
                  <a:lnTo>
                    <a:pt x="1270" y="167640"/>
                  </a:lnTo>
                  <a:lnTo>
                    <a:pt x="0" y="180340"/>
                  </a:lnTo>
                  <a:lnTo>
                    <a:pt x="1270" y="195581"/>
                  </a:lnTo>
                  <a:lnTo>
                    <a:pt x="2540" y="210820"/>
                  </a:lnTo>
                  <a:lnTo>
                    <a:pt x="11430" y="219709"/>
                  </a:lnTo>
                  <a:lnTo>
                    <a:pt x="22860" y="222250"/>
                  </a:lnTo>
                  <a:lnTo>
                    <a:pt x="38100" y="222250"/>
                  </a:lnTo>
                  <a:lnTo>
                    <a:pt x="52070" y="218440"/>
                  </a:lnTo>
                  <a:lnTo>
                    <a:pt x="64770" y="212090"/>
                  </a:lnTo>
                  <a:lnTo>
                    <a:pt x="77470" y="204470"/>
                  </a:lnTo>
                  <a:lnTo>
                    <a:pt x="88900" y="195581"/>
                  </a:lnTo>
                  <a:lnTo>
                    <a:pt x="99060" y="184150"/>
                  </a:lnTo>
                  <a:lnTo>
                    <a:pt x="110490" y="171450"/>
                  </a:lnTo>
                  <a:lnTo>
                    <a:pt x="120650" y="158750"/>
                  </a:lnTo>
                  <a:lnTo>
                    <a:pt x="142240" y="132081"/>
                  </a:lnTo>
                  <a:lnTo>
                    <a:pt x="151130" y="118109"/>
                  </a:lnTo>
                  <a:lnTo>
                    <a:pt x="157480" y="101600"/>
                  </a:lnTo>
                  <a:lnTo>
                    <a:pt x="187960" y="11431"/>
                  </a:lnTo>
                  <a:lnTo>
                    <a:pt x="187960" y="8890"/>
                  </a:lnTo>
                  <a:lnTo>
                    <a:pt x="185420" y="11431"/>
                  </a:lnTo>
                  <a:lnTo>
                    <a:pt x="181610" y="19050"/>
                  </a:lnTo>
                  <a:lnTo>
                    <a:pt x="177800" y="27940"/>
                  </a:lnTo>
                  <a:lnTo>
                    <a:pt x="175260" y="38100"/>
                  </a:lnTo>
                  <a:lnTo>
                    <a:pt x="171450" y="50800"/>
                  </a:lnTo>
                  <a:lnTo>
                    <a:pt x="168910" y="62231"/>
                  </a:lnTo>
                  <a:lnTo>
                    <a:pt x="167640" y="76200"/>
                  </a:lnTo>
                  <a:lnTo>
                    <a:pt x="166370" y="88900"/>
                  </a:lnTo>
                  <a:lnTo>
                    <a:pt x="163830" y="102870"/>
                  </a:lnTo>
                  <a:lnTo>
                    <a:pt x="161290" y="116840"/>
                  </a:lnTo>
                  <a:lnTo>
                    <a:pt x="158750" y="130809"/>
                  </a:lnTo>
                  <a:lnTo>
                    <a:pt x="158750" y="144781"/>
                  </a:lnTo>
                  <a:lnTo>
                    <a:pt x="158750" y="158750"/>
                  </a:lnTo>
                  <a:lnTo>
                    <a:pt x="160020" y="172720"/>
                  </a:lnTo>
                  <a:lnTo>
                    <a:pt x="162560" y="185420"/>
                  </a:lnTo>
                  <a:lnTo>
                    <a:pt x="165100" y="196850"/>
                  </a:lnTo>
                  <a:lnTo>
                    <a:pt x="168910" y="208281"/>
                  </a:lnTo>
                  <a:lnTo>
                    <a:pt x="175260" y="217170"/>
                  </a:lnTo>
                  <a:lnTo>
                    <a:pt x="184150" y="224790"/>
                  </a:lnTo>
                  <a:lnTo>
                    <a:pt x="21717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758940" y="21278850"/>
              <a:ext cx="73661" cy="346712"/>
            </a:xfrm>
            <a:custGeom>
              <a:avLst/>
              <a:gdLst/>
              <a:ahLst/>
              <a:cxnLst/>
              <a:rect l="0" t="0" r="0" b="0"/>
              <a:pathLst>
                <a:path w="73661" h="346712">
                  <a:moveTo>
                    <a:pt x="73660" y="0"/>
                  </a:moveTo>
                  <a:lnTo>
                    <a:pt x="68580" y="27939"/>
                  </a:lnTo>
                  <a:lnTo>
                    <a:pt x="64770" y="40639"/>
                  </a:lnTo>
                  <a:lnTo>
                    <a:pt x="59690" y="53339"/>
                  </a:lnTo>
                  <a:lnTo>
                    <a:pt x="53340" y="67311"/>
                  </a:lnTo>
                  <a:lnTo>
                    <a:pt x="48260" y="81280"/>
                  </a:lnTo>
                  <a:lnTo>
                    <a:pt x="44450" y="95250"/>
                  </a:lnTo>
                  <a:lnTo>
                    <a:pt x="40640" y="109220"/>
                  </a:lnTo>
                  <a:lnTo>
                    <a:pt x="36830" y="125730"/>
                  </a:lnTo>
                  <a:lnTo>
                    <a:pt x="33020" y="143511"/>
                  </a:lnTo>
                  <a:lnTo>
                    <a:pt x="29210" y="162561"/>
                  </a:lnTo>
                  <a:lnTo>
                    <a:pt x="21590" y="195580"/>
                  </a:lnTo>
                  <a:lnTo>
                    <a:pt x="13970" y="227330"/>
                  </a:lnTo>
                  <a:lnTo>
                    <a:pt x="7620" y="260350"/>
                  </a:lnTo>
                  <a:lnTo>
                    <a:pt x="5080" y="278130"/>
                  </a:lnTo>
                  <a:lnTo>
                    <a:pt x="3810" y="294639"/>
                  </a:lnTo>
                  <a:lnTo>
                    <a:pt x="0" y="346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6748780" y="21426170"/>
              <a:ext cx="240031" cy="189231"/>
            </a:xfrm>
            <a:custGeom>
              <a:avLst/>
              <a:gdLst/>
              <a:ahLst/>
              <a:cxnLst/>
              <a:rect l="0" t="0" r="0" b="0"/>
              <a:pathLst>
                <a:path w="240031" h="189231">
                  <a:moveTo>
                    <a:pt x="0" y="0"/>
                  </a:moveTo>
                  <a:lnTo>
                    <a:pt x="16510" y="16510"/>
                  </a:lnTo>
                  <a:lnTo>
                    <a:pt x="26670" y="21591"/>
                  </a:lnTo>
                  <a:lnTo>
                    <a:pt x="38100" y="25400"/>
                  </a:lnTo>
                  <a:lnTo>
                    <a:pt x="49530" y="26669"/>
                  </a:lnTo>
                  <a:lnTo>
                    <a:pt x="63500" y="27941"/>
                  </a:lnTo>
                  <a:lnTo>
                    <a:pt x="78740" y="29210"/>
                  </a:lnTo>
                  <a:lnTo>
                    <a:pt x="93980" y="30480"/>
                  </a:lnTo>
                  <a:lnTo>
                    <a:pt x="109220" y="29210"/>
                  </a:lnTo>
                  <a:lnTo>
                    <a:pt x="124460" y="27941"/>
                  </a:lnTo>
                  <a:lnTo>
                    <a:pt x="139700" y="25400"/>
                  </a:lnTo>
                  <a:lnTo>
                    <a:pt x="171450" y="20319"/>
                  </a:lnTo>
                  <a:lnTo>
                    <a:pt x="187960" y="16510"/>
                  </a:lnTo>
                  <a:lnTo>
                    <a:pt x="201930" y="15241"/>
                  </a:lnTo>
                  <a:lnTo>
                    <a:pt x="215900" y="16510"/>
                  </a:lnTo>
                  <a:lnTo>
                    <a:pt x="228600" y="17780"/>
                  </a:lnTo>
                  <a:lnTo>
                    <a:pt x="234950" y="25400"/>
                  </a:lnTo>
                  <a:lnTo>
                    <a:pt x="238760" y="38100"/>
                  </a:lnTo>
                  <a:lnTo>
                    <a:pt x="240030" y="53341"/>
                  </a:lnTo>
                  <a:lnTo>
                    <a:pt x="238760" y="67310"/>
                  </a:lnTo>
                  <a:lnTo>
                    <a:pt x="237490" y="80010"/>
                  </a:lnTo>
                  <a:lnTo>
                    <a:pt x="236220" y="91441"/>
                  </a:lnTo>
                  <a:lnTo>
                    <a:pt x="232410" y="102869"/>
                  </a:lnTo>
                  <a:lnTo>
                    <a:pt x="227330" y="114300"/>
                  </a:lnTo>
                  <a:lnTo>
                    <a:pt x="222250" y="125730"/>
                  </a:lnTo>
                  <a:lnTo>
                    <a:pt x="217170" y="137160"/>
                  </a:lnTo>
                  <a:lnTo>
                    <a:pt x="212090" y="149860"/>
                  </a:lnTo>
                  <a:lnTo>
                    <a:pt x="18923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7127240" y="21310600"/>
              <a:ext cx="11431" cy="20321"/>
            </a:xfrm>
            <a:custGeom>
              <a:avLst/>
              <a:gdLst/>
              <a:ahLst/>
              <a:cxnLst/>
              <a:rect l="0" t="0" r="0" b="0"/>
              <a:pathLst>
                <a:path w="11431" h="20321">
                  <a:moveTo>
                    <a:pt x="1143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7124700" y="21436330"/>
              <a:ext cx="199391" cy="196851"/>
            </a:xfrm>
            <a:custGeom>
              <a:avLst/>
              <a:gdLst/>
              <a:ahLst/>
              <a:cxnLst/>
              <a:rect l="0" t="0" r="0" b="0"/>
              <a:pathLst>
                <a:path w="199391" h="196851">
                  <a:moveTo>
                    <a:pt x="76200" y="53340"/>
                  </a:moveTo>
                  <a:lnTo>
                    <a:pt x="59690" y="58420"/>
                  </a:lnTo>
                  <a:lnTo>
                    <a:pt x="53340" y="62231"/>
                  </a:lnTo>
                  <a:lnTo>
                    <a:pt x="45720" y="67309"/>
                  </a:lnTo>
                  <a:lnTo>
                    <a:pt x="38100" y="73659"/>
                  </a:lnTo>
                  <a:lnTo>
                    <a:pt x="31750" y="78740"/>
                  </a:lnTo>
                  <a:lnTo>
                    <a:pt x="24130" y="85090"/>
                  </a:lnTo>
                  <a:lnTo>
                    <a:pt x="17780" y="92709"/>
                  </a:lnTo>
                  <a:lnTo>
                    <a:pt x="11430" y="101600"/>
                  </a:lnTo>
                  <a:lnTo>
                    <a:pt x="6350" y="111759"/>
                  </a:lnTo>
                  <a:lnTo>
                    <a:pt x="1270" y="124459"/>
                  </a:lnTo>
                  <a:lnTo>
                    <a:pt x="0" y="135890"/>
                  </a:lnTo>
                  <a:lnTo>
                    <a:pt x="0" y="149859"/>
                  </a:lnTo>
                  <a:lnTo>
                    <a:pt x="1270" y="162559"/>
                  </a:lnTo>
                  <a:lnTo>
                    <a:pt x="6350" y="173990"/>
                  </a:lnTo>
                  <a:lnTo>
                    <a:pt x="13970" y="184150"/>
                  </a:lnTo>
                  <a:lnTo>
                    <a:pt x="25400" y="193040"/>
                  </a:lnTo>
                  <a:lnTo>
                    <a:pt x="38100" y="196850"/>
                  </a:lnTo>
                  <a:lnTo>
                    <a:pt x="54610" y="196850"/>
                  </a:lnTo>
                  <a:lnTo>
                    <a:pt x="72390" y="194309"/>
                  </a:lnTo>
                  <a:lnTo>
                    <a:pt x="87630" y="191770"/>
                  </a:lnTo>
                  <a:lnTo>
                    <a:pt x="101600" y="189231"/>
                  </a:lnTo>
                  <a:lnTo>
                    <a:pt x="114300" y="185420"/>
                  </a:lnTo>
                  <a:lnTo>
                    <a:pt x="125730" y="181609"/>
                  </a:lnTo>
                  <a:lnTo>
                    <a:pt x="134620" y="175259"/>
                  </a:lnTo>
                  <a:lnTo>
                    <a:pt x="143510" y="170181"/>
                  </a:lnTo>
                  <a:lnTo>
                    <a:pt x="151130" y="162559"/>
                  </a:lnTo>
                  <a:lnTo>
                    <a:pt x="160020" y="153670"/>
                  </a:lnTo>
                  <a:lnTo>
                    <a:pt x="167640" y="144781"/>
                  </a:lnTo>
                  <a:lnTo>
                    <a:pt x="173990" y="134620"/>
                  </a:lnTo>
                  <a:lnTo>
                    <a:pt x="181610" y="125731"/>
                  </a:lnTo>
                  <a:lnTo>
                    <a:pt x="189230" y="115570"/>
                  </a:lnTo>
                  <a:lnTo>
                    <a:pt x="193040" y="102870"/>
                  </a:lnTo>
                  <a:lnTo>
                    <a:pt x="196850" y="88900"/>
                  </a:lnTo>
                  <a:lnTo>
                    <a:pt x="199390" y="73659"/>
                  </a:lnTo>
                  <a:lnTo>
                    <a:pt x="199390" y="59690"/>
                  </a:lnTo>
                  <a:lnTo>
                    <a:pt x="198120" y="46990"/>
                  </a:lnTo>
                  <a:lnTo>
                    <a:pt x="196850" y="34290"/>
                  </a:lnTo>
                  <a:lnTo>
                    <a:pt x="189230" y="24131"/>
                  </a:lnTo>
                  <a:lnTo>
                    <a:pt x="179070" y="15240"/>
                  </a:lnTo>
                  <a:lnTo>
                    <a:pt x="166370" y="6350"/>
                  </a:lnTo>
                  <a:lnTo>
                    <a:pt x="149860" y="2540"/>
                  </a:lnTo>
                  <a:lnTo>
                    <a:pt x="132080" y="0"/>
                  </a:lnTo>
                  <a:lnTo>
                    <a:pt x="5588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7382510" y="21416011"/>
              <a:ext cx="212091" cy="220979"/>
            </a:xfrm>
            <a:custGeom>
              <a:avLst/>
              <a:gdLst/>
              <a:ahLst/>
              <a:cxnLst/>
              <a:rect l="0" t="0" r="0" b="0"/>
              <a:pathLst>
                <a:path w="212091" h="220979">
                  <a:moveTo>
                    <a:pt x="40640" y="10159"/>
                  </a:moveTo>
                  <a:lnTo>
                    <a:pt x="6350" y="111759"/>
                  </a:lnTo>
                  <a:lnTo>
                    <a:pt x="3810" y="127000"/>
                  </a:lnTo>
                  <a:lnTo>
                    <a:pt x="1270" y="143509"/>
                  </a:lnTo>
                  <a:lnTo>
                    <a:pt x="0" y="162559"/>
                  </a:lnTo>
                  <a:lnTo>
                    <a:pt x="2540" y="177800"/>
                  </a:lnTo>
                  <a:lnTo>
                    <a:pt x="5080" y="189228"/>
                  </a:lnTo>
                  <a:lnTo>
                    <a:pt x="10160" y="199389"/>
                  </a:lnTo>
                  <a:lnTo>
                    <a:pt x="19050" y="204469"/>
                  </a:lnTo>
                  <a:lnTo>
                    <a:pt x="30480" y="204469"/>
                  </a:lnTo>
                  <a:lnTo>
                    <a:pt x="44450" y="203200"/>
                  </a:lnTo>
                  <a:lnTo>
                    <a:pt x="57150" y="199389"/>
                  </a:lnTo>
                  <a:lnTo>
                    <a:pt x="68580" y="194309"/>
                  </a:lnTo>
                  <a:lnTo>
                    <a:pt x="80010" y="189228"/>
                  </a:lnTo>
                  <a:lnTo>
                    <a:pt x="91440" y="182878"/>
                  </a:lnTo>
                  <a:lnTo>
                    <a:pt x="102870" y="173989"/>
                  </a:lnTo>
                  <a:lnTo>
                    <a:pt x="113030" y="165100"/>
                  </a:lnTo>
                  <a:lnTo>
                    <a:pt x="123190" y="153669"/>
                  </a:lnTo>
                  <a:lnTo>
                    <a:pt x="132080" y="142239"/>
                  </a:lnTo>
                  <a:lnTo>
                    <a:pt x="139700" y="129539"/>
                  </a:lnTo>
                  <a:lnTo>
                    <a:pt x="167640" y="83819"/>
                  </a:lnTo>
                  <a:lnTo>
                    <a:pt x="176530" y="68578"/>
                  </a:lnTo>
                  <a:lnTo>
                    <a:pt x="193040" y="39369"/>
                  </a:lnTo>
                  <a:lnTo>
                    <a:pt x="199390" y="25400"/>
                  </a:lnTo>
                  <a:lnTo>
                    <a:pt x="204470" y="13969"/>
                  </a:lnTo>
                  <a:lnTo>
                    <a:pt x="209550" y="2539"/>
                  </a:lnTo>
                  <a:lnTo>
                    <a:pt x="212090" y="0"/>
                  </a:lnTo>
                  <a:lnTo>
                    <a:pt x="212090" y="5078"/>
                  </a:lnTo>
                  <a:lnTo>
                    <a:pt x="210820" y="12700"/>
                  </a:lnTo>
                  <a:lnTo>
                    <a:pt x="207010" y="24128"/>
                  </a:lnTo>
                  <a:lnTo>
                    <a:pt x="200660" y="35559"/>
                  </a:lnTo>
                  <a:lnTo>
                    <a:pt x="191770" y="48259"/>
                  </a:lnTo>
                  <a:lnTo>
                    <a:pt x="186690" y="60959"/>
                  </a:lnTo>
                  <a:lnTo>
                    <a:pt x="180340" y="74928"/>
                  </a:lnTo>
                  <a:lnTo>
                    <a:pt x="152400" y="157478"/>
                  </a:lnTo>
                  <a:lnTo>
                    <a:pt x="153670" y="167639"/>
                  </a:lnTo>
                  <a:lnTo>
                    <a:pt x="157480" y="177800"/>
                  </a:lnTo>
                  <a:lnTo>
                    <a:pt x="163830" y="189228"/>
                  </a:lnTo>
                  <a:lnTo>
                    <a:pt x="171450" y="196850"/>
                  </a:lnTo>
                  <a:lnTo>
                    <a:pt x="180340" y="203200"/>
                  </a:lnTo>
                  <a:lnTo>
                    <a:pt x="208280" y="220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7738110" y="21320761"/>
              <a:ext cx="252731" cy="346710"/>
            </a:xfrm>
            <a:custGeom>
              <a:avLst/>
              <a:gdLst/>
              <a:ahLst/>
              <a:cxnLst/>
              <a:rect l="0" t="0" r="0" b="0"/>
              <a:pathLst>
                <a:path w="252731" h="346710">
                  <a:moveTo>
                    <a:pt x="252730" y="0"/>
                  </a:moveTo>
                  <a:lnTo>
                    <a:pt x="224790" y="5078"/>
                  </a:lnTo>
                  <a:lnTo>
                    <a:pt x="189230" y="11428"/>
                  </a:lnTo>
                  <a:lnTo>
                    <a:pt x="168910" y="15239"/>
                  </a:lnTo>
                  <a:lnTo>
                    <a:pt x="151130" y="19050"/>
                  </a:lnTo>
                  <a:lnTo>
                    <a:pt x="135890" y="24128"/>
                  </a:lnTo>
                  <a:lnTo>
                    <a:pt x="121920" y="30478"/>
                  </a:lnTo>
                  <a:lnTo>
                    <a:pt x="109220" y="35559"/>
                  </a:lnTo>
                  <a:lnTo>
                    <a:pt x="86360" y="44450"/>
                  </a:lnTo>
                  <a:lnTo>
                    <a:pt x="76200" y="49528"/>
                  </a:lnTo>
                  <a:lnTo>
                    <a:pt x="67310" y="54609"/>
                  </a:lnTo>
                  <a:lnTo>
                    <a:pt x="59690" y="60959"/>
                  </a:lnTo>
                  <a:lnTo>
                    <a:pt x="53340" y="69850"/>
                  </a:lnTo>
                  <a:lnTo>
                    <a:pt x="49530" y="81278"/>
                  </a:lnTo>
                  <a:lnTo>
                    <a:pt x="46990" y="92709"/>
                  </a:lnTo>
                  <a:lnTo>
                    <a:pt x="48260" y="104139"/>
                  </a:lnTo>
                  <a:lnTo>
                    <a:pt x="50800" y="114300"/>
                  </a:lnTo>
                  <a:lnTo>
                    <a:pt x="54610" y="125728"/>
                  </a:lnTo>
                  <a:lnTo>
                    <a:pt x="59690" y="135889"/>
                  </a:lnTo>
                  <a:lnTo>
                    <a:pt x="66040" y="147319"/>
                  </a:lnTo>
                  <a:lnTo>
                    <a:pt x="72390" y="157478"/>
                  </a:lnTo>
                  <a:lnTo>
                    <a:pt x="80010" y="168909"/>
                  </a:lnTo>
                  <a:lnTo>
                    <a:pt x="88900" y="179069"/>
                  </a:lnTo>
                  <a:lnTo>
                    <a:pt x="97790" y="189228"/>
                  </a:lnTo>
                  <a:lnTo>
                    <a:pt x="107950" y="199389"/>
                  </a:lnTo>
                  <a:lnTo>
                    <a:pt x="127000" y="220978"/>
                  </a:lnTo>
                  <a:lnTo>
                    <a:pt x="158750" y="252728"/>
                  </a:lnTo>
                  <a:lnTo>
                    <a:pt x="168910" y="261619"/>
                  </a:lnTo>
                  <a:lnTo>
                    <a:pt x="179070" y="270509"/>
                  </a:lnTo>
                  <a:lnTo>
                    <a:pt x="190500" y="278128"/>
                  </a:lnTo>
                  <a:lnTo>
                    <a:pt x="196850" y="288289"/>
                  </a:lnTo>
                  <a:lnTo>
                    <a:pt x="201930" y="299719"/>
                  </a:lnTo>
                  <a:lnTo>
                    <a:pt x="204470" y="312419"/>
                  </a:lnTo>
                  <a:lnTo>
                    <a:pt x="200660" y="322578"/>
                  </a:lnTo>
                  <a:lnTo>
                    <a:pt x="193040" y="332739"/>
                  </a:lnTo>
                  <a:lnTo>
                    <a:pt x="181610" y="340359"/>
                  </a:lnTo>
                  <a:lnTo>
                    <a:pt x="168910" y="345439"/>
                  </a:lnTo>
                  <a:lnTo>
                    <a:pt x="156210" y="346709"/>
                  </a:lnTo>
                  <a:lnTo>
                    <a:pt x="142240" y="346709"/>
                  </a:lnTo>
                  <a:lnTo>
                    <a:pt x="130810" y="346709"/>
                  </a:lnTo>
                  <a:lnTo>
                    <a:pt x="118110" y="344169"/>
                  </a:lnTo>
                  <a:lnTo>
                    <a:pt x="106680" y="341628"/>
                  </a:lnTo>
                  <a:lnTo>
                    <a:pt x="95250" y="337819"/>
                  </a:lnTo>
                  <a:lnTo>
                    <a:pt x="82550" y="332739"/>
                  </a:lnTo>
                  <a:lnTo>
                    <a:pt x="68580" y="327659"/>
                  </a:lnTo>
                  <a:lnTo>
                    <a:pt x="55880" y="322578"/>
                  </a:lnTo>
                  <a:lnTo>
                    <a:pt x="41910" y="3175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1631950" y="21816061"/>
            <a:ext cx="4706621" cy="547370"/>
            <a:chOff x="1631950" y="21816061"/>
            <a:chExt cx="4706621" cy="547370"/>
          </a:xfrm>
        </p:grpSpPr>
        <p:sp>
          <p:nvSpPr>
            <p:cNvPr id="692" name="Freeform 691"/>
            <p:cNvSpPr/>
            <p:nvPr/>
          </p:nvSpPr>
          <p:spPr>
            <a:xfrm>
              <a:off x="1684020" y="22023070"/>
              <a:ext cx="210821" cy="340361"/>
            </a:xfrm>
            <a:custGeom>
              <a:avLst/>
              <a:gdLst/>
              <a:ahLst/>
              <a:cxnLst/>
              <a:rect l="0" t="0" r="0" b="0"/>
              <a:pathLst>
                <a:path w="210821" h="340361">
                  <a:moveTo>
                    <a:pt x="210820" y="76200"/>
                  </a:moveTo>
                  <a:lnTo>
                    <a:pt x="194310" y="66041"/>
                  </a:lnTo>
                  <a:lnTo>
                    <a:pt x="185420" y="58419"/>
                  </a:lnTo>
                  <a:lnTo>
                    <a:pt x="176530" y="50800"/>
                  </a:lnTo>
                  <a:lnTo>
                    <a:pt x="158750" y="33019"/>
                  </a:lnTo>
                  <a:lnTo>
                    <a:pt x="142240" y="17780"/>
                  </a:lnTo>
                  <a:lnTo>
                    <a:pt x="133350" y="11430"/>
                  </a:lnTo>
                  <a:lnTo>
                    <a:pt x="124460" y="6350"/>
                  </a:lnTo>
                  <a:lnTo>
                    <a:pt x="114300" y="2541"/>
                  </a:lnTo>
                  <a:lnTo>
                    <a:pt x="104140" y="0"/>
                  </a:lnTo>
                  <a:lnTo>
                    <a:pt x="93980" y="0"/>
                  </a:lnTo>
                  <a:lnTo>
                    <a:pt x="83820" y="1269"/>
                  </a:lnTo>
                  <a:lnTo>
                    <a:pt x="74930" y="6350"/>
                  </a:lnTo>
                  <a:lnTo>
                    <a:pt x="66040" y="13969"/>
                  </a:lnTo>
                  <a:lnTo>
                    <a:pt x="58420" y="25400"/>
                  </a:lnTo>
                  <a:lnTo>
                    <a:pt x="52070" y="35560"/>
                  </a:lnTo>
                  <a:lnTo>
                    <a:pt x="46990" y="45719"/>
                  </a:lnTo>
                  <a:lnTo>
                    <a:pt x="41910" y="55880"/>
                  </a:lnTo>
                  <a:lnTo>
                    <a:pt x="36830" y="66041"/>
                  </a:lnTo>
                  <a:lnTo>
                    <a:pt x="33020" y="77469"/>
                  </a:lnTo>
                  <a:lnTo>
                    <a:pt x="29210" y="87630"/>
                  </a:lnTo>
                  <a:lnTo>
                    <a:pt x="25400" y="102869"/>
                  </a:lnTo>
                  <a:lnTo>
                    <a:pt x="21590" y="120650"/>
                  </a:lnTo>
                  <a:lnTo>
                    <a:pt x="17780" y="140969"/>
                  </a:lnTo>
                  <a:lnTo>
                    <a:pt x="16510" y="160019"/>
                  </a:lnTo>
                  <a:lnTo>
                    <a:pt x="13970" y="176530"/>
                  </a:lnTo>
                  <a:lnTo>
                    <a:pt x="12700" y="191769"/>
                  </a:lnTo>
                  <a:lnTo>
                    <a:pt x="11430" y="207010"/>
                  </a:lnTo>
                  <a:lnTo>
                    <a:pt x="8890" y="222250"/>
                  </a:lnTo>
                  <a:lnTo>
                    <a:pt x="6350" y="237491"/>
                  </a:lnTo>
                  <a:lnTo>
                    <a:pt x="3810" y="251460"/>
                  </a:lnTo>
                  <a:lnTo>
                    <a:pt x="2540" y="265430"/>
                  </a:lnTo>
                  <a:lnTo>
                    <a:pt x="0" y="34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1631950" y="22142450"/>
              <a:ext cx="231141" cy="125731"/>
            </a:xfrm>
            <a:custGeom>
              <a:avLst/>
              <a:gdLst/>
              <a:ahLst/>
              <a:cxnLst/>
              <a:rect l="0" t="0" r="0" b="0"/>
              <a:pathLst>
                <a:path w="231141" h="125731">
                  <a:moveTo>
                    <a:pt x="0" y="125730"/>
                  </a:moveTo>
                  <a:lnTo>
                    <a:pt x="38100" y="87630"/>
                  </a:lnTo>
                  <a:lnTo>
                    <a:pt x="48260" y="80011"/>
                  </a:lnTo>
                  <a:lnTo>
                    <a:pt x="58420" y="73661"/>
                  </a:lnTo>
                  <a:lnTo>
                    <a:pt x="71120" y="66039"/>
                  </a:lnTo>
                  <a:lnTo>
                    <a:pt x="83820" y="59689"/>
                  </a:lnTo>
                  <a:lnTo>
                    <a:pt x="110490" y="45720"/>
                  </a:lnTo>
                  <a:lnTo>
                    <a:pt x="151130" y="24130"/>
                  </a:lnTo>
                  <a:lnTo>
                    <a:pt x="166370" y="17780"/>
                  </a:lnTo>
                  <a:lnTo>
                    <a:pt x="181610" y="1270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1943100" y="22078950"/>
              <a:ext cx="246381" cy="252731"/>
            </a:xfrm>
            <a:custGeom>
              <a:avLst/>
              <a:gdLst/>
              <a:ahLst/>
              <a:cxnLst/>
              <a:rect l="0" t="0" r="0" b="0"/>
              <a:pathLst>
                <a:path w="246381" h="252731">
                  <a:moveTo>
                    <a:pt x="162560" y="0"/>
                  </a:moveTo>
                  <a:lnTo>
                    <a:pt x="134620" y="0"/>
                  </a:lnTo>
                  <a:lnTo>
                    <a:pt x="123190" y="2539"/>
                  </a:lnTo>
                  <a:lnTo>
                    <a:pt x="111760" y="6350"/>
                  </a:lnTo>
                  <a:lnTo>
                    <a:pt x="100330" y="11430"/>
                  </a:lnTo>
                  <a:lnTo>
                    <a:pt x="90170" y="16511"/>
                  </a:lnTo>
                  <a:lnTo>
                    <a:pt x="82550" y="22861"/>
                  </a:lnTo>
                  <a:lnTo>
                    <a:pt x="73660" y="29211"/>
                  </a:lnTo>
                  <a:lnTo>
                    <a:pt x="66040" y="36830"/>
                  </a:lnTo>
                  <a:lnTo>
                    <a:pt x="58420" y="45720"/>
                  </a:lnTo>
                  <a:lnTo>
                    <a:pt x="50800" y="54611"/>
                  </a:lnTo>
                  <a:lnTo>
                    <a:pt x="43180" y="64770"/>
                  </a:lnTo>
                  <a:lnTo>
                    <a:pt x="29210" y="85089"/>
                  </a:lnTo>
                  <a:lnTo>
                    <a:pt x="24130" y="96520"/>
                  </a:lnTo>
                  <a:lnTo>
                    <a:pt x="17780" y="107950"/>
                  </a:lnTo>
                  <a:lnTo>
                    <a:pt x="1270" y="156211"/>
                  </a:lnTo>
                  <a:lnTo>
                    <a:pt x="0" y="170180"/>
                  </a:lnTo>
                  <a:lnTo>
                    <a:pt x="1270" y="184150"/>
                  </a:lnTo>
                  <a:lnTo>
                    <a:pt x="2540" y="200661"/>
                  </a:lnTo>
                  <a:lnTo>
                    <a:pt x="6350" y="213361"/>
                  </a:lnTo>
                  <a:lnTo>
                    <a:pt x="12700" y="223520"/>
                  </a:lnTo>
                  <a:lnTo>
                    <a:pt x="20320" y="233680"/>
                  </a:lnTo>
                  <a:lnTo>
                    <a:pt x="27940" y="237489"/>
                  </a:lnTo>
                  <a:lnTo>
                    <a:pt x="35560" y="237489"/>
                  </a:lnTo>
                  <a:lnTo>
                    <a:pt x="43180" y="236220"/>
                  </a:lnTo>
                  <a:lnTo>
                    <a:pt x="50800" y="232411"/>
                  </a:lnTo>
                  <a:lnTo>
                    <a:pt x="59690" y="227330"/>
                  </a:lnTo>
                  <a:lnTo>
                    <a:pt x="69850" y="220980"/>
                  </a:lnTo>
                  <a:lnTo>
                    <a:pt x="80010" y="214630"/>
                  </a:lnTo>
                  <a:lnTo>
                    <a:pt x="90170" y="205739"/>
                  </a:lnTo>
                  <a:lnTo>
                    <a:pt x="100330" y="196850"/>
                  </a:lnTo>
                  <a:lnTo>
                    <a:pt x="109220" y="186689"/>
                  </a:lnTo>
                  <a:lnTo>
                    <a:pt x="118110" y="173989"/>
                  </a:lnTo>
                  <a:lnTo>
                    <a:pt x="125730" y="161289"/>
                  </a:lnTo>
                  <a:lnTo>
                    <a:pt x="132080" y="148589"/>
                  </a:lnTo>
                  <a:lnTo>
                    <a:pt x="137160" y="135889"/>
                  </a:lnTo>
                  <a:lnTo>
                    <a:pt x="142240" y="121920"/>
                  </a:lnTo>
                  <a:lnTo>
                    <a:pt x="148590" y="107950"/>
                  </a:lnTo>
                  <a:lnTo>
                    <a:pt x="153670" y="93980"/>
                  </a:lnTo>
                  <a:lnTo>
                    <a:pt x="160020" y="80011"/>
                  </a:lnTo>
                  <a:lnTo>
                    <a:pt x="165100" y="66039"/>
                  </a:lnTo>
                  <a:lnTo>
                    <a:pt x="167640" y="52070"/>
                  </a:lnTo>
                  <a:lnTo>
                    <a:pt x="168910" y="38100"/>
                  </a:lnTo>
                  <a:lnTo>
                    <a:pt x="168910" y="35561"/>
                  </a:lnTo>
                  <a:lnTo>
                    <a:pt x="168910" y="41911"/>
                  </a:lnTo>
                  <a:lnTo>
                    <a:pt x="166370" y="52070"/>
                  </a:lnTo>
                  <a:lnTo>
                    <a:pt x="165100" y="63500"/>
                  </a:lnTo>
                  <a:lnTo>
                    <a:pt x="163830" y="76200"/>
                  </a:lnTo>
                  <a:lnTo>
                    <a:pt x="163830" y="90170"/>
                  </a:lnTo>
                  <a:lnTo>
                    <a:pt x="165100" y="104139"/>
                  </a:lnTo>
                  <a:lnTo>
                    <a:pt x="166370" y="119380"/>
                  </a:lnTo>
                  <a:lnTo>
                    <a:pt x="168910" y="135889"/>
                  </a:lnTo>
                  <a:lnTo>
                    <a:pt x="171450" y="151130"/>
                  </a:lnTo>
                  <a:lnTo>
                    <a:pt x="173990" y="166370"/>
                  </a:lnTo>
                  <a:lnTo>
                    <a:pt x="177800" y="181611"/>
                  </a:lnTo>
                  <a:lnTo>
                    <a:pt x="180340" y="194311"/>
                  </a:lnTo>
                  <a:lnTo>
                    <a:pt x="184150" y="207011"/>
                  </a:lnTo>
                  <a:lnTo>
                    <a:pt x="187960" y="218439"/>
                  </a:lnTo>
                  <a:lnTo>
                    <a:pt x="193040" y="228600"/>
                  </a:lnTo>
                  <a:lnTo>
                    <a:pt x="200660" y="237489"/>
                  </a:lnTo>
                  <a:lnTo>
                    <a:pt x="2463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2252980" y="22131020"/>
              <a:ext cx="31751" cy="210820"/>
            </a:xfrm>
            <a:custGeom>
              <a:avLst/>
              <a:gdLst/>
              <a:ahLst/>
              <a:cxnLst/>
              <a:rect l="0" t="0" r="0" b="0"/>
              <a:pathLst>
                <a:path w="31751" h="210820">
                  <a:moveTo>
                    <a:pt x="31750" y="0"/>
                  </a:moveTo>
                  <a:lnTo>
                    <a:pt x="26670" y="17780"/>
                  </a:lnTo>
                  <a:lnTo>
                    <a:pt x="22860" y="29210"/>
                  </a:lnTo>
                  <a:lnTo>
                    <a:pt x="20320" y="44450"/>
                  </a:lnTo>
                  <a:lnTo>
                    <a:pt x="16510" y="60960"/>
                  </a:lnTo>
                  <a:lnTo>
                    <a:pt x="15240" y="77469"/>
                  </a:lnTo>
                  <a:lnTo>
                    <a:pt x="13970" y="92710"/>
                  </a:lnTo>
                  <a:lnTo>
                    <a:pt x="12700" y="107950"/>
                  </a:lnTo>
                  <a:lnTo>
                    <a:pt x="10160" y="120650"/>
                  </a:lnTo>
                  <a:lnTo>
                    <a:pt x="8890" y="133350"/>
                  </a:lnTo>
                  <a:lnTo>
                    <a:pt x="5080" y="144780"/>
                  </a:lnTo>
                  <a:lnTo>
                    <a:pt x="3810" y="157480"/>
                  </a:lnTo>
                  <a:lnTo>
                    <a:pt x="2540" y="171450"/>
                  </a:lnTo>
                  <a:lnTo>
                    <a:pt x="0" y="210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2348230" y="21963380"/>
              <a:ext cx="10161" cy="73660"/>
            </a:xfrm>
            <a:custGeom>
              <a:avLst/>
              <a:gdLst/>
              <a:ahLst/>
              <a:cxnLst/>
              <a:rect l="0" t="0" r="0" b="0"/>
              <a:pathLst>
                <a:path w="10161" h="73660">
                  <a:moveTo>
                    <a:pt x="10160" y="0"/>
                  </a:moveTo>
                  <a:lnTo>
                    <a:pt x="7620" y="12700"/>
                  </a:lnTo>
                  <a:lnTo>
                    <a:pt x="0" y="7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2453640" y="21973539"/>
              <a:ext cx="20321" cy="336551"/>
            </a:xfrm>
            <a:custGeom>
              <a:avLst/>
              <a:gdLst/>
              <a:ahLst/>
              <a:cxnLst/>
              <a:rect l="0" t="0" r="0" b="0"/>
              <a:pathLst>
                <a:path w="20321" h="336551">
                  <a:moveTo>
                    <a:pt x="20320" y="0"/>
                  </a:moveTo>
                  <a:lnTo>
                    <a:pt x="20320" y="27941"/>
                  </a:lnTo>
                  <a:lnTo>
                    <a:pt x="19050" y="39372"/>
                  </a:lnTo>
                  <a:lnTo>
                    <a:pt x="17780" y="50800"/>
                  </a:lnTo>
                  <a:lnTo>
                    <a:pt x="12700" y="74931"/>
                  </a:lnTo>
                  <a:lnTo>
                    <a:pt x="6350" y="105411"/>
                  </a:lnTo>
                  <a:lnTo>
                    <a:pt x="3810" y="121922"/>
                  </a:lnTo>
                  <a:lnTo>
                    <a:pt x="2540" y="138431"/>
                  </a:lnTo>
                  <a:lnTo>
                    <a:pt x="1270" y="154941"/>
                  </a:lnTo>
                  <a:lnTo>
                    <a:pt x="0" y="190500"/>
                  </a:lnTo>
                  <a:lnTo>
                    <a:pt x="0" y="287022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2547620" y="22038311"/>
              <a:ext cx="248921" cy="254001"/>
            </a:xfrm>
            <a:custGeom>
              <a:avLst/>
              <a:gdLst/>
              <a:ahLst/>
              <a:cxnLst/>
              <a:rect l="0" t="0" r="0" b="0"/>
              <a:pathLst>
                <a:path w="248921" h="254001">
                  <a:moveTo>
                    <a:pt x="0" y="92709"/>
                  </a:moveTo>
                  <a:lnTo>
                    <a:pt x="11430" y="110489"/>
                  </a:lnTo>
                  <a:lnTo>
                    <a:pt x="17780" y="116839"/>
                  </a:lnTo>
                  <a:lnTo>
                    <a:pt x="26670" y="124459"/>
                  </a:lnTo>
                  <a:lnTo>
                    <a:pt x="35560" y="132078"/>
                  </a:lnTo>
                  <a:lnTo>
                    <a:pt x="44450" y="137159"/>
                  </a:lnTo>
                  <a:lnTo>
                    <a:pt x="54610" y="142239"/>
                  </a:lnTo>
                  <a:lnTo>
                    <a:pt x="64770" y="147319"/>
                  </a:lnTo>
                  <a:lnTo>
                    <a:pt x="77470" y="148589"/>
                  </a:lnTo>
                  <a:lnTo>
                    <a:pt x="91440" y="148589"/>
                  </a:lnTo>
                  <a:lnTo>
                    <a:pt x="106680" y="148589"/>
                  </a:lnTo>
                  <a:lnTo>
                    <a:pt x="120650" y="146050"/>
                  </a:lnTo>
                  <a:lnTo>
                    <a:pt x="133350" y="143509"/>
                  </a:lnTo>
                  <a:lnTo>
                    <a:pt x="144780" y="140969"/>
                  </a:lnTo>
                  <a:lnTo>
                    <a:pt x="157480" y="137159"/>
                  </a:lnTo>
                  <a:lnTo>
                    <a:pt x="170180" y="132078"/>
                  </a:lnTo>
                  <a:lnTo>
                    <a:pt x="184150" y="125728"/>
                  </a:lnTo>
                  <a:lnTo>
                    <a:pt x="195580" y="118109"/>
                  </a:lnTo>
                  <a:lnTo>
                    <a:pt x="205740" y="110489"/>
                  </a:lnTo>
                  <a:lnTo>
                    <a:pt x="237490" y="76200"/>
                  </a:lnTo>
                  <a:lnTo>
                    <a:pt x="242570" y="67309"/>
                  </a:lnTo>
                  <a:lnTo>
                    <a:pt x="246380" y="55878"/>
                  </a:lnTo>
                  <a:lnTo>
                    <a:pt x="248920" y="43178"/>
                  </a:lnTo>
                  <a:lnTo>
                    <a:pt x="247650" y="31750"/>
                  </a:lnTo>
                  <a:lnTo>
                    <a:pt x="245110" y="20319"/>
                  </a:lnTo>
                  <a:lnTo>
                    <a:pt x="240030" y="10159"/>
                  </a:lnTo>
                  <a:lnTo>
                    <a:pt x="231140" y="3809"/>
                  </a:lnTo>
                  <a:lnTo>
                    <a:pt x="219710" y="1269"/>
                  </a:lnTo>
                  <a:lnTo>
                    <a:pt x="207010" y="0"/>
                  </a:lnTo>
                  <a:lnTo>
                    <a:pt x="194310" y="1269"/>
                  </a:lnTo>
                  <a:lnTo>
                    <a:pt x="181610" y="5078"/>
                  </a:lnTo>
                  <a:lnTo>
                    <a:pt x="170180" y="10159"/>
                  </a:lnTo>
                  <a:lnTo>
                    <a:pt x="160020" y="16509"/>
                  </a:lnTo>
                  <a:lnTo>
                    <a:pt x="148590" y="24128"/>
                  </a:lnTo>
                  <a:lnTo>
                    <a:pt x="137160" y="33019"/>
                  </a:lnTo>
                  <a:lnTo>
                    <a:pt x="128270" y="43178"/>
                  </a:lnTo>
                  <a:lnTo>
                    <a:pt x="119380" y="52069"/>
                  </a:lnTo>
                  <a:lnTo>
                    <a:pt x="111760" y="62228"/>
                  </a:lnTo>
                  <a:lnTo>
                    <a:pt x="104140" y="73659"/>
                  </a:lnTo>
                  <a:lnTo>
                    <a:pt x="99060" y="86359"/>
                  </a:lnTo>
                  <a:lnTo>
                    <a:pt x="93980" y="99059"/>
                  </a:lnTo>
                  <a:lnTo>
                    <a:pt x="91440" y="111759"/>
                  </a:lnTo>
                  <a:lnTo>
                    <a:pt x="88900" y="125728"/>
                  </a:lnTo>
                  <a:lnTo>
                    <a:pt x="87630" y="139700"/>
                  </a:lnTo>
                  <a:lnTo>
                    <a:pt x="87630" y="152400"/>
                  </a:lnTo>
                  <a:lnTo>
                    <a:pt x="88900" y="163828"/>
                  </a:lnTo>
                  <a:lnTo>
                    <a:pt x="91440" y="175259"/>
                  </a:lnTo>
                  <a:lnTo>
                    <a:pt x="95250" y="186689"/>
                  </a:lnTo>
                  <a:lnTo>
                    <a:pt x="99060" y="198119"/>
                  </a:lnTo>
                  <a:lnTo>
                    <a:pt x="105410" y="208278"/>
                  </a:lnTo>
                  <a:lnTo>
                    <a:pt x="110490" y="218439"/>
                  </a:lnTo>
                  <a:lnTo>
                    <a:pt x="116840" y="226059"/>
                  </a:lnTo>
                  <a:lnTo>
                    <a:pt x="124460" y="234950"/>
                  </a:lnTo>
                  <a:lnTo>
                    <a:pt x="132080" y="241300"/>
                  </a:lnTo>
                  <a:lnTo>
                    <a:pt x="140970" y="246378"/>
                  </a:lnTo>
                  <a:lnTo>
                    <a:pt x="149860" y="251459"/>
                  </a:lnTo>
                  <a:lnTo>
                    <a:pt x="161290" y="254000"/>
                  </a:lnTo>
                  <a:lnTo>
                    <a:pt x="172720" y="254000"/>
                  </a:lnTo>
                  <a:lnTo>
                    <a:pt x="185420" y="252728"/>
                  </a:lnTo>
                  <a:lnTo>
                    <a:pt x="198120" y="250189"/>
                  </a:lnTo>
                  <a:lnTo>
                    <a:pt x="209550" y="245109"/>
                  </a:lnTo>
                  <a:lnTo>
                    <a:pt x="242570" y="229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2909570" y="21897339"/>
              <a:ext cx="290831" cy="365762"/>
            </a:xfrm>
            <a:custGeom>
              <a:avLst/>
              <a:gdLst/>
              <a:ahLst/>
              <a:cxnLst/>
              <a:rect l="0" t="0" r="0" b="0"/>
              <a:pathLst>
                <a:path w="290831" h="365762">
                  <a:moveTo>
                    <a:pt x="153670" y="128272"/>
                  </a:moveTo>
                  <a:lnTo>
                    <a:pt x="143510" y="118111"/>
                  </a:lnTo>
                  <a:lnTo>
                    <a:pt x="134620" y="116841"/>
                  </a:lnTo>
                  <a:lnTo>
                    <a:pt x="124460" y="118111"/>
                  </a:lnTo>
                  <a:lnTo>
                    <a:pt x="114300" y="121922"/>
                  </a:lnTo>
                  <a:lnTo>
                    <a:pt x="102870" y="128272"/>
                  </a:lnTo>
                  <a:lnTo>
                    <a:pt x="91440" y="134622"/>
                  </a:lnTo>
                  <a:lnTo>
                    <a:pt x="81280" y="143511"/>
                  </a:lnTo>
                  <a:lnTo>
                    <a:pt x="71120" y="153672"/>
                  </a:lnTo>
                  <a:lnTo>
                    <a:pt x="62230" y="165100"/>
                  </a:lnTo>
                  <a:lnTo>
                    <a:pt x="54610" y="177800"/>
                  </a:lnTo>
                  <a:lnTo>
                    <a:pt x="46990" y="190500"/>
                  </a:lnTo>
                  <a:lnTo>
                    <a:pt x="39370" y="204472"/>
                  </a:lnTo>
                  <a:lnTo>
                    <a:pt x="25400" y="231141"/>
                  </a:lnTo>
                  <a:lnTo>
                    <a:pt x="10160" y="259081"/>
                  </a:lnTo>
                  <a:lnTo>
                    <a:pt x="6350" y="273050"/>
                  </a:lnTo>
                  <a:lnTo>
                    <a:pt x="2540" y="287022"/>
                  </a:lnTo>
                  <a:lnTo>
                    <a:pt x="0" y="300991"/>
                  </a:lnTo>
                  <a:lnTo>
                    <a:pt x="0" y="316231"/>
                  </a:lnTo>
                  <a:lnTo>
                    <a:pt x="1270" y="331472"/>
                  </a:lnTo>
                  <a:lnTo>
                    <a:pt x="2540" y="347981"/>
                  </a:lnTo>
                  <a:lnTo>
                    <a:pt x="7620" y="358141"/>
                  </a:lnTo>
                  <a:lnTo>
                    <a:pt x="13970" y="363222"/>
                  </a:lnTo>
                  <a:lnTo>
                    <a:pt x="22860" y="365761"/>
                  </a:lnTo>
                  <a:lnTo>
                    <a:pt x="30480" y="365761"/>
                  </a:lnTo>
                  <a:lnTo>
                    <a:pt x="38100" y="361950"/>
                  </a:lnTo>
                  <a:lnTo>
                    <a:pt x="44450" y="358141"/>
                  </a:lnTo>
                  <a:lnTo>
                    <a:pt x="53340" y="351791"/>
                  </a:lnTo>
                  <a:lnTo>
                    <a:pt x="62230" y="344172"/>
                  </a:lnTo>
                  <a:lnTo>
                    <a:pt x="72390" y="335281"/>
                  </a:lnTo>
                  <a:lnTo>
                    <a:pt x="81280" y="323850"/>
                  </a:lnTo>
                  <a:lnTo>
                    <a:pt x="91440" y="309881"/>
                  </a:lnTo>
                  <a:lnTo>
                    <a:pt x="101600" y="295911"/>
                  </a:lnTo>
                  <a:lnTo>
                    <a:pt x="113030" y="278131"/>
                  </a:lnTo>
                  <a:lnTo>
                    <a:pt x="123190" y="260350"/>
                  </a:lnTo>
                  <a:lnTo>
                    <a:pt x="143510" y="220981"/>
                  </a:lnTo>
                  <a:lnTo>
                    <a:pt x="165100" y="180341"/>
                  </a:lnTo>
                  <a:lnTo>
                    <a:pt x="173990" y="160022"/>
                  </a:lnTo>
                  <a:lnTo>
                    <a:pt x="182880" y="138431"/>
                  </a:lnTo>
                  <a:lnTo>
                    <a:pt x="190500" y="118111"/>
                  </a:lnTo>
                  <a:lnTo>
                    <a:pt x="196850" y="96522"/>
                  </a:lnTo>
                  <a:lnTo>
                    <a:pt x="203200" y="76200"/>
                  </a:lnTo>
                  <a:lnTo>
                    <a:pt x="219710" y="2541"/>
                  </a:lnTo>
                  <a:lnTo>
                    <a:pt x="220980" y="0"/>
                  </a:lnTo>
                  <a:lnTo>
                    <a:pt x="220980" y="3811"/>
                  </a:lnTo>
                  <a:lnTo>
                    <a:pt x="219710" y="13972"/>
                  </a:lnTo>
                  <a:lnTo>
                    <a:pt x="218440" y="26672"/>
                  </a:lnTo>
                  <a:lnTo>
                    <a:pt x="209550" y="74931"/>
                  </a:lnTo>
                  <a:lnTo>
                    <a:pt x="193040" y="181611"/>
                  </a:lnTo>
                  <a:lnTo>
                    <a:pt x="191770" y="200661"/>
                  </a:lnTo>
                  <a:lnTo>
                    <a:pt x="191770" y="219711"/>
                  </a:lnTo>
                  <a:lnTo>
                    <a:pt x="193040" y="238761"/>
                  </a:lnTo>
                  <a:lnTo>
                    <a:pt x="195580" y="256541"/>
                  </a:lnTo>
                  <a:lnTo>
                    <a:pt x="198120" y="271781"/>
                  </a:lnTo>
                  <a:lnTo>
                    <a:pt x="200660" y="287022"/>
                  </a:lnTo>
                  <a:lnTo>
                    <a:pt x="205740" y="300991"/>
                  </a:lnTo>
                  <a:lnTo>
                    <a:pt x="210820" y="313691"/>
                  </a:lnTo>
                  <a:lnTo>
                    <a:pt x="215900" y="326391"/>
                  </a:lnTo>
                  <a:lnTo>
                    <a:pt x="224790" y="335281"/>
                  </a:lnTo>
                  <a:lnTo>
                    <a:pt x="234950" y="342900"/>
                  </a:lnTo>
                  <a:lnTo>
                    <a:pt x="290830" y="350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3379470" y="22037039"/>
              <a:ext cx="147321" cy="58423"/>
            </a:xfrm>
            <a:custGeom>
              <a:avLst/>
              <a:gdLst/>
              <a:ahLst/>
              <a:cxnLst/>
              <a:rect l="0" t="0" r="0" b="0"/>
              <a:pathLst>
                <a:path w="147321" h="58423">
                  <a:moveTo>
                    <a:pt x="0" y="31750"/>
                  </a:moveTo>
                  <a:lnTo>
                    <a:pt x="6350" y="48261"/>
                  </a:lnTo>
                  <a:lnTo>
                    <a:pt x="12700" y="53341"/>
                  </a:lnTo>
                  <a:lnTo>
                    <a:pt x="21590" y="55881"/>
                  </a:lnTo>
                  <a:lnTo>
                    <a:pt x="31750" y="58422"/>
                  </a:lnTo>
                  <a:lnTo>
                    <a:pt x="43180" y="58422"/>
                  </a:lnTo>
                  <a:lnTo>
                    <a:pt x="55880" y="57150"/>
                  </a:lnTo>
                  <a:lnTo>
                    <a:pt x="68580" y="55881"/>
                  </a:lnTo>
                  <a:lnTo>
                    <a:pt x="81280" y="52072"/>
                  </a:lnTo>
                  <a:lnTo>
                    <a:pt x="92710" y="48261"/>
                  </a:lnTo>
                  <a:lnTo>
                    <a:pt x="104140" y="41911"/>
                  </a:lnTo>
                  <a:lnTo>
                    <a:pt x="114300" y="35561"/>
                  </a:lnTo>
                  <a:lnTo>
                    <a:pt x="123190" y="26672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3454400" y="21931630"/>
              <a:ext cx="52071" cy="273051"/>
            </a:xfrm>
            <a:custGeom>
              <a:avLst/>
              <a:gdLst/>
              <a:ahLst/>
              <a:cxnLst/>
              <a:rect l="0" t="0" r="0" b="0"/>
              <a:pathLst>
                <a:path w="52071" h="273051">
                  <a:moveTo>
                    <a:pt x="52070" y="0"/>
                  </a:moveTo>
                  <a:lnTo>
                    <a:pt x="34290" y="16509"/>
                  </a:lnTo>
                  <a:lnTo>
                    <a:pt x="29210" y="27940"/>
                  </a:lnTo>
                  <a:lnTo>
                    <a:pt x="22860" y="43181"/>
                  </a:lnTo>
                  <a:lnTo>
                    <a:pt x="10160" y="91440"/>
                  </a:lnTo>
                  <a:lnTo>
                    <a:pt x="6350" y="106681"/>
                  </a:lnTo>
                  <a:lnTo>
                    <a:pt x="3810" y="121920"/>
                  </a:lnTo>
                  <a:lnTo>
                    <a:pt x="2540" y="135890"/>
                  </a:lnTo>
                  <a:lnTo>
                    <a:pt x="1270" y="149859"/>
                  </a:lnTo>
                  <a:lnTo>
                    <a:pt x="0" y="166370"/>
                  </a:lnTo>
                  <a:lnTo>
                    <a:pt x="0" y="203200"/>
                  </a:lnTo>
                  <a:lnTo>
                    <a:pt x="0" y="219709"/>
                  </a:lnTo>
                  <a:lnTo>
                    <a:pt x="2540" y="234950"/>
                  </a:lnTo>
                  <a:lnTo>
                    <a:pt x="2032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3747770" y="21973539"/>
              <a:ext cx="41911" cy="284482"/>
            </a:xfrm>
            <a:custGeom>
              <a:avLst/>
              <a:gdLst/>
              <a:ahLst/>
              <a:cxnLst/>
              <a:rect l="0" t="0" r="0" b="0"/>
              <a:pathLst>
                <a:path w="41911" h="284482">
                  <a:moveTo>
                    <a:pt x="41910" y="0"/>
                  </a:moveTo>
                  <a:lnTo>
                    <a:pt x="41910" y="27941"/>
                  </a:lnTo>
                  <a:lnTo>
                    <a:pt x="41910" y="39372"/>
                  </a:lnTo>
                  <a:lnTo>
                    <a:pt x="39370" y="50800"/>
                  </a:lnTo>
                  <a:lnTo>
                    <a:pt x="34290" y="74931"/>
                  </a:lnTo>
                  <a:lnTo>
                    <a:pt x="24130" y="120650"/>
                  </a:lnTo>
                  <a:lnTo>
                    <a:pt x="11430" y="179072"/>
                  </a:lnTo>
                  <a:lnTo>
                    <a:pt x="7620" y="193041"/>
                  </a:lnTo>
                  <a:lnTo>
                    <a:pt x="5080" y="208281"/>
                  </a:lnTo>
                  <a:lnTo>
                    <a:pt x="3810" y="223522"/>
                  </a:lnTo>
                  <a:lnTo>
                    <a:pt x="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3874770" y="21910039"/>
              <a:ext cx="10161" cy="21592"/>
            </a:xfrm>
            <a:custGeom>
              <a:avLst/>
              <a:gdLst/>
              <a:ahLst/>
              <a:cxnLst/>
              <a:rect l="0" t="0" r="0" b="0"/>
              <a:pathLst>
                <a:path w="10161" h="21592">
                  <a:moveTo>
                    <a:pt x="10160" y="0"/>
                  </a:moveTo>
                  <a:lnTo>
                    <a:pt x="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3925570" y="21963380"/>
              <a:ext cx="175261" cy="273051"/>
            </a:xfrm>
            <a:custGeom>
              <a:avLst/>
              <a:gdLst/>
              <a:ahLst/>
              <a:cxnLst/>
              <a:rect l="0" t="0" r="0" b="0"/>
              <a:pathLst>
                <a:path w="175261" h="273051">
                  <a:moveTo>
                    <a:pt x="138430" y="0"/>
                  </a:moveTo>
                  <a:lnTo>
                    <a:pt x="115570" y="5081"/>
                  </a:lnTo>
                  <a:lnTo>
                    <a:pt x="104140" y="8890"/>
                  </a:lnTo>
                  <a:lnTo>
                    <a:pt x="88900" y="13970"/>
                  </a:lnTo>
                  <a:lnTo>
                    <a:pt x="73660" y="20320"/>
                  </a:lnTo>
                  <a:lnTo>
                    <a:pt x="59690" y="26670"/>
                  </a:lnTo>
                  <a:lnTo>
                    <a:pt x="44450" y="35559"/>
                  </a:lnTo>
                  <a:lnTo>
                    <a:pt x="30480" y="44450"/>
                  </a:lnTo>
                  <a:lnTo>
                    <a:pt x="19050" y="54609"/>
                  </a:lnTo>
                  <a:lnTo>
                    <a:pt x="11430" y="63500"/>
                  </a:lnTo>
                  <a:lnTo>
                    <a:pt x="5080" y="73659"/>
                  </a:lnTo>
                  <a:lnTo>
                    <a:pt x="1270" y="85090"/>
                  </a:lnTo>
                  <a:lnTo>
                    <a:pt x="0" y="97790"/>
                  </a:lnTo>
                  <a:lnTo>
                    <a:pt x="0" y="110490"/>
                  </a:lnTo>
                  <a:lnTo>
                    <a:pt x="3810" y="121920"/>
                  </a:lnTo>
                  <a:lnTo>
                    <a:pt x="10160" y="130809"/>
                  </a:lnTo>
                  <a:lnTo>
                    <a:pt x="17780" y="139700"/>
                  </a:lnTo>
                  <a:lnTo>
                    <a:pt x="26670" y="147320"/>
                  </a:lnTo>
                  <a:lnTo>
                    <a:pt x="35560" y="152400"/>
                  </a:lnTo>
                  <a:lnTo>
                    <a:pt x="45720" y="157481"/>
                  </a:lnTo>
                  <a:lnTo>
                    <a:pt x="57150" y="162559"/>
                  </a:lnTo>
                  <a:lnTo>
                    <a:pt x="68580" y="166370"/>
                  </a:lnTo>
                  <a:lnTo>
                    <a:pt x="81280" y="170181"/>
                  </a:lnTo>
                  <a:lnTo>
                    <a:pt x="96520" y="173990"/>
                  </a:lnTo>
                  <a:lnTo>
                    <a:pt x="114300" y="177800"/>
                  </a:lnTo>
                  <a:lnTo>
                    <a:pt x="133350" y="181609"/>
                  </a:lnTo>
                  <a:lnTo>
                    <a:pt x="147320" y="186690"/>
                  </a:lnTo>
                  <a:lnTo>
                    <a:pt x="160020" y="191770"/>
                  </a:lnTo>
                  <a:lnTo>
                    <a:pt x="170180" y="198120"/>
                  </a:lnTo>
                  <a:lnTo>
                    <a:pt x="175260" y="204470"/>
                  </a:lnTo>
                  <a:lnTo>
                    <a:pt x="175260" y="210820"/>
                  </a:lnTo>
                  <a:lnTo>
                    <a:pt x="173990" y="217170"/>
                  </a:lnTo>
                  <a:lnTo>
                    <a:pt x="168910" y="223520"/>
                  </a:lnTo>
                  <a:lnTo>
                    <a:pt x="162560" y="228600"/>
                  </a:lnTo>
                  <a:lnTo>
                    <a:pt x="154940" y="232409"/>
                  </a:lnTo>
                  <a:lnTo>
                    <a:pt x="133350" y="243840"/>
                  </a:lnTo>
                  <a:lnTo>
                    <a:pt x="120650" y="250190"/>
                  </a:lnTo>
                  <a:lnTo>
                    <a:pt x="107950" y="255270"/>
                  </a:lnTo>
                  <a:lnTo>
                    <a:pt x="95250" y="260350"/>
                  </a:lnTo>
                  <a:lnTo>
                    <a:pt x="2286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4511040" y="21931630"/>
              <a:ext cx="449581" cy="264160"/>
            </a:xfrm>
            <a:custGeom>
              <a:avLst/>
              <a:gdLst/>
              <a:ahLst/>
              <a:cxnLst/>
              <a:rect l="0" t="0" r="0" b="0"/>
              <a:pathLst>
                <a:path w="449581" h="264160">
                  <a:moveTo>
                    <a:pt x="26670" y="0"/>
                  </a:moveTo>
                  <a:lnTo>
                    <a:pt x="21590" y="39370"/>
                  </a:lnTo>
                  <a:lnTo>
                    <a:pt x="19050" y="55881"/>
                  </a:lnTo>
                  <a:lnTo>
                    <a:pt x="17780" y="73659"/>
                  </a:lnTo>
                  <a:lnTo>
                    <a:pt x="17780" y="91440"/>
                  </a:lnTo>
                  <a:lnTo>
                    <a:pt x="16510" y="107950"/>
                  </a:lnTo>
                  <a:lnTo>
                    <a:pt x="13970" y="123190"/>
                  </a:lnTo>
                  <a:lnTo>
                    <a:pt x="11430" y="138431"/>
                  </a:lnTo>
                  <a:lnTo>
                    <a:pt x="8890" y="153670"/>
                  </a:lnTo>
                  <a:lnTo>
                    <a:pt x="7620" y="170181"/>
                  </a:lnTo>
                  <a:lnTo>
                    <a:pt x="7620" y="186690"/>
                  </a:lnTo>
                  <a:lnTo>
                    <a:pt x="5080" y="201931"/>
                  </a:lnTo>
                  <a:lnTo>
                    <a:pt x="3810" y="215900"/>
                  </a:lnTo>
                  <a:lnTo>
                    <a:pt x="0" y="227331"/>
                  </a:lnTo>
                  <a:lnTo>
                    <a:pt x="0" y="240031"/>
                  </a:lnTo>
                  <a:lnTo>
                    <a:pt x="1270" y="250190"/>
                  </a:lnTo>
                  <a:lnTo>
                    <a:pt x="2540" y="261620"/>
                  </a:lnTo>
                  <a:lnTo>
                    <a:pt x="3810" y="264159"/>
                  </a:lnTo>
                  <a:lnTo>
                    <a:pt x="3810" y="261620"/>
                  </a:lnTo>
                  <a:lnTo>
                    <a:pt x="5080" y="255270"/>
                  </a:lnTo>
                  <a:lnTo>
                    <a:pt x="6350" y="246381"/>
                  </a:lnTo>
                  <a:lnTo>
                    <a:pt x="8890" y="234950"/>
                  </a:lnTo>
                  <a:lnTo>
                    <a:pt x="11430" y="223520"/>
                  </a:lnTo>
                  <a:lnTo>
                    <a:pt x="12700" y="210820"/>
                  </a:lnTo>
                  <a:lnTo>
                    <a:pt x="13970" y="198120"/>
                  </a:lnTo>
                  <a:lnTo>
                    <a:pt x="15240" y="184150"/>
                  </a:lnTo>
                  <a:lnTo>
                    <a:pt x="16510" y="171450"/>
                  </a:lnTo>
                  <a:lnTo>
                    <a:pt x="19050" y="157481"/>
                  </a:lnTo>
                  <a:lnTo>
                    <a:pt x="21590" y="143509"/>
                  </a:lnTo>
                  <a:lnTo>
                    <a:pt x="25400" y="129540"/>
                  </a:lnTo>
                  <a:lnTo>
                    <a:pt x="30480" y="115570"/>
                  </a:lnTo>
                  <a:lnTo>
                    <a:pt x="36830" y="101600"/>
                  </a:lnTo>
                  <a:lnTo>
                    <a:pt x="41910" y="88900"/>
                  </a:lnTo>
                  <a:lnTo>
                    <a:pt x="49530" y="76200"/>
                  </a:lnTo>
                  <a:lnTo>
                    <a:pt x="55880" y="64770"/>
                  </a:lnTo>
                  <a:lnTo>
                    <a:pt x="62230" y="54609"/>
                  </a:lnTo>
                  <a:lnTo>
                    <a:pt x="68580" y="45720"/>
                  </a:lnTo>
                  <a:lnTo>
                    <a:pt x="76200" y="38100"/>
                  </a:lnTo>
                  <a:lnTo>
                    <a:pt x="83820" y="30481"/>
                  </a:lnTo>
                  <a:lnTo>
                    <a:pt x="92710" y="25400"/>
                  </a:lnTo>
                  <a:lnTo>
                    <a:pt x="102870" y="20320"/>
                  </a:lnTo>
                  <a:lnTo>
                    <a:pt x="113030" y="16509"/>
                  </a:lnTo>
                  <a:lnTo>
                    <a:pt x="125730" y="15240"/>
                  </a:lnTo>
                  <a:lnTo>
                    <a:pt x="138430" y="12700"/>
                  </a:lnTo>
                  <a:lnTo>
                    <a:pt x="149860" y="13970"/>
                  </a:lnTo>
                  <a:lnTo>
                    <a:pt x="161290" y="15240"/>
                  </a:lnTo>
                  <a:lnTo>
                    <a:pt x="172720" y="16509"/>
                  </a:lnTo>
                  <a:lnTo>
                    <a:pt x="184150" y="19050"/>
                  </a:lnTo>
                  <a:lnTo>
                    <a:pt x="194310" y="21590"/>
                  </a:lnTo>
                  <a:lnTo>
                    <a:pt x="205740" y="25400"/>
                  </a:lnTo>
                  <a:lnTo>
                    <a:pt x="226060" y="31750"/>
                  </a:lnTo>
                  <a:lnTo>
                    <a:pt x="237490" y="35559"/>
                  </a:lnTo>
                  <a:lnTo>
                    <a:pt x="248920" y="40640"/>
                  </a:lnTo>
                  <a:lnTo>
                    <a:pt x="261620" y="48259"/>
                  </a:lnTo>
                  <a:lnTo>
                    <a:pt x="274320" y="57150"/>
                  </a:lnTo>
                  <a:lnTo>
                    <a:pt x="284480" y="66040"/>
                  </a:lnTo>
                  <a:lnTo>
                    <a:pt x="292100" y="74931"/>
                  </a:lnTo>
                  <a:lnTo>
                    <a:pt x="298450" y="85090"/>
                  </a:lnTo>
                  <a:lnTo>
                    <a:pt x="303530" y="95250"/>
                  </a:lnTo>
                  <a:lnTo>
                    <a:pt x="308610" y="105409"/>
                  </a:lnTo>
                  <a:lnTo>
                    <a:pt x="312420" y="115570"/>
                  </a:lnTo>
                  <a:lnTo>
                    <a:pt x="321310" y="121920"/>
                  </a:lnTo>
                  <a:lnTo>
                    <a:pt x="332740" y="124459"/>
                  </a:lnTo>
                  <a:lnTo>
                    <a:pt x="346710" y="124459"/>
                  </a:lnTo>
                  <a:lnTo>
                    <a:pt x="359410" y="124459"/>
                  </a:lnTo>
                  <a:lnTo>
                    <a:pt x="370840" y="121920"/>
                  </a:lnTo>
                  <a:lnTo>
                    <a:pt x="382270" y="120650"/>
                  </a:lnTo>
                  <a:lnTo>
                    <a:pt x="392430" y="116840"/>
                  </a:lnTo>
                  <a:lnTo>
                    <a:pt x="401320" y="111759"/>
                  </a:lnTo>
                  <a:lnTo>
                    <a:pt x="410210" y="105409"/>
                  </a:lnTo>
                  <a:lnTo>
                    <a:pt x="417830" y="99059"/>
                  </a:lnTo>
                  <a:lnTo>
                    <a:pt x="425450" y="92709"/>
                  </a:lnTo>
                  <a:lnTo>
                    <a:pt x="433070" y="86359"/>
                  </a:lnTo>
                  <a:lnTo>
                    <a:pt x="439420" y="77470"/>
                  </a:lnTo>
                  <a:lnTo>
                    <a:pt x="444500" y="67309"/>
                  </a:lnTo>
                  <a:lnTo>
                    <a:pt x="449580" y="54609"/>
                  </a:lnTo>
                  <a:lnTo>
                    <a:pt x="449580" y="44450"/>
                  </a:lnTo>
                  <a:lnTo>
                    <a:pt x="448310" y="35559"/>
                  </a:lnTo>
                  <a:lnTo>
                    <a:pt x="444500" y="26670"/>
                  </a:lnTo>
                  <a:lnTo>
                    <a:pt x="436880" y="20320"/>
                  </a:lnTo>
                  <a:lnTo>
                    <a:pt x="427990" y="15240"/>
                  </a:lnTo>
                  <a:lnTo>
                    <a:pt x="416560" y="10159"/>
                  </a:lnTo>
                  <a:lnTo>
                    <a:pt x="406400" y="7620"/>
                  </a:lnTo>
                  <a:lnTo>
                    <a:pt x="394970" y="7620"/>
                  </a:lnTo>
                  <a:lnTo>
                    <a:pt x="384810" y="8890"/>
                  </a:lnTo>
                  <a:lnTo>
                    <a:pt x="373380" y="11431"/>
                  </a:lnTo>
                  <a:lnTo>
                    <a:pt x="360680" y="15240"/>
                  </a:lnTo>
                  <a:lnTo>
                    <a:pt x="347980" y="20320"/>
                  </a:lnTo>
                  <a:lnTo>
                    <a:pt x="335280" y="26670"/>
                  </a:lnTo>
                  <a:lnTo>
                    <a:pt x="323850" y="33020"/>
                  </a:lnTo>
                  <a:lnTo>
                    <a:pt x="312420" y="39370"/>
                  </a:lnTo>
                  <a:lnTo>
                    <a:pt x="302260" y="48259"/>
                  </a:lnTo>
                  <a:lnTo>
                    <a:pt x="293370" y="59690"/>
                  </a:lnTo>
                  <a:lnTo>
                    <a:pt x="285750" y="71120"/>
                  </a:lnTo>
                  <a:lnTo>
                    <a:pt x="279400" y="82550"/>
                  </a:lnTo>
                  <a:lnTo>
                    <a:pt x="273050" y="93981"/>
                  </a:lnTo>
                  <a:lnTo>
                    <a:pt x="267970" y="104140"/>
                  </a:lnTo>
                  <a:lnTo>
                    <a:pt x="266700" y="118109"/>
                  </a:lnTo>
                  <a:lnTo>
                    <a:pt x="265430" y="134620"/>
                  </a:lnTo>
                  <a:lnTo>
                    <a:pt x="266700" y="153670"/>
                  </a:lnTo>
                  <a:lnTo>
                    <a:pt x="269240" y="168909"/>
                  </a:lnTo>
                  <a:lnTo>
                    <a:pt x="270510" y="182881"/>
                  </a:lnTo>
                  <a:lnTo>
                    <a:pt x="274320" y="195581"/>
                  </a:lnTo>
                  <a:lnTo>
                    <a:pt x="279400" y="204470"/>
                  </a:lnTo>
                  <a:lnTo>
                    <a:pt x="285750" y="212090"/>
                  </a:lnTo>
                  <a:lnTo>
                    <a:pt x="294640" y="218440"/>
                  </a:lnTo>
                  <a:lnTo>
                    <a:pt x="303530" y="224790"/>
                  </a:lnTo>
                  <a:lnTo>
                    <a:pt x="313690" y="228600"/>
                  </a:lnTo>
                  <a:lnTo>
                    <a:pt x="322580" y="233681"/>
                  </a:lnTo>
                  <a:lnTo>
                    <a:pt x="332740" y="234950"/>
                  </a:lnTo>
                  <a:lnTo>
                    <a:pt x="342900" y="234950"/>
                  </a:lnTo>
                  <a:lnTo>
                    <a:pt x="353060" y="233681"/>
                  </a:lnTo>
                  <a:lnTo>
                    <a:pt x="364490" y="232409"/>
                  </a:lnTo>
                  <a:lnTo>
                    <a:pt x="374650" y="229870"/>
                  </a:lnTo>
                  <a:lnTo>
                    <a:pt x="40640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5002530" y="21931630"/>
              <a:ext cx="233681" cy="384810"/>
            </a:xfrm>
            <a:custGeom>
              <a:avLst/>
              <a:gdLst/>
              <a:ahLst/>
              <a:cxnLst/>
              <a:rect l="0" t="0" r="0" b="0"/>
              <a:pathLst>
                <a:path w="233681" h="384810">
                  <a:moveTo>
                    <a:pt x="82550" y="0"/>
                  </a:moveTo>
                  <a:lnTo>
                    <a:pt x="68580" y="43181"/>
                  </a:lnTo>
                  <a:lnTo>
                    <a:pt x="64770" y="54609"/>
                  </a:lnTo>
                  <a:lnTo>
                    <a:pt x="58420" y="80009"/>
                  </a:lnTo>
                  <a:lnTo>
                    <a:pt x="53340" y="93981"/>
                  </a:lnTo>
                  <a:lnTo>
                    <a:pt x="48260" y="109220"/>
                  </a:lnTo>
                  <a:lnTo>
                    <a:pt x="41910" y="125731"/>
                  </a:lnTo>
                  <a:lnTo>
                    <a:pt x="36830" y="143509"/>
                  </a:lnTo>
                  <a:lnTo>
                    <a:pt x="31750" y="162559"/>
                  </a:lnTo>
                  <a:lnTo>
                    <a:pt x="27940" y="181609"/>
                  </a:lnTo>
                  <a:lnTo>
                    <a:pt x="20320" y="222250"/>
                  </a:lnTo>
                  <a:lnTo>
                    <a:pt x="16510" y="242570"/>
                  </a:lnTo>
                  <a:lnTo>
                    <a:pt x="13970" y="261620"/>
                  </a:lnTo>
                  <a:lnTo>
                    <a:pt x="12700" y="278131"/>
                  </a:lnTo>
                  <a:lnTo>
                    <a:pt x="11430" y="294640"/>
                  </a:lnTo>
                  <a:lnTo>
                    <a:pt x="8890" y="309881"/>
                  </a:lnTo>
                  <a:lnTo>
                    <a:pt x="6350" y="323850"/>
                  </a:lnTo>
                  <a:lnTo>
                    <a:pt x="3810" y="339090"/>
                  </a:lnTo>
                  <a:lnTo>
                    <a:pt x="2540" y="353059"/>
                  </a:lnTo>
                  <a:lnTo>
                    <a:pt x="1270" y="368300"/>
                  </a:lnTo>
                  <a:lnTo>
                    <a:pt x="0" y="382270"/>
                  </a:lnTo>
                  <a:lnTo>
                    <a:pt x="2540" y="384809"/>
                  </a:lnTo>
                  <a:lnTo>
                    <a:pt x="5080" y="378459"/>
                  </a:lnTo>
                  <a:lnTo>
                    <a:pt x="10160" y="368300"/>
                  </a:lnTo>
                  <a:lnTo>
                    <a:pt x="12700" y="355600"/>
                  </a:lnTo>
                  <a:lnTo>
                    <a:pt x="15240" y="341631"/>
                  </a:lnTo>
                  <a:lnTo>
                    <a:pt x="16510" y="325120"/>
                  </a:lnTo>
                  <a:lnTo>
                    <a:pt x="19050" y="309881"/>
                  </a:lnTo>
                  <a:lnTo>
                    <a:pt x="21590" y="292100"/>
                  </a:lnTo>
                  <a:lnTo>
                    <a:pt x="44450" y="157481"/>
                  </a:lnTo>
                  <a:lnTo>
                    <a:pt x="48260" y="138431"/>
                  </a:lnTo>
                  <a:lnTo>
                    <a:pt x="54610" y="121920"/>
                  </a:lnTo>
                  <a:lnTo>
                    <a:pt x="59690" y="105409"/>
                  </a:lnTo>
                  <a:lnTo>
                    <a:pt x="66040" y="91440"/>
                  </a:lnTo>
                  <a:lnTo>
                    <a:pt x="73660" y="78740"/>
                  </a:lnTo>
                  <a:lnTo>
                    <a:pt x="80010" y="66040"/>
                  </a:lnTo>
                  <a:lnTo>
                    <a:pt x="90170" y="55881"/>
                  </a:lnTo>
                  <a:lnTo>
                    <a:pt x="102870" y="46990"/>
                  </a:lnTo>
                  <a:lnTo>
                    <a:pt x="116840" y="38100"/>
                  </a:lnTo>
                  <a:lnTo>
                    <a:pt x="130810" y="33020"/>
                  </a:lnTo>
                  <a:lnTo>
                    <a:pt x="142240" y="31750"/>
                  </a:lnTo>
                  <a:lnTo>
                    <a:pt x="153670" y="31750"/>
                  </a:lnTo>
                  <a:lnTo>
                    <a:pt x="166370" y="35559"/>
                  </a:lnTo>
                  <a:lnTo>
                    <a:pt x="179070" y="40640"/>
                  </a:lnTo>
                  <a:lnTo>
                    <a:pt x="193040" y="48259"/>
                  </a:lnTo>
                  <a:lnTo>
                    <a:pt x="203200" y="57150"/>
                  </a:lnTo>
                  <a:lnTo>
                    <a:pt x="210820" y="66040"/>
                  </a:lnTo>
                  <a:lnTo>
                    <a:pt x="217170" y="74931"/>
                  </a:lnTo>
                  <a:lnTo>
                    <a:pt x="222250" y="85090"/>
                  </a:lnTo>
                  <a:lnTo>
                    <a:pt x="227330" y="95250"/>
                  </a:lnTo>
                  <a:lnTo>
                    <a:pt x="232410" y="105409"/>
                  </a:lnTo>
                  <a:lnTo>
                    <a:pt x="233680" y="115570"/>
                  </a:lnTo>
                  <a:lnTo>
                    <a:pt x="233680" y="125731"/>
                  </a:lnTo>
                  <a:lnTo>
                    <a:pt x="232410" y="137159"/>
                  </a:lnTo>
                  <a:lnTo>
                    <a:pt x="228600" y="147320"/>
                  </a:lnTo>
                  <a:lnTo>
                    <a:pt x="222250" y="157481"/>
                  </a:lnTo>
                  <a:lnTo>
                    <a:pt x="214630" y="167640"/>
                  </a:lnTo>
                  <a:lnTo>
                    <a:pt x="205740" y="177800"/>
                  </a:lnTo>
                  <a:lnTo>
                    <a:pt x="195580" y="186690"/>
                  </a:lnTo>
                  <a:lnTo>
                    <a:pt x="186690" y="194309"/>
                  </a:lnTo>
                  <a:lnTo>
                    <a:pt x="175260" y="200659"/>
                  </a:lnTo>
                  <a:lnTo>
                    <a:pt x="162560" y="205740"/>
                  </a:lnTo>
                  <a:lnTo>
                    <a:pt x="149860" y="210820"/>
                  </a:lnTo>
                  <a:lnTo>
                    <a:pt x="137160" y="215900"/>
                  </a:lnTo>
                  <a:lnTo>
                    <a:pt x="123190" y="219709"/>
                  </a:lnTo>
                  <a:lnTo>
                    <a:pt x="110490" y="223520"/>
                  </a:lnTo>
                  <a:lnTo>
                    <a:pt x="97790" y="224790"/>
                  </a:lnTo>
                  <a:lnTo>
                    <a:pt x="85090" y="224790"/>
                  </a:lnTo>
                  <a:lnTo>
                    <a:pt x="73660" y="223520"/>
                  </a:lnTo>
                  <a:lnTo>
                    <a:pt x="63500" y="219709"/>
                  </a:lnTo>
                  <a:lnTo>
                    <a:pt x="54610" y="212090"/>
                  </a:lnTo>
                  <a:lnTo>
                    <a:pt x="3048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5285740" y="21826220"/>
              <a:ext cx="44451" cy="304801"/>
            </a:xfrm>
            <a:custGeom>
              <a:avLst/>
              <a:gdLst/>
              <a:ahLst/>
              <a:cxnLst/>
              <a:rect l="0" t="0" r="0" b="0"/>
              <a:pathLst>
                <a:path w="44451" h="304801">
                  <a:moveTo>
                    <a:pt x="31750" y="0"/>
                  </a:moveTo>
                  <a:lnTo>
                    <a:pt x="41910" y="22860"/>
                  </a:lnTo>
                  <a:lnTo>
                    <a:pt x="44450" y="31750"/>
                  </a:lnTo>
                  <a:lnTo>
                    <a:pt x="44450" y="43180"/>
                  </a:lnTo>
                  <a:lnTo>
                    <a:pt x="43180" y="53341"/>
                  </a:lnTo>
                  <a:lnTo>
                    <a:pt x="43180" y="64769"/>
                  </a:lnTo>
                  <a:lnTo>
                    <a:pt x="41910" y="90169"/>
                  </a:lnTo>
                  <a:lnTo>
                    <a:pt x="40640" y="104141"/>
                  </a:lnTo>
                  <a:lnTo>
                    <a:pt x="39370" y="119380"/>
                  </a:lnTo>
                  <a:lnTo>
                    <a:pt x="36830" y="135891"/>
                  </a:lnTo>
                  <a:lnTo>
                    <a:pt x="33020" y="151130"/>
                  </a:lnTo>
                  <a:lnTo>
                    <a:pt x="26670" y="181610"/>
                  </a:lnTo>
                  <a:lnTo>
                    <a:pt x="13970" y="238760"/>
                  </a:lnTo>
                  <a:lnTo>
                    <a:pt x="10160" y="2527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5330190" y="21971000"/>
              <a:ext cx="189231" cy="180340"/>
            </a:xfrm>
            <a:custGeom>
              <a:avLst/>
              <a:gdLst/>
              <a:ahLst/>
              <a:cxnLst/>
              <a:rect l="0" t="0" r="0" b="0"/>
              <a:pathLst>
                <a:path w="189231" h="180340">
                  <a:moveTo>
                    <a:pt x="176530" y="12700"/>
                  </a:moveTo>
                  <a:lnTo>
                    <a:pt x="165100" y="1270"/>
                  </a:lnTo>
                  <a:lnTo>
                    <a:pt x="157480" y="0"/>
                  </a:lnTo>
                  <a:lnTo>
                    <a:pt x="147320" y="0"/>
                  </a:lnTo>
                  <a:lnTo>
                    <a:pt x="135890" y="0"/>
                  </a:lnTo>
                  <a:lnTo>
                    <a:pt x="124460" y="3811"/>
                  </a:lnTo>
                  <a:lnTo>
                    <a:pt x="114300" y="7620"/>
                  </a:lnTo>
                  <a:lnTo>
                    <a:pt x="102870" y="12700"/>
                  </a:lnTo>
                  <a:lnTo>
                    <a:pt x="92710" y="19050"/>
                  </a:lnTo>
                  <a:lnTo>
                    <a:pt x="81280" y="25400"/>
                  </a:lnTo>
                  <a:lnTo>
                    <a:pt x="71120" y="31750"/>
                  </a:lnTo>
                  <a:lnTo>
                    <a:pt x="62230" y="39370"/>
                  </a:lnTo>
                  <a:lnTo>
                    <a:pt x="53340" y="48261"/>
                  </a:lnTo>
                  <a:lnTo>
                    <a:pt x="44450" y="57150"/>
                  </a:lnTo>
                  <a:lnTo>
                    <a:pt x="36830" y="67311"/>
                  </a:lnTo>
                  <a:lnTo>
                    <a:pt x="29210" y="77470"/>
                  </a:lnTo>
                  <a:lnTo>
                    <a:pt x="22860" y="87630"/>
                  </a:lnTo>
                  <a:lnTo>
                    <a:pt x="16510" y="97789"/>
                  </a:lnTo>
                  <a:lnTo>
                    <a:pt x="11430" y="107950"/>
                  </a:lnTo>
                  <a:lnTo>
                    <a:pt x="6350" y="118111"/>
                  </a:lnTo>
                  <a:lnTo>
                    <a:pt x="3810" y="129539"/>
                  </a:lnTo>
                  <a:lnTo>
                    <a:pt x="1270" y="142239"/>
                  </a:lnTo>
                  <a:lnTo>
                    <a:pt x="0" y="154939"/>
                  </a:lnTo>
                  <a:lnTo>
                    <a:pt x="3810" y="165100"/>
                  </a:lnTo>
                  <a:lnTo>
                    <a:pt x="11430" y="172720"/>
                  </a:lnTo>
                  <a:lnTo>
                    <a:pt x="20320" y="179070"/>
                  </a:lnTo>
                  <a:lnTo>
                    <a:pt x="33020" y="180339"/>
                  </a:lnTo>
                  <a:lnTo>
                    <a:pt x="46990" y="176530"/>
                  </a:lnTo>
                  <a:lnTo>
                    <a:pt x="62230" y="171450"/>
                  </a:lnTo>
                  <a:lnTo>
                    <a:pt x="74930" y="165100"/>
                  </a:lnTo>
                  <a:lnTo>
                    <a:pt x="87630" y="158750"/>
                  </a:lnTo>
                  <a:lnTo>
                    <a:pt x="100330" y="152400"/>
                  </a:lnTo>
                  <a:lnTo>
                    <a:pt x="110490" y="144780"/>
                  </a:lnTo>
                  <a:lnTo>
                    <a:pt x="119380" y="135889"/>
                  </a:lnTo>
                  <a:lnTo>
                    <a:pt x="128270" y="127000"/>
                  </a:lnTo>
                  <a:lnTo>
                    <a:pt x="135890" y="116839"/>
                  </a:lnTo>
                  <a:lnTo>
                    <a:pt x="143510" y="106680"/>
                  </a:lnTo>
                  <a:lnTo>
                    <a:pt x="151130" y="96520"/>
                  </a:lnTo>
                  <a:lnTo>
                    <a:pt x="157480" y="85089"/>
                  </a:lnTo>
                  <a:lnTo>
                    <a:pt x="165100" y="72389"/>
                  </a:lnTo>
                  <a:lnTo>
                    <a:pt x="172720" y="59689"/>
                  </a:lnTo>
                  <a:lnTo>
                    <a:pt x="177800" y="46989"/>
                  </a:lnTo>
                  <a:lnTo>
                    <a:pt x="182880" y="33020"/>
                  </a:lnTo>
                  <a:lnTo>
                    <a:pt x="187960" y="19050"/>
                  </a:lnTo>
                  <a:lnTo>
                    <a:pt x="189230" y="16511"/>
                  </a:lnTo>
                  <a:lnTo>
                    <a:pt x="186690" y="20320"/>
                  </a:lnTo>
                  <a:lnTo>
                    <a:pt x="182880" y="27939"/>
                  </a:lnTo>
                  <a:lnTo>
                    <a:pt x="180340" y="36830"/>
                  </a:lnTo>
                  <a:lnTo>
                    <a:pt x="172720" y="55880"/>
                  </a:lnTo>
                  <a:lnTo>
                    <a:pt x="170180" y="68580"/>
                  </a:lnTo>
                  <a:lnTo>
                    <a:pt x="168910" y="82550"/>
                  </a:lnTo>
                  <a:lnTo>
                    <a:pt x="167640" y="97789"/>
                  </a:lnTo>
                  <a:lnTo>
                    <a:pt x="167640" y="111761"/>
                  </a:lnTo>
                  <a:lnTo>
                    <a:pt x="170180" y="124461"/>
                  </a:lnTo>
                  <a:lnTo>
                    <a:pt x="176530" y="160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5576570" y="21921470"/>
              <a:ext cx="161291" cy="209551"/>
            </a:xfrm>
            <a:custGeom>
              <a:avLst/>
              <a:gdLst/>
              <a:ahLst/>
              <a:cxnLst/>
              <a:rect l="0" t="0" r="0" b="0"/>
              <a:pathLst>
                <a:path w="161291" h="209551">
                  <a:moveTo>
                    <a:pt x="161290" y="0"/>
                  </a:moveTo>
                  <a:lnTo>
                    <a:pt x="139700" y="5080"/>
                  </a:lnTo>
                  <a:lnTo>
                    <a:pt x="129540" y="7619"/>
                  </a:lnTo>
                  <a:lnTo>
                    <a:pt x="107950" y="13969"/>
                  </a:lnTo>
                  <a:lnTo>
                    <a:pt x="97790" y="19050"/>
                  </a:lnTo>
                  <a:lnTo>
                    <a:pt x="87630" y="24130"/>
                  </a:lnTo>
                  <a:lnTo>
                    <a:pt x="77470" y="29210"/>
                  </a:lnTo>
                  <a:lnTo>
                    <a:pt x="66040" y="35560"/>
                  </a:lnTo>
                  <a:lnTo>
                    <a:pt x="45720" y="49530"/>
                  </a:lnTo>
                  <a:lnTo>
                    <a:pt x="36830" y="58419"/>
                  </a:lnTo>
                  <a:lnTo>
                    <a:pt x="27940" y="68580"/>
                  </a:lnTo>
                  <a:lnTo>
                    <a:pt x="19050" y="81280"/>
                  </a:lnTo>
                  <a:lnTo>
                    <a:pt x="12700" y="92710"/>
                  </a:lnTo>
                  <a:lnTo>
                    <a:pt x="7620" y="102869"/>
                  </a:lnTo>
                  <a:lnTo>
                    <a:pt x="2540" y="114300"/>
                  </a:lnTo>
                  <a:lnTo>
                    <a:pt x="1270" y="127000"/>
                  </a:lnTo>
                  <a:lnTo>
                    <a:pt x="0" y="142241"/>
                  </a:lnTo>
                  <a:lnTo>
                    <a:pt x="1270" y="157480"/>
                  </a:lnTo>
                  <a:lnTo>
                    <a:pt x="5080" y="170180"/>
                  </a:lnTo>
                  <a:lnTo>
                    <a:pt x="8890" y="181610"/>
                  </a:lnTo>
                  <a:lnTo>
                    <a:pt x="13970" y="190500"/>
                  </a:lnTo>
                  <a:lnTo>
                    <a:pt x="22860" y="196850"/>
                  </a:lnTo>
                  <a:lnTo>
                    <a:pt x="35560" y="201930"/>
                  </a:lnTo>
                  <a:lnTo>
                    <a:pt x="7747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5811520" y="21953220"/>
              <a:ext cx="213361" cy="209551"/>
            </a:xfrm>
            <a:custGeom>
              <a:avLst/>
              <a:gdLst/>
              <a:ahLst/>
              <a:cxnLst/>
              <a:rect l="0" t="0" r="0" b="0"/>
              <a:pathLst>
                <a:path w="213361" h="209551">
                  <a:moveTo>
                    <a:pt x="0" y="52069"/>
                  </a:moveTo>
                  <a:lnTo>
                    <a:pt x="16510" y="73660"/>
                  </a:lnTo>
                  <a:lnTo>
                    <a:pt x="26670" y="82550"/>
                  </a:lnTo>
                  <a:lnTo>
                    <a:pt x="38100" y="88900"/>
                  </a:lnTo>
                  <a:lnTo>
                    <a:pt x="49530" y="93980"/>
                  </a:lnTo>
                  <a:lnTo>
                    <a:pt x="64770" y="97791"/>
                  </a:lnTo>
                  <a:lnTo>
                    <a:pt x="81280" y="100330"/>
                  </a:lnTo>
                  <a:lnTo>
                    <a:pt x="100330" y="101600"/>
                  </a:lnTo>
                  <a:lnTo>
                    <a:pt x="119380" y="101600"/>
                  </a:lnTo>
                  <a:lnTo>
                    <a:pt x="139700" y="100330"/>
                  </a:lnTo>
                  <a:lnTo>
                    <a:pt x="160020" y="97791"/>
                  </a:lnTo>
                  <a:lnTo>
                    <a:pt x="176530" y="91441"/>
                  </a:lnTo>
                  <a:lnTo>
                    <a:pt x="191770" y="83819"/>
                  </a:lnTo>
                  <a:lnTo>
                    <a:pt x="204470" y="72391"/>
                  </a:lnTo>
                  <a:lnTo>
                    <a:pt x="212090" y="60960"/>
                  </a:lnTo>
                  <a:lnTo>
                    <a:pt x="213360" y="48260"/>
                  </a:lnTo>
                  <a:lnTo>
                    <a:pt x="212090" y="35560"/>
                  </a:lnTo>
                  <a:lnTo>
                    <a:pt x="205740" y="24130"/>
                  </a:lnTo>
                  <a:lnTo>
                    <a:pt x="195580" y="15241"/>
                  </a:lnTo>
                  <a:lnTo>
                    <a:pt x="182880" y="6350"/>
                  </a:lnTo>
                  <a:lnTo>
                    <a:pt x="171450" y="1269"/>
                  </a:lnTo>
                  <a:lnTo>
                    <a:pt x="160020" y="0"/>
                  </a:lnTo>
                  <a:lnTo>
                    <a:pt x="148590" y="0"/>
                  </a:lnTo>
                  <a:lnTo>
                    <a:pt x="135890" y="1269"/>
                  </a:lnTo>
                  <a:lnTo>
                    <a:pt x="120650" y="5080"/>
                  </a:lnTo>
                  <a:lnTo>
                    <a:pt x="105410" y="10160"/>
                  </a:lnTo>
                  <a:lnTo>
                    <a:pt x="92710" y="16510"/>
                  </a:lnTo>
                  <a:lnTo>
                    <a:pt x="81280" y="21591"/>
                  </a:lnTo>
                  <a:lnTo>
                    <a:pt x="72390" y="27941"/>
                  </a:lnTo>
                  <a:lnTo>
                    <a:pt x="63500" y="36830"/>
                  </a:lnTo>
                  <a:lnTo>
                    <a:pt x="54610" y="44450"/>
                  </a:lnTo>
                  <a:lnTo>
                    <a:pt x="46990" y="54610"/>
                  </a:lnTo>
                  <a:lnTo>
                    <a:pt x="40640" y="63500"/>
                  </a:lnTo>
                  <a:lnTo>
                    <a:pt x="35560" y="73660"/>
                  </a:lnTo>
                  <a:lnTo>
                    <a:pt x="30480" y="83819"/>
                  </a:lnTo>
                  <a:lnTo>
                    <a:pt x="29210" y="93980"/>
                  </a:lnTo>
                  <a:lnTo>
                    <a:pt x="29210" y="105410"/>
                  </a:lnTo>
                  <a:lnTo>
                    <a:pt x="29210" y="115569"/>
                  </a:lnTo>
                  <a:lnTo>
                    <a:pt x="31750" y="125730"/>
                  </a:lnTo>
                  <a:lnTo>
                    <a:pt x="34290" y="135891"/>
                  </a:lnTo>
                  <a:lnTo>
                    <a:pt x="36830" y="147319"/>
                  </a:lnTo>
                  <a:lnTo>
                    <a:pt x="40640" y="157480"/>
                  </a:lnTo>
                  <a:lnTo>
                    <a:pt x="45720" y="167641"/>
                  </a:lnTo>
                  <a:lnTo>
                    <a:pt x="52070" y="177800"/>
                  </a:lnTo>
                  <a:lnTo>
                    <a:pt x="60960" y="187960"/>
                  </a:lnTo>
                  <a:lnTo>
                    <a:pt x="73660" y="195580"/>
                  </a:lnTo>
                  <a:lnTo>
                    <a:pt x="87630" y="204469"/>
                  </a:lnTo>
                  <a:lnTo>
                    <a:pt x="101600" y="208280"/>
                  </a:lnTo>
                  <a:lnTo>
                    <a:pt x="115570" y="209550"/>
                  </a:lnTo>
                  <a:lnTo>
                    <a:pt x="129540" y="209550"/>
                  </a:lnTo>
                  <a:lnTo>
                    <a:pt x="143510" y="208280"/>
                  </a:lnTo>
                  <a:lnTo>
                    <a:pt x="158750" y="207010"/>
                  </a:lnTo>
                  <a:lnTo>
                    <a:pt x="200660" y="199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6032500" y="21816061"/>
              <a:ext cx="306071" cy="370840"/>
            </a:xfrm>
            <a:custGeom>
              <a:avLst/>
              <a:gdLst/>
              <a:ahLst/>
              <a:cxnLst/>
              <a:rect l="0" t="0" r="0" b="0"/>
              <a:pathLst>
                <a:path w="306071" h="370840">
                  <a:moveTo>
                    <a:pt x="306070" y="0"/>
                  </a:moveTo>
                  <a:lnTo>
                    <a:pt x="294640" y="10159"/>
                  </a:lnTo>
                  <a:lnTo>
                    <a:pt x="289560" y="17778"/>
                  </a:lnTo>
                  <a:lnTo>
                    <a:pt x="285750" y="25400"/>
                  </a:lnTo>
                  <a:lnTo>
                    <a:pt x="281940" y="34289"/>
                  </a:lnTo>
                  <a:lnTo>
                    <a:pt x="278130" y="44450"/>
                  </a:lnTo>
                  <a:lnTo>
                    <a:pt x="270510" y="63500"/>
                  </a:lnTo>
                  <a:lnTo>
                    <a:pt x="266700" y="74928"/>
                  </a:lnTo>
                  <a:lnTo>
                    <a:pt x="260350" y="100328"/>
                  </a:lnTo>
                  <a:lnTo>
                    <a:pt x="238760" y="181609"/>
                  </a:lnTo>
                  <a:lnTo>
                    <a:pt x="228600" y="224789"/>
                  </a:lnTo>
                  <a:lnTo>
                    <a:pt x="226060" y="240028"/>
                  </a:lnTo>
                  <a:lnTo>
                    <a:pt x="224790" y="259078"/>
                  </a:lnTo>
                  <a:lnTo>
                    <a:pt x="223520" y="276859"/>
                  </a:lnTo>
                  <a:lnTo>
                    <a:pt x="223520" y="284478"/>
                  </a:lnTo>
                  <a:lnTo>
                    <a:pt x="226060" y="283209"/>
                  </a:lnTo>
                  <a:lnTo>
                    <a:pt x="227330" y="275589"/>
                  </a:lnTo>
                  <a:lnTo>
                    <a:pt x="227330" y="266700"/>
                  </a:lnTo>
                  <a:lnTo>
                    <a:pt x="227330" y="256539"/>
                  </a:lnTo>
                  <a:lnTo>
                    <a:pt x="224790" y="243839"/>
                  </a:lnTo>
                  <a:lnTo>
                    <a:pt x="220980" y="233678"/>
                  </a:lnTo>
                  <a:lnTo>
                    <a:pt x="213360" y="224789"/>
                  </a:lnTo>
                  <a:lnTo>
                    <a:pt x="205740" y="215900"/>
                  </a:lnTo>
                  <a:lnTo>
                    <a:pt x="191770" y="212089"/>
                  </a:lnTo>
                  <a:lnTo>
                    <a:pt x="175260" y="210819"/>
                  </a:lnTo>
                  <a:lnTo>
                    <a:pt x="154940" y="209550"/>
                  </a:lnTo>
                  <a:lnTo>
                    <a:pt x="137160" y="210819"/>
                  </a:lnTo>
                  <a:lnTo>
                    <a:pt x="120650" y="213359"/>
                  </a:lnTo>
                  <a:lnTo>
                    <a:pt x="105410" y="215900"/>
                  </a:lnTo>
                  <a:lnTo>
                    <a:pt x="91440" y="219709"/>
                  </a:lnTo>
                  <a:lnTo>
                    <a:pt x="78740" y="224789"/>
                  </a:lnTo>
                  <a:lnTo>
                    <a:pt x="66040" y="229869"/>
                  </a:lnTo>
                  <a:lnTo>
                    <a:pt x="54610" y="237489"/>
                  </a:lnTo>
                  <a:lnTo>
                    <a:pt x="43180" y="246378"/>
                  </a:lnTo>
                  <a:lnTo>
                    <a:pt x="33020" y="255269"/>
                  </a:lnTo>
                  <a:lnTo>
                    <a:pt x="22860" y="262889"/>
                  </a:lnTo>
                  <a:lnTo>
                    <a:pt x="13970" y="271778"/>
                  </a:lnTo>
                  <a:lnTo>
                    <a:pt x="6350" y="279400"/>
                  </a:lnTo>
                  <a:lnTo>
                    <a:pt x="1270" y="289559"/>
                  </a:lnTo>
                  <a:lnTo>
                    <a:pt x="0" y="303528"/>
                  </a:lnTo>
                  <a:lnTo>
                    <a:pt x="0" y="317500"/>
                  </a:lnTo>
                  <a:lnTo>
                    <a:pt x="2540" y="330200"/>
                  </a:lnTo>
                  <a:lnTo>
                    <a:pt x="6350" y="340359"/>
                  </a:lnTo>
                  <a:lnTo>
                    <a:pt x="11430" y="349250"/>
                  </a:lnTo>
                  <a:lnTo>
                    <a:pt x="20320" y="356869"/>
                  </a:lnTo>
                  <a:lnTo>
                    <a:pt x="33020" y="363219"/>
                  </a:lnTo>
                  <a:lnTo>
                    <a:pt x="46990" y="368300"/>
                  </a:lnTo>
                  <a:lnTo>
                    <a:pt x="60960" y="370839"/>
                  </a:lnTo>
                  <a:lnTo>
                    <a:pt x="77470" y="370839"/>
                  </a:lnTo>
                  <a:lnTo>
                    <a:pt x="93980" y="369569"/>
                  </a:lnTo>
                  <a:lnTo>
                    <a:pt x="109220" y="368300"/>
                  </a:lnTo>
                  <a:lnTo>
                    <a:pt x="124460" y="365759"/>
                  </a:lnTo>
                  <a:lnTo>
                    <a:pt x="179070" y="346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" name="Group 722"/>
          <p:cNvGrpSpPr/>
          <p:nvPr/>
        </p:nvGrpSpPr>
        <p:grpSpPr>
          <a:xfrm>
            <a:off x="368300" y="22692361"/>
            <a:ext cx="3495041" cy="547370"/>
            <a:chOff x="368300" y="22692361"/>
            <a:chExt cx="3495041" cy="547370"/>
          </a:xfrm>
        </p:grpSpPr>
        <p:sp>
          <p:nvSpPr>
            <p:cNvPr id="713" name="Freeform 712"/>
            <p:cNvSpPr/>
            <p:nvPr/>
          </p:nvSpPr>
          <p:spPr>
            <a:xfrm>
              <a:off x="368300" y="22768561"/>
              <a:ext cx="374651" cy="471170"/>
            </a:xfrm>
            <a:custGeom>
              <a:avLst/>
              <a:gdLst/>
              <a:ahLst/>
              <a:cxnLst/>
              <a:rect l="0" t="0" r="0" b="0"/>
              <a:pathLst>
                <a:path w="374651" h="471170">
                  <a:moveTo>
                    <a:pt x="0" y="91439"/>
                  </a:moveTo>
                  <a:lnTo>
                    <a:pt x="22860" y="86359"/>
                  </a:lnTo>
                  <a:lnTo>
                    <a:pt x="33020" y="83819"/>
                  </a:lnTo>
                  <a:lnTo>
                    <a:pt x="64770" y="73659"/>
                  </a:lnTo>
                  <a:lnTo>
                    <a:pt x="90170" y="67309"/>
                  </a:lnTo>
                  <a:lnTo>
                    <a:pt x="104140" y="62228"/>
                  </a:lnTo>
                  <a:lnTo>
                    <a:pt x="120650" y="57150"/>
                  </a:lnTo>
                  <a:lnTo>
                    <a:pt x="135890" y="50800"/>
                  </a:lnTo>
                  <a:lnTo>
                    <a:pt x="153670" y="45719"/>
                  </a:lnTo>
                  <a:lnTo>
                    <a:pt x="172720" y="41909"/>
                  </a:lnTo>
                  <a:lnTo>
                    <a:pt x="193040" y="36828"/>
                  </a:lnTo>
                  <a:lnTo>
                    <a:pt x="212090" y="31750"/>
                  </a:lnTo>
                  <a:lnTo>
                    <a:pt x="229870" y="26669"/>
                  </a:lnTo>
                  <a:lnTo>
                    <a:pt x="247650" y="20319"/>
                  </a:lnTo>
                  <a:lnTo>
                    <a:pt x="266700" y="15239"/>
                  </a:lnTo>
                  <a:lnTo>
                    <a:pt x="284480" y="10159"/>
                  </a:lnTo>
                  <a:lnTo>
                    <a:pt x="302260" y="6350"/>
                  </a:lnTo>
                  <a:lnTo>
                    <a:pt x="318770" y="2539"/>
                  </a:lnTo>
                  <a:lnTo>
                    <a:pt x="336550" y="1269"/>
                  </a:lnTo>
                  <a:lnTo>
                    <a:pt x="354330" y="0"/>
                  </a:lnTo>
                  <a:lnTo>
                    <a:pt x="364490" y="3809"/>
                  </a:lnTo>
                  <a:lnTo>
                    <a:pt x="370840" y="11428"/>
                  </a:lnTo>
                  <a:lnTo>
                    <a:pt x="373380" y="20319"/>
                  </a:lnTo>
                  <a:lnTo>
                    <a:pt x="374650" y="31750"/>
                  </a:lnTo>
                  <a:lnTo>
                    <a:pt x="373380" y="43178"/>
                  </a:lnTo>
                  <a:lnTo>
                    <a:pt x="372110" y="55878"/>
                  </a:lnTo>
                  <a:lnTo>
                    <a:pt x="367030" y="69850"/>
                  </a:lnTo>
                  <a:lnTo>
                    <a:pt x="360680" y="86359"/>
                  </a:lnTo>
                  <a:lnTo>
                    <a:pt x="262890" y="281939"/>
                  </a:lnTo>
                  <a:lnTo>
                    <a:pt x="252730" y="300989"/>
                  </a:lnTo>
                  <a:lnTo>
                    <a:pt x="242570" y="317500"/>
                  </a:lnTo>
                  <a:lnTo>
                    <a:pt x="232410" y="334009"/>
                  </a:lnTo>
                  <a:lnTo>
                    <a:pt x="223520" y="349250"/>
                  </a:lnTo>
                  <a:lnTo>
                    <a:pt x="217170" y="364489"/>
                  </a:lnTo>
                  <a:lnTo>
                    <a:pt x="207010" y="392428"/>
                  </a:lnTo>
                  <a:lnTo>
                    <a:pt x="198120" y="415289"/>
                  </a:lnTo>
                  <a:lnTo>
                    <a:pt x="196850" y="426719"/>
                  </a:lnTo>
                  <a:lnTo>
                    <a:pt x="196850" y="438150"/>
                  </a:lnTo>
                  <a:lnTo>
                    <a:pt x="200660" y="471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883920" y="23166070"/>
              <a:ext cx="11431" cy="73661"/>
            </a:xfrm>
            <a:custGeom>
              <a:avLst/>
              <a:gdLst/>
              <a:ahLst/>
              <a:cxnLst/>
              <a:rect l="0" t="0" r="0" b="0"/>
              <a:pathLst>
                <a:path w="11431" h="73661">
                  <a:moveTo>
                    <a:pt x="11430" y="0"/>
                  </a:moveTo>
                  <a:lnTo>
                    <a:pt x="7620" y="15241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1455420" y="22693630"/>
              <a:ext cx="267971" cy="412751"/>
            </a:xfrm>
            <a:custGeom>
              <a:avLst/>
              <a:gdLst/>
              <a:ahLst/>
              <a:cxnLst/>
              <a:rect l="0" t="0" r="0" b="0"/>
              <a:pathLst>
                <a:path w="267971" h="412751">
                  <a:moveTo>
                    <a:pt x="49530" y="177800"/>
                  </a:moveTo>
                  <a:lnTo>
                    <a:pt x="49530" y="154940"/>
                  </a:lnTo>
                  <a:lnTo>
                    <a:pt x="50800" y="144781"/>
                  </a:lnTo>
                  <a:lnTo>
                    <a:pt x="53340" y="134620"/>
                  </a:lnTo>
                  <a:lnTo>
                    <a:pt x="55880" y="124459"/>
                  </a:lnTo>
                  <a:lnTo>
                    <a:pt x="60960" y="114300"/>
                  </a:lnTo>
                  <a:lnTo>
                    <a:pt x="67310" y="104140"/>
                  </a:lnTo>
                  <a:lnTo>
                    <a:pt x="104140" y="55881"/>
                  </a:lnTo>
                  <a:lnTo>
                    <a:pt x="114300" y="44450"/>
                  </a:lnTo>
                  <a:lnTo>
                    <a:pt x="124460" y="35559"/>
                  </a:lnTo>
                  <a:lnTo>
                    <a:pt x="134620" y="26670"/>
                  </a:lnTo>
                  <a:lnTo>
                    <a:pt x="144780" y="17781"/>
                  </a:lnTo>
                  <a:lnTo>
                    <a:pt x="156210" y="10159"/>
                  </a:lnTo>
                  <a:lnTo>
                    <a:pt x="166370" y="2540"/>
                  </a:lnTo>
                  <a:lnTo>
                    <a:pt x="179070" y="0"/>
                  </a:lnTo>
                  <a:lnTo>
                    <a:pt x="193040" y="1270"/>
                  </a:lnTo>
                  <a:lnTo>
                    <a:pt x="208280" y="3809"/>
                  </a:lnTo>
                  <a:lnTo>
                    <a:pt x="220980" y="10159"/>
                  </a:lnTo>
                  <a:lnTo>
                    <a:pt x="232410" y="19050"/>
                  </a:lnTo>
                  <a:lnTo>
                    <a:pt x="241300" y="29209"/>
                  </a:lnTo>
                  <a:lnTo>
                    <a:pt x="248920" y="43181"/>
                  </a:lnTo>
                  <a:lnTo>
                    <a:pt x="255270" y="57150"/>
                  </a:lnTo>
                  <a:lnTo>
                    <a:pt x="260350" y="72390"/>
                  </a:lnTo>
                  <a:lnTo>
                    <a:pt x="264160" y="90170"/>
                  </a:lnTo>
                  <a:lnTo>
                    <a:pt x="266700" y="109220"/>
                  </a:lnTo>
                  <a:lnTo>
                    <a:pt x="267970" y="128270"/>
                  </a:lnTo>
                  <a:lnTo>
                    <a:pt x="267970" y="148590"/>
                  </a:lnTo>
                  <a:lnTo>
                    <a:pt x="266700" y="168909"/>
                  </a:lnTo>
                  <a:lnTo>
                    <a:pt x="264160" y="189231"/>
                  </a:lnTo>
                  <a:lnTo>
                    <a:pt x="261620" y="209550"/>
                  </a:lnTo>
                  <a:lnTo>
                    <a:pt x="256540" y="251459"/>
                  </a:lnTo>
                  <a:lnTo>
                    <a:pt x="251460" y="271781"/>
                  </a:lnTo>
                  <a:lnTo>
                    <a:pt x="246380" y="290831"/>
                  </a:lnTo>
                  <a:lnTo>
                    <a:pt x="241300" y="308609"/>
                  </a:lnTo>
                  <a:lnTo>
                    <a:pt x="233680" y="325120"/>
                  </a:lnTo>
                  <a:lnTo>
                    <a:pt x="224790" y="339090"/>
                  </a:lnTo>
                  <a:lnTo>
                    <a:pt x="215900" y="351790"/>
                  </a:lnTo>
                  <a:lnTo>
                    <a:pt x="205740" y="363220"/>
                  </a:lnTo>
                  <a:lnTo>
                    <a:pt x="196850" y="372109"/>
                  </a:lnTo>
                  <a:lnTo>
                    <a:pt x="186690" y="381000"/>
                  </a:lnTo>
                  <a:lnTo>
                    <a:pt x="175260" y="388620"/>
                  </a:lnTo>
                  <a:lnTo>
                    <a:pt x="162560" y="393700"/>
                  </a:lnTo>
                  <a:lnTo>
                    <a:pt x="149860" y="398781"/>
                  </a:lnTo>
                  <a:lnTo>
                    <a:pt x="125730" y="407670"/>
                  </a:lnTo>
                  <a:lnTo>
                    <a:pt x="114300" y="411481"/>
                  </a:lnTo>
                  <a:lnTo>
                    <a:pt x="104140" y="412750"/>
                  </a:lnTo>
                  <a:lnTo>
                    <a:pt x="92710" y="412750"/>
                  </a:lnTo>
                  <a:lnTo>
                    <a:pt x="82550" y="411481"/>
                  </a:lnTo>
                  <a:lnTo>
                    <a:pt x="71120" y="408940"/>
                  </a:lnTo>
                  <a:lnTo>
                    <a:pt x="60960" y="403859"/>
                  </a:lnTo>
                  <a:lnTo>
                    <a:pt x="50800" y="398781"/>
                  </a:lnTo>
                  <a:lnTo>
                    <a:pt x="40640" y="392431"/>
                  </a:lnTo>
                  <a:lnTo>
                    <a:pt x="31750" y="386081"/>
                  </a:lnTo>
                  <a:lnTo>
                    <a:pt x="24130" y="379731"/>
                  </a:lnTo>
                  <a:lnTo>
                    <a:pt x="16510" y="372109"/>
                  </a:lnTo>
                  <a:lnTo>
                    <a:pt x="8890" y="363220"/>
                  </a:lnTo>
                  <a:lnTo>
                    <a:pt x="1270" y="354331"/>
                  </a:lnTo>
                  <a:lnTo>
                    <a:pt x="0" y="344170"/>
                  </a:lnTo>
                  <a:lnTo>
                    <a:pt x="2540" y="334009"/>
                  </a:lnTo>
                  <a:lnTo>
                    <a:pt x="7620" y="323850"/>
                  </a:lnTo>
                  <a:lnTo>
                    <a:pt x="15240" y="316231"/>
                  </a:lnTo>
                  <a:lnTo>
                    <a:pt x="22860" y="309881"/>
                  </a:lnTo>
                  <a:lnTo>
                    <a:pt x="31750" y="304800"/>
                  </a:lnTo>
                  <a:lnTo>
                    <a:pt x="43180" y="300990"/>
                  </a:lnTo>
                  <a:lnTo>
                    <a:pt x="54610" y="298450"/>
                  </a:lnTo>
                  <a:lnTo>
                    <a:pt x="67310" y="295909"/>
                  </a:lnTo>
                  <a:lnTo>
                    <a:pt x="80010" y="295909"/>
                  </a:lnTo>
                  <a:lnTo>
                    <a:pt x="93980" y="294640"/>
                  </a:lnTo>
                  <a:lnTo>
                    <a:pt x="106680" y="294640"/>
                  </a:lnTo>
                  <a:lnTo>
                    <a:pt x="120650" y="294640"/>
                  </a:lnTo>
                  <a:lnTo>
                    <a:pt x="134620" y="297181"/>
                  </a:lnTo>
                  <a:lnTo>
                    <a:pt x="148590" y="299720"/>
                  </a:lnTo>
                  <a:lnTo>
                    <a:pt x="162560" y="302259"/>
                  </a:lnTo>
                  <a:lnTo>
                    <a:pt x="190500" y="308609"/>
                  </a:lnTo>
                  <a:lnTo>
                    <a:pt x="260350" y="325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1852930" y="22786339"/>
              <a:ext cx="115571" cy="168912"/>
            </a:xfrm>
            <a:custGeom>
              <a:avLst/>
              <a:gdLst/>
              <a:ahLst/>
              <a:cxnLst/>
              <a:rect l="0" t="0" r="0" b="0"/>
              <a:pathLst>
                <a:path w="115571" h="168912">
                  <a:moveTo>
                    <a:pt x="0" y="0"/>
                  </a:moveTo>
                  <a:lnTo>
                    <a:pt x="0" y="88900"/>
                  </a:lnTo>
                  <a:lnTo>
                    <a:pt x="1270" y="106681"/>
                  </a:lnTo>
                  <a:lnTo>
                    <a:pt x="3810" y="125731"/>
                  </a:lnTo>
                  <a:lnTo>
                    <a:pt x="5080" y="143511"/>
                  </a:lnTo>
                  <a:lnTo>
                    <a:pt x="8890" y="152400"/>
                  </a:lnTo>
                  <a:lnTo>
                    <a:pt x="11430" y="153672"/>
                  </a:lnTo>
                  <a:lnTo>
                    <a:pt x="15240" y="152400"/>
                  </a:lnTo>
                  <a:lnTo>
                    <a:pt x="16510" y="144781"/>
                  </a:lnTo>
                  <a:lnTo>
                    <a:pt x="17780" y="134622"/>
                  </a:lnTo>
                  <a:lnTo>
                    <a:pt x="19050" y="120650"/>
                  </a:lnTo>
                  <a:lnTo>
                    <a:pt x="20320" y="105411"/>
                  </a:lnTo>
                  <a:lnTo>
                    <a:pt x="20320" y="69850"/>
                  </a:lnTo>
                  <a:lnTo>
                    <a:pt x="22860" y="54611"/>
                  </a:lnTo>
                  <a:lnTo>
                    <a:pt x="26670" y="41911"/>
                  </a:lnTo>
                  <a:lnTo>
                    <a:pt x="31750" y="31750"/>
                  </a:lnTo>
                  <a:lnTo>
                    <a:pt x="40640" y="26672"/>
                  </a:lnTo>
                  <a:lnTo>
                    <a:pt x="50800" y="22861"/>
                  </a:lnTo>
                  <a:lnTo>
                    <a:pt x="60960" y="22861"/>
                  </a:lnTo>
                  <a:lnTo>
                    <a:pt x="72390" y="25400"/>
                  </a:lnTo>
                  <a:lnTo>
                    <a:pt x="83820" y="31750"/>
                  </a:lnTo>
                  <a:lnTo>
                    <a:pt x="93980" y="38100"/>
                  </a:lnTo>
                  <a:lnTo>
                    <a:pt x="101600" y="49531"/>
                  </a:lnTo>
                  <a:lnTo>
                    <a:pt x="106680" y="62231"/>
                  </a:lnTo>
                  <a:lnTo>
                    <a:pt x="109220" y="76200"/>
                  </a:lnTo>
                  <a:lnTo>
                    <a:pt x="111760" y="91441"/>
                  </a:lnTo>
                  <a:lnTo>
                    <a:pt x="113030" y="105411"/>
                  </a:lnTo>
                  <a:lnTo>
                    <a:pt x="115570" y="168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2053590" y="22749511"/>
              <a:ext cx="191771" cy="201929"/>
            </a:xfrm>
            <a:custGeom>
              <a:avLst/>
              <a:gdLst/>
              <a:ahLst/>
              <a:cxnLst/>
              <a:rect l="0" t="0" r="0" b="0"/>
              <a:pathLst>
                <a:path w="191771" h="201929">
                  <a:moveTo>
                    <a:pt x="52070" y="48259"/>
                  </a:moveTo>
                  <a:lnTo>
                    <a:pt x="36830" y="91439"/>
                  </a:lnTo>
                  <a:lnTo>
                    <a:pt x="34290" y="104139"/>
                  </a:lnTo>
                  <a:lnTo>
                    <a:pt x="30480" y="118109"/>
                  </a:lnTo>
                  <a:lnTo>
                    <a:pt x="27940" y="133350"/>
                  </a:lnTo>
                  <a:lnTo>
                    <a:pt x="25400" y="148589"/>
                  </a:lnTo>
                  <a:lnTo>
                    <a:pt x="24130" y="162559"/>
                  </a:lnTo>
                  <a:lnTo>
                    <a:pt x="22860" y="176528"/>
                  </a:lnTo>
                  <a:lnTo>
                    <a:pt x="22860" y="181609"/>
                  </a:lnTo>
                  <a:lnTo>
                    <a:pt x="24130" y="180339"/>
                  </a:lnTo>
                  <a:lnTo>
                    <a:pt x="26670" y="175259"/>
                  </a:lnTo>
                  <a:lnTo>
                    <a:pt x="27940" y="163828"/>
                  </a:lnTo>
                  <a:lnTo>
                    <a:pt x="29210" y="149859"/>
                  </a:lnTo>
                  <a:lnTo>
                    <a:pt x="29210" y="133350"/>
                  </a:lnTo>
                  <a:lnTo>
                    <a:pt x="31750" y="118109"/>
                  </a:lnTo>
                  <a:lnTo>
                    <a:pt x="33020" y="102869"/>
                  </a:lnTo>
                  <a:lnTo>
                    <a:pt x="36830" y="87628"/>
                  </a:lnTo>
                  <a:lnTo>
                    <a:pt x="40640" y="72389"/>
                  </a:lnTo>
                  <a:lnTo>
                    <a:pt x="45720" y="55878"/>
                  </a:lnTo>
                  <a:lnTo>
                    <a:pt x="50800" y="39369"/>
                  </a:lnTo>
                  <a:lnTo>
                    <a:pt x="58420" y="25400"/>
                  </a:lnTo>
                  <a:lnTo>
                    <a:pt x="67310" y="13969"/>
                  </a:lnTo>
                  <a:lnTo>
                    <a:pt x="76200" y="5078"/>
                  </a:lnTo>
                  <a:lnTo>
                    <a:pt x="83820" y="0"/>
                  </a:lnTo>
                  <a:lnTo>
                    <a:pt x="92710" y="0"/>
                  </a:lnTo>
                  <a:lnTo>
                    <a:pt x="100330" y="1269"/>
                  </a:lnTo>
                  <a:lnTo>
                    <a:pt x="109220" y="7619"/>
                  </a:lnTo>
                  <a:lnTo>
                    <a:pt x="120650" y="16509"/>
                  </a:lnTo>
                  <a:lnTo>
                    <a:pt x="133350" y="26669"/>
                  </a:lnTo>
                  <a:lnTo>
                    <a:pt x="143510" y="36828"/>
                  </a:lnTo>
                  <a:lnTo>
                    <a:pt x="152400" y="48259"/>
                  </a:lnTo>
                  <a:lnTo>
                    <a:pt x="161290" y="58419"/>
                  </a:lnTo>
                  <a:lnTo>
                    <a:pt x="167640" y="68578"/>
                  </a:lnTo>
                  <a:lnTo>
                    <a:pt x="173990" y="80009"/>
                  </a:lnTo>
                  <a:lnTo>
                    <a:pt x="179070" y="90169"/>
                  </a:lnTo>
                  <a:lnTo>
                    <a:pt x="182880" y="102869"/>
                  </a:lnTo>
                  <a:lnTo>
                    <a:pt x="187960" y="116839"/>
                  </a:lnTo>
                  <a:lnTo>
                    <a:pt x="191770" y="133350"/>
                  </a:lnTo>
                  <a:lnTo>
                    <a:pt x="190500" y="146050"/>
                  </a:lnTo>
                  <a:lnTo>
                    <a:pt x="186690" y="158750"/>
                  </a:lnTo>
                  <a:lnTo>
                    <a:pt x="180340" y="171450"/>
                  </a:lnTo>
                  <a:lnTo>
                    <a:pt x="172720" y="180339"/>
                  </a:lnTo>
                  <a:lnTo>
                    <a:pt x="163830" y="187959"/>
                  </a:lnTo>
                  <a:lnTo>
                    <a:pt x="154940" y="194309"/>
                  </a:lnTo>
                  <a:lnTo>
                    <a:pt x="140970" y="198119"/>
                  </a:lnTo>
                  <a:lnTo>
                    <a:pt x="123190" y="200659"/>
                  </a:lnTo>
                  <a:lnTo>
                    <a:pt x="102870" y="201928"/>
                  </a:lnTo>
                  <a:lnTo>
                    <a:pt x="86360" y="201928"/>
                  </a:lnTo>
                  <a:lnTo>
                    <a:pt x="71120" y="200659"/>
                  </a:lnTo>
                  <a:lnTo>
                    <a:pt x="57150" y="199389"/>
                  </a:lnTo>
                  <a:lnTo>
                    <a:pt x="45720" y="195578"/>
                  </a:lnTo>
                  <a:lnTo>
                    <a:pt x="33020" y="190500"/>
                  </a:lnTo>
                  <a:lnTo>
                    <a:pt x="0" y="173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2769870" y="22734270"/>
              <a:ext cx="10161" cy="368301"/>
            </a:xfrm>
            <a:custGeom>
              <a:avLst/>
              <a:gdLst/>
              <a:ahLst/>
              <a:cxnLst/>
              <a:rect l="0" t="0" r="0" b="0"/>
              <a:pathLst>
                <a:path w="10161" h="368301">
                  <a:moveTo>
                    <a:pt x="10160" y="0"/>
                  </a:moveTo>
                  <a:lnTo>
                    <a:pt x="3810" y="16510"/>
                  </a:lnTo>
                  <a:lnTo>
                    <a:pt x="2540" y="26669"/>
                  </a:lnTo>
                  <a:lnTo>
                    <a:pt x="1270" y="36830"/>
                  </a:lnTo>
                  <a:lnTo>
                    <a:pt x="0" y="49530"/>
                  </a:lnTo>
                  <a:lnTo>
                    <a:pt x="1270" y="63500"/>
                  </a:lnTo>
                  <a:lnTo>
                    <a:pt x="2540" y="78741"/>
                  </a:lnTo>
                  <a:lnTo>
                    <a:pt x="5080" y="93980"/>
                  </a:lnTo>
                  <a:lnTo>
                    <a:pt x="6350" y="111760"/>
                  </a:lnTo>
                  <a:lnTo>
                    <a:pt x="7620" y="130810"/>
                  </a:lnTo>
                  <a:lnTo>
                    <a:pt x="8890" y="170180"/>
                  </a:lnTo>
                  <a:lnTo>
                    <a:pt x="1016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2694940" y="22692361"/>
              <a:ext cx="347981" cy="384810"/>
            </a:xfrm>
            <a:custGeom>
              <a:avLst/>
              <a:gdLst/>
              <a:ahLst/>
              <a:cxnLst/>
              <a:rect l="0" t="0" r="0" b="0"/>
              <a:pathLst>
                <a:path w="347981" h="384810">
                  <a:moveTo>
                    <a:pt x="0" y="41909"/>
                  </a:moveTo>
                  <a:lnTo>
                    <a:pt x="34290" y="36828"/>
                  </a:lnTo>
                  <a:lnTo>
                    <a:pt x="48260" y="31750"/>
                  </a:lnTo>
                  <a:lnTo>
                    <a:pt x="62230" y="26669"/>
                  </a:lnTo>
                  <a:lnTo>
                    <a:pt x="77470" y="21589"/>
                  </a:lnTo>
                  <a:lnTo>
                    <a:pt x="93980" y="16509"/>
                  </a:lnTo>
                  <a:lnTo>
                    <a:pt x="111760" y="12700"/>
                  </a:lnTo>
                  <a:lnTo>
                    <a:pt x="130810" y="7619"/>
                  </a:lnTo>
                  <a:lnTo>
                    <a:pt x="149860" y="5078"/>
                  </a:lnTo>
                  <a:lnTo>
                    <a:pt x="167640" y="3809"/>
                  </a:lnTo>
                  <a:lnTo>
                    <a:pt x="185420" y="2539"/>
                  </a:lnTo>
                  <a:lnTo>
                    <a:pt x="203200" y="1269"/>
                  </a:lnTo>
                  <a:lnTo>
                    <a:pt x="238760" y="0"/>
                  </a:lnTo>
                  <a:lnTo>
                    <a:pt x="285750" y="0"/>
                  </a:lnTo>
                  <a:lnTo>
                    <a:pt x="299720" y="2539"/>
                  </a:lnTo>
                  <a:lnTo>
                    <a:pt x="312420" y="6350"/>
                  </a:lnTo>
                  <a:lnTo>
                    <a:pt x="323850" y="11428"/>
                  </a:lnTo>
                  <a:lnTo>
                    <a:pt x="332740" y="20319"/>
                  </a:lnTo>
                  <a:lnTo>
                    <a:pt x="340360" y="31750"/>
                  </a:lnTo>
                  <a:lnTo>
                    <a:pt x="346710" y="45719"/>
                  </a:lnTo>
                  <a:lnTo>
                    <a:pt x="346710" y="58419"/>
                  </a:lnTo>
                  <a:lnTo>
                    <a:pt x="344170" y="71119"/>
                  </a:lnTo>
                  <a:lnTo>
                    <a:pt x="337820" y="82550"/>
                  </a:lnTo>
                  <a:lnTo>
                    <a:pt x="330200" y="92709"/>
                  </a:lnTo>
                  <a:lnTo>
                    <a:pt x="322580" y="104139"/>
                  </a:lnTo>
                  <a:lnTo>
                    <a:pt x="313690" y="115569"/>
                  </a:lnTo>
                  <a:lnTo>
                    <a:pt x="302260" y="125728"/>
                  </a:lnTo>
                  <a:lnTo>
                    <a:pt x="290830" y="135889"/>
                  </a:lnTo>
                  <a:lnTo>
                    <a:pt x="278130" y="147319"/>
                  </a:lnTo>
                  <a:lnTo>
                    <a:pt x="264160" y="156209"/>
                  </a:lnTo>
                  <a:lnTo>
                    <a:pt x="248920" y="165100"/>
                  </a:lnTo>
                  <a:lnTo>
                    <a:pt x="232410" y="172719"/>
                  </a:lnTo>
                  <a:lnTo>
                    <a:pt x="217170" y="179069"/>
                  </a:lnTo>
                  <a:lnTo>
                    <a:pt x="201930" y="185419"/>
                  </a:lnTo>
                  <a:lnTo>
                    <a:pt x="149860" y="201928"/>
                  </a:lnTo>
                  <a:lnTo>
                    <a:pt x="148590" y="203200"/>
                  </a:lnTo>
                  <a:lnTo>
                    <a:pt x="152400" y="200659"/>
                  </a:lnTo>
                  <a:lnTo>
                    <a:pt x="161290" y="196850"/>
                  </a:lnTo>
                  <a:lnTo>
                    <a:pt x="172720" y="194309"/>
                  </a:lnTo>
                  <a:lnTo>
                    <a:pt x="184150" y="193039"/>
                  </a:lnTo>
                  <a:lnTo>
                    <a:pt x="196850" y="191769"/>
                  </a:lnTo>
                  <a:lnTo>
                    <a:pt x="209550" y="191769"/>
                  </a:lnTo>
                  <a:lnTo>
                    <a:pt x="222250" y="193039"/>
                  </a:lnTo>
                  <a:lnTo>
                    <a:pt x="236220" y="195578"/>
                  </a:lnTo>
                  <a:lnTo>
                    <a:pt x="250190" y="198119"/>
                  </a:lnTo>
                  <a:lnTo>
                    <a:pt x="278130" y="204469"/>
                  </a:lnTo>
                  <a:lnTo>
                    <a:pt x="290830" y="208278"/>
                  </a:lnTo>
                  <a:lnTo>
                    <a:pt x="302260" y="213359"/>
                  </a:lnTo>
                  <a:lnTo>
                    <a:pt x="313690" y="219709"/>
                  </a:lnTo>
                  <a:lnTo>
                    <a:pt x="323850" y="227328"/>
                  </a:lnTo>
                  <a:lnTo>
                    <a:pt x="332740" y="234950"/>
                  </a:lnTo>
                  <a:lnTo>
                    <a:pt x="341630" y="245109"/>
                  </a:lnTo>
                  <a:lnTo>
                    <a:pt x="345440" y="254000"/>
                  </a:lnTo>
                  <a:lnTo>
                    <a:pt x="347980" y="264159"/>
                  </a:lnTo>
                  <a:lnTo>
                    <a:pt x="347980" y="274319"/>
                  </a:lnTo>
                  <a:lnTo>
                    <a:pt x="346710" y="285750"/>
                  </a:lnTo>
                  <a:lnTo>
                    <a:pt x="344170" y="298450"/>
                  </a:lnTo>
                  <a:lnTo>
                    <a:pt x="341630" y="311150"/>
                  </a:lnTo>
                  <a:lnTo>
                    <a:pt x="336550" y="321309"/>
                  </a:lnTo>
                  <a:lnTo>
                    <a:pt x="330200" y="331469"/>
                  </a:lnTo>
                  <a:lnTo>
                    <a:pt x="322580" y="340359"/>
                  </a:lnTo>
                  <a:lnTo>
                    <a:pt x="312420" y="347978"/>
                  </a:lnTo>
                  <a:lnTo>
                    <a:pt x="300990" y="355600"/>
                  </a:lnTo>
                  <a:lnTo>
                    <a:pt x="288290" y="363219"/>
                  </a:lnTo>
                  <a:lnTo>
                    <a:pt x="276860" y="369569"/>
                  </a:lnTo>
                  <a:lnTo>
                    <a:pt x="265430" y="374650"/>
                  </a:lnTo>
                  <a:lnTo>
                    <a:pt x="254000" y="379728"/>
                  </a:lnTo>
                  <a:lnTo>
                    <a:pt x="242570" y="383539"/>
                  </a:lnTo>
                  <a:lnTo>
                    <a:pt x="229870" y="384809"/>
                  </a:lnTo>
                  <a:lnTo>
                    <a:pt x="168910" y="378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3139440" y="22833330"/>
              <a:ext cx="250191" cy="201932"/>
            </a:xfrm>
            <a:custGeom>
              <a:avLst/>
              <a:gdLst/>
              <a:ahLst/>
              <a:cxnLst/>
              <a:rect l="0" t="0" r="0" b="0"/>
              <a:pathLst>
                <a:path w="250191" h="201932">
                  <a:moveTo>
                    <a:pt x="19050" y="16509"/>
                  </a:moveTo>
                  <a:lnTo>
                    <a:pt x="19050" y="50800"/>
                  </a:lnTo>
                  <a:lnTo>
                    <a:pt x="17780" y="63500"/>
                  </a:lnTo>
                  <a:lnTo>
                    <a:pt x="16510" y="76200"/>
                  </a:lnTo>
                  <a:lnTo>
                    <a:pt x="13970" y="87631"/>
                  </a:lnTo>
                  <a:lnTo>
                    <a:pt x="10160" y="99059"/>
                  </a:lnTo>
                  <a:lnTo>
                    <a:pt x="7620" y="110490"/>
                  </a:lnTo>
                  <a:lnTo>
                    <a:pt x="5080" y="120650"/>
                  </a:lnTo>
                  <a:lnTo>
                    <a:pt x="2540" y="134620"/>
                  </a:lnTo>
                  <a:lnTo>
                    <a:pt x="1270" y="148590"/>
                  </a:lnTo>
                  <a:lnTo>
                    <a:pt x="0" y="165100"/>
                  </a:lnTo>
                  <a:lnTo>
                    <a:pt x="1270" y="177800"/>
                  </a:lnTo>
                  <a:lnTo>
                    <a:pt x="5080" y="187959"/>
                  </a:lnTo>
                  <a:lnTo>
                    <a:pt x="10160" y="198120"/>
                  </a:lnTo>
                  <a:lnTo>
                    <a:pt x="19050" y="201931"/>
                  </a:lnTo>
                  <a:lnTo>
                    <a:pt x="30480" y="201931"/>
                  </a:lnTo>
                  <a:lnTo>
                    <a:pt x="44450" y="199390"/>
                  </a:lnTo>
                  <a:lnTo>
                    <a:pt x="57150" y="195581"/>
                  </a:lnTo>
                  <a:lnTo>
                    <a:pt x="68580" y="191770"/>
                  </a:lnTo>
                  <a:lnTo>
                    <a:pt x="80010" y="185420"/>
                  </a:lnTo>
                  <a:lnTo>
                    <a:pt x="91440" y="179070"/>
                  </a:lnTo>
                  <a:lnTo>
                    <a:pt x="102870" y="170181"/>
                  </a:lnTo>
                  <a:lnTo>
                    <a:pt x="113030" y="161290"/>
                  </a:lnTo>
                  <a:lnTo>
                    <a:pt x="124460" y="149859"/>
                  </a:lnTo>
                  <a:lnTo>
                    <a:pt x="134620" y="138431"/>
                  </a:lnTo>
                  <a:lnTo>
                    <a:pt x="144780" y="125731"/>
                  </a:lnTo>
                  <a:lnTo>
                    <a:pt x="154940" y="113031"/>
                  </a:lnTo>
                  <a:lnTo>
                    <a:pt x="163830" y="99059"/>
                  </a:lnTo>
                  <a:lnTo>
                    <a:pt x="171450" y="86359"/>
                  </a:lnTo>
                  <a:lnTo>
                    <a:pt x="177800" y="73659"/>
                  </a:lnTo>
                  <a:lnTo>
                    <a:pt x="182880" y="60959"/>
                  </a:lnTo>
                  <a:lnTo>
                    <a:pt x="187960" y="49531"/>
                  </a:lnTo>
                  <a:lnTo>
                    <a:pt x="191770" y="36831"/>
                  </a:lnTo>
                  <a:lnTo>
                    <a:pt x="194310" y="21590"/>
                  </a:lnTo>
                  <a:lnTo>
                    <a:pt x="195580" y="6350"/>
                  </a:lnTo>
                  <a:lnTo>
                    <a:pt x="194310" y="0"/>
                  </a:lnTo>
                  <a:lnTo>
                    <a:pt x="190500" y="1270"/>
                  </a:lnTo>
                  <a:lnTo>
                    <a:pt x="186690" y="6350"/>
                  </a:lnTo>
                  <a:lnTo>
                    <a:pt x="181610" y="12700"/>
                  </a:lnTo>
                  <a:lnTo>
                    <a:pt x="177800" y="21590"/>
                  </a:lnTo>
                  <a:lnTo>
                    <a:pt x="173990" y="30481"/>
                  </a:lnTo>
                  <a:lnTo>
                    <a:pt x="171450" y="40640"/>
                  </a:lnTo>
                  <a:lnTo>
                    <a:pt x="170180" y="53340"/>
                  </a:lnTo>
                  <a:lnTo>
                    <a:pt x="168910" y="64770"/>
                  </a:lnTo>
                  <a:lnTo>
                    <a:pt x="168910" y="77470"/>
                  </a:lnTo>
                  <a:lnTo>
                    <a:pt x="170180" y="88900"/>
                  </a:lnTo>
                  <a:lnTo>
                    <a:pt x="175260" y="114300"/>
                  </a:lnTo>
                  <a:lnTo>
                    <a:pt x="181610" y="148590"/>
                  </a:lnTo>
                  <a:lnTo>
                    <a:pt x="186690" y="163831"/>
                  </a:lnTo>
                  <a:lnTo>
                    <a:pt x="194310" y="175259"/>
                  </a:lnTo>
                  <a:lnTo>
                    <a:pt x="201930" y="185420"/>
                  </a:lnTo>
                  <a:lnTo>
                    <a:pt x="212090" y="190500"/>
                  </a:lnTo>
                  <a:lnTo>
                    <a:pt x="220980" y="190500"/>
                  </a:lnTo>
                  <a:lnTo>
                    <a:pt x="25019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3465830" y="22766020"/>
              <a:ext cx="208281" cy="270511"/>
            </a:xfrm>
            <a:custGeom>
              <a:avLst/>
              <a:gdLst/>
              <a:ahLst/>
              <a:cxnLst/>
              <a:rect l="0" t="0" r="0" b="0"/>
              <a:pathLst>
                <a:path w="208281" h="270511">
                  <a:moveTo>
                    <a:pt x="29210" y="0"/>
                  </a:moveTo>
                  <a:lnTo>
                    <a:pt x="24130" y="33019"/>
                  </a:lnTo>
                  <a:lnTo>
                    <a:pt x="22860" y="48260"/>
                  </a:lnTo>
                  <a:lnTo>
                    <a:pt x="21590" y="62230"/>
                  </a:lnTo>
                  <a:lnTo>
                    <a:pt x="20320" y="76200"/>
                  </a:lnTo>
                  <a:lnTo>
                    <a:pt x="19050" y="90169"/>
                  </a:lnTo>
                  <a:lnTo>
                    <a:pt x="16510" y="105410"/>
                  </a:lnTo>
                  <a:lnTo>
                    <a:pt x="13970" y="119380"/>
                  </a:lnTo>
                  <a:lnTo>
                    <a:pt x="7620" y="147319"/>
                  </a:lnTo>
                  <a:lnTo>
                    <a:pt x="5080" y="161291"/>
                  </a:lnTo>
                  <a:lnTo>
                    <a:pt x="2540" y="177800"/>
                  </a:lnTo>
                  <a:lnTo>
                    <a:pt x="1270" y="195580"/>
                  </a:lnTo>
                  <a:lnTo>
                    <a:pt x="0" y="214630"/>
                  </a:lnTo>
                  <a:lnTo>
                    <a:pt x="0" y="231141"/>
                  </a:lnTo>
                  <a:lnTo>
                    <a:pt x="2540" y="245110"/>
                  </a:lnTo>
                  <a:lnTo>
                    <a:pt x="3810" y="257810"/>
                  </a:lnTo>
                  <a:lnTo>
                    <a:pt x="10160" y="265430"/>
                  </a:lnTo>
                  <a:lnTo>
                    <a:pt x="19050" y="269241"/>
                  </a:lnTo>
                  <a:lnTo>
                    <a:pt x="29210" y="270510"/>
                  </a:lnTo>
                  <a:lnTo>
                    <a:pt x="40640" y="269241"/>
                  </a:lnTo>
                  <a:lnTo>
                    <a:pt x="50800" y="265430"/>
                  </a:lnTo>
                  <a:lnTo>
                    <a:pt x="60960" y="261619"/>
                  </a:lnTo>
                  <a:lnTo>
                    <a:pt x="73660" y="255269"/>
                  </a:lnTo>
                  <a:lnTo>
                    <a:pt x="88900" y="247650"/>
                  </a:lnTo>
                  <a:lnTo>
                    <a:pt x="104140" y="238760"/>
                  </a:lnTo>
                  <a:lnTo>
                    <a:pt x="118110" y="228600"/>
                  </a:lnTo>
                  <a:lnTo>
                    <a:pt x="130810" y="219710"/>
                  </a:lnTo>
                  <a:lnTo>
                    <a:pt x="142240" y="209550"/>
                  </a:lnTo>
                  <a:lnTo>
                    <a:pt x="168910" y="189230"/>
                  </a:lnTo>
                  <a:lnTo>
                    <a:pt x="20828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3676650" y="22734270"/>
              <a:ext cx="186691" cy="328931"/>
            </a:xfrm>
            <a:custGeom>
              <a:avLst/>
              <a:gdLst/>
              <a:ahLst/>
              <a:cxnLst/>
              <a:rect l="0" t="0" r="0" b="0"/>
              <a:pathLst>
                <a:path w="186691" h="328931">
                  <a:moveTo>
                    <a:pt x="60960" y="0"/>
                  </a:moveTo>
                  <a:lnTo>
                    <a:pt x="49530" y="22860"/>
                  </a:lnTo>
                  <a:lnTo>
                    <a:pt x="44450" y="35560"/>
                  </a:lnTo>
                  <a:lnTo>
                    <a:pt x="38100" y="52069"/>
                  </a:lnTo>
                  <a:lnTo>
                    <a:pt x="31750" y="69850"/>
                  </a:lnTo>
                  <a:lnTo>
                    <a:pt x="26670" y="86360"/>
                  </a:lnTo>
                  <a:lnTo>
                    <a:pt x="21590" y="101600"/>
                  </a:lnTo>
                  <a:lnTo>
                    <a:pt x="16510" y="116841"/>
                  </a:lnTo>
                  <a:lnTo>
                    <a:pt x="13970" y="132080"/>
                  </a:lnTo>
                  <a:lnTo>
                    <a:pt x="12700" y="146050"/>
                  </a:lnTo>
                  <a:lnTo>
                    <a:pt x="11430" y="161291"/>
                  </a:lnTo>
                  <a:lnTo>
                    <a:pt x="8890" y="175260"/>
                  </a:lnTo>
                  <a:lnTo>
                    <a:pt x="6350" y="189230"/>
                  </a:lnTo>
                  <a:lnTo>
                    <a:pt x="3810" y="203200"/>
                  </a:lnTo>
                  <a:lnTo>
                    <a:pt x="1270" y="217169"/>
                  </a:lnTo>
                  <a:lnTo>
                    <a:pt x="0" y="231141"/>
                  </a:lnTo>
                  <a:lnTo>
                    <a:pt x="0" y="245110"/>
                  </a:lnTo>
                  <a:lnTo>
                    <a:pt x="0" y="257810"/>
                  </a:lnTo>
                  <a:lnTo>
                    <a:pt x="1270" y="270510"/>
                  </a:lnTo>
                  <a:lnTo>
                    <a:pt x="3810" y="281941"/>
                  </a:lnTo>
                  <a:lnTo>
                    <a:pt x="7620" y="292100"/>
                  </a:lnTo>
                  <a:lnTo>
                    <a:pt x="12700" y="300991"/>
                  </a:lnTo>
                  <a:lnTo>
                    <a:pt x="17780" y="309880"/>
                  </a:lnTo>
                  <a:lnTo>
                    <a:pt x="27940" y="316230"/>
                  </a:lnTo>
                  <a:lnTo>
                    <a:pt x="39370" y="322580"/>
                  </a:lnTo>
                  <a:lnTo>
                    <a:pt x="54610" y="326391"/>
                  </a:lnTo>
                  <a:lnTo>
                    <a:pt x="68580" y="328930"/>
                  </a:lnTo>
                  <a:lnTo>
                    <a:pt x="85090" y="328930"/>
                  </a:lnTo>
                  <a:lnTo>
                    <a:pt x="101600" y="328930"/>
                  </a:lnTo>
                  <a:lnTo>
                    <a:pt x="118110" y="325119"/>
                  </a:lnTo>
                  <a:lnTo>
                    <a:pt x="135890" y="321310"/>
                  </a:lnTo>
                  <a:lnTo>
                    <a:pt x="18669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" name="Group 741"/>
          <p:cNvGrpSpPr/>
          <p:nvPr/>
        </p:nvGrpSpPr>
        <p:grpSpPr>
          <a:xfrm>
            <a:off x="4306570" y="22481539"/>
            <a:ext cx="5375911" cy="730251"/>
            <a:chOff x="4306570" y="22481539"/>
            <a:chExt cx="5375911" cy="730251"/>
          </a:xfrm>
        </p:grpSpPr>
        <p:sp>
          <p:nvSpPr>
            <p:cNvPr id="724" name="Freeform 723"/>
            <p:cNvSpPr/>
            <p:nvPr/>
          </p:nvSpPr>
          <p:spPr>
            <a:xfrm>
              <a:off x="4326890" y="22702520"/>
              <a:ext cx="53341" cy="347981"/>
            </a:xfrm>
            <a:custGeom>
              <a:avLst/>
              <a:gdLst/>
              <a:ahLst/>
              <a:cxnLst/>
              <a:rect l="0" t="0" r="0" b="0"/>
              <a:pathLst>
                <a:path w="53341" h="347981">
                  <a:moveTo>
                    <a:pt x="53340" y="10160"/>
                  </a:moveTo>
                  <a:lnTo>
                    <a:pt x="41910" y="0"/>
                  </a:lnTo>
                  <a:lnTo>
                    <a:pt x="36830" y="0"/>
                  </a:lnTo>
                  <a:lnTo>
                    <a:pt x="33020" y="3810"/>
                  </a:lnTo>
                  <a:lnTo>
                    <a:pt x="29210" y="8891"/>
                  </a:lnTo>
                  <a:lnTo>
                    <a:pt x="26670" y="17780"/>
                  </a:lnTo>
                  <a:lnTo>
                    <a:pt x="25400" y="27941"/>
                  </a:lnTo>
                  <a:lnTo>
                    <a:pt x="24130" y="39369"/>
                  </a:lnTo>
                  <a:lnTo>
                    <a:pt x="21590" y="53341"/>
                  </a:lnTo>
                  <a:lnTo>
                    <a:pt x="16510" y="83819"/>
                  </a:lnTo>
                  <a:lnTo>
                    <a:pt x="13970" y="100330"/>
                  </a:lnTo>
                  <a:lnTo>
                    <a:pt x="13970" y="116841"/>
                  </a:lnTo>
                  <a:lnTo>
                    <a:pt x="12700" y="134619"/>
                  </a:lnTo>
                  <a:lnTo>
                    <a:pt x="10160" y="151130"/>
                  </a:lnTo>
                  <a:lnTo>
                    <a:pt x="8890" y="168910"/>
                  </a:lnTo>
                  <a:lnTo>
                    <a:pt x="6350" y="186691"/>
                  </a:lnTo>
                  <a:lnTo>
                    <a:pt x="3810" y="204469"/>
                  </a:lnTo>
                  <a:lnTo>
                    <a:pt x="2540" y="220980"/>
                  </a:lnTo>
                  <a:lnTo>
                    <a:pt x="1270" y="255269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4306570" y="22641561"/>
              <a:ext cx="350521" cy="429260"/>
            </a:xfrm>
            <a:custGeom>
              <a:avLst/>
              <a:gdLst/>
              <a:ahLst/>
              <a:cxnLst/>
              <a:rect l="0" t="0" r="0" b="0"/>
              <a:pathLst>
                <a:path w="350521" h="429260">
                  <a:moveTo>
                    <a:pt x="0" y="92709"/>
                  </a:moveTo>
                  <a:lnTo>
                    <a:pt x="10160" y="76200"/>
                  </a:lnTo>
                  <a:lnTo>
                    <a:pt x="16510" y="68578"/>
                  </a:lnTo>
                  <a:lnTo>
                    <a:pt x="22860" y="60959"/>
                  </a:lnTo>
                  <a:lnTo>
                    <a:pt x="29210" y="54609"/>
                  </a:lnTo>
                  <a:lnTo>
                    <a:pt x="36830" y="48259"/>
                  </a:lnTo>
                  <a:lnTo>
                    <a:pt x="45720" y="43178"/>
                  </a:lnTo>
                  <a:lnTo>
                    <a:pt x="54610" y="38100"/>
                  </a:lnTo>
                  <a:lnTo>
                    <a:pt x="64770" y="34289"/>
                  </a:lnTo>
                  <a:lnTo>
                    <a:pt x="74930" y="30478"/>
                  </a:lnTo>
                  <a:lnTo>
                    <a:pt x="85090" y="26669"/>
                  </a:lnTo>
                  <a:lnTo>
                    <a:pt x="97790" y="22859"/>
                  </a:lnTo>
                  <a:lnTo>
                    <a:pt x="111760" y="19050"/>
                  </a:lnTo>
                  <a:lnTo>
                    <a:pt x="170180" y="5078"/>
                  </a:lnTo>
                  <a:lnTo>
                    <a:pt x="185420" y="2539"/>
                  </a:lnTo>
                  <a:lnTo>
                    <a:pt x="199390" y="1269"/>
                  </a:lnTo>
                  <a:lnTo>
                    <a:pt x="213360" y="0"/>
                  </a:lnTo>
                  <a:lnTo>
                    <a:pt x="228600" y="0"/>
                  </a:lnTo>
                  <a:lnTo>
                    <a:pt x="245110" y="2539"/>
                  </a:lnTo>
                  <a:lnTo>
                    <a:pt x="261620" y="3809"/>
                  </a:lnTo>
                  <a:lnTo>
                    <a:pt x="275590" y="7619"/>
                  </a:lnTo>
                  <a:lnTo>
                    <a:pt x="289560" y="12700"/>
                  </a:lnTo>
                  <a:lnTo>
                    <a:pt x="300990" y="17778"/>
                  </a:lnTo>
                  <a:lnTo>
                    <a:pt x="313690" y="24128"/>
                  </a:lnTo>
                  <a:lnTo>
                    <a:pt x="323850" y="30478"/>
                  </a:lnTo>
                  <a:lnTo>
                    <a:pt x="335280" y="36828"/>
                  </a:lnTo>
                  <a:lnTo>
                    <a:pt x="342900" y="46989"/>
                  </a:lnTo>
                  <a:lnTo>
                    <a:pt x="347980" y="59689"/>
                  </a:lnTo>
                  <a:lnTo>
                    <a:pt x="350520" y="74928"/>
                  </a:lnTo>
                  <a:lnTo>
                    <a:pt x="349250" y="87628"/>
                  </a:lnTo>
                  <a:lnTo>
                    <a:pt x="345440" y="100328"/>
                  </a:lnTo>
                  <a:lnTo>
                    <a:pt x="339090" y="111759"/>
                  </a:lnTo>
                  <a:lnTo>
                    <a:pt x="330200" y="123189"/>
                  </a:lnTo>
                  <a:lnTo>
                    <a:pt x="318770" y="133350"/>
                  </a:lnTo>
                  <a:lnTo>
                    <a:pt x="307340" y="144778"/>
                  </a:lnTo>
                  <a:lnTo>
                    <a:pt x="293370" y="153669"/>
                  </a:lnTo>
                  <a:lnTo>
                    <a:pt x="278130" y="162559"/>
                  </a:lnTo>
                  <a:lnTo>
                    <a:pt x="262890" y="171450"/>
                  </a:lnTo>
                  <a:lnTo>
                    <a:pt x="245110" y="179069"/>
                  </a:lnTo>
                  <a:lnTo>
                    <a:pt x="226060" y="186689"/>
                  </a:lnTo>
                  <a:lnTo>
                    <a:pt x="207010" y="194309"/>
                  </a:lnTo>
                  <a:lnTo>
                    <a:pt x="187960" y="199389"/>
                  </a:lnTo>
                  <a:lnTo>
                    <a:pt x="170180" y="204469"/>
                  </a:lnTo>
                  <a:lnTo>
                    <a:pt x="151130" y="209550"/>
                  </a:lnTo>
                  <a:lnTo>
                    <a:pt x="133350" y="213359"/>
                  </a:lnTo>
                  <a:lnTo>
                    <a:pt x="115570" y="214628"/>
                  </a:lnTo>
                  <a:lnTo>
                    <a:pt x="97790" y="215900"/>
                  </a:lnTo>
                  <a:lnTo>
                    <a:pt x="81280" y="217169"/>
                  </a:lnTo>
                  <a:lnTo>
                    <a:pt x="50800" y="218439"/>
                  </a:lnTo>
                  <a:lnTo>
                    <a:pt x="36830" y="217169"/>
                  </a:lnTo>
                  <a:lnTo>
                    <a:pt x="24130" y="215900"/>
                  </a:lnTo>
                  <a:lnTo>
                    <a:pt x="12700" y="213359"/>
                  </a:lnTo>
                  <a:lnTo>
                    <a:pt x="10160" y="213359"/>
                  </a:lnTo>
                  <a:lnTo>
                    <a:pt x="19050" y="215900"/>
                  </a:lnTo>
                  <a:lnTo>
                    <a:pt x="27940" y="217169"/>
                  </a:lnTo>
                  <a:lnTo>
                    <a:pt x="38100" y="217169"/>
                  </a:lnTo>
                  <a:lnTo>
                    <a:pt x="49530" y="218439"/>
                  </a:lnTo>
                  <a:lnTo>
                    <a:pt x="62230" y="220978"/>
                  </a:lnTo>
                  <a:lnTo>
                    <a:pt x="74930" y="224789"/>
                  </a:lnTo>
                  <a:lnTo>
                    <a:pt x="88900" y="229869"/>
                  </a:lnTo>
                  <a:lnTo>
                    <a:pt x="102870" y="236219"/>
                  </a:lnTo>
                  <a:lnTo>
                    <a:pt x="119380" y="245109"/>
                  </a:lnTo>
                  <a:lnTo>
                    <a:pt x="135890" y="254000"/>
                  </a:lnTo>
                  <a:lnTo>
                    <a:pt x="151130" y="262889"/>
                  </a:lnTo>
                  <a:lnTo>
                    <a:pt x="166370" y="273050"/>
                  </a:lnTo>
                  <a:lnTo>
                    <a:pt x="180340" y="283209"/>
                  </a:lnTo>
                  <a:lnTo>
                    <a:pt x="195580" y="294639"/>
                  </a:lnTo>
                  <a:lnTo>
                    <a:pt x="209550" y="307339"/>
                  </a:lnTo>
                  <a:lnTo>
                    <a:pt x="223520" y="320039"/>
                  </a:lnTo>
                  <a:lnTo>
                    <a:pt x="248920" y="342900"/>
                  </a:lnTo>
                  <a:lnTo>
                    <a:pt x="260350" y="354328"/>
                  </a:lnTo>
                  <a:lnTo>
                    <a:pt x="270510" y="365759"/>
                  </a:lnTo>
                  <a:lnTo>
                    <a:pt x="279400" y="375919"/>
                  </a:lnTo>
                  <a:lnTo>
                    <a:pt x="314960" y="4292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4696460" y="22757130"/>
              <a:ext cx="146051" cy="259082"/>
            </a:xfrm>
            <a:custGeom>
              <a:avLst/>
              <a:gdLst/>
              <a:ahLst/>
              <a:cxnLst/>
              <a:rect l="0" t="0" r="0" b="0"/>
              <a:pathLst>
                <a:path w="146051" h="259082">
                  <a:moveTo>
                    <a:pt x="10160" y="29209"/>
                  </a:moveTo>
                  <a:lnTo>
                    <a:pt x="3810" y="46990"/>
                  </a:lnTo>
                  <a:lnTo>
                    <a:pt x="2540" y="58420"/>
                  </a:lnTo>
                  <a:lnTo>
                    <a:pt x="1270" y="73659"/>
                  </a:lnTo>
                  <a:lnTo>
                    <a:pt x="0" y="106681"/>
                  </a:lnTo>
                  <a:lnTo>
                    <a:pt x="0" y="151131"/>
                  </a:lnTo>
                  <a:lnTo>
                    <a:pt x="0" y="180340"/>
                  </a:lnTo>
                  <a:lnTo>
                    <a:pt x="0" y="195581"/>
                  </a:lnTo>
                  <a:lnTo>
                    <a:pt x="2540" y="212090"/>
                  </a:lnTo>
                  <a:lnTo>
                    <a:pt x="5080" y="228600"/>
                  </a:lnTo>
                  <a:lnTo>
                    <a:pt x="11430" y="240031"/>
                  </a:lnTo>
                  <a:lnTo>
                    <a:pt x="20320" y="250190"/>
                  </a:lnTo>
                  <a:lnTo>
                    <a:pt x="30480" y="256540"/>
                  </a:lnTo>
                  <a:lnTo>
                    <a:pt x="41910" y="259081"/>
                  </a:lnTo>
                  <a:lnTo>
                    <a:pt x="54610" y="256540"/>
                  </a:lnTo>
                  <a:lnTo>
                    <a:pt x="68580" y="250190"/>
                  </a:lnTo>
                  <a:lnTo>
                    <a:pt x="78740" y="243840"/>
                  </a:lnTo>
                  <a:lnTo>
                    <a:pt x="88900" y="234950"/>
                  </a:lnTo>
                  <a:lnTo>
                    <a:pt x="97790" y="226059"/>
                  </a:lnTo>
                  <a:lnTo>
                    <a:pt x="105410" y="217170"/>
                  </a:lnTo>
                  <a:lnTo>
                    <a:pt x="113030" y="207009"/>
                  </a:lnTo>
                  <a:lnTo>
                    <a:pt x="120650" y="196850"/>
                  </a:lnTo>
                  <a:lnTo>
                    <a:pt x="127000" y="185420"/>
                  </a:lnTo>
                  <a:lnTo>
                    <a:pt x="132080" y="173990"/>
                  </a:lnTo>
                  <a:lnTo>
                    <a:pt x="137160" y="161290"/>
                  </a:lnTo>
                  <a:lnTo>
                    <a:pt x="140970" y="147320"/>
                  </a:lnTo>
                  <a:lnTo>
                    <a:pt x="142240" y="133350"/>
                  </a:lnTo>
                  <a:lnTo>
                    <a:pt x="143510" y="120650"/>
                  </a:lnTo>
                  <a:lnTo>
                    <a:pt x="144780" y="106681"/>
                  </a:lnTo>
                  <a:lnTo>
                    <a:pt x="144780" y="92709"/>
                  </a:lnTo>
                  <a:lnTo>
                    <a:pt x="146050" y="78740"/>
                  </a:lnTo>
                  <a:lnTo>
                    <a:pt x="144780" y="66040"/>
                  </a:lnTo>
                  <a:lnTo>
                    <a:pt x="143510" y="53340"/>
                  </a:lnTo>
                  <a:lnTo>
                    <a:pt x="140970" y="41909"/>
                  </a:lnTo>
                  <a:lnTo>
                    <a:pt x="134620" y="16509"/>
                  </a:lnTo>
                  <a:lnTo>
                    <a:pt x="130810" y="0"/>
                  </a:lnTo>
                  <a:lnTo>
                    <a:pt x="132080" y="1270"/>
                  </a:lnTo>
                  <a:lnTo>
                    <a:pt x="135890" y="19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4953000" y="22680930"/>
              <a:ext cx="311151" cy="328932"/>
            </a:xfrm>
            <a:custGeom>
              <a:avLst/>
              <a:gdLst/>
              <a:ahLst/>
              <a:cxnLst/>
              <a:rect l="0" t="0" r="0" b="0"/>
              <a:pathLst>
                <a:path w="311151" h="328932">
                  <a:moveTo>
                    <a:pt x="38100" y="74931"/>
                  </a:moveTo>
                  <a:lnTo>
                    <a:pt x="31750" y="96520"/>
                  </a:lnTo>
                  <a:lnTo>
                    <a:pt x="29210" y="111759"/>
                  </a:lnTo>
                  <a:lnTo>
                    <a:pt x="19050" y="167640"/>
                  </a:lnTo>
                  <a:lnTo>
                    <a:pt x="12700" y="200659"/>
                  </a:lnTo>
                  <a:lnTo>
                    <a:pt x="10160" y="215900"/>
                  </a:lnTo>
                  <a:lnTo>
                    <a:pt x="8890" y="231140"/>
                  </a:lnTo>
                  <a:lnTo>
                    <a:pt x="7620" y="245109"/>
                  </a:lnTo>
                  <a:lnTo>
                    <a:pt x="6350" y="257809"/>
                  </a:lnTo>
                  <a:lnTo>
                    <a:pt x="3810" y="270509"/>
                  </a:lnTo>
                  <a:lnTo>
                    <a:pt x="1270" y="281940"/>
                  </a:lnTo>
                  <a:lnTo>
                    <a:pt x="0" y="284481"/>
                  </a:lnTo>
                  <a:lnTo>
                    <a:pt x="1270" y="279400"/>
                  </a:lnTo>
                  <a:lnTo>
                    <a:pt x="20320" y="181609"/>
                  </a:lnTo>
                  <a:lnTo>
                    <a:pt x="26670" y="149859"/>
                  </a:lnTo>
                  <a:lnTo>
                    <a:pt x="40640" y="92709"/>
                  </a:lnTo>
                  <a:lnTo>
                    <a:pt x="44450" y="78740"/>
                  </a:lnTo>
                  <a:lnTo>
                    <a:pt x="52070" y="55881"/>
                  </a:lnTo>
                  <a:lnTo>
                    <a:pt x="55880" y="45720"/>
                  </a:lnTo>
                  <a:lnTo>
                    <a:pt x="62230" y="36831"/>
                  </a:lnTo>
                  <a:lnTo>
                    <a:pt x="67310" y="27940"/>
                  </a:lnTo>
                  <a:lnTo>
                    <a:pt x="73660" y="24131"/>
                  </a:lnTo>
                  <a:lnTo>
                    <a:pt x="80010" y="25400"/>
                  </a:lnTo>
                  <a:lnTo>
                    <a:pt x="87630" y="26670"/>
                  </a:lnTo>
                  <a:lnTo>
                    <a:pt x="92710" y="36831"/>
                  </a:lnTo>
                  <a:lnTo>
                    <a:pt x="97790" y="52070"/>
                  </a:lnTo>
                  <a:lnTo>
                    <a:pt x="114300" y="118109"/>
                  </a:lnTo>
                  <a:lnTo>
                    <a:pt x="121920" y="149859"/>
                  </a:lnTo>
                  <a:lnTo>
                    <a:pt x="124460" y="166370"/>
                  </a:lnTo>
                  <a:lnTo>
                    <a:pt x="129540" y="182881"/>
                  </a:lnTo>
                  <a:lnTo>
                    <a:pt x="135890" y="198120"/>
                  </a:lnTo>
                  <a:lnTo>
                    <a:pt x="140970" y="213359"/>
                  </a:lnTo>
                  <a:lnTo>
                    <a:pt x="147320" y="226059"/>
                  </a:lnTo>
                  <a:lnTo>
                    <a:pt x="153670" y="238759"/>
                  </a:lnTo>
                  <a:lnTo>
                    <a:pt x="161290" y="250190"/>
                  </a:lnTo>
                  <a:lnTo>
                    <a:pt x="166370" y="261620"/>
                  </a:lnTo>
                  <a:lnTo>
                    <a:pt x="171450" y="273050"/>
                  </a:lnTo>
                  <a:lnTo>
                    <a:pt x="176530" y="284481"/>
                  </a:lnTo>
                  <a:lnTo>
                    <a:pt x="181610" y="293370"/>
                  </a:lnTo>
                  <a:lnTo>
                    <a:pt x="186690" y="302259"/>
                  </a:lnTo>
                  <a:lnTo>
                    <a:pt x="193040" y="311150"/>
                  </a:lnTo>
                  <a:lnTo>
                    <a:pt x="200660" y="317500"/>
                  </a:lnTo>
                  <a:lnTo>
                    <a:pt x="209550" y="322581"/>
                  </a:lnTo>
                  <a:lnTo>
                    <a:pt x="218440" y="327659"/>
                  </a:lnTo>
                  <a:lnTo>
                    <a:pt x="228600" y="328931"/>
                  </a:lnTo>
                  <a:lnTo>
                    <a:pt x="238760" y="326390"/>
                  </a:lnTo>
                  <a:lnTo>
                    <a:pt x="248920" y="323850"/>
                  </a:lnTo>
                  <a:lnTo>
                    <a:pt x="256540" y="313690"/>
                  </a:lnTo>
                  <a:lnTo>
                    <a:pt x="262890" y="300990"/>
                  </a:lnTo>
                  <a:lnTo>
                    <a:pt x="269240" y="284481"/>
                  </a:lnTo>
                  <a:lnTo>
                    <a:pt x="271780" y="269240"/>
                  </a:lnTo>
                  <a:lnTo>
                    <a:pt x="274320" y="255270"/>
                  </a:lnTo>
                  <a:lnTo>
                    <a:pt x="276860" y="240031"/>
                  </a:lnTo>
                  <a:lnTo>
                    <a:pt x="278130" y="226059"/>
                  </a:lnTo>
                  <a:lnTo>
                    <a:pt x="278130" y="212090"/>
                  </a:lnTo>
                  <a:lnTo>
                    <a:pt x="279400" y="181609"/>
                  </a:lnTo>
                  <a:lnTo>
                    <a:pt x="279400" y="104140"/>
                  </a:lnTo>
                  <a:lnTo>
                    <a:pt x="280670" y="88900"/>
                  </a:lnTo>
                  <a:lnTo>
                    <a:pt x="283210" y="74931"/>
                  </a:lnTo>
                  <a:lnTo>
                    <a:pt x="285750" y="60959"/>
                  </a:lnTo>
                  <a:lnTo>
                    <a:pt x="288290" y="48259"/>
                  </a:lnTo>
                  <a:lnTo>
                    <a:pt x="290830" y="35559"/>
                  </a:lnTo>
                  <a:lnTo>
                    <a:pt x="311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5464810" y="22849839"/>
              <a:ext cx="147321" cy="41912"/>
            </a:xfrm>
            <a:custGeom>
              <a:avLst/>
              <a:gdLst/>
              <a:ahLst/>
              <a:cxnLst/>
              <a:rect l="0" t="0" r="0" b="0"/>
              <a:pathLst>
                <a:path w="147321" h="41912">
                  <a:moveTo>
                    <a:pt x="0" y="41911"/>
                  </a:moveTo>
                  <a:lnTo>
                    <a:pt x="16510" y="36831"/>
                  </a:lnTo>
                  <a:lnTo>
                    <a:pt x="26670" y="34291"/>
                  </a:lnTo>
                  <a:lnTo>
                    <a:pt x="54610" y="27941"/>
                  </a:lnTo>
                  <a:lnTo>
                    <a:pt x="67310" y="24131"/>
                  </a:lnTo>
                  <a:lnTo>
                    <a:pt x="80010" y="20322"/>
                  </a:lnTo>
                  <a:lnTo>
                    <a:pt x="102870" y="13972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6078220" y="22555200"/>
              <a:ext cx="260351" cy="424181"/>
            </a:xfrm>
            <a:custGeom>
              <a:avLst/>
              <a:gdLst/>
              <a:ahLst/>
              <a:cxnLst/>
              <a:rect l="0" t="0" r="0" b="0"/>
              <a:pathLst>
                <a:path w="260351" h="424181">
                  <a:moveTo>
                    <a:pt x="196850" y="0"/>
                  </a:moveTo>
                  <a:lnTo>
                    <a:pt x="201930" y="22861"/>
                  </a:lnTo>
                  <a:lnTo>
                    <a:pt x="203200" y="36830"/>
                  </a:lnTo>
                  <a:lnTo>
                    <a:pt x="201930" y="54611"/>
                  </a:lnTo>
                  <a:lnTo>
                    <a:pt x="200660" y="74930"/>
                  </a:lnTo>
                  <a:lnTo>
                    <a:pt x="198120" y="93980"/>
                  </a:lnTo>
                  <a:lnTo>
                    <a:pt x="195580" y="110489"/>
                  </a:lnTo>
                  <a:lnTo>
                    <a:pt x="191770" y="125730"/>
                  </a:lnTo>
                  <a:lnTo>
                    <a:pt x="189230" y="139700"/>
                  </a:lnTo>
                  <a:lnTo>
                    <a:pt x="185420" y="153670"/>
                  </a:lnTo>
                  <a:lnTo>
                    <a:pt x="182880" y="165100"/>
                  </a:lnTo>
                  <a:lnTo>
                    <a:pt x="180340" y="177800"/>
                  </a:lnTo>
                  <a:lnTo>
                    <a:pt x="179070" y="191770"/>
                  </a:lnTo>
                  <a:lnTo>
                    <a:pt x="177800" y="204470"/>
                  </a:lnTo>
                  <a:lnTo>
                    <a:pt x="179070" y="208280"/>
                  </a:lnTo>
                  <a:lnTo>
                    <a:pt x="182880" y="204470"/>
                  </a:lnTo>
                  <a:lnTo>
                    <a:pt x="187960" y="195580"/>
                  </a:lnTo>
                  <a:lnTo>
                    <a:pt x="189230" y="184150"/>
                  </a:lnTo>
                  <a:lnTo>
                    <a:pt x="189230" y="171450"/>
                  </a:lnTo>
                  <a:lnTo>
                    <a:pt x="187960" y="156211"/>
                  </a:lnTo>
                  <a:lnTo>
                    <a:pt x="185420" y="142239"/>
                  </a:lnTo>
                  <a:lnTo>
                    <a:pt x="180340" y="129539"/>
                  </a:lnTo>
                  <a:lnTo>
                    <a:pt x="175260" y="118111"/>
                  </a:lnTo>
                  <a:lnTo>
                    <a:pt x="166370" y="111761"/>
                  </a:lnTo>
                  <a:lnTo>
                    <a:pt x="153670" y="107950"/>
                  </a:lnTo>
                  <a:lnTo>
                    <a:pt x="140970" y="107950"/>
                  </a:lnTo>
                  <a:lnTo>
                    <a:pt x="128270" y="109220"/>
                  </a:lnTo>
                  <a:lnTo>
                    <a:pt x="118110" y="113030"/>
                  </a:lnTo>
                  <a:lnTo>
                    <a:pt x="109220" y="116839"/>
                  </a:lnTo>
                  <a:lnTo>
                    <a:pt x="100330" y="123189"/>
                  </a:lnTo>
                  <a:lnTo>
                    <a:pt x="90170" y="132080"/>
                  </a:lnTo>
                  <a:lnTo>
                    <a:pt x="80010" y="140970"/>
                  </a:lnTo>
                  <a:lnTo>
                    <a:pt x="69850" y="151130"/>
                  </a:lnTo>
                  <a:lnTo>
                    <a:pt x="59690" y="162561"/>
                  </a:lnTo>
                  <a:lnTo>
                    <a:pt x="49530" y="175261"/>
                  </a:lnTo>
                  <a:lnTo>
                    <a:pt x="39370" y="187961"/>
                  </a:lnTo>
                  <a:lnTo>
                    <a:pt x="31750" y="201930"/>
                  </a:lnTo>
                  <a:lnTo>
                    <a:pt x="22860" y="214630"/>
                  </a:lnTo>
                  <a:lnTo>
                    <a:pt x="16510" y="228600"/>
                  </a:lnTo>
                  <a:lnTo>
                    <a:pt x="11430" y="242570"/>
                  </a:lnTo>
                  <a:lnTo>
                    <a:pt x="6350" y="256539"/>
                  </a:lnTo>
                  <a:lnTo>
                    <a:pt x="3810" y="271780"/>
                  </a:lnTo>
                  <a:lnTo>
                    <a:pt x="1270" y="287020"/>
                  </a:lnTo>
                  <a:lnTo>
                    <a:pt x="0" y="303530"/>
                  </a:lnTo>
                  <a:lnTo>
                    <a:pt x="0" y="318770"/>
                  </a:lnTo>
                  <a:lnTo>
                    <a:pt x="1270" y="331470"/>
                  </a:lnTo>
                  <a:lnTo>
                    <a:pt x="2540" y="344170"/>
                  </a:lnTo>
                  <a:lnTo>
                    <a:pt x="6350" y="355600"/>
                  </a:lnTo>
                  <a:lnTo>
                    <a:pt x="11430" y="367030"/>
                  </a:lnTo>
                  <a:lnTo>
                    <a:pt x="17780" y="378461"/>
                  </a:lnTo>
                  <a:lnTo>
                    <a:pt x="24130" y="387350"/>
                  </a:lnTo>
                  <a:lnTo>
                    <a:pt x="33020" y="396239"/>
                  </a:lnTo>
                  <a:lnTo>
                    <a:pt x="41910" y="405130"/>
                  </a:lnTo>
                  <a:lnTo>
                    <a:pt x="52070" y="411480"/>
                  </a:lnTo>
                  <a:lnTo>
                    <a:pt x="64770" y="416561"/>
                  </a:lnTo>
                  <a:lnTo>
                    <a:pt x="77470" y="421639"/>
                  </a:lnTo>
                  <a:lnTo>
                    <a:pt x="91440" y="424180"/>
                  </a:lnTo>
                  <a:lnTo>
                    <a:pt x="106680" y="424180"/>
                  </a:lnTo>
                  <a:lnTo>
                    <a:pt x="121920" y="422911"/>
                  </a:lnTo>
                  <a:lnTo>
                    <a:pt x="139700" y="421639"/>
                  </a:lnTo>
                  <a:lnTo>
                    <a:pt x="156210" y="419100"/>
                  </a:lnTo>
                  <a:lnTo>
                    <a:pt x="172720" y="416561"/>
                  </a:lnTo>
                  <a:lnTo>
                    <a:pt x="190500" y="411480"/>
                  </a:lnTo>
                  <a:lnTo>
                    <a:pt x="208280" y="406400"/>
                  </a:lnTo>
                  <a:lnTo>
                    <a:pt x="26035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6454140" y="22533611"/>
              <a:ext cx="209551" cy="527051"/>
            </a:xfrm>
            <a:custGeom>
              <a:avLst/>
              <a:gdLst/>
              <a:ahLst/>
              <a:cxnLst/>
              <a:rect l="0" t="0" r="0" b="0"/>
              <a:pathLst>
                <a:path w="209551" h="527051">
                  <a:moveTo>
                    <a:pt x="93980" y="0"/>
                  </a:moveTo>
                  <a:lnTo>
                    <a:pt x="100330" y="22859"/>
                  </a:lnTo>
                  <a:lnTo>
                    <a:pt x="105410" y="36828"/>
                  </a:lnTo>
                  <a:lnTo>
                    <a:pt x="111760" y="52069"/>
                  </a:lnTo>
                  <a:lnTo>
                    <a:pt x="120650" y="69850"/>
                  </a:lnTo>
                  <a:lnTo>
                    <a:pt x="129540" y="86359"/>
                  </a:lnTo>
                  <a:lnTo>
                    <a:pt x="138430" y="102869"/>
                  </a:lnTo>
                  <a:lnTo>
                    <a:pt x="148590" y="118109"/>
                  </a:lnTo>
                  <a:lnTo>
                    <a:pt x="157480" y="133350"/>
                  </a:lnTo>
                  <a:lnTo>
                    <a:pt x="166370" y="149859"/>
                  </a:lnTo>
                  <a:lnTo>
                    <a:pt x="173990" y="166369"/>
                  </a:lnTo>
                  <a:lnTo>
                    <a:pt x="189230" y="200659"/>
                  </a:lnTo>
                  <a:lnTo>
                    <a:pt x="195580" y="218439"/>
                  </a:lnTo>
                  <a:lnTo>
                    <a:pt x="200660" y="236219"/>
                  </a:lnTo>
                  <a:lnTo>
                    <a:pt x="204470" y="254000"/>
                  </a:lnTo>
                  <a:lnTo>
                    <a:pt x="205740" y="270509"/>
                  </a:lnTo>
                  <a:lnTo>
                    <a:pt x="207010" y="288289"/>
                  </a:lnTo>
                  <a:lnTo>
                    <a:pt x="208280" y="306069"/>
                  </a:lnTo>
                  <a:lnTo>
                    <a:pt x="209550" y="323850"/>
                  </a:lnTo>
                  <a:lnTo>
                    <a:pt x="207010" y="340359"/>
                  </a:lnTo>
                  <a:lnTo>
                    <a:pt x="203200" y="358139"/>
                  </a:lnTo>
                  <a:lnTo>
                    <a:pt x="199390" y="375919"/>
                  </a:lnTo>
                  <a:lnTo>
                    <a:pt x="190500" y="392428"/>
                  </a:lnTo>
                  <a:lnTo>
                    <a:pt x="181610" y="407669"/>
                  </a:lnTo>
                  <a:lnTo>
                    <a:pt x="170180" y="422909"/>
                  </a:lnTo>
                  <a:lnTo>
                    <a:pt x="157480" y="436878"/>
                  </a:lnTo>
                  <a:lnTo>
                    <a:pt x="144780" y="449578"/>
                  </a:lnTo>
                  <a:lnTo>
                    <a:pt x="132080" y="461009"/>
                  </a:lnTo>
                  <a:lnTo>
                    <a:pt x="116840" y="472439"/>
                  </a:lnTo>
                  <a:lnTo>
                    <a:pt x="101600" y="483869"/>
                  </a:lnTo>
                  <a:lnTo>
                    <a:pt x="85090" y="494028"/>
                  </a:lnTo>
                  <a:lnTo>
                    <a:pt x="68580" y="502919"/>
                  </a:lnTo>
                  <a:lnTo>
                    <a:pt x="50800" y="509269"/>
                  </a:lnTo>
                  <a:lnTo>
                    <a:pt x="0" y="527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5981700" y="22481539"/>
              <a:ext cx="240031" cy="674373"/>
            </a:xfrm>
            <a:custGeom>
              <a:avLst/>
              <a:gdLst/>
              <a:ahLst/>
              <a:cxnLst/>
              <a:rect l="0" t="0" r="0" b="0"/>
              <a:pathLst>
                <a:path w="240031" h="674373">
                  <a:moveTo>
                    <a:pt x="240030" y="0"/>
                  </a:moveTo>
                  <a:lnTo>
                    <a:pt x="218440" y="0"/>
                  </a:lnTo>
                  <a:lnTo>
                    <a:pt x="207010" y="2541"/>
                  </a:lnTo>
                  <a:lnTo>
                    <a:pt x="194310" y="6350"/>
                  </a:lnTo>
                  <a:lnTo>
                    <a:pt x="181610" y="11431"/>
                  </a:lnTo>
                  <a:lnTo>
                    <a:pt x="170180" y="16511"/>
                  </a:lnTo>
                  <a:lnTo>
                    <a:pt x="158750" y="22861"/>
                  </a:lnTo>
                  <a:lnTo>
                    <a:pt x="147320" y="29211"/>
                  </a:lnTo>
                  <a:lnTo>
                    <a:pt x="137160" y="38100"/>
                  </a:lnTo>
                  <a:lnTo>
                    <a:pt x="128270" y="48261"/>
                  </a:lnTo>
                  <a:lnTo>
                    <a:pt x="111760" y="73661"/>
                  </a:lnTo>
                  <a:lnTo>
                    <a:pt x="91440" y="99061"/>
                  </a:lnTo>
                  <a:lnTo>
                    <a:pt x="81280" y="114300"/>
                  </a:lnTo>
                  <a:lnTo>
                    <a:pt x="60960" y="146050"/>
                  </a:lnTo>
                  <a:lnTo>
                    <a:pt x="52070" y="163831"/>
                  </a:lnTo>
                  <a:lnTo>
                    <a:pt x="43180" y="182881"/>
                  </a:lnTo>
                  <a:lnTo>
                    <a:pt x="35560" y="203200"/>
                  </a:lnTo>
                  <a:lnTo>
                    <a:pt x="27940" y="223522"/>
                  </a:lnTo>
                  <a:lnTo>
                    <a:pt x="20320" y="246381"/>
                  </a:lnTo>
                  <a:lnTo>
                    <a:pt x="12700" y="269241"/>
                  </a:lnTo>
                  <a:lnTo>
                    <a:pt x="7620" y="293372"/>
                  </a:lnTo>
                  <a:lnTo>
                    <a:pt x="5080" y="317500"/>
                  </a:lnTo>
                  <a:lnTo>
                    <a:pt x="2540" y="341631"/>
                  </a:lnTo>
                  <a:lnTo>
                    <a:pt x="1270" y="365761"/>
                  </a:lnTo>
                  <a:lnTo>
                    <a:pt x="0" y="414022"/>
                  </a:lnTo>
                  <a:lnTo>
                    <a:pt x="1270" y="438150"/>
                  </a:lnTo>
                  <a:lnTo>
                    <a:pt x="5080" y="459741"/>
                  </a:lnTo>
                  <a:lnTo>
                    <a:pt x="10160" y="482600"/>
                  </a:lnTo>
                  <a:lnTo>
                    <a:pt x="15240" y="502922"/>
                  </a:lnTo>
                  <a:lnTo>
                    <a:pt x="21590" y="521972"/>
                  </a:lnTo>
                  <a:lnTo>
                    <a:pt x="27940" y="541022"/>
                  </a:lnTo>
                  <a:lnTo>
                    <a:pt x="35560" y="560072"/>
                  </a:lnTo>
                  <a:lnTo>
                    <a:pt x="44450" y="577850"/>
                  </a:lnTo>
                  <a:lnTo>
                    <a:pt x="53340" y="595631"/>
                  </a:lnTo>
                  <a:lnTo>
                    <a:pt x="63500" y="609600"/>
                  </a:lnTo>
                  <a:lnTo>
                    <a:pt x="73660" y="622300"/>
                  </a:lnTo>
                  <a:lnTo>
                    <a:pt x="83820" y="632461"/>
                  </a:lnTo>
                  <a:lnTo>
                    <a:pt x="96520" y="641350"/>
                  </a:lnTo>
                  <a:lnTo>
                    <a:pt x="110490" y="650241"/>
                  </a:lnTo>
                  <a:lnTo>
                    <a:pt x="125730" y="657861"/>
                  </a:lnTo>
                  <a:lnTo>
                    <a:pt x="140970" y="662941"/>
                  </a:lnTo>
                  <a:lnTo>
                    <a:pt x="154940" y="666750"/>
                  </a:lnTo>
                  <a:lnTo>
                    <a:pt x="198120" y="674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6960870" y="22650450"/>
              <a:ext cx="356871" cy="309881"/>
            </a:xfrm>
            <a:custGeom>
              <a:avLst/>
              <a:gdLst/>
              <a:ahLst/>
              <a:cxnLst/>
              <a:rect l="0" t="0" r="0" b="0"/>
              <a:pathLst>
                <a:path w="356871" h="309881">
                  <a:moveTo>
                    <a:pt x="50800" y="20320"/>
                  </a:moveTo>
                  <a:lnTo>
                    <a:pt x="39370" y="36830"/>
                  </a:lnTo>
                  <a:lnTo>
                    <a:pt x="35560" y="46989"/>
                  </a:lnTo>
                  <a:lnTo>
                    <a:pt x="31750" y="58420"/>
                  </a:lnTo>
                  <a:lnTo>
                    <a:pt x="27940" y="69850"/>
                  </a:lnTo>
                  <a:lnTo>
                    <a:pt x="24130" y="82550"/>
                  </a:lnTo>
                  <a:lnTo>
                    <a:pt x="16510" y="109220"/>
                  </a:lnTo>
                  <a:lnTo>
                    <a:pt x="5080" y="151130"/>
                  </a:lnTo>
                  <a:lnTo>
                    <a:pt x="3810" y="166370"/>
                  </a:lnTo>
                  <a:lnTo>
                    <a:pt x="1270" y="181611"/>
                  </a:lnTo>
                  <a:lnTo>
                    <a:pt x="0" y="198120"/>
                  </a:lnTo>
                  <a:lnTo>
                    <a:pt x="1270" y="212089"/>
                  </a:lnTo>
                  <a:lnTo>
                    <a:pt x="2540" y="226061"/>
                  </a:lnTo>
                  <a:lnTo>
                    <a:pt x="5080" y="238761"/>
                  </a:lnTo>
                  <a:lnTo>
                    <a:pt x="8890" y="250189"/>
                  </a:lnTo>
                  <a:lnTo>
                    <a:pt x="12700" y="261620"/>
                  </a:lnTo>
                  <a:lnTo>
                    <a:pt x="19050" y="271780"/>
                  </a:lnTo>
                  <a:lnTo>
                    <a:pt x="26670" y="276861"/>
                  </a:lnTo>
                  <a:lnTo>
                    <a:pt x="34290" y="278130"/>
                  </a:lnTo>
                  <a:lnTo>
                    <a:pt x="43180" y="276861"/>
                  </a:lnTo>
                  <a:lnTo>
                    <a:pt x="52070" y="273050"/>
                  </a:lnTo>
                  <a:lnTo>
                    <a:pt x="59690" y="267970"/>
                  </a:lnTo>
                  <a:lnTo>
                    <a:pt x="67310" y="262889"/>
                  </a:lnTo>
                  <a:lnTo>
                    <a:pt x="76200" y="255270"/>
                  </a:lnTo>
                  <a:lnTo>
                    <a:pt x="85090" y="245111"/>
                  </a:lnTo>
                  <a:lnTo>
                    <a:pt x="95250" y="233680"/>
                  </a:lnTo>
                  <a:lnTo>
                    <a:pt x="104140" y="219711"/>
                  </a:lnTo>
                  <a:lnTo>
                    <a:pt x="111760" y="204470"/>
                  </a:lnTo>
                  <a:lnTo>
                    <a:pt x="163830" y="101600"/>
                  </a:lnTo>
                  <a:lnTo>
                    <a:pt x="168910" y="88900"/>
                  </a:lnTo>
                  <a:lnTo>
                    <a:pt x="173990" y="76200"/>
                  </a:lnTo>
                  <a:lnTo>
                    <a:pt x="179070" y="64770"/>
                  </a:lnTo>
                  <a:lnTo>
                    <a:pt x="181610" y="64770"/>
                  </a:lnTo>
                  <a:lnTo>
                    <a:pt x="184150" y="73661"/>
                  </a:lnTo>
                  <a:lnTo>
                    <a:pt x="185420" y="87630"/>
                  </a:lnTo>
                  <a:lnTo>
                    <a:pt x="186690" y="102870"/>
                  </a:lnTo>
                  <a:lnTo>
                    <a:pt x="186690" y="134620"/>
                  </a:lnTo>
                  <a:lnTo>
                    <a:pt x="189230" y="151130"/>
                  </a:lnTo>
                  <a:lnTo>
                    <a:pt x="190500" y="166370"/>
                  </a:lnTo>
                  <a:lnTo>
                    <a:pt x="196850" y="196850"/>
                  </a:lnTo>
                  <a:lnTo>
                    <a:pt x="201930" y="229870"/>
                  </a:lnTo>
                  <a:lnTo>
                    <a:pt x="207010" y="243839"/>
                  </a:lnTo>
                  <a:lnTo>
                    <a:pt x="212090" y="257811"/>
                  </a:lnTo>
                  <a:lnTo>
                    <a:pt x="218440" y="269239"/>
                  </a:lnTo>
                  <a:lnTo>
                    <a:pt x="224790" y="280670"/>
                  </a:lnTo>
                  <a:lnTo>
                    <a:pt x="231140" y="289561"/>
                  </a:lnTo>
                  <a:lnTo>
                    <a:pt x="237490" y="298450"/>
                  </a:lnTo>
                  <a:lnTo>
                    <a:pt x="246380" y="303530"/>
                  </a:lnTo>
                  <a:lnTo>
                    <a:pt x="257810" y="307339"/>
                  </a:lnTo>
                  <a:lnTo>
                    <a:pt x="269240" y="309880"/>
                  </a:lnTo>
                  <a:lnTo>
                    <a:pt x="279400" y="309880"/>
                  </a:lnTo>
                  <a:lnTo>
                    <a:pt x="289560" y="307339"/>
                  </a:lnTo>
                  <a:lnTo>
                    <a:pt x="297180" y="302261"/>
                  </a:lnTo>
                  <a:lnTo>
                    <a:pt x="304800" y="294639"/>
                  </a:lnTo>
                  <a:lnTo>
                    <a:pt x="312420" y="285750"/>
                  </a:lnTo>
                  <a:lnTo>
                    <a:pt x="320040" y="274320"/>
                  </a:lnTo>
                  <a:lnTo>
                    <a:pt x="326390" y="262889"/>
                  </a:lnTo>
                  <a:lnTo>
                    <a:pt x="331470" y="250189"/>
                  </a:lnTo>
                  <a:lnTo>
                    <a:pt x="336550" y="236220"/>
                  </a:lnTo>
                  <a:lnTo>
                    <a:pt x="340360" y="222250"/>
                  </a:lnTo>
                  <a:lnTo>
                    <a:pt x="345440" y="205739"/>
                  </a:lnTo>
                  <a:lnTo>
                    <a:pt x="349250" y="190500"/>
                  </a:lnTo>
                  <a:lnTo>
                    <a:pt x="351790" y="173989"/>
                  </a:lnTo>
                  <a:lnTo>
                    <a:pt x="353060" y="160020"/>
                  </a:lnTo>
                  <a:lnTo>
                    <a:pt x="354330" y="144780"/>
                  </a:lnTo>
                  <a:lnTo>
                    <a:pt x="354330" y="130811"/>
                  </a:lnTo>
                  <a:lnTo>
                    <a:pt x="355600" y="101600"/>
                  </a:lnTo>
                  <a:lnTo>
                    <a:pt x="356870" y="59689"/>
                  </a:lnTo>
                  <a:lnTo>
                    <a:pt x="355600" y="46989"/>
                  </a:lnTo>
                  <a:lnTo>
                    <a:pt x="353060" y="34289"/>
                  </a:lnTo>
                  <a:lnTo>
                    <a:pt x="3454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7391400" y="22776180"/>
              <a:ext cx="20321" cy="147321"/>
            </a:xfrm>
            <a:custGeom>
              <a:avLst/>
              <a:gdLst/>
              <a:ahLst/>
              <a:cxnLst/>
              <a:rect l="0" t="0" r="0" b="0"/>
              <a:pathLst>
                <a:path w="20321" h="147321">
                  <a:moveTo>
                    <a:pt x="20320" y="0"/>
                  </a:moveTo>
                  <a:lnTo>
                    <a:pt x="15240" y="27940"/>
                  </a:lnTo>
                  <a:lnTo>
                    <a:pt x="13970" y="41909"/>
                  </a:lnTo>
                  <a:lnTo>
                    <a:pt x="12700" y="57150"/>
                  </a:lnTo>
                  <a:lnTo>
                    <a:pt x="11430" y="73659"/>
                  </a:lnTo>
                  <a:lnTo>
                    <a:pt x="10160" y="87631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7453630" y="22618700"/>
              <a:ext cx="21591" cy="31751"/>
            </a:xfrm>
            <a:custGeom>
              <a:avLst/>
              <a:gdLst/>
              <a:ahLst/>
              <a:cxnLst/>
              <a:rect l="0" t="0" r="0" b="0"/>
              <a:pathLst>
                <a:path w="21591" h="31751">
                  <a:moveTo>
                    <a:pt x="0" y="0"/>
                  </a:moveTo>
                  <a:lnTo>
                    <a:pt x="2159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7506970" y="22691089"/>
              <a:ext cx="210821" cy="242573"/>
            </a:xfrm>
            <a:custGeom>
              <a:avLst/>
              <a:gdLst/>
              <a:ahLst/>
              <a:cxnLst/>
              <a:rect l="0" t="0" r="0" b="0"/>
              <a:pathLst>
                <a:path w="210821" h="242573">
                  <a:moveTo>
                    <a:pt x="0" y="190500"/>
                  </a:moveTo>
                  <a:lnTo>
                    <a:pt x="0" y="132081"/>
                  </a:lnTo>
                  <a:lnTo>
                    <a:pt x="2540" y="119381"/>
                  </a:lnTo>
                  <a:lnTo>
                    <a:pt x="6350" y="107950"/>
                  </a:lnTo>
                  <a:lnTo>
                    <a:pt x="11430" y="96522"/>
                  </a:lnTo>
                  <a:lnTo>
                    <a:pt x="22860" y="72391"/>
                  </a:lnTo>
                  <a:lnTo>
                    <a:pt x="29210" y="58422"/>
                  </a:lnTo>
                  <a:lnTo>
                    <a:pt x="35560" y="48261"/>
                  </a:lnTo>
                  <a:lnTo>
                    <a:pt x="41910" y="38100"/>
                  </a:lnTo>
                  <a:lnTo>
                    <a:pt x="49530" y="29211"/>
                  </a:lnTo>
                  <a:lnTo>
                    <a:pt x="57150" y="21591"/>
                  </a:lnTo>
                  <a:lnTo>
                    <a:pt x="66040" y="12700"/>
                  </a:lnTo>
                  <a:lnTo>
                    <a:pt x="76200" y="5081"/>
                  </a:lnTo>
                  <a:lnTo>
                    <a:pt x="88900" y="1272"/>
                  </a:lnTo>
                  <a:lnTo>
                    <a:pt x="105410" y="0"/>
                  </a:lnTo>
                  <a:lnTo>
                    <a:pt x="121920" y="0"/>
                  </a:lnTo>
                  <a:lnTo>
                    <a:pt x="137160" y="2541"/>
                  </a:lnTo>
                  <a:lnTo>
                    <a:pt x="148590" y="7622"/>
                  </a:lnTo>
                  <a:lnTo>
                    <a:pt x="158750" y="11431"/>
                  </a:lnTo>
                  <a:lnTo>
                    <a:pt x="167640" y="20322"/>
                  </a:lnTo>
                  <a:lnTo>
                    <a:pt x="176530" y="30481"/>
                  </a:lnTo>
                  <a:lnTo>
                    <a:pt x="184150" y="41911"/>
                  </a:lnTo>
                  <a:lnTo>
                    <a:pt x="190500" y="53341"/>
                  </a:lnTo>
                  <a:lnTo>
                    <a:pt x="195580" y="66041"/>
                  </a:lnTo>
                  <a:lnTo>
                    <a:pt x="200660" y="80011"/>
                  </a:lnTo>
                  <a:lnTo>
                    <a:pt x="204470" y="92711"/>
                  </a:lnTo>
                  <a:lnTo>
                    <a:pt x="205740" y="106681"/>
                  </a:lnTo>
                  <a:lnTo>
                    <a:pt x="207010" y="120650"/>
                  </a:lnTo>
                  <a:lnTo>
                    <a:pt x="208280" y="134622"/>
                  </a:lnTo>
                  <a:lnTo>
                    <a:pt x="209550" y="148591"/>
                  </a:lnTo>
                  <a:lnTo>
                    <a:pt x="209550" y="177800"/>
                  </a:lnTo>
                  <a:lnTo>
                    <a:pt x="210820" y="242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7809230" y="22660611"/>
              <a:ext cx="196851" cy="287020"/>
            </a:xfrm>
            <a:custGeom>
              <a:avLst/>
              <a:gdLst/>
              <a:ahLst/>
              <a:cxnLst/>
              <a:rect l="0" t="0" r="0" b="0"/>
              <a:pathLst>
                <a:path w="196851" h="287020">
                  <a:moveTo>
                    <a:pt x="171450" y="0"/>
                  </a:moveTo>
                  <a:lnTo>
                    <a:pt x="138430" y="5078"/>
                  </a:lnTo>
                  <a:lnTo>
                    <a:pt x="124460" y="8889"/>
                  </a:lnTo>
                  <a:lnTo>
                    <a:pt x="111760" y="11428"/>
                  </a:lnTo>
                  <a:lnTo>
                    <a:pt x="100330" y="13969"/>
                  </a:lnTo>
                  <a:lnTo>
                    <a:pt x="88900" y="19050"/>
                  </a:lnTo>
                  <a:lnTo>
                    <a:pt x="77470" y="24128"/>
                  </a:lnTo>
                  <a:lnTo>
                    <a:pt x="67310" y="30478"/>
                  </a:lnTo>
                  <a:lnTo>
                    <a:pt x="55880" y="36828"/>
                  </a:lnTo>
                  <a:lnTo>
                    <a:pt x="34290" y="49528"/>
                  </a:lnTo>
                  <a:lnTo>
                    <a:pt x="24130" y="57150"/>
                  </a:lnTo>
                  <a:lnTo>
                    <a:pt x="13970" y="66039"/>
                  </a:lnTo>
                  <a:lnTo>
                    <a:pt x="2540" y="76200"/>
                  </a:lnTo>
                  <a:lnTo>
                    <a:pt x="0" y="85089"/>
                  </a:lnTo>
                  <a:lnTo>
                    <a:pt x="0" y="95250"/>
                  </a:lnTo>
                  <a:lnTo>
                    <a:pt x="5080" y="105409"/>
                  </a:lnTo>
                  <a:lnTo>
                    <a:pt x="12700" y="115569"/>
                  </a:lnTo>
                  <a:lnTo>
                    <a:pt x="21590" y="123189"/>
                  </a:lnTo>
                  <a:lnTo>
                    <a:pt x="33020" y="130809"/>
                  </a:lnTo>
                  <a:lnTo>
                    <a:pt x="45720" y="138428"/>
                  </a:lnTo>
                  <a:lnTo>
                    <a:pt x="58420" y="143509"/>
                  </a:lnTo>
                  <a:lnTo>
                    <a:pt x="71120" y="148589"/>
                  </a:lnTo>
                  <a:lnTo>
                    <a:pt x="85090" y="153669"/>
                  </a:lnTo>
                  <a:lnTo>
                    <a:pt x="99060" y="160019"/>
                  </a:lnTo>
                  <a:lnTo>
                    <a:pt x="111760" y="166369"/>
                  </a:lnTo>
                  <a:lnTo>
                    <a:pt x="124460" y="171450"/>
                  </a:lnTo>
                  <a:lnTo>
                    <a:pt x="137160" y="176528"/>
                  </a:lnTo>
                  <a:lnTo>
                    <a:pt x="148590" y="180339"/>
                  </a:lnTo>
                  <a:lnTo>
                    <a:pt x="160020" y="185419"/>
                  </a:lnTo>
                  <a:lnTo>
                    <a:pt x="170180" y="191769"/>
                  </a:lnTo>
                  <a:lnTo>
                    <a:pt x="181610" y="198119"/>
                  </a:lnTo>
                  <a:lnTo>
                    <a:pt x="187960" y="207009"/>
                  </a:lnTo>
                  <a:lnTo>
                    <a:pt x="193040" y="217169"/>
                  </a:lnTo>
                  <a:lnTo>
                    <a:pt x="196850" y="228600"/>
                  </a:lnTo>
                  <a:lnTo>
                    <a:pt x="195580" y="237489"/>
                  </a:lnTo>
                  <a:lnTo>
                    <a:pt x="190500" y="245109"/>
                  </a:lnTo>
                  <a:lnTo>
                    <a:pt x="184150" y="251459"/>
                  </a:lnTo>
                  <a:lnTo>
                    <a:pt x="176530" y="257809"/>
                  </a:lnTo>
                  <a:lnTo>
                    <a:pt x="167640" y="264159"/>
                  </a:lnTo>
                  <a:lnTo>
                    <a:pt x="158750" y="270509"/>
                  </a:lnTo>
                  <a:lnTo>
                    <a:pt x="147320" y="276859"/>
                  </a:lnTo>
                  <a:lnTo>
                    <a:pt x="135890" y="281939"/>
                  </a:lnTo>
                  <a:lnTo>
                    <a:pt x="123190" y="285750"/>
                  </a:lnTo>
                  <a:lnTo>
                    <a:pt x="107950" y="287019"/>
                  </a:lnTo>
                  <a:lnTo>
                    <a:pt x="90170" y="287019"/>
                  </a:lnTo>
                  <a:lnTo>
                    <a:pt x="34290" y="284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8235950" y="22622511"/>
              <a:ext cx="506731" cy="589279"/>
            </a:xfrm>
            <a:custGeom>
              <a:avLst/>
              <a:gdLst/>
              <a:ahLst/>
              <a:cxnLst/>
              <a:rect l="0" t="0" r="0" b="0"/>
              <a:pathLst>
                <a:path w="506731" h="589279">
                  <a:moveTo>
                    <a:pt x="186690" y="48259"/>
                  </a:moveTo>
                  <a:lnTo>
                    <a:pt x="175260" y="36828"/>
                  </a:lnTo>
                  <a:lnTo>
                    <a:pt x="161290" y="25400"/>
                  </a:lnTo>
                  <a:lnTo>
                    <a:pt x="152400" y="19050"/>
                  </a:lnTo>
                  <a:lnTo>
                    <a:pt x="139700" y="17778"/>
                  </a:lnTo>
                  <a:lnTo>
                    <a:pt x="127000" y="17778"/>
                  </a:lnTo>
                  <a:lnTo>
                    <a:pt x="111760" y="21589"/>
                  </a:lnTo>
                  <a:lnTo>
                    <a:pt x="97790" y="25400"/>
                  </a:lnTo>
                  <a:lnTo>
                    <a:pt x="85090" y="30478"/>
                  </a:lnTo>
                  <a:lnTo>
                    <a:pt x="73660" y="36828"/>
                  </a:lnTo>
                  <a:lnTo>
                    <a:pt x="63500" y="44450"/>
                  </a:lnTo>
                  <a:lnTo>
                    <a:pt x="54610" y="52069"/>
                  </a:lnTo>
                  <a:lnTo>
                    <a:pt x="45720" y="62228"/>
                  </a:lnTo>
                  <a:lnTo>
                    <a:pt x="38100" y="72389"/>
                  </a:lnTo>
                  <a:lnTo>
                    <a:pt x="30480" y="83819"/>
                  </a:lnTo>
                  <a:lnTo>
                    <a:pt x="22860" y="96519"/>
                  </a:lnTo>
                  <a:lnTo>
                    <a:pt x="16510" y="110489"/>
                  </a:lnTo>
                  <a:lnTo>
                    <a:pt x="11430" y="123189"/>
                  </a:lnTo>
                  <a:lnTo>
                    <a:pt x="6350" y="137159"/>
                  </a:lnTo>
                  <a:lnTo>
                    <a:pt x="3810" y="153669"/>
                  </a:lnTo>
                  <a:lnTo>
                    <a:pt x="1270" y="171450"/>
                  </a:lnTo>
                  <a:lnTo>
                    <a:pt x="0" y="189228"/>
                  </a:lnTo>
                  <a:lnTo>
                    <a:pt x="1270" y="204469"/>
                  </a:lnTo>
                  <a:lnTo>
                    <a:pt x="5080" y="217169"/>
                  </a:lnTo>
                  <a:lnTo>
                    <a:pt x="8890" y="227328"/>
                  </a:lnTo>
                  <a:lnTo>
                    <a:pt x="16510" y="234950"/>
                  </a:lnTo>
                  <a:lnTo>
                    <a:pt x="26670" y="238759"/>
                  </a:lnTo>
                  <a:lnTo>
                    <a:pt x="38100" y="242569"/>
                  </a:lnTo>
                  <a:lnTo>
                    <a:pt x="50800" y="242569"/>
                  </a:lnTo>
                  <a:lnTo>
                    <a:pt x="66040" y="240028"/>
                  </a:lnTo>
                  <a:lnTo>
                    <a:pt x="81280" y="234950"/>
                  </a:lnTo>
                  <a:lnTo>
                    <a:pt x="93980" y="229869"/>
                  </a:lnTo>
                  <a:lnTo>
                    <a:pt x="105410" y="222250"/>
                  </a:lnTo>
                  <a:lnTo>
                    <a:pt x="115570" y="213359"/>
                  </a:lnTo>
                  <a:lnTo>
                    <a:pt x="123190" y="204469"/>
                  </a:lnTo>
                  <a:lnTo>
                    <a:pt x="132080" y="194309"/>
                  </a:lnTo>
                  <a:lnTo>
                    <a:pt x="139700" y="184150"/>
                  </a:lnTo>
                  <a:lnTo>
                    <a:pt x="147320" y="172719"/>
                  </a:lnTo>
                  <a:lnTo>
                    <a:pt x="154940" y="161289"/>
                  </a:lnTo>
                  <a:lnTo>
                    <a:pt x="161290" y="147319"/>
                  </a:lnTo>
                  <a:lnTo>
                    <a:pt x="167640" y="135889"/>
                  </a:lnTo>
                  <a:lnTo>
                    <a:pt x="172720" y="124459"/>
                  </a:lnTo>
                  <a:lnTo>
                    <a:pt x="177800" y="113028"/>
                  </a:lnTo>
                  <a:lnTo>
                    <a:pt x="181610" y="100328"/>
                  </a:lnTo>
                  <a:lnTo>
                    <a:pt x="185420" y="87628"/>
                  </a:lnTo>
                  <a:lnTo>
                    <a:pt x="190500" y="71119"/>
                  </a:lnTo>
                  <a:lnTo>
                    <a:pt x="187960" y="86359"/>
                  </a:lnTo>
                  <a:lnTo>
                    <a:pt x="181610" y="104139"/>
                  </a:lnTo>
                  <a:lnTo>
                    <a:pt x="172720" y="133350"/>
                  </a:lnTo>
                  <a:lnTo>
                    <a:pt x="171450" y="143509"/>
                  </a:lnTo>
                  <a:lnTo>
                    <a:pt x="171450" y="153669"/>
                  </a:lnTo>
                  <a:lnTo>
                    <a:pt x="172720" y="165100"/>
                  </a:lnTo>
                  <a:lnTo>
                    <a:pt x="179070" y="177800"/>
                  </a:lnTo>
                  <a:lnTo>
                    <a:pt x="187960" y="191769"/>
                  </a:lnTo>
                  <a:lnTo>
                    <a:pt x="198120" y="207009"/>
                  </a:lnTo>
                  <a:lnTo>
                    <a:pt x="208280" y="218439"/>
                  </a:lnTo>
                  <a:lnTo>
                    <a:pt x="218440" y="227328"/>
                  </a:lnTo>
                  <a:lnTo>
                    <a:pt x="228600" y="234950"/>
                  </a:lnTo>
                  <a:lnTo>
                    <a:pt x="241300" y="238759"/>
                  </a:lnTo>
                  <a:lnTo>
                    <a:pt x="252730" y="242569"/>
                  </a:lnTo>
                  <a:lnTo>
                    <a:pt x="266700" y="243839"/>
                  </a:lnTo>
                  <a:lnTo>
                    <a:pt x="279400" y="246378"/>
                  </a:lnTo>
                  <a:lnTo>
                    <a:pt x="293370" y="246378"/>
                  </a:lnTo>
                  <a:lnTo>
                    <a:pt x="307340" y="247650"/>
                  </a:lnTo>
                  <a:lnTo>
                    <a:pt x="320040" y="246378"/>
                  </a:lnTo>
                  <a:lnTo>
                    <a:pt x="334010" y="245109"/>
                  </a:lnTo>
                  <a:lnTo>
                    <a:pt x="347980" y="242569"/>
                  </a:lnTo>
                  <a:lnTo>
                    <a:pt x="361950" y="237489"/>
                  </a:lnTo>
                  <a:lnTo>
                    <a:pt x="375920" y="231139"/>
                  </a:lnTo>
                  <a:lnTo>
                    <a:pt x="389890" y="222250"/>
                  </a:lnTo>
                  <a:lnTo>
                    <a:pt x="403860" y="213359"/>
                  </a:lnTo>
                  <a:lnTo>
                    <a:pt x="419100" y="204469"/>
                  </a:lnTo>
                  <a:lnTo>
                    <a:pt x="433070" y="194309"/>
                  </a:lnTo>
                  <a:lnTo>
                    <a:pt x="445770" y="182878"/>
                  </a:lnTo>
                  <a:lnTo>
                    <a:pt x="457200" y="171450"/>
                  </a:lnTo>
                  <a:lnTo>
                    <a:pt x="468630" y="158750"/>
                  </a:lnTo>
                  <a:lnTo>
                    <a:pt x="477520" y="144778"/>
                  </a:lnTo>
                  <a:lnTo>
                    <a:pt x="485140" y="132078"/>
                  </a:lnTo>
                  <a:lnTo>
                    <a:pt x="491490" y="118109"/>
                  </a:lnTo>
                  <a:lnTo>
                    <a:pt x="496570" y="104139"/>
                  </a:lnTo>
                  <a:lnTo>
                    <a:pt x="500380" y="90169"/>
                  </a:lnTo>
                  <a:lnTo>
                    <a:pt x="504190" y="76200"/>
                  </a:lnTo>
                  <a:lnTo>
                    <a:pt x="506730" y="63500"/>
                  </a:lnTo>
                  <a:lnTo>
                    <a:pt x="506730" y="52069"/>
                  </a:lnTo>
                  <a:lnTo>
                    <a:pt x="505460" y="39369"/>
                  </a:lnTo>
                  <a:lnTo>
                    <a:pt x="501650" y="30478"/>
                  </a:lnTo>
                  <a:lnTo>
                    <a:pt x="492760" y="12700"/>
                  </a:lnTo>
                  <a:lnTo>
                    <a:pt x="481330" y="7619"/>
                  </a:lnTo>
                  <a:lnTo>
                    <a:pt x="467360" y="3809"/>
                  </a:lnTo>
                  <a:lnTo>
                    <a:pt x="450850" y="1269"/>
                  </a:lnTo>
                  <a:lnTo>
                    <a:pt x="436880" y="0"/>
                  </a:lnTo>
                  <a:lnTo>
                    <a:pt x="424180" y="1269"/>
                  </a:lnTo>
                  <a:lnTo>
                    <a:pt x="411480" y="2539"/>
                  </a:lnTo>
                  <a:lnTo>
                    <a:pt x="400050" y="6350"/>
                  </a:lnTo>
                  <a:lnTo>
                    <a:pt x="388620" y="11428"/>
                  </a:lnTo>
                  <a:lnTo>
                    <a:pt x="377190" y="16509"/>
                  </a:lnTo>
                  <a:lnTo>
                    <a:pt x="368300" y="24128"/>
                  </a:lnTo>
                  <a:lnTo>
                    <a:pt x="359410" y="31750"/>
                  </a:lnTo>
                  <a:lnTo>
                    <a:pt x="350520" y="40639"/>
                  </a:lnTo>
                  <a:lnTo>
                    <a:pt x="344170" y="50800"/>
                  </a:lnTo>
                  <a:lnTo>
                    <a:pt x="337820" y="60959"/>
                  </a:lnTo>
                  <a:lnTo>
                    <a:pt x="334010" y="69850"/>
                  </a:lnTo>
                  <a:lnTo>
                    <a:pt x="330200" y="82550"/>
                  </a:lnTo>
                  <a:lnTo>
                    <a:pt x="327660" y="97789"/>
                  </a:lnTo>
                  <a:lnTo>
                    <a:pt x="326390" y="113028"/>
                  </a:lnTo>
                  <a:lnTo>
                    <a:pt x="326390" y="127000"/>
                  </a:lnTo>
                  <a:lnTo>
                    <a:pt x="327660" y="142239"/>
                  </a:lnTo>
                  <a:lnTo>
                    <a:pt x="330200" y="156209"/>
                  </a:lnTo>
                  <a:lnTo>
                    <a:pt x="334010" y="171450"/>
                  </a:lnTo>
                  <a:lnTo>
                    <a:pt x="339090" y="187959"/>
                  </a:lnTo>
                  <a:lnTo>
                    <a:pt x="344170" y="204469"/>
                  </a:lnTo>
                  <a:lnTo>
                    <a:pt x="351790" y="222250"/>
                  </a:lnTo>
                  <a:lnTo>
                    <a:pt x="359410" y="238759"/>
                  </a:lnTo>
                  <a:lnTo>
                    <a:pt x="368300" y="256539"/>
                  </a:lnTo>
                  <a:lnTo>
                    <a:pt x="388620" y="290828"/>
                  </a:lnTo>
                  <a:lnTo>
                    <a:pt x="398780" y="308609"/>
                  </a:lnTo>
                  <a:lnTo>
                    <a:pt x="419100" y="346709"/>
                  </a:lnTo>
                  <a:lnTo>
                    <a:pt x="429260" y="367028"/>
                  </a:lnTo>
                  <a:lnTo>
                    <a:pt x="438150" y="386078"/>
                  </a:lnTo>
                  <a:lnTo>
                    <a:pt x="447040" y="403859"/>
                  </a:lnTo>
                  <a:lnTo>
                    <a:pt x="462280" y="439419"/>
                  </a:lnTo>
                  <a:lnTo>
                    <a:pt x="477520" y="471169"/>
                  </a:lnTo>
                  <a:lnTo>
                    <a:pt x="482600" y="485139"/>
                  </a:lnTo>
                  <a:lnTo>
                    <a:pt x="485140" y="500378"/>
                  </a:lnTo>
                  <a:lnTo>
                    <a:pt x="487680" y="514350"/>
                  </a:lnTo>
                  <a:lnTo>
                    <a:pt x="487680" y="527050"/>
                  </a:lnTo>
                  <a:lnTo>
                    <a:pt x="487680" y="539750"/>
                  </a:lnTo>
                  <a:lnTo>
                    <a:pt x="485140" y="551178"/>
                  </a:lnTo>
                  <a:lnTo>
                    <a:pt x="480060" y="560069"/>
                  </a:lnTo>
                  <a:lnTo>
                    <a:pt x="473710" y="567689"/>
                  </a:lnTo>
                  <a:lnTo>
                    <a:pt x="466090" y="574039"/>
                  </a:lnTo>
                  <a:lnTo>
                    <a:pt x="457200" y="579119"/>
                  </a:lnTo>
                  <a:lnTo>
                    <a:pt x="448310" y="582928"/>
                  </a:lnTo>
                  <a:lnTo>
                    <a:pt x="438150" y="588009"/>
                  </a:lnTo>
                  <a:lnTo>
                    <a:pt x="427990" y="589278"/>
                  </a:lnTo>
                  <a:lnTo>
                    <a:pt x="417830" y="589278"/>
                  </a:lnTo>
                  <a:lnTo>
                    <a:pt x="407670" y="588009"/>
                  </a:lnTo>
                  <a:lnTo>
                    <a:pt x="396240" y="585469"/>
                  </a:lnTo>
                  <a:lnTo>
                    <a:pt x="383540" y="582928"/>
                  </a:lnTo>
                  <a:lnTo>
                    <a:pt x="370840" y="580389"/>
                  </a:lnTo>
                  <a:lnTo>
                    <a:pt x="358140" y="575309"/>
                  </a:lnTo>
                  <a:lnTo>
                    <a:pt x="346710" y="567689"/>
                  </a:lnTo>
                  <a:lnTo>
                    <a:pt x="335280" y="560069"/>
                  </a:lnTo>
                  <a:lnTo>
                    <a:pt x="326390" y="551178"/>
                  </a:lnTo>
                  <a:lnTo>
                    <a:pt x="317500" y="541019"/>
                  </a:lnTo>
                  <a:lnTo>
                    <a:pt x="308610" y="530859"/>
                  </a:lnTo>
                  <a:lnTo>
                    <a:pt x="303530" y="520700"/>
                  </a:lnTo>
                  <a:lnTo>
                    <a:pt x="299720" y="508000"/>
                  </a:lnTo>
                  <a:lnTo>
                    <a:pt x="297180" y="495300"/>
                  </a:lnTo>
                  <a:lnTo>
                    <a:pt x="298450" y="478789"/>
                  </a:lnTo>
                  <a:lnTo>
                    <a:pt x="303530" y="459739"/>
                  </a:lnTo>
                  <a:lnTo>
                    <a:pt x="309880" y="438150"/>
                  </a:lnTo>
                  <a:lnTo>
                    <a:pt x="318770" y="420369"/>
                  </a:lnTo>
                  <a:lnTo>
                    <a:pt x="327660" y="405128"/>
                  </a:lnTo>
                  <a:lnTo>
                    <a:pt x="336550" y="391159"/>
                  </a:lnTo>
                  <a:lnTo>
                    <a:pt x="349250" y="378459"/>
                  </a:lnTo>
                  <a:lnTo>
                    <a:pt x="361950" y="367028"/>
                  </a:lnTo>
                  <a:lnTo>
                    <a:pt x="377190" y="355600"/>
                  </a:lnTo>
                  <a:lnTo>
                    <a:pt x="393700" y="345439"/>
                  </a:lnTo>
                  <a:lnTo>
                    <a:pt x="410210" y="336550"/>
                  </a:lnTo>
                  <a:lnTo>
                    <a:pt x="46101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8890000" y="22650450"/>
              <a:ext cx="300991" cy="241301"/>
            </a:xfrm>
            <a:custGeom>
              <a:avLst/>
              <a:gdLst/>
              <a:ahLst/>
              <a:cxnLst/>
              <a:rect l="0" t="0" r="0" b="0"/>
              <a:pathLst>
                <a:path w="300991" h="241301">
                  <a:moveTo>
                    <a:pt x="259080" y="30480"/>
                  </a:moveTo>
                  <a:lnTo>
                    <a:pt x="242570" y="25400"/>
                  </a:lnTo>
                  <a:lnTo>
                    <a:pt x="232410" y="21589"/>
                  </a:lnTo>
                  <a:lnTo>
                    <a:pt x="222250" y="16511"/>
                  </a:lnTo>
                  <a:lnTo>
                    <a:pt x="209550" y="11430"/>
                  </a:lnTo>
                  <a:lnTo>
                    <a:pt x="196850" y="7620"/>
                  </a:lnTo>
                  <a:lnTo>
                    <a:pt x="184150" y="5080"/>
                  </a:lnTo>
                  <a:lnTo>
                    <a:pt x="170180" y="2539"/>
                  </a:lnTo>
                  <a:lnTo>
                    <a:pt x="156210" y="1270"/>
                  </a:lnTo>
                  <a:lnTo>
                    <a:pt x="143510" y="1270"/>
                  </a:lnTo>
                  <a:lnTo>
                    <a:pt x="129540" y="0"/>
                  </a:lnTo>
                  <a:lnTo>
                    <a:pt x="116840" y="2539"/>
                  </a:lnTo>
                  <a:lnTo>
                    <a:pt x="104140" y="6350"/>
                  </a:lnTo>
                  <a:lnTo>
                    <a:pt x="92710" y="11430"/>
                  </a:lnTo>
                  <a:lnTo>
                    <a:pt x="81280" y="17780"/>
                  </a:lnTo>
                  <a:lnTo>
                    <a:pt x="71120" y="25400"/>
                  </a:lnTo>
                  <a:lnTo>
                    <a:pt x="59690" y="34289"/>
                  </a:lnTo>
                  <a:lnTo>
                    <a:pt x="50800" y="44450"/>
                  </a:lnTo>
                  <a:lnTo>
                    <a:pt x="41910" y="53339"/>
                  </a:lnTo>
                  <a:lnTo>
                    <a:pt x="33020" y="63500"/>
                  </a:lnTo>
                  <a:lnTo>
                    <a:pt x="25400" y="74930"/>
                  </a:lnTo>
                  <a:lnTo>
                    <a:pt x="17780" y="87630"/>
                  </a:lnTo>
                  <a:lnTo>
                    <a:pt x="10160" y="100330"/>
                  </a:lnTo>
                  <a:lnTo>
                    <a:pt x="6350" y="113030"/>
                  </a:lnTo>
                  <a:lnTo>
                    <a:pt x="2540" y="127000"/>
                  </a:lnTo>
                  <a:lnTo>
                    <a:pt x="0" y="140970"/>
                  </a:lnTo>
                  <a:lnTo>
                    <a:pt x="0" y="153670"/>
                  </a:lnTo>
                  <a:lnTo>
                    <a:pt x="1270" y="165100"/>
                  </a:lnTo>
                  <a:lnTo>
                    <a:pt x="2540" y="176530"/>
                  </a:lnTo>
                  <a:lnTo>
                    <a:pt x="6350" y="186689"/>
                  </a:lnTo>
                  <a:lnTo>
                    <a:pt x="11430" y="195580"/>
                  </a:lnTo>
                  <a:lnTo>
                    <a:pt x="16510" y="204470"/>
                  </a:lnTo>
                  <a:lnTo>
                    <a:pt x="24130" y="212089"/>
                  </a:lnTo>
                  <a:lnTo>
                    <a:pt x="31750" y="219711"/>
                  </a:lnTo>
                  <a:lnTo>
                    <a:pt x="40640" y="227330"/>
                  </a:lnTo>
                  <a:lnTo>
                    <a:pt x="54610" y="231139"/>
                  </a:lnTo>
                  <a:lnTo>
                    <a:pt x="69850" y="232411"/>
                  </a:lnTo>
                  <a:lnTo>
                    <a:pt x="87630" y="231139"/>
                  </a:lnTo>
                  <a:lnTo>
                    <a:pt x="102870" y="228600"/>
                  </a:lnTo>
                  <a:lnTo>
                    <a:pt x="115570" y="224789"/>
                  </a:lnTo>
                  <a:lnTo>
                    <a:pt x="128270" y="219711"/>
                  </a:lnTo>
                  <a:lnTo>
                    <a:pt x="142240" y="214630"/>
                  </a:lnTo>
                  <a:lnTo>
                    <a:pt x="168910" y="201930"/>
                  </a:lnTo>
                  <a:lnTo>
                    <a:pt x="181610" y="194311"/>
                  </a:lnTo>
                  <a:lnTo>
                    <a:pt x="193040" y="185420"/>
                  </a:lnTo>
                  <a:lnTo>
                    <a:pt x="204470" y="176530"/>
                  </a:lnTo>
                  <a:lnTo>
                    <a:pt x="214630" y="165100"/>
                  </a:lnTo>
                  <a:lnTo>
                    <a:pt x="223520" y="153670"/>
                  </a:lnTo>
                  <a:lnTo>
                    <a:pt x="232410" y="140970"/>
                  </a:lnTo>
                  <a:lnTo>
                    <a:pt x="238760" y="128270"/>
                  </a:lnTo>
                  <a:lnTo>
                    <a:pt x="243840" y="116839"/>
                  </a:lnTo>
                  <a:lnTo>
                    <a:pt x="248920" y="105411"/>
                  </a:lnTo>
                  <a:lnTo>
                    <a:pt x="252730" y="93980"/>
                  </a:lnTo>
                  <a:lnTo>
                    <a:pt x="255270" y="81280"/>
                  </a:lnTo>
                  <a:lnTo>
                    <a:pt x="256540" y="68580"/>
                  </a:lnTo>
                  <a:lnTo>
                    <a:pt x="254000" y="60961"/>
                  </a:lnTo>
                  <a:lnTo>
                    <a:pt x="248920" y="59689"/>
                  </a:lnTo>
                  <a:lnTo>
                    <a:pt x="241300" y="60961"/>
                  </a:lnTo>
                  <a:lnTo>
                    <a:pt x="234950" y="63500"/>
                  </a:lnTo>
                  <a:lnTo>
                    <a:pt x="227330" y="68580"/>
                  </a:lnTo>
                  <a:lnTo>
                    <a:pt x="220980" y="73661"/>
                  </a:lnTo>
                  <a:lnTo>
                    <a:pt x="214630" y="80011"/>
                  </a:lnTo>
                  <a:lnTo>
                    <a:pt x="209550" y="88900"/>
                  </a:lnTo>
                  <a:lnTo>
                    <a:pt x="205740" y="97789"/>
                  </a:lnTo>
                  <a:lnTo>
                    <a:pt x="204470" y="110489"/>
                  </a:lnTo>
                  <a:lnTo>
                    <a:pt x="205740" y="125730"/>
                  </a:lnTo>
                  <a:lnTo>
                    <a:pt x="209550" y="143511"/>
                  </a:lnTo>
                  <a:lnTo>
                    <a:pt x="213360" y="158750"/>
                  </a:lnTo>
                  <a:lnTo>
                    <a:pt x="217170" y="172720"/>
                  </a:lnTo>
                  <a:lnTo>
                    <a:pt x="220980" y="185420"/>
                  </a:lnTo>
                  <a:lnTo>
                    <a:pt x="228600" y="196850"/>
                  </a:lnTo>
                  <a:lnTo>
                    <a:pt x="240030" y="208280"/>
                  </a:lnTo>
                  <a:lnTo>
                    <a:pt x="30099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9300210" y="22670770"/>
              <a:ext cx="59691" cy="168911"/>
            </a:xfrm>
            <a:custGeom>
              <a:avLst/>
              <a:gdLst/>
              <a:ahLst/>
              <a:cxnLst/>
              <a:rect l="0" t="0" r="0" b="0"/>
              <a:pathLst>
                <a:path w="59691" h="168911">
                  <a:moveTo>
                    <a:pt x="59690" y="0"/>
                  </a:moveTo>
                  <a:lnTo>
                    <a:pt x="21590" y="38100"/>
                  </a:lnTo>
                  <a:lnTo>
                    <a:pt x="15240" y="49530"/>
                  </a:lnTo>
                  <a:lnTo>
                    <a:pt x="10160" y="62230"/>
                  </a:lnTo>
                  <a:lnTo>
                    <a:pt x="5080" y="76200"/>
                  </a:lnTo>
                  <a:lnTo>
                    <a:pt x="2540" y="91441"/>
                  </a:lnTo>
                  <a:lnTo>
                    <a:pt x="0" y="105410"/>
                  </a:lnTo>
                  <a:lnTo>
                    <a:pt x="635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9403080" y="22702520"/>
              <a:ext cx="279401" cy="231142"/>
            </a:xfrm>
            <a:custGeom>
              <a:avLst/>
              <a:gdLst/>
              <a:ahLst/>
              <a:cxnLst/>
              <a:rect l="0" t="0" r="0" b="0"/>
              <a:pathLst>
                <a:path w="279401" h="231142">
                  <a:moveTo>
                    <a:pt x="72390" y="0"/>
                  </a:moveTo>
                  <a:lnTo>
                    <a:pt x="43180" y="29210"/>
                  </a:lnTo>
                  <a:lnTo>
                    <a:pt x="38100" y="36830"/>
                  </a:lnTo>
                  <a:lnTo>
                    <a:pt x="33020" y="45719"/>
                  </a:lnTo>
                  <a:lnTo>
                    <a:pt x="29210" y="54610"/>
                  </a:lnTo>
                  <a:lnTo>
                    <a:pt x="22860" y="64769"/>
                  </a:lnTo>
                  <a:lnTo>
                    <a:pt x="17780" y="74930"/>
                  </a:lnTo>
                  <a:lnTo>
                    <a:pt x="11430" y="85091"/>
                  </a:lnTo>
                  <a:lnTo>
                    <a:pt x="7620" y="97791"/>
                  </a:lnTo>
                  <a:lnTo>
                    <a:pt x="3810" y="111760"/>
                  </a:lnTo>
                  <a:lnTo>
                    <a:pt x="2540" y="127000"/>
                  </a:lnTo>
                  <a:lnTo>
                    <a:pt x="1270" y="142241"/>
                  </a:lnTo>
                  <a:lnTo>
                    <a:pt x="0" y="156210"/>
                  </a:lnTo>
                  <a:lnTo>
                    <a:pt x="0" y="171450"/>
                  </a:lnTo>
                  <a:lnTo>
                    <a:pt x="2540" y="177800"/>
                  </a:lnTo>
                  <a:lnTo>
                    <a:pt x="8890" y="177800"/>
                  </a:lnTo>
                  <a:lnTo>
                    <a:pt x="16510" y="175260"/>
                  </a:lnTo>
                  <a:lnTo>
                    <a:pt x="22860" y="168910"/>
                  </a:lnTo>
                  <a:lnTo>
                    <a:pt x="30480" y="162560"/>
                  </a:lnTo>
                  <a:lnTo>
                    <a:pt x="36830" y="153669"/>
                  </a:lnTo>
                  <a:lnTo>
                    <a:pt x="43180" y="144780"/>
                  </a:lnTo>
                  <a:lnTo>
                    <a:pt x="48260" y="134619"/>
                  </a:lnTo>
                  <a:lnTo>
                    <a:pt x="53340" y="125730"/>
                  </a:lnTo>
                  <a:lnTo>
                    <a:pt x="59690" y="114300"/>
                  </a:lnTo>
                  <a:lnTo>
                    <a:pt x="67310" y="101600"/>
                  </a:lnTo>
                  <a:lnTo>
                    <a:pt x="99060" y="54610"/>
                  </a:lnTo>
                  <a:lnTo>
                    <a:pt x="107950" y="44450"/>
                  </a:lnTo>
                  <a:lnTo>
                    <a:pt x="116840" y="35560"/>
                  </a:lnTo>
                  <a:lnTo>
                    <a:pt x="127000" y="26669"/>
                  </a:lnTo>
                  <a:lnTo>
                    <a:pt x="139700" y="20319"/>
                  </a:lnTo>
                  <a:lnTo>
                    <a:pt x="153670" y="15241"/>
                  </a:lnTo>
                  <a:lnTo>
                    <a:pt x="168910" y="10160"/>
                  </a:lnTo>
                  <a:lnTo>
                    <a:pt x="182880" y="11430"/>
                  </a:lnTo>
                  <a:lnTo>
                    <a:pt x="198120" y="16510"/>
                  </a:lnTo>
                  <a:lnTo>
                    <a:pt x="212090" y="25400"/>
                  </a:lnTo>
                  <a:lnTo>
                    <a:pt x="223520" y="34291"/>
                  </a:lnTo>
                  <a:lnTo>
                    <a:pt x="231140" y="44450"/>
                  </a:lnTo>
                  <a:lnTo>
                    <a:pt x="237490" y="53341"/>
                  </a:lnTo>
                  <a:lnTo>
                    <a:pt x="245110" y="64769"/>
                  </a:lnTo>
                  <a:lnTo>
                    <a:pt x="251460" y="77469"/>
                  </a:lnTo>
                  <a:lnTo>
                    <a:pt x="259080" y="90169"/>
                  </a:lnTo>
                  <a:lnTo>
                    <a:pt x="264160" y="102869"/>
                  </a:lnTo>
                  <a:lnTo>
                    <a:pt x="269240" y="116841"/>
                  </a:lnTo>
                  <a:lnTo>
                    <a:pt x="274320" y="130810"/>
                  </a:lnTo>
                  <a:lnTo>
                    <a:pt x="276860" y="147319"/>
                  </a:lnTo>
                  <a:lnTo>
                    <a:pt x="279400" y="165100"/>
                  </a:lnTo>
                  <a:lnTo>
                    <a:pt x="27305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9485630" y="22513289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2159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1" name="Group 770"/>
          <p:cNvGrpSpPr/>
          <p:nvPr/>
        </p:nvGrpSpPr>
        <p:grpSpPr>
          <a:xfrm>
            <a:off x="1526540" y="23144480"/>
            <a:ext cx="7298691" cy="684532"/>
            <a:chOff x="1526540" y="23144480"/>
            <a:chExt cx="7298691" cy="684532"/>
          </a:xfrm>
        </p:grpSpPr>
        <p:sp>
          <p:nvSpPr>
            <p:cNvPr id="743" name="Freeform 742"/>
            <p:cNvSpPr/>
            <p:nvPr/>
          </p:nvSpPr>
          <p:spPr>
            <a:xfrm>
              <a:off x="1526540" y="23397211"/>
              <a:ext cx="304801" cy="431801"/>
            </a:xfrm>
            <a:custGeom>
              <a:avLst/>
              <a:gdLst/>
              <a:ahLst/>
              <a:cxnLst/>
              <a:rect l="0" t="0" r="0" b="0"/>
              <a:pathLst>
                <a:path w="304801" h="431801">
                  <a:moveTo>
                    <a:pt x="73660" y="0"/>
                  </a:moveTo>
                  <a:lnTo>
                    <a:pt x="73660" y="0"/>
                  </a:lnTo>
                  <a:lnTo>
                    <a:pt x="62230" y="16509"/>
                  </a:lnTo>
                  <a:lnTo>
                    <a:pt x="58420" y="30478"/>
                  </a:lnTo>
                  <a:lnTo>
                    <a:pt x="54610" y="46989"/>
                  </a:lnTo>
                  <a:lnTo>
                    <a:pt x="49530" y="66039"/>
                  </a:lnTo>
                  <a:lnTo>
                    <a:pt x="46990" y="86359"/>
                  </a:lnTo>
                  <a:lnTo>
                    <a:pt x="45720" y="106678"/>
                  </a:lnTo>
                  <a:lnTo>
                    <a:pt x="44450" y="127000"/>
                  </a:lnTo>
                  <a:lnTo>
                    <a:pt x="43180" y="148589"/>
                  </a:lnTo>
                  <a:lnTo>
                    <a:pt x="40640" y="168909"/>
                  </a:lnTo>
                  <a:lnTo>
                    <a:pt x="36830" y="190500"/>
                  </a:lnTo>
                  <a:lnTo>
                    <a:pt x="33020" y="210819"/>
                  </a:lnTo>
                  <a:lnTo>
                    <a:pt x="27940" y="232409"/>
                  </a:lnTo>
                  <a:lnTo>
                    <a:pt x="21590" y="252728"/>
                  </a:lnTo>
                  <a:lnTo>
                    <a:pt x="17780" y="273050"/>
                  </a:lnTo>
                  <a:lnTo>
                    <a:pt x="15240" y="292100"/>
                  </a:lnTo>
                  <a:lnTo>
                    <a:pt x="13970" y="311150"/>
                  </a:lnTo>
                  <a:lnTo>
                    <a:pt x="10160" y="327659"/>
                  </a:lnTo>
                  <a:lnTo>
                    <a:pt x="6350" y="344169"/>
                  </a:lnTo>
                  <a:lnTo>
                    <a:pt x="0" y="359409"/>
                  </a:lnTo>
                  <a:lnTo>
                    <a:pt x="1270" y="365759"/>
                  </a:lnTo>
                  <a:lnTo>
                    <a:pt x="6350" y="367028"/>
                  </a:lnTo>
                  <a:lnTo>
                    <a:pt x="15240" y="364489"/>
                  </a:lnTo>
                  <a:lnTo>
                    <a:pt x="22860" y="358139"/>
                  </a:lnTo>
                  <a:lnTo>
                    <a:pt x="30480" y="351789"/>
                  </a:lnTo>
                  <a:lnTo>
                    <a:pt x="38100" y="342900"/>
                  </a:lnTo>
                  <a:lnTo>
                    <a:pt x="46990" y="335278"/>
                  </a:lnTo>
                  <a:lnTo>
                    <a:pt x="55880" y="327659"/>
                  </a:lnTo>
                  <a:lnTo>
                    <a:pt x="64770" y="320039"/>
                  </a:lnTo>
                  <a:lnTo>
                    <a:pt x="74930" y="313689"/>
                  </a:lnTo>
                  <a:lnTo>
                    <a:pt x="85090" y="308609"/>
                  </a:lnTo>
                  <a:lnTo>
                    <a:pt x="95250" y="304800"/>
                  </a:lnTo>
                  <a:lnTo>
                    <a:pt x="105410" y="302259"/>
                  </a:lnTo>
                  <a:lnTo>
                    <a:pt x="115570" y="302259"/>
                  </a:lnTo>
                  <a:lnTo>
                    <a:pt x="127000" y="303528"/>
                  </a:lnTo>
                  <a:lnTo>
                    <a:pt x="137160" y="306069"/>
                  </a:lnTo>
                  <a:lnTo>
                    <a:pt x="147320" y="311150"/>
                  </a:lnTo>
                  <a:lnTo>
                    <a:pt x="157480" y="316228"/>
                  </a:lnTo>
                  <a:lnTo>
                    <a:pt x="168910" y="322578"/>
                  </a:lnTo>
                  <a:lnTo>
                    <a:pt x="179070" y="327659"/>
                  </a:lnTo>
                  <a:lnTo>
                    <a:pt x="189230" y="335278"/>
                  </a:lnTo>
                  <a:lnTo>
                    <a:pt x="200660" y="342900"/>
                  </a:lnTo>
                  <a:lnTo>
                    <a:pt x="210820" y="351789"/>
                  </a:lnTo>
                  <a:lnTo>
                    <a:pt x="220980" y="360678"/>
                  </a:lnTo>
                  <a:lnTo>
                    <a:pt x="238760" y="377189"/>
                  </a:lnTo>
                  <a:lnTo>
                    <a:pt x="262890" y="400050"/>
                  </a:lnTo>
                  <a:lnTo>
                    <a:pt x="3048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1844040" y="23576280"/>
              <a:ext cx="30481" cy="210821"/>
            </a:xfrm>
            <a:custGeom>
              <a:avLst/>
              <a:gdLst/>
              <a:ahLst/>
              <a:cxnLst/>
              <a:rect l="0" t="0" r="0" b="0"/>
              <a:pathLst>
                <a:path w="30481" h="210821">
                  <a:moveTo>
                    <a:pt x="30480" y="0"/>
                  </a:moveTo>
                  <a:lnTo>
                    <a:pt x="12700" y="16509"/>
                  </a:lnTo>
                  <a:lnTo>
                    <a:pt x="8890" y="30481"/>
                  </a:lnTo>
                  <a:lnTo>
                    <a:pt x="5080" y="46990"/>
                  </a:lnTo>
                  <a:lnTo>
                    <a:pt x="2540" y="66040"/>
                  </a:lnTo>
                  <a:lnTo>
                    <a:pt x="1270" y="83820"/>
                  </a:lnTo>
                  <a:lnTo>
                    <a:pt x="0" y="100331"/>
                  </a:lnTo>
                  <a:lnTo>
                    <a:pt x="0" y="116840"/>
                  </a:lnTo>
                  <a:lnTo>
                    <a:pt x="0" y="130809"/>
                  </a:lnTo>
                  <a:lnTo>
                    <a:pt x="2540" y="143509"/>
                  </a:lnTo>
                  <a:lnTo>
                    <a:pt x="3810" y="154940"/>
                  </a:lnTo>
                  <a:lnTo>
                    <a:pt x="7620" y="166370"/>
                  </a:lnTo>
                  <a:lnTo>
                    <a:pt x="10160" y="177800"/>
                  </a:lnTo>
                  <a:lnTo>
                    <a:pt x="1905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1958340" y="23492461"/>
              <a:ext cx="220981" cy="284479"/>
            </a:xfrm>
            <a:custGeom>
              <a:avLst/>
              <a:gdLst/>
              <a:ahLst/>
              <a:cxnLst/>
              <a:rect l="0" t="0" r="0" b="0"/>
              <a:pathLst>
                <a:path w="220981" h="284479">
                  <a:moveTo>
                    <a:pt x="0" y="0"/>
                  </a:moveTo>
                  <a:lnTo>
                    <a:pt x="0" y="21589"/>
                  </a:lnTo>
                  <a:lnTo>
                    <a:pt x="1270" y="31750"/>
                  </a:lnTo>
                  <a:lnTo>
                    <a:pt x="2540" y="41909"/>
                  </a:lnTo>
                  <a:lnTo>
                    <a:pt x="5080" y="53339"/>
                  </a:lnTo>
                  <a:lnTo>
                    <a:pt x="10160" y="66039"/>
                  </a:lnTo>
                  <a:lnTo>
                    <a:pt x="13970" y="80009"/>
                  </a:lnTo>
                  <a:lnTo>
                    <a:pt x="25400" y="109219"/>
                  </a:lnTo>
                  <a:lnTo>
                    <a:pt x="34290" y="133350"/>
                  </a:lnTo>
                  <a:lnTo>
                    <a:pt x="36830" y="146050"/>
                  </a:lnTo>
                  <a:lnTo>
                    <a:pt x="38100" y="160019"/>
                  </a:lnTo>
                  <a:lnTo>
                    <a:pt x="39370" y="172719"/>
                  </a:lnTo>
                  <a:lnTo>
                    <a:pt x="41910" y="187959"/>
                  </a:lnTo>
                  <a:lnTo>
                    <a:pt x="44450" y="203200"/>
                  </a:lnTo>
                  <a:lnTo>
                    <a:pt x="46990" y="219709"/>
                  </a:lnTo>
                  <a:lnTo>
                    <a:pt x="48260" y="224789"/>
                  </a:lnTo>
                  <a:lnTo>
                    <a:pt x="46990" y="222250"/>
                  </a:lnTo>
                  <a:lnTo>
                    <a:pt x="45720" y="214628"/>
                  </a:lnTo>
                  <a:lnTo>
                    <a:pt x="45720" y="203200"/>
                  </a:lnTo>
                  <a:lnTo>
                    <a:pt x="46990" y="187959"/>
                  </a:lnTo>
                  <a:lnTo>
                    <a:pt x="48260" y="170178"/>
                  </a:lnTo>
                  <a:lnTo>
                    <a:pt x="52070" y="157478"/>
                  </a:lnTo>
                  <a:lnTo>
                    <a:pt x="57150" y="146050"/>
                  </a:lnTo>
                  <a:lnTo>
                    <a:pt x="62230" y="135889"/>
                  </a:lnTo>
                  <a:lnTo>
                    <a:pt x="68580" y="127000"/>
                  </a:lnTo>
                  <a:lnTo>
                    <a:pt x="74930" y="118109"/>
                  </a:lnTo>
                  <a:lnTo>
                    <a:pt x="81280" y="110489"/>
                  </a:lnTo>
                  <a:lnTo>
                    <a:pt x="90170" y="106678"/>
                  </a:lnTo>
                  <a:lnTo>
                    <a:pt x="101600" y="104139"/>
                  </a:lnTo>
                  <a:lnTo>
                    <a:pt x="113030" y="105409"/>
                  </a:lnTo>
                  <a:lnTo>
                    <a:pt x="124460" y="106678"/>
                  </a:lnTo>
                  <a:lnTo>
                    <a:pt x="135890" y="111759"/>
                  </a:lnTo>
                  <a:lnTo>
                    <a:pt x="146050" y="115569"/>
                  </a:lnTo>
                  <a:lnTo>
                    <a:pt x="156210" y="123189"/>
                  </a:lnTo>
                  <a:lnTo>
                    <a:pt x="165100" y="130809"/>
                  </a:lnTo>
                  <a:lnTo>
                    <a:pt x="172720" y="139700"/>
                  </a:lnTo>
                  <a:lnTo>
                    <a:pt x="180340" y="149859"/>
                  </a:lnTo>
                  <a:lnTo>
                    <a:pt x="185420" y="158750"/>
                  </a:lnTo>
                  <a:lnTo>
                    <a:pt x="208280" y="205739"/>
                  </a:lnTo>
                  <a:lnTo>
                    <a:pt x="212090" y="219709"/>
                  </a:lnTo>
                  <a:lnTo>
                    <a:pt x="215900" y="234950"/>
                  </a:lnTo>
                  <a:lnTo>
                    <a:pt x="220980" y="284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2213610" y="23538180"/>
              <a:ext cx="163831" cy="241301"/>
            </a:xfrm>
            <a:custGeom>
              <a:avLst/>
              <a:gdLst/>
              <a:ahLst/>
              <a:cxnLst/>
              <a:rect l="0" t="0" r="0" b="0"/>
              <a:pathLst>
                <a:path w="163831" h="241301">
                  <a:moveTo>
                    <a:pt x="134620" y="17781"/>
                  </a:moveTo>
                  <a:lnTo>
                    <a:pt x="146050" y="27940"/>
                  </a:lnTo>
                  <a:lnTo>
                    <a:pt x="149860" y="36831"/>
                  </a:lnTo>
                  <a:lnTo>
                    <a:pt x="153670" y="46990"/>
                  </a:lnTo>
                  <a:lnTo>
                    <a:pt x="157480" y="57150"/>
                  </a:lnTo>
                  <a:lnTo>
                    <a:pt x="160020" y="60959"/>
                  </a:lnTo>
                  <a:lnTo>
                    <a:pt x="162560" y="58420"/>
                  </a:lnTo>
                  <a:lnTo>
                    <a:pt x="163830" y="50800"/>
                  </a:lnTo>
                  <a:lnTo>
                    <a:pt x="162560" y="44450"/>
                  </a:lnTo>
                  <a:lnTo>
                    <a:pt x="158750" y="38100"/>
                  </a:lnTo>
                  <a:lnTo>
                    <a:pt x="135890" y="5081"/>
                  </a:lnTo>
                  <a:lnTo>
                    <a:pt x="125730" y="0"/>
                  </a:lnTo>
                  <a:lnTo>
                    <a:pt x="114300" y="0"/>
                  </a:lnTo>
                  <a:lnTo>
                    <a:pt x="99060" y="2540"/>
                  </a:lnTo>
                  <a:lnTo>
                    <a:pt x="87630" y="6350"/>
                  </a:lnTo>
                  <a:lnTo>
                    <a:pt x="77470" y="11431"/>
                  </a:lnTo>
                  <a:lnTo>
                    <a:pt x="68580" y="16509"/>
                  </a:lnTo>
                  <a:lnTo>
                    <a:pt x="59690" y="24131"/>
                  </a:lnTo>
                  <a:lnTo>
                    <a:pt x="52070" y="31750"/>
                  </a:lnTo>
                  <a:lnTo>
                    <a:pt x="44450" y="40640"/>
                  </a:lnTo>
                  <a:lnTo>
                    <a:pt x="36830" y="52070"/>
                  </a:lnTo>
                  <a:lnTo>
                    <a:pt x="29210" y="63500"/>
                  </a:lnTo>
                  <a:lnTo>
                    <a:pt x="22860" y="76200"/>
                  </a:lnTo>
                  <a:lnTo>
                    <a:pt x="16510" y="88900"/>
                  </a:lnTo>
                  <a:lnTo>
                    <a:pt x="11430" y="102870"/>
                  </a:lnTo>
                  <a:lnTo>
                    <a:pt x="6350" y="116840"/>
                  </a:lnTo>
                  <a:lnTo>
                    <a:pt x="3810" y="129540"/>
                  </a:lnTo>
                  <a:lnTo>
                    <a:pt x="1270" y="143509"/>
                  </a:lnTo>
                  <a:lnTo>
                    <a:pt x="0" y="157481"/>
                  </a:lnTo>
                  <a:lnTo>
                    <a:pt x="0" y="170181"/>
                  </a:lnTo>
                  <a:lnTo>
                    <a:pt x="1270" y="182881"/>
                  </a:lnTo>
                  <a:lnTo>
                    <a:pt x="3810" y="194309"/>
                  </a:lnTo>
                  <a:lnTo>
                    <a:pt x="7620" y="204470"/>
                  </a:lnTo>
                  <a:lnTo>
                    <a:pt x="12700" y="213359"/>
                  </a:lnTo>
                  <a:lnTo>
                    <a:pt x="17780" y="220981"/>
                  </a:lnTo>
                  <a:lnTo>
                    <a:pt x="27940" y="228600"/>
                  </a:lnTo>
                  <a:lnTo>
                    <a:pt x="39370" y="233681"/>
                  </a:lnTo>
                  <a:lnTo>
                    <a:pt x="53340" y="238759"/>
                  </a:lnTo>
                  <a:lnTo>
                    <a:pt x="66040" y="241300"/>
                  </a:lnTo>
                  <a:lnTo>
                    <a:pt x="78740" y="241300"/>
                  </a:lnTo>
                  <a:lnTo>
                    <a:pt x="90170" y="240031"/>
                  </a:lnTo>
                  <a:lnTo>
                    <a:pt x="102870" y="237490"/>
                  </a:lnTo>
                  <a:lnTo>
                    <a:pt x="115570" y="232409"/>
                  </a:lnTo>
                  <a:lnTo>
                    <a:pt x="15494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2458720" y="23534370"/>
              <a:ext cx="176531" cy="251461"/>
            </a:xfrm>
            <a:custGeom>
              <a:avLst/>
              <a:gdLst/>
              <a:ahLst/>
              <a:cxnLst/>
              <a:rect l="0" t="0" r="0" b="0"/>
              <a:pathLst>
                <a:path w="176531" h="251461">
                  <a:moveTo>
                    <a:pt x="78740" y="0"/>
                  </a:moveTo>
                  <a:lnTo>
                    <a:pt x="78740" y="0"/>
                  </a:lnTo>
                  <a:lnTo>
                    <a:pt x="67310" y="16510"/>
                  </a:lnTo>
                  <a:lnTo>
                    <a:pt x="63500" y="25400"/>
                  </a:lnTo>
                  <a:lnTo>
                    <a:pt x="58420" y="34291"/>
                  </a:lnTo>
                  <a:lnTo>
                    <a:pt x="54610" y="44450"/>
                  </a:lnTo>
                  <a:lnTo>
                    <a:pt x="49530" y="53341"/>
                  </a:lnTo>
                  <a:lnTo>
                    <a:pt x="44450" y="63500"/>
                  </a:lnTo>
                  <a:lnTo>
                    <a:pt x="38100" y="73660"/>
                  </a:lnTo>
                  <a:lnTo>
                    <a:pt x="33020" y="85091"/>
                  </a:lnTo>
                  <a:lnTo>
                    <a:pt x="27940" y="95250"/>
                  </a:lnTo>
                  <a:lnTo>
                    <a:pt x="24130" y="105410"/>
                  </a:lnTo>
                  <a:lnTo>
                    <a:pt x="20320" y="116841"/>
                  </a:lnTo>
                  <a:lnTo>
                    <a:pt x="16510" y="129541"/>
                  </a:lnTo>
                  <a:lnTo>
                    <a:pt x="8890" y="154941"/>
                  </a:lnTo>
                  <a:lnTo>
                    <a:pt x="1270" y="177800"/>
                  </a:lnTo>
                  <a:lnTo>
                    <a:pt x="0" y="187960"/>
                  </a:lnTo>
                  <a:lnTo>
                    <a:pt x="1270" y="199391"/>
                  </a:lnTo>
                  <a:lnTo>
                    <a:pt x="2540" y="209550"/>
                  </a:lnTo>
                  <a:lnTo>
                    <a:pt x="6350" y="220980"/>
                  </a:lnTo>
                  <a:lnTo>
                    <a:pt x="12700" y="231141"/>
                  </a:lnTo>
                  <a:lnTo>
                    <a:pt x="20320" y="242569"/>
                  </a:lnTo>
                  <a:lnTo>
                    <a:pt x="31750" y="247650"/>
                  </a:lnTo>
                  <a:lnTo>
                    <a:pt x="45720" y="250191"/>
                  </a:lnTo>
                  <a:lnTo>
                    <a:pt x="59690" y="251460"/>
                  </a:lnTo>
                  <a:lnTo>
                    <a:pt x="73660" y="248919"/>
                  </a:lnTo>
                  <a:lnTo>
                    <a:pt x="85090" y="246380"/>
                  </a:lnTo>
                  <a:lnTo>
                    <a:pt x="97790" y="241300"/>
                  </a:lnTo>
                  <a:lnTo>
                    <a:pt x="109220" y="236219"/>
                  </a:lnTo>
                  <a:lnTo>
                    <a:pt x="119380" y="229869"/>
                  </a:lnTo>
                  <a:lnTo>
                    <a:pt x="130810" y="223519"/>
                  </a:lnTo>
                  <a:lnTo>
                    <a:pt x="139700" y="215900"/>
                  </a:lnTo>
                  <a:lnTo>
                    <a:pt x="148590" y="207010"/>
                  </a:lnTo>
                  <a:lnTo>
                    <a:pt x="157480" y="198119"/>
                  </a:lnTo>
                  <a:lnTo>
                    <a:pt x="163830" y="187960"/>
                  </a:lnTo>
                  <a:lnTo>
                    <a:pt x="168910" y="177800"/>
                  </a:lnTo>
                  <a:lnTo>
                    <a:pt x="173990" y="167641"/>
                  </a:lnTo>
                  <a:lnTo>
                    <a:pt x="176530" y="157480"/>
                  </a:lnTo>
                  <a:lnTo>
                    <a:pt x="176530" y="147319"/>
                  </a:lnTo>
                  <a:lnTo>
                    <a:pt x="175260" y="137160"/>
                  </a:lnTo>
                  <a:lnTo>
                    <a:pt x="173990" y="125730"/>
                  </a:lnTo>
                  <a:lnTo>
                    <a:pt x="171450" y="115569"/>
                  </a:lnTo>
                  <a:lnTo>
                    <a:pt x="168910" y="105410"/>
                  </a:lnTo>
                  <a:lnTo>
                    <a:pt x="162560" y="95250"/>
                  </a:lnTo>
                  <a:lnTo>
                    <a:pt x="156210" y="87630"/>
                  </a:lnTo>
                  <a:lnTo>
                    <a:pt x="124460" y="57150"/>
                  </a:lnTo>
                  <a:lnTo>
                    <a:pt x="115570" y="52069"/>
                  </a:lnTo>
                  <a:lnTo>
                    <a:pt x="104140" y="48260"/>
                  </a:lnTo>
                  <a:lnTo>
                    <a:pt x="92710" y="46991"/>
                  </a:lnTo>
                  <a:lnTo>
                    <a:pt x="80010" y="44450"/>
                  </a:lnTo>
                  <a:lnTo>
                    <a:pt x="66040" y="44450"/>
                  </a:lnTo>
                  <a:lnTo>
                    <a:pt x="1524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2738120" y="23432770"/>
              <a:ext cx="34291" cy="332742"/>
            </a:xfrm>
            <a:custGeom>
              <a:avLst/>
              <a:gdLst/>
              <a:ahLst/>
              <a:cxnLst/>
              <a:rect l="0" t="0" r="0" b="0"/>
              <a:pathLst>
                <a:path w="34291" h="332742">
                  <a:moveTo>
                    <a:pt x="20320" y="17780"/>
                  </a:moveTo>
                  <a:lnTo>
                    <a:pt x="31750" y="0"/>
                  </a:lnTo>
                  <a:lnTo>
                    <a:pt x="33020" y="0"/>
                  </a:lnTo>
                  <a:lnTo>
                    <a:pt x="34290" y="5080"/>
                  </a:lnTo>
                  <a:lnTo>
                    <a:pt x="33020" y="12700"/>
                  </a:lnTo>
                  <a:lnTo>
                    <a:pt x="30480" y="22860"/>
                  </a:lnTo>
                  <a:lnTo>
                    <a:pt x="6350" y="140969"/>
                  </a:lnTo>
                  <a:lnTo>
                    <a:pt x="3810" y="158750"/>
                  </a:lnTo>
                  <a:lnTo>
                    <a:pt x="2540" y="175260"/>
                  </a:lnTo>
                  <a:lnTo>
                    <a:pt x="1270" y="193041"/>
                  </a:lnTo>
                  <a:lnTo>
                    <a:pt x="0" y="224791"/>
                  </a:lnTo>
                  <a:lnTo>
                    <a:pt x="0" y="269241"/>
                  </a:lnTo>
                  <a:lnTo>
                    <a:pt x="10160" y="332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2896870" y="23585170"/>
              <a:ext cx="207011" cy="223520"/>
            </a:xfrm>
            <a:custGeom>
              <a:avLst/>
              <a:gdLst/>
              <a:ahLst/>
              <a:cxnLst/>
              <a:rect l="0" t="0" r="0" b="0"/>
              <a:pathLst>
                <a:path w="207011" h="223520">
                  <a:moveTo>
                    <a:pt x="19050" y="1269"/>
                  </a:moveTo>
                  <a:lnTo>
                    <a:pt x="13970" y="19050"/>
                  </a:lnTo>
                  <a:lnTo>
                    <a:pt x="12700" y="31750"/>
                  </a:lnTo>
                  <a:lnTo>
                    <a:pt x="11430" y="48260"/>
                  </a:lnTo>
                  <a:lnTo>
                    <a:pt x="10160" y="68580"/>
                  </a:lnTo>
                  <a:lnTo>
                    <a:pt x="8890" y="86360"/>
                  </a:lnTo>
                  <a:lnTo>
                    <a:pt x="6350" y="102869"/>
                  </a:lnTo>
                  <a:lnTo>
                    <a:pt x="3810" y="118110"/>
                  </a:lnTo>
                  <a:lnTo>
                    <a:pt x="2540" y="135891"/>
                  </a:lnTo>
                  <a:lnTo>
                    <a:pt x="1270" y="153669"/>
                  </a:lnTo>
                  <a:lnTo>
                    <a:pt x="0" y="173991"/>
                  </a:lnTo>
                  <a:lnTo>
                    <a:pt x="1270" y="182880"/>
                  </a:lnTo>
                  <a:lnTo>
                    <a:pt x="2540" y="185419"/>
                  </a:lnTo>
                  <a:lnTo>
                    <a:pt x="5080" y="184150"/>
                  </a:lnTo>
                  <a:lnTo>
                    <a:pt x="7620" y="177800"/>
                  </a:lnTo>
                  <a:lnTo>
                    <a:pt x="10160" y="170180"/>
                  </a:lnTo>
                  <a:lnTo>
                    <a:pt x="12700" y="160019"/>
                  </a:lnTo>
                  <a:lnTo>
                    <a:pt x="20320" y="135891"/>
                  </a:lnTo>
                  <a:lnTo>
                    <a:pt x="33020" y="81280"/>
                  </a:lnTo>
                  <a:lnTo>
                    <a:pt x="38100" y="69850"/>
                  </a:lnTo>
                  <a:lnTo>
                    <a:pt x="43180" y="57150"/>
                  </a:lnTo>
                  <a:lnTo>
                    <a:pt x="49530" y="45719"/>
                  </a:lnTo>
                  <a:lnTo>
                    <a:pt x="55880" y="35560"/>
                  </a:lnTo>
                  <a:lnTo>
                    <a:pt x="62230" y="26669"/>
                  </a:lnTo>
                  <a:lnTo>
                    <a:pt x="69850" y="19050"/>
                  </a:lnTo>
                  <a:lnTo>
                    <a:pt x="77470" y="11430"/>
                  </a:lnTo>
                  <a:lnTo>
                    <a:pt x="86360" y="6350"/>
                  </a:lnTo>
                  <a:lnTo>
                    <a:pt x="95250" y="1269"/>
                  </a:lnTo>
                  <a:lnTo>
                    <a:pt x="107950" y="0"/>
                  </a:lnTo>
                  <a:lnTo>
                    <a:pt x="121920" y="2541"/>
                  </a:lnTo>
                  <a:lnTo>
                    <a:pt x="137160" y="5080"/>
                  </a:lnTo>
                  <a:lnTo>
                    <a:pt x="148590" y="10160"/>
                  </a:lnTo>
                  <a:lnTo>
                    <a:pt x="160020" y="15241"/>
                  </a:lnTo>
                  <a:lnTo>
                    <a:pt x="168910" y="21591"/>
                  </a:lnTo>
                  <a:lnTo>
                    <a:pt x="176530" y="30480"/>
                  </a:lnTo>
                  <a:lnTo>
                    <a:pt x="182880" y="40641"/>
                  </a:lnTo>
                  <a:lnTo>
                    <a:pt x="187960" y="52069"/>
                  </a:lnTo>
                  <a:lnTo>
                    <a:pt x="193040" y="64769"/>
                  </a:lnTo>
                  <a:lnTo>
                    <a:pt x="196850" y="77469"/>
                  </a:lnTo>
                  <a:lnTo>
                    <a:pt x="200660" y="91441"/>
                  </a:lnTo>
                  <a:lnTo>
                    <a:pt x="203200" y="106680"/>
                  </a:lnTo>
                  <a:lnTo>
                    <a:pt x="205740" y="124460"/>
                  </a:lnTo>
                  <a:lnTo>
                    <a:pt x="207010" y="143510"/>
                  </a:lnTo>
                  <a:lnTo>
                    <a:pt x="205740" y="160019"/>
                  </a:lnTo>
                  <a:lnTo>
                    <a:pt x="204470" y="176530"/>
                  </a:lnTo>
                  <a:lnTo>
                    <a:pt x="198120" y="2235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3580130" y="23439120"/>
              <a:ext cx="220981" cy="278131"/>
            </a:xfrm>
            <a:custGeom>
              <a:avLst/>
              <a:gdLst/>
              <a:ahLst/>
              <a:cxnLst/>
              <a:rect l="0" t="0" r="0" b="0"/>
              <a:pathLst>
                <a:path w="220981" h="278131">
                  <a:moveTo>
                    <a:pt x="0" y="11430"/>
                  </a:moveTo>
                  <a:lnTo>
                    <a:pt x="0" y="39369"/>
                  </a:lnTo>
                  <a:lnTo>
                    <a:pt x="1270" y="52069"/>
                  </a:lnTo>
                  <a:lnTo>
                    <a:pt x="2540" y="64769"/>
                  </a:lnTo>
                  <a:lnTo>
                    <a:pt x="13970" y="125730"/>
                  </a:lnTo>
                  <a:lnTo>
                    <a:pt x="16510" y="142241"/>
                  </a:lnTo>
                  <a:lnTo>
                    <a:pt x="17780" y="160019"/>
                  </a:lnTo>
                  <a:lnTo>
                    <a:pt x="19050" y="176530"/>
                  </a:lnTo>
                  <a:lnTo>
                    <a:pt x="20320" y="208280"/>
                  </a:lnTo>
                  <a:lnTo>
                    <a:pt x="20320" y="278130"/>
                  </a:lnTo>
                  <a:lnTo>
                    <a:pt x="20320" y="273050"/>
                  </a:lnTo>
                  <a:lnTo>
                    <a:pt x="21590" y="260350"/>
                  </a:lnTo>
                  <a:lnTo>
                    <a:pt x="26670" y="222250"/>
                  </a:lnTo>
                  <a:lnTo>
                    <a:pt x="29210" y="203200"/>
                  </a:lnTo>
                  <a:lnTo>
                    <a:pt x="31750" y="185419"/>
                  </a:lnTo>
                  <a:lnTo>
                    <a:pt x="35560" y="170180"/>
                  </a:lnTo>
                  <a:lnTo>
                    <a:pt x="39370" y="153669"/>
                  </a:lnTo>
                  <a:lnTo>
                    <a:pt x="44450" y="139700"/>
                  </a:lnTo>
                  <a:lnTo>
                    <a:pt x="50800" y="124460"/>
                  </a:lnTo>
                  <a:lnTo>
                    <a:pt x="58420" y="111760"/>
                  </a:lnTo>
                  <a:lnTo>
                    <a:pt x="67310" y="99060"/>
                  </a:lnTo>
                  <a:lnTo>
                    <a:pt x="76200" y="87630"/>
                  </a:lnTo>
                  <a:lnTo>
                    <a:pt x="83820" y="76200"/>
                  </a:lnTo>
                  <a:lnTo>
                    <a:pt x="100330" y="53341"/>
                  </a:lnTo>
                  <a:lnTo>
                    <a:pt x="109220" y="45719"/>
                  </a:lnTo>
                  <a:lnTo>
                    <a:pt x="118110" y="38100"/>
                  </a:lnTo>
                  <a:lnTo>
                    <a:pt x="127000" y="33019"/>
                  </a:lnTo>
                  <a:lnTo>
                    <a:pt x="138430" y="27941"/>
                  </a:lnTo>
                  <a:lnTo>
                    <a:pt x="151130" y="2286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3868420" y="23449280"/>
              <a:ext cx="227331" cy="285751"/>
            </a:xfrm>
            <a:custGeom>
              <a:avLst/>
              <a:gdLst/>
              <a:ahLst/>
              <a:cxnLst/>
              <a:rect l="0" t="0" r="0" b="0"/>
              <a:pathLst>
                <a:path w="227331" h="285751">
                  <a:moveTo>
                    <a:pt x="26670" y="168909"/>
                  </a:moveTo>
                  <a:lnTo>
                    <a:pt x="26670" y="168909"/>
                  </a:lnTo>
                  <a:lnTo>
                    <a:pt x="44450" y="163831"/>
                  </a:lnTo>
                  <a:lnTo>
                    <a:pt x="53340" y="161290"/>
                  </a:lnTo>
                  <a:lnTo>
                    <a:pt x="76200" y="154940"/>
                  </a:lnTo>
                  <a:lnTo>
                    <a:pt x="87630" y="149859"/>
                  </a:lnTo>
                  <a:lnTo>
                    <a:pt x="96520" y="144781"/>
                  </a:lnTo>
                  <a:lnTo>
                    <a:pt x="105410" y="138431"/>
                  </a:lnTo>
                  <a:lnTo>
                    <a:pt x="114300" y="133350"/>
                  </a:lnTo>
                  <a:lnTo>
                    <a:pt x="123190" y="129540"/>
                  </a:lnTo>
                  <a:lnTo>
                    <a:pt x="133350" y="124459"/>
                  </a:lnTo>
                  <a:lnTo>
                    <a:pt x="143510" y="119381"/>
                  </a:lnTo>
                  <a:lnTo>
                    <a:pt x="153670" y="114300"/>
                  </a:lnTo>
                  <a:lnTo>
                    <a:pt x="163830" y="107950"/>
                  </a:lnTo>
                  <a:lnTo>
                    <a:pt x="173990" y="101600"/>
                  </a:lnTo>
                  <a:lnTo>
                    <a:pt x="181610" y="95250"/>
                  </a:lnTo>
                  <a:lnTo>
                    <a:pt x="190500" y="87631"/>
                  </a:lnTo>
                  <a:lnTo>
                    <a:pt x="196850" y="78740"/>
                  </a:lnTo>
                  <a:lnTo>
                    <a:pt x="201930" y="68581"/>
                  </a:lnTo>
                  <a:lnTo>
                    <a:pt x="207010" y="55881"/>
                  </a:lnTo>
                  <a:lnTo>
                    <a:pt x="209550" y="44450"/>
                  </a:lnTo>
                  <a:lnTo>
                    <a:pt x="209550" y="33020"/>
                  </a:lnTo>
                  <a:lnTo>
                    <a:pt x="208280" y="22859"/>
                  </a:lnTo>
                  <a:lnTo>
                    <a:pt x="201930" y="13970"/>
                  </a:lnTo>
                  <a:lnTo>
                    <a:pt x="191770" y="7620"/>
                  </a:lnTo>
                  <a:lnTo>
                    <a:pt x="179070" y="1270"/>
                  </a:lnTo>
                  <a:lnTo>
                    <a:pt x="165100" y="0"/>
                  </a:lnTo>
                  <a:lnTo>
                    <a:pt x="148590" y="1270"/>
                  </a:lnTo>
                  <a:lnTo>
                    <a:pt x="133350" y="5081"/>
                  </a:lnTo>
                  <a:lnTo>
                    <a:pt x="118110" y="8890"/>
                  </a:lnTo>
                  <a:lnTo>
                    <a:pt x="102870" y="15240"/>
                  </a:lnTo>
                  <a:lnTo>
                    <a:pt x="87630" y="20320"/>
                  </a:lnTo>
                  <a:lnTo>
                    <a:pt x="76200" y="29209"/>
                  </a:lnTo>
                  <a:lnTo>
                    <a:pt x="66040" y="39370"/>
                  </a:lnTo>
                  <a:lnTo>
                    <a:pt x="55880" y="50800"/>
                  </a:lnTo>
                  <a:lnTo>
                    <a:pt x="48260" y="63500"/>
                  </a:lnTo>
                  <a:lnTo>
                    <a:pt x="39370" y="76200"/>
                  </a:lnTo>
                  <a:lnTo>
                    <a:pt x="31750" y="90170"/>
                  </a:lnTo>
                  <a:lnTo>
                    <a:pt x="24130" y="104140"/>
                  </a:lnTo>
                  <a:lnTo>
                    <a:pt x="17780" y="120650"/>
                  </a:lnTo>
                  <a:lnTo>
                    <a:pt x="10160" y="137159"/>
                  </a:lnTo>
                  <a:lnTo>
                    <a:pt x="5080" y="152400"/>
                  </a:lnTo>
                  <a:lnTo>
                    <a:pt x="2540" y="167640"/>
                  </a:lnTo>
                  <a:lnTo>
                    <a:pt x="0" y="181609"/>
                  </a:lnTo>
                  <a:lnTo>
                    <a:pt x="0" y="196850"/>
                  </a:lnTo>
                  <a:lnTo>
                    <a:pt x="0" y="210820"/>
                  </a:lnTo>
                  <a:lnTo>
                    <a:pt x="2540" y="224790"/>
                  </a:lnTo>
                  <a:lnTo>
                    <a:pt x="7620" y="237490"/>
                  </a:lnTo>
                  <a:lnTo>
                    <a:pt x="13970" y="247650"/>
                  </a:lnTo>
                  <a:lnTo>
                    <a:pt x="21590" y="256540"/>
                  </a:lnTo>
                  <a:lnTo>
                    <a:pt x="30480" y="264159"/>
                  </a:lnTo>
                  <a:lnTo>
                    <a:pt x="39370" y="273050"/>
                  </a:lnTo>
                  <a:lnTo>
                    <a:pt x="49530" y="280670"/>
                  </a:lnTo>
                  <a:lnTo>
                    <a:pt x="64770" y="284481"/>
                  </a:lnTo>
                  <a:lnTo>
                    <a:pt x="82550" y="285750"/>
                  </a:lnTo>
                  <a:lnTo>
                    <a:pt x="102870" y="285750"/>
                  </a:lnTo>
                  <a:lnTo>
                    <a:pt x="120650" y="283209"/>
                  </a:lnTo>
                  <a:lnTo>
                    <a:pt x="137160" y="279400"/>
                  </a:lnTo>
                  <a:lnTo>
                    <a:pt x="153670" y="274320"/>
                  </a:lnTo>
                  <a:lnTo>
                    <a:pt x="168910" y="266700"/>
                  </a:lnTo>
                  <a:lnTo>
                    <a:pt x="182880" y="259081"/>
                  </a:lnTo>
                  <a:lnTo>
                    <a:pt x="227330" y="2324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4194810" y="23428961"/>
              <a:ext cx="26671" cy="262890"/>
            </a:xfrm>
            <a:custGeom>
              <a:avLst/>
              <a:gdLst/>
              <a:ahLst/>
              <a:cxnLst/>
              <a:rect l="0" t="0" r="0" b="0"/>
              <a:pathLst>
                <a:path w="26671" h="262890">
                  <a:moveTo>
                    <a:pt x="26670" y="0"/>
                  </a:moveTo>
                  <a:lnTo>
                    <a:pt x="12700" y="44450"/>
                  </a:lnTo>
                  <a:lnTo>
                    <a:pt x="10160" y="58419"/>
                  </a:lnTo>
                  <a:lnTo>
                    <a:pt x="8890" y="76200"/>
                  </a:lnTo>
                  <a:lnTo>
                    <a:pt x="7620" y="96519"/>
                  </a:lnTo>
                  <a:lnTo>
                    <a:pt x="6350" y="114300"/>
                  </a:lnTo>
                  <a:lnTo>
                    <a:pt x="3810" y="132078"/>
                  </a:lnTo>
                  <a:lnTo>
                    <a:pt x="1270" y="147319"/>
                  </a:lnTo>
                  <a:lnTo>
                    <a:pt x="0" y="161289"/>
                  </a:lnTo>
                  <a:lnTo>
                    <a:pt x="1270" y="173989"/>
                  </a:lnTo>
                  <a:lnTo>
                    <a:pt x="2540" y="186689"/>
                  </a:lnTo>
                  <a:lnTo>
                    <a:pt x="3810" y="199389"/>
                  </a:lnTo>
                  <a:lnTo>
                    <a:pt x="5080" y="212089"/>
                  </a:lnTo>
                  <a:lnTo>
                    <a:pt x="1651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4243070" y="23333711"/>
              <a:ext cx="1" cy="11429"/>
            </a:xfrm>
            <a:custGeom>
              <a:avLst/>
              <a:gdLst/>
              <a:ahLst/>
              <a:cxnLst/>
              <a:rect l="0" t="0" r="0" b="0"/>
              <a:pathLst>
                <a:path w="1" h="11429">
                  <a:moveTo>
                    <a:pt x="0" y="0"/>
                  </a:moveTo>
                  <a:lnTo>
                    <a:pt x="0" y="11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4316730" y="23455630"/>
              <a:ext cx="199391" cy="226060"/>
            </a:xfrm>
            <a:custGeom>
              <a:avLst/>
              <a:gdLst/>
              <a:ahLst/>
              <a:cxnLst/>
              <a:rect l="0" t="0" r="0" b="0"/>
              <a:pathLst>
                <a:path w="199391" h="226060">
                  <a:moveTo>
                    <a:pt x="0" y="152400"/>
                  </a:moveTo>
                  <a:lnTo>
                    <a:pt x="0" y="175259"/>
                  </a:lnTo>
                  <a:lnTo>
                    <a:pt x="1270" y="173990"/>
                  </a:lnTo>
                  <a:lnTo>
                    <a:pt x="2540" y="167640"/>
                  </a:lnTo>
                  <a:lnTo>
                    <a:pt x="5080" y="154940"/>
                  </a:lnTo>
                  <a:lnTo>
                    <a:pt x="8890" y="143509"/>
                  </a:lnTo>
                  <a:lnTo>
                    <a:pt x="11430" y="132081"/>
                  </a:lnTo>
                  <a:lnTo>
                    <a:pt x="15240" y="121920"/>
                  </a:lnTo>
                  <a:lnTo>
                    <a:pt x="21590" y="96520"/>
                  </a:lnTo>
                  <a:lnTo>
                    <a:pt x="24130" y="83820"/>
                  </a:lnTo>
                  <a:lnTo>
                    <a:pt x="29210" y="69850"/>
                  </a:lnTo>
                  <a:lnTo>
                    <a:pt x="34290" y="57150"/>
                  </a:lnTo>
                  <a:lnTo>
                    <a:pt x="40640" y="43181"/>
                  </a:lnTo>
                  <a:lnTo>
                    <a:pt x="46990" y="31750"/>
                  </a:lnTo>
                  <a:lnTo>
                    <a:pt x="53340" y="21590"/>
                  </a:lnTo>
                  <a:lnTo>
                    <a:pt x="59690" y="12700"/>
                  </a:lnTo>
                  <a:lnTo>
                    <a:pt x="71120" y="6350"/>
                  </a:lnTo>
                  <a:lnTo>
                    <a:pt x="83820" y="2540"/>
                  </a:lnTo>
                  <a:lnTo>
                    <a:pt x="97790" y="0"/>
                  </a:lnTo>
                  <a:lnTo>
                    <a:pt x="109220" y="0"/>
                  </a:lnTo>
                  <a:lnTo>
                    <a:pt x="119380" y="2540"/>
                  </a:lnTo>
                  <a:lnTo>
                    <a:pt x="129540" y="7620"/>
                  </a:lnTo>
                  <a:lnTo>
                    <a:pt x="137160" y="13970"/>
                  </a:lnTo>
                  <a:lnTo>
                    <a:pt x="146050" y="21590"/>
                  </a:lnTo>
                  <a:lnTo>
                    <a:pt x="153670" y="30481"/>
                  </a:lnTo>
                  <a:lnTo>
                    <a:pt x="158750" y="40640"/>
                  </a:lnTo>
                  <a:lnTo>
                    <a:pt x="165100" y="52070"/>
                  </a:lnTo>
                  <a:lnTo>
                    <a:pt x="168910" y="64770"/>
                  </a:lnTo>
                  <a:lnTo>
                    <a:pt x="173990" y="77470"/>
                  </a:lnTo>
                  <a:lnTo>
                    <a:pt x="177800" y="90170"/>
                  </a:lnTo>
                  <a:lnTo>
                    <a:pt x="181610" y="104140"/>
                  </a:lnTo>
                  <a:lnTo>
                    <a:pt x="184150" y="118109"/>
                  </a:lnTo>
                  <a:lnTo>
                    <a:pt x="185420" y="132081"/>
                  </a:lnTo>
                  <a:lnTo>
                    <a:pt x="186690" y="146050"/>
                  </a:lnTo>
                  <a:lnTo>
                    <a:pt x="187960" y="161290"/>
                  </a:lnTo>
                  <a:lnTo>
                    <a:pt x="187960" y="176531"/>
                  </a:lnTo>
                  <a:lnTo>
                    <a:pt x="199390" y="226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4556760" y="23408639"/>
              <a:ext cx="218441" cy="299723"/>
            </a:xfrm>
            <a:custGeom>
              <a:avLst/>
              <a:gdLst/>
              <a:ahLst/>
              <a:cxnLst/>
              <a:rect l="0" t="0" r="0" b="0"/>
              <a:pathLst>
                <a:path w="218441" h="299723">
                  <a:moveTo>
                    <a:pt x="201930" y="0"/>
                  </a:moveTo>
                  <a:lnTo>
                    <a:pt x="201930" y="0"/>
                  </a:lnTo>
                  <a:lnTo>
                    <a:pt x="173990" y="0"/>
                  </a:lnTo>
                  <a:lnTo>
                    <a:pt x="162560" y="0"/>
                  </a:lnTo>
                  <a:lnTo>
                    <a:pt x="151130" y="2541"/>
                  </a:lnTo>
                  <a:lnTo>
                    <a:pt x="139700" y="5081"/>
                  </a:lnTo>
                  <a:lnTo>
                    <a:pt x="129540" y="8891"/>
                  </a:lnTo>
                  <a:lnTo>
                    <a:pt x="118110" y="13972"/>
                  </a:lnTo>
                  <a:lnTo>
                    <a:pt x="95250" y="25400"/>
                  </a:lnTo>
                  <a:lnTo>
                    <a:pt x="69850" y="39372"/>
                  </a:lnTo>
                  <a:lnTo>
                    <a:pt x="59690" y="46991"/>
                  </a:lnTo>
                  <a:lnTo>
                    <a:pt x="49530" y="55881"/>
                  </a:lnTo>
                  <a:lnTo>
                    <a:pt x="33020" y="73661"/>
                  </a:lnTo>
                  <a:lnTo>
                    <a:pt x="17780" y="88900"/>
                  </a:lnTo>
                  <a:lnTo>
                    <a:pt x="11430" y="97791"/>
                  </a:lnTo>
                  <a:lnTo>
                    <a:pt x="5080" y="106681"/>
                  </a:lnTo>
                  <a:lnTo>
                    <a:pt x="1270" y="116841"/>
                  </a:lnTo>
                  <a:lnTo>
                    <a:pt x="0" y="125731"/>
                  </a:lnTo>
                  <a:lnTo>
                    <a:pt x="2540" y="133350"/>
                  </a:lnTo>
                  <a:lnTo>
                    <a:pt x="5080" y="142241"/>
                  </a:lnTo>
                  <a:lnTo>
                    <a:pt x="13970" y="149861"/>
                  </a:lnTo>
                  <a:lnTo>
                    <a:pt x="25400" y="160022"/>
                  </a:lnTo>
                  <a:lnTo>
                    <a:pt x="38100" y="168911"/>
                  </a:lnTo>
                  <a:lnTo>
                    <a:pt x="52070" y="176531"/>
                  </a:lnTo>
                  <a:lnTo>
                    <a:pt x="66040" y="182881"/>
                  </a:lnTo>
                  <a:lnTo>
                    <a:pt x="80010" y="189231"/>
                  </a:lnTo>
                  <a:lnTo>
                    <a:pt x="93980" y="193041"/>
                  </a:lnTo>
                  <a:lnTo>
                    <a:pt x="107950" y="198122"/>
                  </a:lnTo>
                  <a:lnTo>
                    <a:pt x="135890" y="205741"/>
                  </a:lnTo>
                  <a:lnTo>
                    <a:pt x="163830" y="213361"/>
                  </a:lnTo>
                  <a:lnTo>
                    <a:pt x="175260" y="218441"/>
                  </a:lnTo>
                  <a:lnTo>
                    <a:pt x="185420" y="223522"/>
                  </a:lnTo>
                  <a:lnTo>
                    <a:pt x="194310" y="229872"/>
                  </a:lnTo>
                  <a:lnTo>
                    <a:pt x="203200" y="237491"/>
                  </a:lnTo>
                  <a:lnTo>
                    <a:pt x="210820" y="245111"/>
                  </a:lnTo>
                  <a:lnTo>
                    <a:pt x="218440" y="255272"/>
                  </a:lnTo>
                  <a:lnTo>
                    <a:pt x="217170" y="264161"/>
                  </a:lnTo>
                  <a:lnTo>
                    <a:pt x="210820" y="274322"/>
                  </a:lnTo>
                  <a:lnTo>
                    <a:pt x="200660" y="284481"/>
                  </a:lnTo>
                  <a:lnTo>
                    <a:pt x="187960" y="290831"/>
                  </a:lnTo>
                  <a:lnTo>
                    <a:pt x="171450" y="295911"/>
                  </a:lnTo>
                  <a:lnTo>
                    <a:pt x="153670" y="298450"/>
                  </a:lnTo>
                  <a:lnTo>
                    <a:pt x="138430" y="299722"/>
                  </a:lnTo>
                  <a:lnTo>
                    <a:pt x="124460" y="298450"/>
                  </a:lnTo>
                  <a:lnTo>
                    <a:pt x="8636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4906010" y="23333711"/>
              <a:ext cx="30481" cy="358140"/>
            </a:xfrm>
            <a:custGeom>
              <a:avLst/>
              <a:gdLst/>
              <a:ahLst/>
              <a:cxnLst/>
              <a:rect l="0" t="0" r="0" b="0"/>
              <a:pathLst>
                <a:path w="30481" h="358140">
                  <a:moveTo>
                    <a:pt x="11430" y="0"/>
                  </a:moveTo>
                  <a:lnTo>
                    <a:pt x="21590" y="17778"/>
                  </a:lnTo>
                  <a:lnTo>
                    <a:pt x="25400" y="30478"/>
                  </a:lnTo>
                  <a:lnTo>
                    <a:pt x="27940" y="46989"/>
                  </a:lnTo>
                  <a:lnTo>
                    <a:pt x="29210" y="67309"/>
                  </a:lnTo>
                  <a:lnTo>
                    <a:pt x="30480" y="86359"/>
                  </a:lnTo>
                  <a:lnTo>
                    <a:pt x="30480" y="121919"/>
                  </a:lnTo>
                  <a:lnTo>
                    <a:pt x="30480" y="139700"/>
                  </a:lnTo>
                  <a:lnTo>
                    <a:pt x="27940" y="157478"/>
                  </a:lnTo>
                  <a:lnTo>
                    <a:pt x="25400" y="175259"/>
                  </a:lnTo>
                  <a:lnTo>
                    <a:pt x="22860" y="193039"/>
                  </a:lnTo>
                  <a:lnTo>
                    <a:pt x="16510" y="228600"/>
                  </a:lnTo>
                  <a:lnTo>
                    <a:pt x="13970" y="245109"/>
                  </a:lnTo>
                  <a:lnTo>
                    <a:pt x="7620" y="275589"/>
                  </a:lnTo>
                  <a:lnTo>
                    <a:pt x="5080" y="292100"/>
                  </a:lnTo>
                  <a:lnTo>
                    <a:pt x="3810" y="308609"/>
                  </a:lnTo>
                  <a:lnTo>
                    <a:pt x="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4874260" y="23470870"/>
              <a:ext cx="220981" cy="20320"/>
            </a:xfrm>
            <a:custGeom>
              <a:avLst/>
              <a:gdLst/>
              <a:ahLst/>
              <a:cxnLst/>
              <a:rect l="0" t="0" r="0" b="0"/>
              <a:pathLst>
                <a:path w="220981" h="20320">
                  <a:moveTo>
                    <a:pt x="0" y="0"/>
                  </a:moveTo>
                  <a:lnTo>
                    <a:pt x="11430" y="11430"/>
                  </a:lnTo>
                  <a:lnTo>
                    <a:pt x="21590" y="15241"/>
                  </a:lnTo>
                  <a:lnTo>
                    <a:pt x="35560" y="16510"/>
                  </a:lnTo>
                  <a:lnTo>
                    <a:pt x="52070" y="19050"/>
                  </a:lnTo>
                  <a:lnTo>
                    <a:pt x="67310" y="19050"/>
                  </a:lnTo>
                  <a:lnTo>
                    <a:pt x="97790" y="20319"/>
                  </a:lnTo>
                  <a:lnTo>
                    <a:pt x="111760" y="19050"/>
                  </a:lnTo>
                  <a:lnTo>
                    <a:pt x="125730" y="17780"/>
                  </a:lnTo>
                  <a:lnTo>
                    <a:pt x="156210" y="1270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5087620" y="23444200"/>
              <a:ext cx="303531" cy="220981"/>
            </a:xfrm>
            <a:custGeom>
              <a:avLst/>
              <a:gdLst/>
              <a:ahLst/>
              <a:cxnLst/>
              <a:rect l="0" t="0" r="0" b="0"/>
              <a:pathLst>
                <a:path w="303531" h="220981">
                  <a:moveTo>
                    <a:pt x="218440" y="6350"/>
                  </a:moveTo>
                  <a:lnTo>
                    <a:pt x="201930" y="0"/>
                  </a:lnTo>
                  <a:lnTo>
                    <a:pt x="191770" y="0"/>
                  </a:lnTo>
                  <a:lnTo>
                    <a:pt x="177800" y="1270"/>
                  </a:lnTo>
                  <a:lnTo>
                    <a:pt x="163830" y="2539"/>
                  </a:lnTo>
                  <a:lnTo>
                    <a:pt x="149860" y="5080"/>
                  </a:lnTo>
                  <a:lnTo>
                    <a:pt x="138430" y="7620"/>
                  </a:lnTo>
                  <a:lnTo>
                    <a:pt x="127000" y="10161"/>
                  </a:lnTo>
                  <a:lnTo>
                    <a:pt x="114300" y="16511"/>
                  </a:lnTo>
                  <a:lnTo>
                    <a:pt x="100330" y="22861"/>
                  </a:lnTo>
                  <a:lnTo>
                    <a:pt x="87630" y="31750"/>
                  </a:lnTo>
                  <a:lnTo>
                    <a:pt x="74930" y="40639"/>
                  </a:lnTo>
                  <a:lnTo>
                    <a:pt x="63500" y="49530"/>
                  </a:lnTo>
                  <a:lnTo>
                    <a:pt x="52070" y="59689"/>
                  </a:lnTo>
                  <a:lnTo>
                    <a:pt x="41910" y="71120"/>
                  </a:lnTo>
                  <a:lnTo>
                    <a:pt x="33020" y="83820"/>
                  </a:lnTo>
                  <a:lnTo>
                    <a:pt x="25400" y="96520"/>
                  </a:lnTo>
                  <a:lnTo>
                    <a:pt x="17780" y="109220"/>
                  </a:lnTo>
                  <a:lnTo>
                    <a:pt x="12700" y="123189"/>
                  </a:lnTo>
                  <a:lnTo>
                    <a:pt x="7620" y="135889"/>
                  </a:lnTo>
                  <a:lnTo>
                    <a:pt x="3810" y="151130"/>
                  </a:lnTo>
                  <a:lnTo>
                    <a:pt x="2540" y="167639"/>
                  </a:lnTo>
                  <a:lnTo>
                    <a:pt x="0" y="184150"/>
                  </a:lnTo>
                  <a:lnTo>
                    <a:pt x="3810" y="196850"/>
                  </a:lnTo>
                  <a:lnTo>
                    <a:pt x="11430" y="208280"/>
                  </a:lnTo>
                  <a:lnTo>
                    <a:pt x="20320" y="218439"/>
                  </a:lnTo>
                  <a:lnTo>
                    <a:pt x="35560" y="220980"/>
                  </a:lnTo>
                  <a:lnTo>
                    <a:pt x="53340" y="219711"/>
                  </a:lnTo>
                  <a:lnTo>
                    <a:pt x="73660" y="214630"/>
                  </a:lnTo>
                  <a:lnTo>
                    <a:pt x="90170" y="208280"/>
                  </a:lnTo>
                  <a:lnTo>
                    <a:pt x="105410" y="200661"/>
                  </a:lnTo>
                  <a:lnTo>
                    <a:pt x="118110" y="191770"/>
                  </a:lnTo>
                  <a:lnTo>
                    <a:pt x="132080" y="182880"/>
                  </a:lnTo>
                  <a:lnTo>
                    <a:pt x="160020" y="162561"/>
                  </a:lnTo>
                  <a:lnTo>
                    <a:pt x="171450" y="151130"/>
                  </a:lnTo>
                  <a:lnTo>
                    <a:pt x="181610" y="139700"/>
                  </a:lnTo>
                  <a:lnTo>
                    <a:pt x="190500" y="125730"/>
                  </a:lnTo>
                  <a:lnTo>
                    <a:pt x="198120" y="113030"/>
                  </a:lnTo>
                  <a:lnTo>
                    <a:pt x="207010" y="99061"/>
                  </a:lnTo>
                  <a:lnTo>
                    <a:pt x="214630" y="86361"/>
                  </a:lnTo>
                  <a:lnTo>
                    <a:pt x="219710" y="73661"/>
                  </a:lnTo>
                  <a:lnTo>
                    <a:pt x="226060" y="60961"/>
                  </a:lnTo>
                  <a:lnTo>
                    <a:pt x="229870" y="49530"/>
                  </a:lnTo>
                  <a:lnTo>
                    <a:pt x="234950" y="39370"/>
                  </a:lnTo>
                  <a:lnTo>
                    <a:pt x="242570" y="16511"/>
                  </a:lnTo>
                  <a:lnTo>
                    <a:pt x="242570" y="13970"/>
                  </a:lnTo>
                  <a:lnTo>
                    <a:pt x="240030" y="17780"/>
                  </a:lnTo>
                  <a:lnTo>
                    <a:pt x="237490" y="24130"/>
                  </a:lnTo>
                  <a:lnTo>
                    <a:pt x="233680" y="35561"/>
                  </a:lnTo>
                  <a:lnTo>
                    <a:pt x="229870" y="50800"/>
                  </a:lnTo>
                  <a:lnTo>
                    <a:pt x="226060" y="67311"/>
                  </a:lnTo>
                  <a:lnTo>
                    <a:pt x="224790" y="85089"/>
                  </a:lnTo>
                  <a:lnTo>
                    <a:pt x="224790" y="104139"/>
                  </a:lnTo>
                  <a:lnTo>
                    <a:pt x="226060" y="124461"/>
                  </a:lnTo>
                  <a:lnTo>
                    <a:pt x="229870" y="142239"/>
                  </a:lnTo>
                  <a:lnTo>
                    <a:pt x="233680" y="158750"/>
                  </a:lnTo>
                  <a:lnTo>
                    <a:pt x="240030" y="173989"/>
                  </a:lnTo>
                  <a:lnTo>
                    <a:pt x="246380" y="186689"/>
                  </a:lnTo>
                  <a:lnTo>
                    <a:pt x="255270" y="198120"/>
                  </a:lnTo>
                  <a:lnTo>
                    <a:pt x="30353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5521960" y="23303230"/>
              <a:ext cx="78741" cy="400051"/>
            </a:xfrm>
            <a:custGeom>
              <a:avLst/>
              <a:gdLst/>
              <a:ahLst/>
              <a:cxnLst/>
              <a:rect l="0" t="0" r="0" b="0"/>
              <a:pathLst>
                <a:path w="78741" h="400051">
                  <a:moveTo>
                    <a:pt x="78740" y="0"/>
                  </a:moveTo>
                  <a:lnTo>
                    <a:pt x="78740" y="0"/>
                  </a:lnTo>
                  <a:lnTo>
                    <a:pt x="68580" y="16509"/>
                  </a:lnTo>
                  <a:lnTo>
                    <a:pt x="62230" y="27940"/>
                  </a:lnTo>
                  <a:lnTo>
                    <a:pt x="55880" y="43181"/>
                  </a:lnTo>
                  <a:lnTo>
                    <a:pt x="49530" y="59690"/>
                  </a:lnTo>
                  <a:lnTo>
                    <a:pt x="44450" y="76200"/>
                  </a:lnTo>
                  <a:lnTo>
                    <a:pt x="39370" y="91440"/>
                  </a:lnTo>
                  <a:lnTo>
                    <a:pt x="35560" y="106681"/>
                  </a:lnTo>
                  <a:lnTo>
                    <a:pt x="31750" y="123190"/>
                  </a:lnTo>
                  <a:lnTo>
                    <a:pt x="27940" y="142240"/>
                  </a:lnTo>
                  <a:lnTo>
                    <a:pt x="12700" y="215900"/>
                  </a:lnTo>
                  <a:lnTo>
                    <a:pt x="10160" y="234950"/>
                  </a:lnTo>
                  <a:lnTo>
                    <a:pt x="8890" y="255270"/>
                  </a:lnTo>
                  <a:lnTo>
                    <a:pt x="7620" y="275590"/>
                  </a:lnTo>
                  <a:lnTo>
                    <a:pt x="6350" y="293370"/>
                  </a:lnTo>
                  <a:lnTo>
                    <a:pt x="3810" y="309881"/>
                  </a:lnTo>
                  <a:lnTo>
                    <a:pt x="0" y="326390"/>
                  </a:lnTo>
                  <a:lnTo>
                    <a:pt x="0" y="341631"/>
                  </a:lnTo>
                  <a:lnTo>
                    <a:pt x="0" y="355600"/>
                  </a:lnTo>
                  <a:lnTo>
                    <a:pt x="508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5506720" y="23458170"/>
              <a:ext cx="304801" cy="279401"/>
            </a:xfrm>
            <a:custGeom>
              <a:avLst/>
              <a:gdLst/>
              <a:ahLst/>
              <a:cxnLst/>
              <a:rect l="0" t="0" r="0" b="0"/>
              <a:pathLst>
                <a:path w="304801" h="279401">
                  <a:moveTo>
                    <a:pt x="0" y="34291"/>
                  </a:moveTo>
                  <a:lnTo>
                    <a:pt x="0" y="34291"/>
                  </a:lnTo>
                  <a:lnTo>
                    <a:pt x="11430" y="45719"/>
                  </a:lnTo>
                  <a:lnTo>
                    <a:pt x="20320" y="50800"/>
                  </a:lnTo>
                  <a:lnTo>
                    <a:pt x="31750" y="57150"/>
                  </a:lnTo>
                  <a:lnTo>
                    <a:pt x="45720" y="63500"/>
                  </a:lnTo>
                  <a:lnTo>
                    <a:pt x="59690" y="67310"/>
                  </a:lnTo>
                  <a:lnTo>
                    <a:pt x="73660" y="71119"/>
                  </a:lnTo>
                  <a:lnTo>
                    <a:pt x="87630" y="72391"/>
                  </a:lnTo>
                  <a:lnTo>
                    <a:pt x="105410" y="73660"/>
                  </a:lnTo>
                  <a:lnTo>
                    <a:pt x="124460" y="74930"/>
                  </a:lnTo>
                  <a:lnTo>
                    <a:pt x="146050" y="74930"/>
                  </a:lnTo>
                  <a:lnTo>
                    <a:pt x="163830" y="73660"/>
                  </a:lnTo>
                  <a:lnTo>
                    <a:pt x="179070" y="72391"/>
                  </a:lnTo>
                  <a:lnTo>
                    <a:pt x="193040" y="69850"/>
                  </a:lnTo>
                  <a:lnTo>
                    <a:pt x="205740" y="67310"/>
                  </a:lnTo>
                  <a:lnTo>
                    <a:pt x="218440" y="64769"/>
                  </a:lnTo>
                  <a:lnTo>
                    <a:pt x="229870" y="60960"/>
                  </a:lnTo>
                  <a:lnTo>
                    <a:pt x="240030" y="57150"/>
                  </a:lnTo>
                  <a:lnTo>
                    <a:pt x="251460" y="52069"/>
                  </a:lnTo>
                  <a:lnTo>
                    <a:pt x="262890" y="45719"/>
                  </a:lnTo>
                  <a:lnTo>
                    <a:pt x="267970" y="38100"/>
                  </a:lnTo>
                  <a:lnTo>
                    <a:pt x="271780" y="30480"/>
                  </a:lnTo>
                  <a:lnTo>
                    <a:pt x="271780" y="20319"/>
                  </a:lnTo>
                  <a:lnTo>
                    <a:pt x="267970" y="13969"/>
                  </a:lnTo>
                  <a:lnTo>
                    <a:pt x="260350" y="7619"/>
                  </a:lnTo>
                  <a:lnTo>
                    <a:pt x="250190" y="2541"/>
                  </a:lnTo>
                  <a:lnTo>
                    <a:pt x="241300" y="0"/>
                  </a:lnTo>
                  <a:lnTo>
                    <a:pt x="231140" y="0"/>
                  </a:lnTo>
                  <a:lnTo>
                    <a:pt x="219710" y="0"/>
                  </a:lnTo>
                  <a:lnTo>
                    <a:pt x="207010" y="6350"/>
                  </a:lnTo>
                  <a:lnTo>
                    <a:pt x="193040" y="13969"/>
                  </a:lnTo>
                  <a:lnTo>
                    <a:pt x="177800" y="24130"/>
                  </a:lnTo>
                  <a:lnTo>
                    <a:pt x="165100" y="35560"/>
                  </a:lnTo>
                  <a:lnTo>
                    <a:pt x="154940" y="48260"/>
                  </a:lnTo>
                  <a:lnTo>
                    <a:pt x="144780" y="60960"/>
                  </a:lnTo>
                  <a:lnTo>
                    <a:pt x="137160" y="73660"/>
                  </a:lnTo>
                  <a:lnTo>
                    <a:pt x="130810" y="87630"/>
                  </a:lnTo>
                  <a:lnTo>
                    <a:pt x="125730" y="101600"/>
                  </a:lnTo>
                  <a:lnTo>
                    <a:pt x="123190" y="116841"/>
                  </a:lnTo>
                  <a:lnTo>
                    <a:pt x="123190" y="132080"/>
                  </a:lnTo>
                  <a:lnTo>
                    <a:pt x="124460" y="148591"/>
                  </a:lnTo>
                  <a:lnTo>
                    <a:pt x="125730" y="179069"/>
                  </a:lnTo>
                  <a:lnTo>
                    <a:pt x="125730" y="194310"/>
                  </a:lnTo>
                  <a:lnTo>
                    <a:pt x="129540" y="207010"/>
                  </a:lnTo>
                  <a:lnTo>
                    <a:pt x="134620" y="219710"/>
                  </a:lnTo>
                  <a:lnTo>
                    <a:pt x="142240" y="231141"/>
                  </a:lnTo>
                  <a:lnTo>
                    <a:pt x="149860" y="241300"/>
                  </a:lnTo>
                  <a:lnTo>
                    <a:pt x="157480" y="251460"/>
                  </a:lnTo>
                  <a:lnTo>
                    <a:pt x="163830" y="259080"/>
                  </a:lnTo>
                  <a:lnTo>
                    <a:pt x="172720" y="266700"/>
                  </a:lnTo>
                  <a:lnTo>
                    <a:pt x="181610" y="271780"/>
                  </a:lnTo>
                  <a:lnTo>
                    <a:pt x="191770" y="276860"/>
                  </a:lnTo>
                  <a:lnTo>
                    <a:pt x="201930" y="279400"/>
                  </a:lnTo>
                  <a:lnTo>
                    <a:pt x="214630" y="279400"/>
                  </a:lnTo>
                  <a:lnTo>
                    <a:pt x="227330" y="278130"/>
                  </a:lnTo>
                  <a:lnTo>
                    <a:pt x="241300" y="276860"/>
                  </a:lnTo>
                  <a:lnTo>
                    <a:pt x="256540" y="274319"/>
                  </a:lnTo>
                  <a:lnTo>
                    <a:pt x="30480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5885180" y="23397211"/>
              <a:ext cx="196851" cy="288290"/>
            </a:xfrm>
            <a:custGeom>
              <a:avLst/>
              <a:gdLst/>
              <a:ahLst/>
              <a:cxnLst/>
              <a:rect l="0" t="0" r="0" b="0"/>
              <a:pathLst>
                <a:path w="196851" h="288290">
                  <a:moveTo>
                    <a:pt x="168910" y="0"/>
                  </a:moveTo>
                  <a:lnTo>
                    <a:pt x="168910" y="0"/>
                  </a:lnTo>
                  <a:lnTo>
                    <a:pt x="140970" y="0"/>
                  </a:lnTo>
                  <a:lnTo>
                    <a:pt x="129540" y="1269"/>
                  </a:lnTo>
                  <a:lnTo>
                    <a:pt x="118110" y="3809"/>
                  </a:lnTo>
                  <a:lnTo>
                    <a:pt x="106680" y="6350"/>
                  </a:lnTo>
                  <a:lnTo>
                    <a:pt x="96520" y="11428"/>
                  </a:lnTo>
                  <a:lnTo>
                    <a:pt x="87630" y="17778"/>
                  </a:lnTo>
                  <a:lnTo>
                    <a:pt x="80010" y="26669"/>
                  </a:lnTo>
                  <a:lnTo>
                    <a:pt x="73660" y="35559"/>
                  </a:lnTo>
                  <a:lnTo>
                    <a:pt x="67310" y="44450"/>
                  </a:lnTo>
                  <a:lnTo>
                    <a:pt x="62230" y="54609"/>
                  </a:lnTo>
                  <a:lnTo>
                    <a:pt x="62230" y="63500"/>
                  </a:lnTo>
                  <a:lnTo>
                    <a:pt x="63500" y="71119"/>
                  </a:lnTo>
                  <a:lnTo>
                    <a:pt x="67310" y="78739"/>
                  </a:lnTo>
                  <a:lnTo>
                    <a:pt x="72390" y="86359"/>
                  </a:lnTo>
                  <a:lnTo>
                    <a:pt x="80010" y="93978"/>
                  </a:lnTo>
                  <a:lnTo>
                    <a:pt x="88900" y="101600"/>
                  </a:lnTo>
                  <a:lnTo>
                    <a:pt x="99060" y="106678"/>
                  </a:lnTo>
                  <a:lnTo>
                    <a:pt x="110490" y="109219"/>
                  </a:lnTo>
                  <a:lnTo>
                    <a:pt x="123190" y="111759"/>
                  </a:lnTo>
                  <a:lnTo>
                    <a:pt x="135890" y="114300"/>
                  </a:lnTo>
                  <a:lnTo>
                    <a:pt x="162560" y="120650"/>
                  </a:lnTo>
                  <a:lnTo>
                    <a:pt x="173990" y="125728"/>
                  </a:lnTo>
                  <a:lnTo>
                    <a:pt x="184150" y="133350"/>
                  </a:lnTo>
                  <a:lnTo>
                    <a:pt x="193040" y="140969"/>
                  </a:lnTo>
                  <a:lnTo>
                    <a:pt x="196850" y="153669"/>
                  </a:lnTo>
                  <a:lnTo>
                    <a:pt x="196850" y="168909"/>
                  </a:lnTo>
                  <a:lnTo>
                    <a:pt x="194310" y="186689"/>
                  </a:lnTo>
                  <a:lnTo>
                    <a:pt x="190500" y="200659"/>
                  </a:lnTo>
                  <a:lnTo>
                    <a:pt x="185420" y="212089"/>
                  </a:lnTo>
                  <a:lnTo>
                    <a:pt x="180340" y="222250"/>
                  </a:lnTo>
                  <a:lnTo>
                    <a:pt x="173990" y="232409"/>
                  </a:lnTo>
                  <a:lnTo>
                    <a:pt x="161290" y="252728"/>
                  </a:lnTo>
                  <a:lnTo>
                    <a:pt x="152400" y="261619"/>
                  </a:lnTo>
                  <a:lnTo>
                    <a:pt x="144780" y="267969"/>
                  </a:lnTo>
                  <a:lnTo>
                    <a:pt x="134620" y="273050"/>
                  </a:lnTo>
                  <a:lnTo>
                    <a:pt x="124460" y="278128"/>
                  </a:lnTo>
                  <a:lnTo>
                    <a:pt x="115570" y="283209"/>
                  </a:lnTo>
                  <a:lnTo>
                    <a:pt x="105410" y="287019"/>
                  </a:lnTo>
                  <a:lnTo>
                    <a:pt x="92710" y="288289"/>
                  </a:lnTo>
                  <a:lnTo>
                    <a:pt x="77470" y="288289"/>
                  </a:lnTo>
                  <a:lnTo>
                    <a:pt x="62230" y="287019"/>
                  </a:lnTo>
                  <a:lnTo>
                    <a:pt x="48260" y="284478"/>
                  </a:lnTo>
                  <a:lnTo>
                    <a:pt x="35560" y="279400"/>
                  </a:lnTo>
                  <a:lnTo>
                    <a:pt x="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6285230" y="23196550"/>
              <a:ext cx="473711" cy="469901"/>
            </a:xfrm>
            <a:custGeom>
              <a:avLst/>
              <a:gdLst/>
              <a:ahLst/>
              <a:cxnLst/>
              <a:rect l="0" t="0" r="0" b="0"/>
              <a:pathLst>
                <a:path w="473711" h="469901">
                  <a:moveTo>
                    <a:pt x="0" y="463550"/>
                  </a:moveTo>
                  <a:lnTo>
                    <a:pt x="16510" y="469900"/>
                  </a:lnTo>
                  <a:lnTo>
                    <a:pt x="27940" y="469900"/>
                  </a:lnTo>
                  <a:lnTo>
                    <a:pt x="40640" y="469900"/>
                  </a:lnTo>
                  <a:lnTo>
                    <a:pt x="55880" y="467361"/>
                  </a:lnTo>
                  <a:lnTo>
                    <a:pt x="67310" y="462280"/>
                  </a:lnTo>
                  <a:lnTo>
                    <a:pt x="77470" y="453389"/>
                  </a:lnTo>
                  <a:lnTo>
                    <a:pt x="87630" y="443230"/>
                  </a:lnTo>
                  <a:lnTo>
                    <a:pt x="93980" y="431800"/>
                  </a:lnTo>
                  <a:lnTo>
                    <a:pt x="100330" y="421639"/>
                  </a:lnTo>
                  <a:lnTo>
                    <a:pt x="124460" y="374650"/>
                  </a:lnTo>
                  <a:lnTo>
                    <a:pt x="130810" y="359411"/>
                  </a:lnTo>
                  <a:lnTo>
                    <a:pt x="144780" y="327661"/>
                  </a:lnTo>
                  <a:lnTo>
                    <a:pt x="151130" y="309880"/>
                  </a:lnTo>
                  <a:lnTo>
                    <a:pt x="165100" y="271780"/>
                  </a:lnTo>
                  <a:lnTo>
                    <a:pt x="207010" y="148589"/>
                  </a:lnTo>
                  <a:lnTo>
                    <a:pt x="215900" y="128270"/>
                  </a:lnTo>
                  <a:lnTo>
                    <a:pt x="224790" y="109220"/>
                  </a:lnTo>
                  <a:lnTo>
                    <a:pt x="233680" y="90170"/>
                  </a:lnTo>
                  <a:lnTo>
                    <a:pt x="241300" y="73661"/>
                  </a:lnTo>
                  <a:lnTo>
                    <a:pt x="247650" y="57150"/>
                  </a:lnTo>
                  <a:lnTo>
                    <a:pt x="252730" y="41911"/>
                  </a:lnTo>
                  <a:lnTo>
                    <a:pt x="259080" y="27939"/>
                  </a:lnTo>
                  <a:lnTo>
                    <a:pt x="265430" y="15239"/>
                  </a:lnTo>
                  <a:lnTo>
                    <a:pt x="271780" y="3811"/>
                  </a:lnTo>
                  <a:lnTo>
                    <a:pt x="274320" y="0"/>
                  </a:lnTo>
                  <a:lnTo>
                    <a:pt x="275590" y="2539"/>
                  </a:lnTo>
                  <a:lnTo>
                    <a:pt x="275590" y="8889"/>
                  </a:lnTo>
                  <a:lnTo>
                    <a:pt x="271780" y="16511"/>
                  </a:lnTo>
                  <a:lnTo>
                    <a:pt x="267970" y="25400"/>
                  </a:lnTo>
                  <a:lnTo>
                    <a:pt x="262890" y="35561"/>
                  </a:lnTo>
                  <a:lnTo>
                    <a:pt x="259080" y="46989"/>
                  </a:lnTo>
                  <a:lnTo>
                    <a:pt x="254000" y="60961"/>
                  </a:lnTo>
                  <a:lnTo>
                    <a:pt x="250190" y="76200"/>
                  </a:lnTo>
                  <a:lnTo>
                    <a:pt x="247650" y="92711"/>
                  </a:lnTo>
                  <a:lnTo>
                    <a:pt x="246380" y="111761"/>
                  </a:lnTo>
                  <a:lnTo>
                    <a:pt x="245110" y="130811"/>
                  </a:lnTo>
                  <a:lnTo>
                    <a:pt x="243840" y="167639"/>
                  </a:lnTo>
                  <a:lnTo>
                    <a:pt x="242570" y="238761"/>
                  </a:lnTo>
                  <a:lnTo>
                    <a:pt x="243840" y="254000"/>
                  </a:lnTo>
                  <a:lnTo>
                    <a:pt x="245110" y="267970"/>
                  </a:lnTo>
                  <a:lnTo>
                    <a:pt x="247650" y="280670"/>
                  </a:lnTo>
                  <a:lnTo>
                    <a:pt x="251460" y="292100"/>
                  </a:lnTo>
                  <a:lnTo>
                    <a:pt x="256540" y="300989"/>
                  </a:lnTo>
                  <a:lnTo>
                    <a:pt x="262890" y="309880"/>
                  </a:lnTo>
                  <a:lnTo>
                    <a:pt x="271780" y="312420"/>
                  </a:lnTo>
                  <a:lnTo>
                    <a:pt x="281940" y="309880"/>
                  </a:lnTo>
                  <a:lnTo>
                    <a:pt x="293370" y="304800"/>
                  </a:lnTo>
                  <a:lnTo>
                    <a:pt x="303530" y="297180"/>
                  </a:lnTo>
                  <a:lnTo>
                    <a:pt x="312420" y="287020"/>
                  </a:lnTo>
                  <a:lnTo>
                    <a:pt x="349250" y="237489"/>
                  </a:lnTo>
                  <a:lnTo>
                    <a:pt x="358140" y="223520"/>
                  </a:lnTo>
                  <a:lnTo>
                    <a:pt x="365760" y="207011"/>
                  </a:lnTo>
                  <a:lnTo>
                    <a:pt x="449580" y="40639"/>
                  </a:lnTo>
                  <a:lnTo>
                    <a:pt x="453390" y="38100"/>
                  </a:lnTo>
                  <a:lnTo>
                    <a:pt x="457200" y="43180"/>
                  </a:lnTo>
                  <a:lnTo>
                    <a:pt x="459740" y="53339"/>
                  </a:lnTo>
                  <a:lnTo>
                    <a:pt x="459740" y="66039"/>
                  </a:lnTo>
                  <a:lnTo>
                    <a:pt x="458470" y="81280"/>
                  </a:lnTo>
                  <a:lnTo>
                    <a:pt x="457200" y="96520"/>
                  </a:lnTo>
                  <a:lnTo>
                    <a:pt x="452120" y="132080"/>
                  </a:lnTo>
                  <a:lnTo>
                    <a:pt x="448310" y="151130"/>
                  </a:lnTo>
                  <a:lnTo>
                    <a:pt x="447040" y="170180"/>
                  </a:lnTo>
                  <a:lnTo>
                    <a:pt x="445770" y="189230"/>
                  </a:lnTo>
                  <a:lnTo>
                    <a:pt x="444500" y="207011"/>
                  </a:lnTo>
                  <a:lnTo>
                    <a:pt x="443230" y="242570"/>
                  </a:lnTo>
                  <a:lnTo>
                    <a:pt x="443230" y="260350"/>
                  </a:lnTo>
                  <a:lnTo>
                    <a:pt x="444500" y="275589"/>
                  </a:lnTo>
                  <a:lnTo>
                    <a:pt x="445770" y="289561"/>
                  </a:lnTo>
                  <a:lnTo>
                    <a:pt x="448310" y="302261"/>
                  </a:lnTo>
                  <a:lnTo>
                    <a:pt x="450850" y="313689"/>
                  </a:lnTo>
                  <a:lnTo>
                    <a:pt x="453390" y="325120"/>
                  </a:lnTo>
                  <a:lnTo>
                    <a:pt x="47371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6840220" y="23233380"/>
              <a:ext cx="171451" cy="195582"/>
            </a:xfrm>
            <a:custGeom>
              <a:avLst/>
              <a:gdLst/>
              <a:ahLst/>
              <a:cxnLst/>
              <a:rect l="0" t="0" r="0" b="0"/>
              <a:pathLst>
                <a:path w="171451" h="195582">
                  <a:moveTo>
                    <a:pt x="171450" y="6350"/>
                  </a:moveTo>
                  <a:lnTo>
                    <a:pt x="171450" y="6350"/>
                  </a:lnTo>
                  <a:lnTo>
                    <a:pt x="149860" y="0"/>
                  </a:lnTo>
                  <a:lnTo>
                    <a:pt x="138430" y="1270"/>
                  </a:lnTo>
                  <a:lnTo>
                    <a:pt x="125730" y="3809"/>
                  </a:lnTo>
                  <a:lnTo>
                    <a:pt x="113030" y="8890"/>
                  </a:lnTo>
                  <a:lnTo>
                    <a:pt x="101600" y="13970"/>
                  </a:lnTo>
                  <a:lnTo>
                    <a:pt x="90170" y="19050"/>
                  </a:lnTo>
                  <a:lnTo>
                    <a:pt x="78740" y="25400"/>
                  </a:lnTo>
                  <a:lnTo>
                    <a:pt x="67310" y="33020"/>
                  </a:lnTo>
                  <a:lnTo>
                    <a:pt x="57150" y="41909"/>
                  </a:lnTo>
                  <a:lnTo>
                    <a:pt x="45720" y="50800"/>
                  </a:lnTo>
                  <a:lnTo>
                    <a:pt x="36830" y="62231"/>
                  </a:lnTo>
                  <a:lnTo>
                    <a:pt x="27940" y="73659"/>
                  </a:lnTo>
                  <a:lnTo>
                    <a:pt x="19050" y="86359"/>
                  </a:lnTo>
                  <a:lnTo>
                    <a:pt x="12700" y="97790"/>
                  </a:lnTo>
                  <a:lnTo>
                    <a:pt x="7620" y="109220"/>
                  </a:lnTo>
                  <a:lnTo>
                    <a:pt x="2540" y="120650"/>
                  </a:lnTo>
                  <a:lnTo>
                    <a:pt x="0" y="133350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7620" y="170181"/>
                  </a:lnTo>
                  <a:lnTo>
                    <a:pt x="17780" y="179070"/>
                  </a:lnTo>
                  <a:lnTo>
                    <a:pt x="30480" y="187959"/>
                  </a:lnTo>
                  <a:lnTo>
                    <a:pt x="43180" y="193040"/>
                  </a:lnTo>
                  <a:lnTo>
                    <a:pt x="57150" y="195581"/>
                  </a:lnTo>
                  <a:lnTo>
                    <a:pt x="97790" y="195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7057390" y="23176230"/>
              <a:ext cx="248921" cy="392432"/>
            </a:xfrm>
            <a:custGeom>
              <a:avLst/>
              <a:gdLst/>
              <a:ahLst/>
              <a:cxnLst/>
              <a:rect l="0" t="0" r="0" b="0"/>
              <a:pathLst>
                <a:path w="248921" h="392432">
                  <a:moveTo>
                    <a:pt x="248920" y="0"/>
                  </a:moveTo>
                  <a:lnTo>
                    <a:pt x="238760" y="22859"/>
                  </a:lnTo>
                  <a:lnTo>
                    <a:pt x="233680" y="33020"/>
                  </a:lnTo>
                  <a:lnTo>
                    <a:pt x="229870" y="43181"/>
                  </a:lnTo>
                  <a:lnTo>
                    <a:pt x="222250" y="63500"/>
                  </a:lnTo>
                  <a:lnTo>
                    <a:pt x="214630" y="85090"/>
                  </a:lnTo>
                  <a:lnTo>
                    <a:pt x="210820" y="97790"/>
                  </a:lnTo>
                  <a:lnTo>
                    <a:pt x="207010" y="111759"/>
                  </a:lnTo>
                  <a:lnTo>
                    <a:pt x="204470" y="127000"/>
                  </a:lnTo>
                  <a:lnTo>
                    <a:pt x="203200" y="140970"/>
                  </a:lnTo>
                  <a:lnTo>
                    <a:pt x="203200" y="153670"/>
                  </a:lnTo>
                  <a:lnTo>
                    <a:pt x="204470" y="165100"/>
                  </a:lnTo>
                  <a:lnTo>
                    <a:pt x="207010" y="168909"/>
                  </a:lnTo>
                  <a:lnTo>
                    <a:pt x="209550" y="166370"/>
                  </a:lnTo>
                  <a:lnTo>
                    <a:pt x="212090" y="160020"/>
                  </a:lnTo>
                  <a:lnTo>
                    <a:pt x="213360" y="149859"/>
                  </a:lnTo>
                  <a:lnTo>
                    <a:pt x="212090" y="137159"/>
                  </a:lnTo>
                  <a:lnTo>
                    <a:pt x="210820" y="123190"/>
                  </a:lnTo>
                  <a:lnTo>
                    <a:pt x="205740" y="110490"/>
                  </a:lnTo>
                  <a:lnTo>
                    <a:pt x="199390" y="97790"/>
                  </a:lnTo>
                  <a:lnTo>
                    <a:pt x="191770" y="86359"/>
                  </a:lnTo>
                  <a:lnTo>
                    <a:pt x="180340" y="78740"/>
                  </a:lnTo>
                  <a:lnTo>
                    <a:pt x="167640" y="73659"/>
                  </a:lnTo>
                  <a:lnTo>
                    <a:pt x="152400" y="69850"/>
                  </a:lnTo>
                  <a:lnTo>
                    <a:pt x="138430" y="69850"/>
                  </a:lnTo>
                  <a:lnTo>
                    <a:pt x="123190" y="72390"/>
                  </a:lnTo>
                  <a:lnTo>
                    <a:pt x="109220" y="76200"/>
                  </a:lnTo>
                  <a:lnTo>
                    <a:pt x="96520" y="82550"/>
                  </a:lnTo>
                  <a:lnTo>
                    <a:pt x="83820" y="90170"/>
                  </a:lnTo>
                  <a:lnTo>
                    <a:pt x="72390" y="99059"/>
                  </a:lnTo>
                  <a:lnTo>
                    <a:pt x="62230" y="109220"/>
                  </a:lnTo>
                  <a:lnTo>
                    <a:pt x="53340" y="120650"/>
                  </a:lnTo>
                  <a:lnTo>
                    <a:pt x="44450" y="133350"/>
                  </a:lnTo>
                  <a:lnTo>
                    <a:pt x="36830" y="146050"/>
                  </a:lnTo>
                  <a:lnTo>
                    <a:pt x="29210" y="160020"/>
                  </a:lnTo>
                  <a:lnTo>
                    <a:pt x="21590" y="172720"/>
                  </a:lnTo>
                  <a:lnTo>
                    <a:pt x="16510" y="187959"/>
                  </a:lnTo>
                  <a:lnTo>
                    <a:pt x="10160" y="203200"/>
                  </a:lnTo>
                  <a:lnTo>
                    <a:pt x="6350" y="219709"/>
                  </a:lnTo>
                  <a:lnTo>
                    <a:pt x="2540" y="236220"/>
                  </a:lnTo>
                  <a:lnTo>
                    <a:pt x="1270" y="250190"/>
                  </a:lnTo>
                  <a:lnTo>
                    <a:pt x="0" y="265431"/>
                  </a:lnTo>
                  <a:lnTo>
                    <a:pt x="0" y="279400"/>
                  </a:lnTo>
                  <a:lnTo>
                    <a:pt x="1270" y="294640"/>
                  </a:lnTo>
                  <a:lnTo>
                    <a:pt x="2540" y="308609"/>
                  </a:lnTo>
                  <a:lnTo>
                    <a:pt x="6350" y="321309"/>
                  </a:lnTo>
                  <a:lnTo>
                    <a:pt x="11430" y="334009"/>
                  </a:lnTo>
                  <a:lnTo>
                    <a:pt x="17780" y="345440"/>
                  </a:lnTo>
                  <a:lnTo>
                    <a:pt x="22860" y="355600"/>
                  </a:lnTo>
                  <a:lnTo>
                    <a:pt x="29210" y="364490"/>
                  </a:lnTo>
                  <a:lnTo>
                    <a:pt x="35560" y="373381"/>
                  </a:lnTo>
                  <a:lnTo>
                    <a:pt x="44450" y="379731"/>
                  </a:lnTo>
                  <a:lnTo>
                    <a:pt x="53340" y="384809"/>
                  </a:lnTo>
                  <a:lnTo>
                    <a:pt x="62230" y="389890"/>
                  </a:lnTo>
                  <a:lnTo>
                    <a:pt x="74930" y="392431"/>
                  </a:lnTo>
                  <a:lnTo>
                    <a:pt x="91440" y="392431"/>
                  </a:lnTo>
                  <a:lnTo>
                    <a:pt x="109220" y="391159"/>
                  </a:lnTo>
                  <a:lnTo>
                    <a:pt x="125730" y="388620"/>
                  </a:lnTo>
                  <a:lnTo>
                    <a:pt x="140970" y="384809"/>
                  </a:lnTo>
                  <a:lnTo>
                    <a:pt x="18669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7371080" y="23176230"/>
              <a:ext cx="104141" cy="389891"/>
            </a:xfrm>
            <a:custGeom>
              <a:avLst/>
              <a:gdLst/>
              <a:ahLst/>
              <a:cxnLst/>
              <a:rect l="0" t="0" r="0" b="0"/>
              <a:pathLst>
                <a:path w="104141" h="389891">
                  <a:moveTo>
                    <a:pt x="104140" y="0"/>
                  </a:moveTo>
                  <a:lnTo>
                    <a:pt x="92710" y="11431"/>
                  </a:lnTo>
                  <a:lnTo>
                    <a:pt x="86360" y="19050"/>
                  </a:lnTo>
                  <a:lnTo>
                    <a:pt x="69850" y="40640"/>
                  </a:lnTo>
                  <a:lnTo>
                    <a:pt x="60960" y="53340"/>
                  </a:lnTo>
                  <a:lnTo>
                    <a:pt x="53340" y="66040"/>
                  </a:lnTo>
                  <a:lnTo>
                    <a:pt x="45720" y="78740"/>
                  </a:lnTo>
                  <a:lnTo>
                    <a:pt x="39370" y="92709"/>
                  </a:lnTo>
                  <a:lnTo>
                    <a:pt x="34290" y="106681"/>
                  </a:lnTo>
                  <a:lnTo>
                    <a:pt x="29210" y="119381"/>
                  </a:lnTo>
                  <a:lnTo>
                    <a:pt x="25400" y="134620"/>
                  </a:lnTo>
                  <a:lnTo>
                    <a:pt x="21590" y="151131"/>
                  </a:lnTo>
                  <a:lnTo>
                    <a:pt x="13970" y="184150"/>
                  </a:lnTo>
                  <a:lnTo>
                    <a:pt x="6350" y="218440"/>
                  </a:lnTo>
                  <a:lnTo>
                    <a:pt x="3810" y="234950"/>
                  </a:lnTo>
                  <a:lnTo>
                    <a:pt x="2540" y="250190"/>
                  </a:lnTo>
                  <a:lnTo>
                    <a:pt x="1270" y="265431"/>
                  </a:lnTo>
                  <a:lnTo>
                    <a:pt x="0" y="279400"/>
                  </a:lnTo>
                  <a:lnTo>
                    <a:pt x="0" y="308609"/>
                  </a:lnTo>
                  <a:lnTo>
                    <a:pt x="0" y="322581"/>
                  </a:lnTo>
                  <a:lnTo>
                    <a:pt x="889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7485380" y="23308311"/>
              <a:ext cx="326391" cy="261620"/>
            </a:xfrm>
            <a:custGeom>
              <a:avLst/>
              <a:gdLst/>
              <a:ahLst/>
              <a:cxnLst/>
              <a:rect l="0" t="0" r="0" b="0"/>
              <a:pathLst>
                <a:path w="326391" h="261620">
                  <a:moveTo>
                    <a:pt x="0" y="57150"/>
                  </a:moveTo>
                  <a:lnTo>
                    <a:pt x="17780" y="63500"/>
                  </a:lnTo>
                  <a:lnTo>
                    <a:pt x="40640" y="72389"/>
                  </a:lnTo>
                  <a:lnTo>
                    <a:pt x="55880" y="77469"/>
                  </a:lnTo>
                  <a:lnTo>
                    <a:pt x="72390" y="81278"/>
                  </a:lnTo>
                  <a:lnTo>
                    <a:pt x="90170" y="83819"/>
                  </a:lnTo>
                  <a:lnTo>
                    <a:pt x="109220" y="86359"/>
                  </a:lnTo>
                  <a:lnTo>
                    <a:pt x="127000" y="86359"/>
                  </a:lnTo>
                  <a:lnTo>
                    <a:pt x="158750" y="87628"/>
                  </a:lnTo>
                  <a:lnTo>
                    <a:pt x="176530" y="86359"/>
                  </a:lnTo>
                  <a:lnTo>
                    <a:pt x="194310" y="82550"/>
                  </a:lnTo>
                  <a:lnTo>
                    <a:pt x="214630" y="77469"/>
                  </a:lnTo>
                  <a:lnTo>
                    <a:pt x="229870" y="69850"/>
                  </a:lnTo>
                  <a:lnTo>
                    <a:pt x="242570" y="59689"/>
                  </a:lnTo>
                  <a:lnTo>
                    <a:pt x="252730" y="48259"/>
                  </a:lnTo>
                  <a:lnTo>
                    <a:pt x="257810" y="38100"/>
                  </a:lnTo>
                  <a:lnTo>
                    <a:pt x="257810" y="26669"/>
                  </a:lnTo>
                  <a:lnTo>
                    <a:pt x="256540" y="16509"/>
                  </a:lnTo>
                  <a:lnTo>
                    <a:pt x="248920" y="8889"/>
                  </a:lnTo>
                  <a:lnTo>
                    <a:pt x="236220" y="3809"/>
                  </a:lnTo>
                  <a:lnTo>
                    <a:pt x="220980" y="1269"/>
                  </a:lnTo>
                  <a:lnTo>
                    <a:pt x="205740" y="0"/>
                  </a:lnTo>
                  <a:lnTo>
                    <a:pt x="190500" y="0"/>
                  </a:lnTo>
                  <a:lnTo>
                    <a:pt x="176530" y="1269"/>
                  </a:lnTo>
                  <a:lnTo>
                    <a:pt x="162560" y="5078"/>
                  </a:lnTo>
                  <a:lnTo>
                    <a:pt x="148590" y="10159"/>
                  </a:lnTo>
                  <a:lnTo>
                    <a:pt x="133350" y="15239"/>
                  </a:lnTo>
                  <a:lnTo>
                    <a:pt x="120650" y="22859"/>
                  </a:lnTo>
                  <a:lnTo>
                    <a:pt x="109220" y="30478"/>
                  </a:lnTo>
                  <a:lnTo>
                    <a:pt x="97790" y="39369"/>
                  </a:lnTo>
                  <a:lnTo>
                    <a:pt x="86360" y="50800"/>
                  </a:lnTo>
                  <a:lnTo>
                    <a:pt x="74930" y="62228"/>
                  </a:lnTo>
                  <a:lnTo>
                    <a:pt x="64770" y="74928"/>
                  </a:lnTo>
                  <a:lnTo>
                    <a:pt x="54610" y="87628"/>
                  </a:lnTo>
                  <a:lnTo>
                    <a:pt x="45720" y="101600"/>
                  </a:lnTo>
                  <a:lnTo>
                    <a:pt x="38100" y="114300"/>
                  </a:lnTo>
                  <a:lnTo>
                    <a:pt x="31750" y="128269"/>
                  </a:lnTo>
                  <a:lnTo>
                    <a:pt x="25400" y="142239"/>
                  </a:lnTo>
                  <a:lnTo>
                    <a:pt x="20320" y="156209"/>
                  </a:lnTo>
                  <a:lnTo>
                    <a:pt x="19050" y="168909"/>
                  </a:lnTo>
                  <a:lnTo>
                    <a:pt x="17780" y="180339"/>
                  </a:lnTo>
                  <a:lnTo>
                    <a:pt x="19050" y="193039"/>
                  </a:lnTo>
                  <a:lnTo>
                    <a:pt x="24130" y="203200"/>
                  </a:lnTo>
                  <a:lnTo>
                    <a:pt x="30480" y="214628"/>
                  </a:lnTo>
                  <a:lnTo>
                    <a:pt x="38100" y="226059"/>
                  </a:lnTo>
                  <a:lnTo>
                    <a:pt x="45720" y="233678"/>
                  </a:lnTo>
                  <a:lnTo>
                    <a:pt x="55880" y="240028"/>
                  </a:lnTo>
                  <a:lnTo>
                    <a:pt x="64770" y="246378"/>
                  </a:lnTo>
                  <a:lnTo>
                    <a:pt x="77470" y="251459"/>
                  </a:lnTo>
                  <a:lnTo>
                    <a:pt x="91440" y="255269"/>
                  </a:lnTo>
                  <a:lnTo>
                    <a:pt x="106680" y="260350"/>
                  </a:lnTo>
                  <a:lnTo>
                    <a:pt x="124460" y="261619"/>
                  </a:lnTo>
                  <a:lnTo>
                    <a:pt x="142240" y="261619"/>
                  </a:lnTo>
                  <a:lnTo>
                    <a:pt x="161290" y="260350"/>
                  </a:lnTo>
                  <a:lnTo>
                    <a:pt x="181610" y="257809"/>
                  </a:lnTo>
                  <a:lnTo>
                    <a:pt x="201930" y="255269"/>
                  </a:lnTo>
                  <a:lnTo>
                    <a:pt x="222250" y="252728"/>
                  </a:lnTo>
                  <a:lnTo>
                    <a:pt x="243840" y="248919"/>
                  </a:lnTo>
                  <a:lnTo>
                    <a:pt x="264160" y="243839"/>
                  </a:lnTo>
                  <a:lnTo>
                    <a:pt x="326390" y="226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7997190" y="23176230"/>
              <a:ext cx="130811" cy="400051"/>
            </a:xfrm>
            <a:custGeom>
              <a:avLst/>
              <a:gdLst/>
              <a:ahLst/>
              <a:cxnLst/>
              <a:rect l="0" t="0" r="0" b="0"/>
              <a:pathLst>
                <a:path w="130811" h="400051">
                  <a:moveTo>
                    <a:pt x="130810" y="0"/>
                  </a:moveTo>
                  <a:lnTo>
                    <a:pt x="107950" y="16509"/>
                  </a:lnTo>
                  <a:lnTo>
                    <a:pt x="99060" y="25400"/>
                  </a:lnTo>
                  <a:lnTo>
                    <a:pt x="91440" y="34290"/>
                  </a:lnTo>
                  <a:lnTo>
                    <a:pt x="83820" y="44450"/>
                  </a:lnTo>
                  <a:lnTo>
                    <a:pt x="76200" y="55881"/>
                  </a:lnTo>
                  <a:lnTo>
                    <a:pt x="68580" y="69850"/>
                  </a:lnTo>
                  <a:lnTo>
                    <a:pt x="60960" y="85090"/>
                  </a:lnTo>
                  <a:lnTo>
                    <a:pt x="53340" y="101600"/>
                  </a:lnTo>
                  <a:lnTo>
                    <a:pt x="39370" y="134620"/>
                  </a:lnTo>
                  <a:lnTo>
                    <a:pt x="34290" y="152400"/>
                  </a:lnTo>
                  <a:lnTo>
                    <a:pt x="29210" y="168909"/>
                  </a:lnTo>
                  <a:lnTo>
                    <a:pt x="24130" y="186690"/>
                  </a:lnTo>
                  <a:lnTo>
                    <a:pt x="16510" y="220981"/>
                  </a:lnTo>
                  <a:lnTo>
                    <a:pt x="1270" y="292100"/>
                  </a:lnTo>
                  <a:lnTo>
                    <a:pt x="0" y="309881"/>
                  </a:lnTo>
                  <a:lnTo>
                    <a:pt x="0" y="330200"/>
                  </a:lnTo>
                  <a:lnTo>
                    <a:pt x="1524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8096250" y="23144480"/>
              <a:ext cx="83821" cy="411482"/>
            </a:xfrm>
            <a:custGeom>
              <a:avLst/>
              <a:gdLst/>
              <a:ahLst/>
              <a:cxnLst/>
              <a:rect l="0" t="0" r="0" b="0"/>
              <a:pathLst>
                <a:path w="83821" h="411482">
                  <a:moveTo>
                    <a:pt x="83820" y="0"/>
                  </a:moveTo>
                  <a:lnTo>
                    <a:pt x="67310" y="16509"/>
                  </a:lnTo>
                  <a:lnTo>
                    <a:pt x="60960" y="25400"/>
                  </a:lnTo>
                  <a:lnTo>
                    <a:pt x="55880" y="34290"/>
                  </a:lnTo>
                  <a:lnTo>
                    <a:pt x="52070" y="44450"/>
                  </a:lnTo>
                  <a:lnTo>
                    <a:pt x="46990" y="55881"/>
                  </a:lnTo>
                  <a:lnTo>
                    <a:pt x="43180" y="67309"/>
                  </a:lnTo>
                  <a:lnTo>
                    <a:pt x="39370" y="80009"/>
                  </a:lnTo>
                  <a:lnTo>
                    <a:pt x="34290" y="93981"/>
                  </a:lnTo>
                  <a:lnTo>
                    <a:pt x="22860" y="125731"/>
                  </a:lnTo>
                  <a:lnTo>
                    <a:pt x="17780" y="142240"/>
                  </a:lnTo>
                  <a:lnTo>
                    <a:pt x="12700" y="160020"/>
                  </a:lnTo>
                  <a:lnTo>
                    <a:pt x="8890" y="176531"/>
                  </a:lnTo>
                  <a:lnTo>
                    <a:pt x="6350" y="194309"/>
                  </a:lnTo>
                  <a:lnTo>
                    <a:pt x="3810" y="210820"/>
                  </a:lnTo>
                  <a:lnTo>
                    <a:pt x="2540" y="228600"/>
                  </a:lnTo>
                  <a:lnTo>
                    <a:pt x="1270" y="246381"/>
                  </a:lnTo>
                  <a:lnTo>
                    <a:pt x="1270" y="280670"/>
                  </a:lnTo>
                  <a:lnTo>
                    <a:pt x="0" y="360681"/>
                  </a:lnTo>
                  <a:lnTo>
                    <a:pt x="10160" y="411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8249920" y="23280370"/>
              <a:ext cx="246381" cy="242570"/>
            </a:xfrm>
            <a:custGeom>
              <a:avLst/>
              <a:gdLst/>
              <a:ahLst/>
              <a:cxnLst/>
              <a:rect l="0" t="0" r="0" b="0"/>
              <a:pathLst>
                <a:path w="246381" h="242570">
                  <a:moveTo>
                    <a:pt x="194310" y="22860"/>
                  </a:moveTo>
                  <a:lnTo>
                    <a:pt x="194310" y="22860"/>
                  </a:lnTo>
                  <a:lnTo>
                    <a:pt x="182880" y="5080"/>
                  </a:lnTo>
                  <a:lnTo>
                    <a:pt x="176530" y="1269"/>
                  </a:lnTo>
                  <a:lnTo>
                    <a:pt x="167640" y="0"/>
                  </a:lnTo>
                  <a:lnTo>
                    <a:pt x="158750" y="1269"/>
                  </a:lnTo>
                  <a:lnTo>
                    <a:pt x="149860" y="2541"/>
                  </a:lnTo>
                  <a:lnTo>
                    <a:pt x="139700" y="3810"/>
                  </a:lnTo>
                  <a:lnTo>
                    <a:pt x="129540" y="6350"/>
                  </a:lnTo>
                  <a:lnTo>
                    <a:pt x="119380" y="11430"/>
                  </a:lnTo>
                  <a:lnTo>
                    <a:pt x="109220" y="19050"/>
                  </a:lnTo>
                  <a:lnTo>
                    <a:pt x="99060" y="26669"/>
                  </a:lnTo>
                  <a:lnTo>
                    <a:pt x="88900" y="35560"/>
                  </a:lnTo>
                  <a:lnTo>
                    <a:pt x="77470" y="45719"/>
                  </a:lnTo>
                  <a:lnTo>
                    <a:pt x="67310" y="55880"/>
                  </a:lnTo>
                  <a:lnTo>
                    <a:pt x="57150" y="66041"/>
                  </a:lnTo>
                  <a:lnTo>
                    <a:pt x="46990" y="78741"/>
                  </a:lnTo>
                  <a:lnTo>
                    <a:pt x="35560" y="91441"/>
                  </a:lnTo>
                  <a:lnTo>
                    <a:pt x="27940" y="104141"/>
                  </a:lnTo>
                  <a:lnTo>
                    <a:pt x="21590" y="118110"/>
                  </a:lnTo>
                  <a:lnTo>
                    <a:pt x="15240" y="132080"/>
                  </a:lnTo>
                  <a:lnTo>
                    <a:pt x="6350" y="156210"/>
                  </a:lnTo>
                  <a:lnTo>
                    <a:pt x="2540" y="167641"/>
                  </a:lnTo>
                  <a:lnTo>
                    <a:pt x="0" y="181610"/>
                  </a:lnTo>
                  <a:lnTo>
                    <a:pt x="1270" y="196850"/>
                  </a:lnTo>
                  <a:lnTo>
                    <a:pt x="2540" y="212091"/>
                  </a:lnTo>
                  <a:lnTo>
                    <a:pt x="6350" y="223519"/>
                  </a:lnTo>
                  <a:lnTo>
                    <a:pt x="12700" y="232410"/>
                  </a:lnTo>
                  <a:lnTo>
                    <a:pt x="20320" y="240030"/>
                  </a:lnTo>
                  <a:lnTo>
                    <a:pt x="30480" y="242569"/>
                  </a:lnTo>
                  <a:lnTo>
                    <a:pt x="41910" y="241300"/>
                  </a:lnTo>
                  <a:lnTo>
                    <a:pt x="53340" y="238760"/>
                  </a:lnTo>
                  <a:lnTo>
                    <a:pt x="64770" y="233680"/>
                  </a:lnTo>
                  <a:lnTo>
                    <a:pt x="76200" y="226060"/>
                  </a:lnTo>
                  <a:lnTo>
                    <a:pt x="87630" y="218441"/>
                  </a:lnTo>
                  <a:lnTo>
                    <a:pt x="97790" y="208280"/>
                  </a:lnTo>
                  <a:lnTo>
                    <a:pt x="106680" y="199391"/>
                  </a:lnTo>
                  <a:lnTo>
                    <a:pt x="114300" y="189230"/>
                  </a:lnTo>
                  <a:lnTo>
                    <a:pt x="121920" y="177800"/>
                  </a:lnTo>
                  <a:lnTo>
                    <a:pt x="129540" y="166369"/>
                  </a:lnTo>
                  <a:lnTo>
                    <a:pt x="137160" y="153669"/>
                  </a:lnTo>
                  <a:lnTo>
                    <a:pt x="151130" y="127000"/>
                  </a:lnTo>
                  <a:lnTo>
                    <a:pt x="158750" y="113030"/>
                  </a:lnTo>
                  <a:lnTo>
                    <a:pt x="165100" y="100330"/>
                  </a:lnTo>
                  <a:lnTo>
                    <a:pt x="170180" y="88900"/>
                  </a:lnTo>
                  <a:lnTo>
                    <a:pt x="173990" y="77469"/>
                  </a:lnTo>
                  <a:lnTo>
                    <a:pt x="172720" y="72391"/>
                  </a:lnTo>
                  <a:lnTo>
                    <a:pt x="166370" y="73660"/>
                  </a:lnTo>
                  <a:lnTo>
                    <a:pt x="158750" y="77469"/>
                  </a:lnTo>
                  <a:lnTo>
                    <a:pt x="151130" y="83819"/>
                  </a:lnTo>
                  <a:lnTo>
                    <a:pt x="146050" y="91441"/>
                  </a:lnTo>
                  <a:lnTo>
                    <a:pt x="140970" y="100330"/>
                  </a:lnTo>
                  <a:lnTo>
                    <a:pt x="137160" y="113030"/>
                  </a:lnTo>
                  <a:lnTo>
                    <a:pt x="134620" y="128269"/>
                  </a:lnTo>
                  <a:lnTo>
                    <a:pt x="133350" y="146050"/>
                  </a:lnTo>
                  <a:lnTo>
                    <a:pt x="134620" y="161291"/>
                  </a:lnTo>
                  <a:lnTo>
                    <a:pt x="138430" y="177800"/>
                  </a:lnTo>
                  <a:lnTo>
                    <a:pt x="142240" y="191769"/>
                  </a:lnTo>
                  <a:lnTo>
                    <a:pt x="151130" y="204469"/>
                  </a:lnTo>
                  <a:lnTo>
                    <a:pt x="160020" y="215900"/>
                  </a:lnTo>
                  <a:lnTo>
                    <a:pt x="171450" y="224791"/>
                  </a:lnTo>
                  <a:lnTo>
                    <a:pt x="185420" y="228600"/>
                  </a:lnTo>
                  <a:lnTo>
                    <a:pt x="199390" y="228600"/>
                  </a:lnTo>
                  <a:lnTo>
                    <a:pt x="24638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8535670" y="23299420"/>
              <a:ext cx="289561" cy="298451"/>
            </a:xfrm>
            <a:custGeom>
              <a:avLst/>
              <a:gdLst/>
              <a:ahLst/>
              <a:cxnLst/>
              <a:rect l="0" t="0" r="0" b="0"/>
              <a:pathLst>
                <a:path w="289561" h="298451">
                  <a:moveTo>
                    <a:pt x="97790" y="24130"/>
                  </a:moveTo>
                  <a:lnTo>
                    <a:pt x="86360" y="35560"/>
                  </a:lnTo>
                  <a:lnTo>
                    <a:pt x="81280" y="41910"/>
                  </a:lnTo>
                  <a:lnTo>
                    <a:pt x="74930" y="50800"/>
                  </a:lnTo>
                  <a:lnTo>
                    <a:pt x="62230" y="68580"/>
                  </a:lnTo>
                  <a:lnTo>
                    <a:pt x="48260" y="88900"/>
                  </a:lnTo>
                  <a:lnTo>
                    <a:pt x="41910" y="100330"/>
                  </a:lnTo>
                  <a:lnTo>
                    <a:pt x="34290" y="111760"/>
                  </a:lnTo>
                  <a:lnTo>
                    <a:pt x="27940" y="124460"/>
                  </a:lnTo>
                  <a:lnTo>
                    <a:pt x="21590" y="137160"/>
                  </a:lnTo>
                  <a:lnTo>
                    <a:pt x="16510" y="148591"/>
                  </a:lnTo>
                  <a:lnTo>
                    <a:pt x="11430" y="160019"/>
                  </a:lnTo>
                  <a:lnTo>
                    <a:pt x="7620" y="172719"/>
                  </a:lnTo>
                  <a:lnTo>
                    <a:pt x="3810" y="187960"/>
                  </a:lnTo>
                  <a:lnTo>
                    <a:pt x="0" y="203200"/>
                  </a:lnTo>
                  <a:lnTo>
                    <a:pt x="0" y="212091"/>
                  </a:lnTo>
                  <a:lnTo>
                    <a:pt x="2540" y="214630"/>
                  </a:lnTo>
                  <a:lnTo>
                    <a:pt x="6350" y="214630"/>
                  </a:lnTo>
                  <a:lnTo>
                    <a:pt x="10160" y="210819"/>
                  </a:lnTo>
                  <a:lnTo>
                    <a:pt x="12700" y="204469"/>
                  </a:lnTo>
                  <a:lnTo>
                    <a:pt x="16510" y="196850"/>
                  </a:lnTo>
                  <a:lnTo>
                    <a:pt x="22860" y="189230"/>
                  </a:lnTo>
                  <a:lnTo>
                    <a:pt x="30480" y="179069"/>
                  </a:lnTo>
                  <a:lnTo>
                    <a:pt x="38100" y="170180"/>
                  </a:lnTo>
                  <a:lnTo>
                    <a:pt x="48260" y="157480"/>
                  </a:lnTo>
                  <a:lnTo>
                    <a:pt x="57150" y="143510"/>
                  </a:lnTo>
                  <a:lnTo>
                    <a:pt x="67310" y="128269"/>
                  </a:lnTo>
                  <a:lnTo>
                    <a:pt x="77470" y="113030"/>
                  </a:lnTo>
                  <a:lnTo>
                    <a:pt x="97790" y="85091"/>
                  </a:lnTo>
                  <a:lnTo>
                    <a:pt x="109220" y="71119"/>
                  </a:lnTo>
                  <a:lnTo>
                    <a:pt x="121920" y="59691"/>
                  </a:lnTo>
                  <a:lnTo>
                    <a:pt x="134620" y="48260"/>
                  </a:lnTo>
                  <a:lnTo>
                    <a:pt x="147320" y="38100"/>
                  </a:lnTo>
                  <a:lnTo>
                    <a:pt x="158750" y="27941"/>
                  </a:lnTo>
                  <a:lnTo>
                    <a:pt x="170180" y="20319"/>
                  </a:lnTo>
                  <a:lnTo>
                    <a:pt x="180340" y="12700"/>
                  </a:lnTo>
                  <a:lnTo>
                    <a:pt x="191770" y="7619"/>
                  </a:lnTo>
                  <a:lnTo>
                    <a:pt x="201930" y="2541"/>
                  </a:lnTo>
                  <a:lnTo>
                    <a:pt x="214630" y="0"/>
                  </a:lnTo>
                  <a:lnTo>
                    <a:pt x="227330" y="0"/>
                  </a:lnTo>
                  <a:lnTo>
                    <a:pt x="240030" y="1269"/>
                  </a:lnTo>
                  <a:lnTo>
                    <a:pt x="251460" y="3810"/>
                  </a:lnTo>
                  <a:lnTo>
                    <a:pt x="260350" y="8891"/>
                  </a:lnTo>
                  <a:lnTo>
                    <a:pt x="269240" y="13969"/>
                  </a:lnTo>
                  <a:lnTo>
                    <a:pt x="276860" y="25400"/>
                  </a:lnTo>
                  <a:lnTo>
                    <a:pt x="281940" y="41910"/>
                  </a:lnTo>
                  <a:lnTo>
                    <a:pt x="287020" y="60960"/>
                  </a:lnTo>
                  <a:lnTo>
                    <a:pt x="289560" y="77469"/>
                  </a:lnTo>
                  <a:lnTo>
                    <a:pt x="289560" y="93980"/>
                  </a:lnTo>
                  <a:lnTo>
                    <a:pt x="289560" y="109219"/>
                  </a:lnTo>
                  <a:lnTo>
                    <a:pt x="288290" y="138430"/>
                  </a:lnTo>
                  <a:lnTo>
                    <a:pt x="287020" y="195580"/>
                  </a:lnTo>
                  <a:lnTo>
                    <a:pt x="285750" y="210819"/>
                  </a:lnTo>
                  <a:lnTo>
                    <a:pt x="284480" y="227330"/>
                  </a:lnTo>
                  <a:lnTo>
                    <a:pt x="27686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5" name="Group 774"/>
          <p:cNvGrpSpPr/>
          <p:nvPr/>
        </p:nvGrpSpPr>
        <p:grpSpPr>
          <a:xfrm>
            <a:off x="3587262" y="1856979"/>
            <a:ext cx="476739" cy="810892"/>
            <a:chOff x="3587262" y="1856979"/>
            <a:chExt cx="476739" cy="810892"/>
          </a:xfrm>
        </p:grpSpPr>
        <p:sp>
          <p:nvSpPr>
            <p:cNvPr id="772" name="Freeform 771"/>
            <p:cNvSpPr/>
            <p:nvPr/>
          </p:nvSpPr>
          <p:spPr>
            <a:xfrm>
              <a:off x="3587262" y="1872143"/>
              <a:ext cx="476739" cy="387051"/>
            </a:xfrm>
            <a:custGeom>
              <a:avLst/>
              <a:gdLst/>
              <a:ahLst/>
              <a:cxnLst/>
              <a:rect l="0" t="0" r="0" b="0"/>
              <a:pathLst>
                <a:path w="476739" h="387051">
                  <a:moveTo>
                    <a:pt x="318811" y="19367"/>
                  </a:moveTo>
                  <a:lnTo>
                    <a:pt x="307632" y="2600"/>
                  </a:lnTo>
                  <a:lnTo>
                    <a:pt x="299660" y="0"/>
                  </a:lnTo>
                  <a:lnTo>
                    <a:pt x="256363" y="9519"/>
                  </a:lnTo>
                  <a:lnTo>
                    <a:pt x="234904" y="18500"/>
                  </a:lnTo>
                  <a:lnTo>
                    <a:pt x="176393" y="68343"/>
                  </a:lnTo>
                  <a:lnTo>
                    <a:pt x="120706" y="121805"/>
                  </a:lnTo>
                  <a:lnTo>
                    <a:pt x="60833" y="177426"/>
                  </a:lnTo>
                  <a:lnTo>
                    <a:pt x="13221" y="239097"/>
                  </a:lnTo>
                  <a:lnTo>
                    <a:pt x="2448" y="260914"/>
                  </a:lnTo>
                  <a:lnTo>
                    <a:pt x="0" y="282309"/>
                  </a:lnTo>
                  <a:lnTo>
                    <a:pt x="3982" y="302347"/>
                  </a:lnTo>
                  <a:lnTo>
                    <a:pt x="13550" y="319051"/>
                  </a:lnTo>
                  <a:lnTo>
                    <a:pt x="37680" y="341609"/>
                  </a:lnTo>
                  <a:lnTo>
                    <a:pt x="72646" y="363111"/>
                  </a:lnTo>
                  <a:lnTo>
                    <a:pt x="134788" y="375696"/>
                  </a:lnTo>
                  <a:lnTo>
                    <a:pt x="184867" y="383739"/>
                  </a:lnTo>
                  <a:lnTo>
                    <a:pt x="247423" y="387050"/>
                  </a:lnTo>
                  <a:lnTo>
                    <a:pt x="310169" y="382115"/>
                  </a:lnTo>
                  <a:lnTo>
                    <a:pt x="364603" y="373163"/>
                  </a:lnTo>
                  <a:lnTo>
                    <a:pt x="420663" y="359658"/>
                  </a:lnTo>
                  <a:lnTo>
                    <a:pt x="459293" y="345725"/>
                  </a:lnTo>
                  <a:lnTo>
                    <a:pt x="476738" y="3352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3664182" y="1856979"/>
              <a:ext cx="257611" cy="341011"/>
            </a:xfrm>
            <a:custGeom>
              <a:avLst/>
              <a:gdLst/>
              <a:ahLst/>
              <a:cxnLst/>
              <a:rect l="0" t="0" r="0" b="0"/>
              <a:pathLst>
                <a:path w="257611" h="341011">
                  <a:moveTo>
                    <a:pt x="41849" y="245101"/>
                  </a:moveTo>
                  <a:lnTo>
                    <a:pt x="19492" y="228334"/>
                  </a:lnTo>
                  <a:lnTo>
                    <a:pt x="5397" y="207623"/>
                  </a:lnTo>
                  <a:lnTo>
                    <a:pt x="0" y="195550"/>
                  </a:lnTo>
                  <a:lnTo>
                    <a:pt x="243" y="160297"/>
                  </a:lnTo>
                  <a:lnTo>
                    <a:pt x="10489" y="122013"/>
                  </a:lnTo>
                  <a:lnTo>
                    <a:pt x="42566" y="80729"/>
                  </a:lnTo>
                  <a:lnTo>
                    <a:pt x="82876" y="47440"/>
                  </a:lnTo>
                  <a:lnTo>
                    <a:pt x="145186" y="17757"/>
                  </a:lnTo>
                  <a:lnTo>
                    <a:pt x="197312" y="282"/>
                  </a:lnTo>
                  <a:lnTo>
                    <a:pt x="207492" y="0"/>
                  </a:lnTo>
                  <a:lnTo>
                    <a:pt x="225043" y="5926"/>
                  </a:lnTo>
                  <a:lnTo>
                    <a:pt x="227149" y="15461"/>
                  </a:lnTo>
                  <a:lnTo>
                    <a:pt x="213346" y="62416"/>
                  </a:lnTo>
                  <a:lnTo>
                    <a:pt x="185860" y="120782"/>
                  </a:lnTo>
                  <a:lnTo>
                    <a:pt x="148600" y="182530"/>
                  </a:lnTo>
                  <a:lnTo>
                    <a:pt x="107924" y="244109"/>
                  </a:lnTo>
                  <a:lnTo>
                    <a:pt x="67406" y="298750"/>
                  </a:lnTo>
                  <a:lnTo>
                    <a:pt x="43849" y="330166"/>
                  </a:lnTo>
                  <a:lnTo>
                    <a:pt x="43183" y="338076"/>
                  </a:lnTo>
                  <a:lnTo>
                    <a:pt x="49757" y="341010"/>
                  </a:lnTo>
                  <a:lnTo>
                    <a:pt x="73440" y="338030"/>
                  </a:lnTo>
                  <a:lnTo>
                    <a:pt x="126771" y="317053"/>
                  </a:lnTo>
                  <a:lnTo>
                    <a:pt x="182366" y="290380"/>
                  </a:lnTo>
                  <a:lnTo>
                    <a:pt x="240984" y="258704"/>
                  </a:lnTo>
                  <a:lnTo>
                    <a:pt x="251815" y="254170"/>
                  </a:lnTo>
                  <a:lnTo>
                    <a:pt x="256696" y="253487"/>
                  </a:lnTo>
                  <a:lnTo>
                    <a:pt x="257610" y="255371"/>
                  </a:lnTo>
                  <a:lnTo>
                    <a:pt x="255879" y="258967"/>
                  </a:lnTo>
                  <a:lnTo>
                    <a:pt x="231362" y="276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3590218" y="2386350"/>
              <a:ext cx="224401" cy="281521"/>
            </a:xfrm>
            <a:custGeom>
              <a:avLst/>
              <a:gdLst/>
              <a:ahLst/>
              <a:cxnLst/>
              <a:rect l="0" t="0" r="0" b="0"/>
              <a:pathLst>
                <a:path w="224401" h="281521">
                  <a:moveTo>
                    <a:pt x="0" y="0"/>
                  </a:moveTo>
                  <a:lnTo>
                    <a:pt x="14654" y="60730"/>
                  </a:lnTo>
                  <a:lnTo>
                    <a:pt x="19160" y="107031"/>
                  </a:lnTo>
                  <a:lnTo>
                    <a:pt x="20495" y="167153"/>
                  </a:lnTo>
                  <a:lnTo>
                    <a:pt x="15301" y="225652"/>
                  </a:lnTo>
                  <a:lnTo>
                    <a:pt x="18889" y="255877"/>
                  </a:lnTo>
                  <a:lnTo>
                    <a:pt x="23121" y="268851"/>
                  </a:lnTo>
                  <a:lnTo>
                    <a:pt x="29452" y="276330"/>
                  </a:lnTo>
                  <a:lnTo>
                    <a:pt x="37182" y="280146"/>
                  </a:lnTo>
                  <a:lnTo>
                    <a:pt x="45845" y="281520"/>
                  </a:lnTo>
                  <a:lnTo>
                    <a:pt x="53960" y="280097"/>
                  </a:lnTo>
                  <a:lnTo>
                    <a:pt x="69216" y="272276"/>
                  </a:lnTo>
                  <a:lnTo>
                    <a:pt x="98073" y="247022"/>
                  </a:lnTo>
                  <a:lnTo>
                    <a:pt x="140363" y="187846"/>
                  </a:lnTo>
                  <a:lnTo>
                    <a:pt x="181062" y="127740"/>
                  </a:lnTo>
                  <a:lnTo>
                    <a:pt x="208995" y="73883"/>
                  </a:lnTo>
                  <a:lnTo>
                    <a:pt x="224296" y="31622"/>
                  </a:lnTo>
                  <a:lnTo>
                    <a:pt x="224400" y="23421"/>
                  </a:lnTo>
                  <a:lnTo>
                    <a:pt x="222130" y="1678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5822259" y="2264947"/>
            <a:ext cx="336913" cy="532015"/>
            <a:chOff x="5822259" y="2264947"/>
            <a:chExt cx="336913" cy="532015"/>
          </a:xfrm>
        </p:grpSpPr>
        <p:sp>
          <p:nvSpPr>
            <p:cNvPr id="776" name="Freeform 775"/>
            <p:cNvSpPr/>
            <p:nvPr/>
          </p:nvSpPr>
          <p:spPr>
            <a:xfrm>
              <a:off x="5822259" y="2447278"/>
              <a:ext cx="137856" cy="349684"/>
            </a:xfrm>
            <a:custGeom>
              <a:avLst/>
              <a:gdLst/>
              <a:ahLst/>
              <a:cxnLst/>
              <a:rect l="0" t="0" r="0" b="0"/>
              <a:pathLst>
                <a:path w="137856" h="349684">
                  <a:moveTo>
                    <a:pt x="0" y="349683"/>
                  </a:moveTo>
                  <a:lnTo>
                    <a:pt x="19128" y="286256"/>
                  </a:lnTo>
                  <a:lnTo>
                    <a:pt x="49364" y="223319"/>
                  </a:lnTo>
                  <a:lnTo>
                    <a:pt x="81212" y="165107"/>
                  </a:lnTo>
                  <a:lnTo>
                    <a:pt x="112759" y="108178"/>
                  </a:lnTo>
                  <a:lnTo>
                    <a:pt x="137855" y="47735"/>
                  </a:lnTo>
                  <a:lnTo>
                    <a:pt x="137032" y="0"/>
                  </a:lnTo>
                  <a:lnTo>
                    <a:pt x="136871" y="2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5852416" y="2528427"/>
              <a:ext cx="222528" cy="216555"/>
            </a:xfrm>
            <a:custGeom>
              <a:avLst/>
              <a:gdLst/>
              <a:ahLst/>
              <a:cxnLst/>
              <a:rect l="0" t="0" r="0" b="0"/>
              <a:pathLst>
                <a:path w="222528" h="216555">
                  <a:moveTo>
                    <a:pt x="138299" y="26379"/>
                  </a:moveTo>
                  <a:lnTo>
                    <a:pt x="114252" y="35954"/>
                  </a:lnTo>
                  <a:lnTo>
                    <a:pt x="78706" y="65782"/>
                  </a:lnTo>
                  <a:lnTo>
                    <a:pt x="36530" y="127411"/>
                  </a:lnTo>
                  <a:lnTo>
                    <a:pt x="4549" y="183746"/>
                  </a:lnTo>
                  <a:lnTo>
                    <a:pt x="0" y="194461"/>
                  </a:lnTo>
                  <a:lnTo>
                    <a:pt x="1646" y="202775"/>
                  </a:lnTo>
                  <a:lnTo>
                    <a:pt x="7423" y="209487"/>
                  </a:lnTo>
                  <a:lnTo>
                    <a:pt x="15953" y="215131"/>
                  </a:lnTo>
                  <a:lnTo>
                    <a:pt x="26320" y="216554"/>
                  </a:lnTo>
                  <a:lnTo>
                    <a:pt x="50316" y="211897"/>
                  </a:lnTo>
                  <a:lnTo>
                    <a:pt x="78955" y="196121"/>
                  </a:lnTo>
                  <a:lnTo>
                    <a:pt x="125156" y="151504"/>
                  </a:lnTo>
                  <a:lnTo>
                    <a:pt x="177989" y="89443"/>
                  </a:lnTo>
                  <a:lnTo>
                    <a:pt x="208010" y="41825"/>
                  </a:lnTo>
                  <a:lnTo>
                    <a:pt x="210510" y="30827"/>
                  </a:lnTo>
                  <a:lnTo>
                    <a:pt x="209836" y="21156"/>
                  </a:lnTo>
                  <a:lnTo>
                    <a:pt x="207047" y="12368"/>
                  </a:lnTo>
                  <a:lnTo>
                    <a:pt x="200509" y="6510"/>
                  </a:lnTo>
                  <a:lnTo>
                    <a:pt x="180766" y="0"/>
                  </a:lnTo>
                  <a:lnTo>
                    <a:pt x="148932" y="1925"/>
                  </a:lnTo>
                  <a:lnTo>
                    <a:pt x="106095" y="21083"/>
                  </a:lnTo>
                  <a:lnTo>
                    <a:pt x="85772" y="39233"/>
                  </a:lnTo>
                  <a:lnTo>
                    <a:pt x="72840" y="60168"/>
                  </a:lnTo>
                  <a:lnTo>
                    <a:pt x="63193" y="85070"/>
                  </a:lnTo>
                  <a:lnTo>
                    <a:pt x="64365" y="108616"/>
                  </a:lnTo>
                  <a:lnTo>
                    <a:pt x="67952" y="119808"/>
                  </a:lnTo>
                  <a:lnTo>
                    <a:pt x="76194" y="127269"/>
                  </a:lnTo>
                  <a:lnTo>
                    <a:pt x="100948" y="135560"/>
                  </a:lnTo>
                  <a:lnTo>
                    <a:pt x="142180" y="134638"/>
                  </a:lnTo>
                  <a:lnTo>
                    <a:pt x="178443" y="126956"/>
                  </a:lnTo>
                  <a:lnTo>
                    <a:pt x="211415" y="106092"/>
                  </a:lnTo>
                  <a:lnTo>
                    <a:pt x="217459" y="95899"/>
                  </a:lnTo>
                  <a:lnTo>
                    <a:pt x="222527" y="474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5953057" y="2264947"/>
              <a:ext cx="206115" cy="174046"/>
            </a:xfrm>
            <a:custGeom>
              <a:avLst/>
              <a:gdLst/>
              <a:ahLst/>
              <a:cxnLst/>
              <a:rect l="0" t="0" r="0" b="0"/>
              <a:pathLst>
                <a:path w="206115" h="174046">
                  <a:moveTo>
                    <a:pt x="142943" y="5589"/>
                  </a:moveTo>
                  <a:lnTo>
                    <a:pt x="126176" y="0"/>
                  </a:lnTo>
                  <a:lnTo>
                    <a:pt x="108585" y="376"/>
                  </a:lnTo>
                  <a:lnTo>
                    <a:pt x="75831" y="10284"/>
                  </a:lnTo>
                  <a:lnTo>
                    <a:pt x="42729" y="28037"/>
                  </a:lnTo>
                  <a:lnTo>
                    <a:pt x="18104" y="51235"/>
                  </a:lnTo>
                  <a:lnTo>
                    <a:pt x="10584" y="60586"/>
                  </a:lnTo>
                  <a:lnTo>
                    <a:pt x="2228" y="83455"/>
                  </a:lnTo>
                  <a:lnTo>
                    <a:pt x="0" y="96104"/>
                  </a:lnTo>
                  <a:lnTo>
                    <a:pt x="2024" y="106877"/>
                  </a:lnTo>
                  <a:lnTo>
                    <a:pt x="13632" y="125085"/>
                  </a:lnTo>
                  <a:lnTo>
                    <a:pt x="39898" y="148490"/>
                  </a:lnTo>
                  <a:lnTo>
                    <a:pt x="75496" y="164654"/>
                  </a:lnTo>
                  <a:lnTo>
                    <a:pt x="115680" y="171262"/>
                  </a:lnTo>
                  <a:lnTo>
                    <a:pt x="162774" y="165090"/>
                  </a:lnTo>
                  <a:lnTo>
                    <a:pt x="184513" y="159147"/>
                  </a:lnTo>
                  <a:lnTo>
                    <a:pt x="191713" y="159434"/>
                  </a:lnTo>
                  <a:lnTo>
                    <a:pt x="196513" y="161965"/>
                  </a:lnTo>
                  <a:lnTo>
                    <a:pt x="206114" y="174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333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600" y="558800"/>
            <a:ext cx="78232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HW</a:t>
            </a:r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 - 11.3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205529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123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 - 36</vt:lpstr>
      <vt:lpstr>Calibri</vt:lpstr>
      <vt:lpstr>Arial - 36</vt:lpstr>
      <vt:lpstr>Comic Sans MS - 35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2013-02-07T17:56:04Z</dcterms:created>
  <dcterms:modified xsi:type="dcterms:W3CDTF">2013-02-07T17:56:13Z</dcterms:modified>
</cp:coreProperties>
</file>