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0160000" cy="12395200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50549"/>
            <a:ext cx="8636000" cy="265693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7023947"/>
            <a:ext cx="7112000" cy="31676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3FF4-A92F-4EFB-9490-81D27618C415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EE19B-93C0-4574-BA5C-A00BB3003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3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3FF4-A92F-4EFB-9490-81D27618C415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EE19B-93C0-4574-BA5C-A00BB3003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14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496385"/>
            <a:ext cx="2286000" cy="1057609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96385"/>
            <a:ext cx="6688667" cy="105760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3FF4-A92F-4EFB-9490-81D27618C415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EE19B-93C0-4574-BA5C-A00BB3003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17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3FF4-A92F-4EFB-9490-81D27618C415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EE19B-93C0-4574-BA5C-A00BB3003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0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7965067"/>
            <a:ext cx="8636000" cy="246182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5253616"/>
            <a:ext cx="8636000" cy="27114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3FF4-A92F-4EFB-9490-81D27618C415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EE19B-93C0-4574-BA5C-A00BB3003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52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2892216"/>
            <a:ext cx="4487333" cy="81802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2892216"/>
            <a:ext cx="4487333" cy="81802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3FF4-A92F-4EFB-9490-81D27618C415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EE19B-93C0-4574-BA5C-A00BB3003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42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774574"/>
            <a:ext cx="4489098" cy="11563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3930885"/>
            <a:ext cx="4489098" cy="71415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2774574"/>
            <a:ext cx="4490861" cy="11563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3930885"/>
            <a:ext cx="4490861" cy="71415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3FF4-A92F-4EFB-9490-81D27618C415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EE19B-93C0-4574-BA5C-A00BB3003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37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3FF4-A92F-4EFB-9490-81D27618C415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EE19B-93C0-4574-BA5C-A00BB3003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32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3FF4-A92F-4EFB-9490-81D27618C415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EE19B-93C0-4574-BA5C-A00BB3003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65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93512"/>
            <a:ext cx="3342570" cy="2100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493515"/>
            <a:ext cx="5679722" cy="105789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593813"/>
            <a:ext cx="3342570" cy="8478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3FF4-A92F-4EFB-9490-81D27618C415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EE19B-93C0-4574-BA5C-A00BB3003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155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8676640"/>
            <a:ext cx="6096000" cy="102432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1107534"/>
            <a:ext cx="6096000" cy="74371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9700966"/>
            <a:ext cx="6096000" cy="14547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3FF4-A92F-4EFB-9490-81D27618C415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EE19B-93C0-4574-BA5C-A00BB3003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74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496383"/>
            <a:ext cx="9144000" cy="2065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892216"/>
            <a:ext cx="9144000" cy="818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11488517"/>
            <a:ext cx="2370667" cy="659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C3FF4-A92F-4EFB-9490-81D27618C415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11488517"/>
            <a:ext cx="3217333" cy="659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11488517"/>
            <a:ext cx="2370667" cy="659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EE19B-93C0-4574-BA5C-A00BB3003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7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story.com/shows/america-the-story-of-us/videos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7600" y="800100"/>
            <a:ext cx="2870200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Objectives:</a:t>
            </a:r>
          </a:p>
          <a:p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2362200"/>
            <a:ext cx="10160000" cy="59436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929005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3600" y="1803400"/>
            <a:ext cx="47752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Closure - Start HW</a:t>
            </a:r>
            <a:endParaRPr lang="en-US" sz="2700">
              <a:solidFill>
                <a:srgbClr val="0000FF"/>
              </a:solidFill>
              <a:latin typeface="Comic Sans MS - 36"/>
            </a:endParaRPr>
          </a:p>
        </p:txBody>
      </p:sp>
    </p:spTree>
    <p:extLst>
      <p:ext uri="{BB962C8B-B14F-4D97-AF65-F5344CB8AC3E}">
        <p14:creationId xmlns:p14="http://schemas.microsoft.com/office/powerpoint/2010/main" val="1337542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7962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8500" y="749300"/>
            <a:ext cx="28194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Bellringer:</a:t>
            </a:r>
            <a:endParaRPr lang="en-US" sz="2700">
              <a:solidFill>
                <a:srgbClr val="0000FF"/>
              </a:solidFill>
              <a:latin typeface="Comic Sans MS - 3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0900" y="1727200"/>
            <a:ext cx="81534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What was the Missouri Compromise?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</p:spTree>
    <p:extLst>
      <p:ext uri="{BB962C8B-B14F-4D97-AF65-F5344CB8AC3E}">
        <p14:creationId xmlns:p14="http://schemas.microsoft.com/office/powerpoint/2010/main" val="2380139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900" y="139700"/>
            <a:ext cx="58166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Compare and Share HW:</a:t>
            </a:r>
            <a:endParaRPr lang="en-US" sz="2700">
              <a:solidFill>
                <a:srgbClr val="0000FF"/>
              </a:solidFill>
              <a:latin typeface="Comic Sans MS - 3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2300" y="1130300"/>
            <a:ext cx="9271000" cy="147732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 smtClean="0"/>
          </a:p>
          <a:p>
            <a:r>
              <a:rPr lang="en-US" smtClean="0"/>
              <a:t>1. How did the Fugitive Slave Act affect public  opinion in the North?</a:t>
            </a:r>
          </a:p>
          <a:p>
            <a:r>
              <a:rPr lang="en-US" smtClean="0"/>
              <a:t>2. What were John C. Calhoun’s beliefs  regarding federal supremacy and slavery?</a:t>
            </a:r>
          </a:p>
          <a:p>
            <a:r>
              <a:rPr lang="en-US" smtClean="0"/>
              <a:t>3. What impact did the Second Great Awakening  have on American history?</a:t>
            </a:r>
          </a:p>
          <a:p>
            <a:r>
              <a:rPr lang="en-US" smtClean="0"/>
              <a:t>4. What are the rights guaranteed in the 10th amendment?</a:t>
            </a:r>
            <a:endParaRPr lang="en-US" sz="2700" baseline="70000">
              <a:solidFill>
                <a:srgbClr val="000000"/>
              </a:solidFill>
              <a:latin typeface="Times New Roman - 36"/>
            </a:endParaRPr>
          </a:p>
        </p:txBody>
      </p:sp>
    </p:spTree>
    <p:extLst>
      <p:ext uri="{BB962C8B-B14F-4D97-AF65-F5344CB8AC3E}">
        <p14:creationId xmlns:p14="http://schemas.microsoft.com/office/powerpoint/2010/main" val="2022204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82600"/>
            <a:ext cx="8483600" cy="632480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Road to War</a:t>
            </a:r>
          </a:p>
          <a:p>
            <a:endParaRPr lang="en-US" sz="2700" smtClean="0">
              <a:solidFill>
                <a:srgbClr val="0000FF"/>
              </a:solidFill>
              <a:latin typeface="Comic Sans MS - 36"/>
            </a:endParaRPr>
          </a:p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6.  Dred Scott Decision (1857)</a:t>
            </a:r>
          </a:p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 a.  Dred Scott - slave</a:t>
            </a:r>
          </a:p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 b.  owner  = Emerson - army surgeon  went to the free state of Illinois and  free territory of Wisconsin</a:t>
            </a:r>
          </a:p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 c.   Scott sued for freedom based  on residency in free state</a:t>
            </a:r>
          </a:p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 d.  Chief Justice Taney's decision</a:t>
            </a:r>
          </a:p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 1.)  Scott not a citizen therefore  could not bring case to court</a:t>
            </a:r>
          </a:p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 2.)  Claim had no merit - Missouri </a:t>
            </a:r>
          </a:p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Compromise unconstitutional based on  5th Amendment - forbids Congress to  deny property without due process of  law.... slaves = property</a:t>
            </a:r>
            <a:endParaRPr lang="en-US" sz="2700">
              <a:solidFill>
                <a:srgbClr val="0000FF"/>
              </a:solidFill>
              <a:latin typeface="Comic Sans MS - 36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937658" y="1254077"/>
            <a:ext cx="2273033" cy="519169"/>
            <a:chOff x="3937658" y="1254077"/>
            <a:chExt cx="2273033" cy="519169"/>
          </a:xfrm>
        </p:grpSpPr>
        <p:sp>
          <p:nvSpPr>
            <p:cNvPr id="3" name="Freeform 2"/>
            <p:cNvSpPr/>
            <p:nvPr/>
          </p:nvSpPr>
          <p:spPr>
            <a:xfrm>
              <a:off x="3937658" y="1442404"/>
              <a:ext cx="284271" cy="330842"/>
            </a:xfrm>
            <a:custGeom>
              <a:avLst/>
              <a:gdLst/>
              <a:ahLst/>
              <a:cxnLst/>
              <a:rect l="0" t="0" r="0" b="0"/>
              <a:pathLst>
                <a:path w="284271" h="330842">
                  <a:moveTo>
                    <a:pt x="0" y="73700"/>
                  </a:moveTo>
                  <a:lnTo>
                    <a:pt x="20243" y="132317"/>
                  </a:lnTo>
                  <a:lnTo>
                    <a:pt x="41545" y="192033"/>
                  </a:lnTo>
                  <a:lnTo>
                    <a:pt x="59587" y="251629"/>
                  </a:lnTo>
                  <a:lnTo>
                    <a:pt x="71338" y="282787"/>
                  </a:lnTo>
                  <a:lnTo>
                    <a:pt x="102389" y="327806"/>
                  </a:lnTo>
                  <a:lnTo>
                    <a:pt x="109204" y="330841"/>
                  </a:lnTo>
                  <a:lnTo>
                    <a:pt x="116086" y="329355"/>
                  </a:lnTo>
                  <a:lnTo>
                    <a:pt x="123015" y="324855"/>
                  </a:lnTo>
                  <a:lnTo>
                    <a:pt x="133832" y="310497"/>
                  </a:lnTo>
                  <a:lnTo>
                    <a:pt x="157661" y="249094"/>
                  </a:lnTo>
                  <a:lnTo>
                    <a:pt x="171913" y="195823"/>
                  </a:lnTo>
                  <a:lnTo>
                    <a:pt x="193229" y="141410"/>
                  </a:lnTo>
                  <a:lnTo>
                    <a:pt x="219234" y="84826"/>
                  </a:lnTo>
                  <a:lnTo>
                    <a:pt x="259847" y="26699"/>
                  </a:lnTo>
                  <a:lnTo>
                    <a:pt x="28427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4400912" y="1254077"/>
              <a:ext cx="284270" cy="460153"/>
            </a:xfrm>
            <a:custGeom>
              <a:avLst/>
              <a:gdLst/>
              <a:ahLst/>
              <a:cxnLst/>
              <a:rect l="0" t="0" r="0" b="0"/>
              <a:pathLst>
                <a:path w="284270" h="460153">
                  <a:moveTo>
                    <a:pt x="284269" y="61985"/>
                  </a:moveTo>
                  <a:lnTo>
                    <a:pt x="284269" y="39628"/>
                  </a:lnTo>
                  <a:lnTo>
                    <a:pt x="274911" y="19294"/>
                  </a:lnTo>
                  <a:lnTo>
                    <a:pt x="267502" y="8958"/>
                  </a:lnTo>
                  <a:lnTo>
                    <a:pt x="255544" y="3237"/>
                  </a:lnTo>
                  <a:lnTo>
                    <a:pt x="223539" y="0"/>
                  </a:lnTo>
                  <a:lnTo>
                    <a:pt x="195277" y="5580"/>
                  </a:lnTo>
                  <a:lnTo>
                    <a:pt x="148537" y="28227"/>
                  </a:lnTo>
                  <a:lnTo>
                    <a:pt x="91725" y="86824"/>
                  </a:lnTo>
                  <a:lnTo>
                    <a:pt x="77421" y="105780"/>
                  </a:lnTo>
                  <a:lnTo>
                    <a:pt x="69505" y="132142"/>
                  </a:lnTo>
                  <a:lnTo>
                    <a:pt x="68326" y="161016"/>
                  </a:lnTo>
                  <a:lnTo>
                    <a:pt x="87261" y="219089"/>
                  </a:lnTo>
                  <a:lnTo>
                    <a:pt x="100784" y="237484"/>
                  </a:lnTo>
                  <a:lnTo>
                    <a:pt x="159744" y="295488"/>
                  </a:lnTo>
                  <a:lnTo>
                    <a:pt x="215669" y="347883"/>
                  </a:lnTo>
                  <a:lnTo>
                    <a:pt x="257645" y="399111"/>
                  </a:lnTo>
                  <a:lnTo>
                    <a:pt x="263010" y="409569"/>
                  </a:lnTo>
                  <a:lnTo>
                    <a:pt x="264248" y="418880"/>
                  </a:lnTo>
                  <a:lnTo>
                    <a:pt x="259383" y="435464"/>
                  </a:lnTo>
                  <a:lnTo>
                    <a:pt x="240064" y="447514"/>
                  </a:lnTo>
                  <a:lnTo>
                    <a:pt x="210810" y="455600"/>
                  </a:lnTo>
                  <a:lnTo>
                    <a:pt x="157219" y="460152"/>
                  </a:lnTo>
                  <a:lnTo>
                    <a:pt x="99123" y="458570"/>
                  </a:lnTo>
                  <a:lnTo>
                    <a:pt x="53505" y="447339"/>
                  </a:lnTo>
                  <a:lnTo>
                    <a:pt x="31969" y="431345"/>
                  </a:lnTo>
                  <a:lnTo>
                    <a:pt x="21313" y="420529"/>
                  </a:lnTo>
                  <a:lnTo>
                    <a:pt x="9472" y="396033"/>
                  </a:lnTo>
                  <a:lnTo>
                    <a:pt x="0" y="35678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4752222" y="1485670"/>
              <a:ext cx="269872" cy="262062"/>
            </a:xfrm>
            <a:custGeom>
              <a:avLst/>
              <a:gdLst/>
              <a:ahLst/>
              <a:cxnLst/>
              <a:rect l="0" t="0" r="0" b="0"/>
              <a:pathLst>
                <a:path w="269872" h="262062">
                  <a:moveTo>
                    <a:pt x="154058" y="51491"/>
                  </a:moveTo>
                  <a:lnTo>
                    <a:pt x="154058" y="23545"/>
                  </a:lnTo>
                  <a:lnTo>
                    <a:pt x="149379" y="14143"/>
                  </a:lnTo>
                  <a:lnTo>
                    <a:pt x="131701" y="576"/>
                  </a:lnTo>
                  <a:lnTo>
                    <a:pt x="121606" y="0"/>
                  </a:lnTo>
                  <a:lnTo>
                    <a:pt x="101031" y="8719"/>
                  </a:lnTo>
                  <a:lnTo>
                    <a:pt x="39586" y="65890"/>
                  </a:lnTo>
                  <a:lnTo>
                    <a:pt x="9190" y="126350"/>
                  </a:lnTo>
                  <a:lnTo>
                    <a:pt x="0" y="175707"/>
                  </a:lnTo>
                  <a:lnTo>
                    <a:pt x="2866" y="216197"/>
                  </a:lnTo>
                  <a:lnTo>
                    <a:pt x="11212" y="236218"/>
                  </a:lnTo>
                  <a:lnTo>
                    <a:pt x="16714" y="244832"/>
                  </a:lnTo>
                  <a:lnTo>
                    <a:pt x="25060" y="250575"/>
                  </a:lnTo>
                  <a:lnTo>
                    <a:pt x="46813" y="256956"/>
                  </a:lnTo>
                  <a:lnTo>
                    <a:pt x="56825" y="256318"/>
                  </a:lnTo>
                  <a:lnTo>
                    <a:pt x="74189" y="249370"/>
                  </a:lnTo>
                  <a:lnTo>
                    <a:pt x="102707" y="221126"/>
                  </a:lnTo>
                  <a:lnTo>
                    <a:pt x="134442" y="167459"/>
                  </a:lnTo>
                  <a:lnTo>
                    <a:pt x="161361" y="114043"/>
                  </a:lnTo>
                  <a:lnTo>
                    <a:pt x="171040" y="64305"/>
                  </a:lnTo>
                  <a:lnTo>
                    <a:pt x="168318" y="23702"/>
                  </a:lnTo>
                  <a:lnTo>
                    <a:pt x="165905" y="21267"/>
                  </a:lnTo>
                  <a:lnTo>
                    <a:pt x="163126" y="25492"/>
                  </a:lnTo>
                  <a:lnTo>
                    <a:pt x="160103" y="34158"/>
                  </a:lnTo>
                  <a:lnTo>
                    <a:pt x="161439" y="74301"/>
                  </a:lnTo>
                  <a:lnTo>
                    <a:pt x="175624" y="137683"/>
                  </a:lnTo>
                  <a:lnTo>
                    <a:pt x="188914" y="175295"/>
                  </a:lnTo>
                  <a:lnTo>
                    <a:pt x="221169" y="236207"/>
                  </a:lnTo>
                  <a:lnTo>
                    <a:pt x="234968" y="254859"/>
                  </a:lnTo>
                  <a:lnTo>
                    <a:pt x="241923" y="259599"/>
                  </a:lnTo>
                  <a:lnTo>
                    <a:pt x="248900" y="261590"/>
                  </a:lnTo>
                  <a:lnTo>
                    <a:pt x="269871" y="26206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5050644" y="1498869"/>
              <a:ext cx="193191" cy="227806"/>
            </a:xfrm>
            <a:custGeom>
              <a:avLst/>
              <a:gdLst/>
              <a:ahLst/>
              <a:cxnLst/>
              <a:rect l="0" t="0" r="0" b="0"/>
              <a:pathLst>
                <a:path w="193191" h="227806">
                  <a:moveTo>
                    <a:pt x="3035" y="6706"/>
                  </a:moveTo>
                  <a:lnTo>
                    <a:pt x="11368" y="55637"/>
                  </a:lnTo>
                  <a:lnTo>
                    <a:pt x="12913" y="106602"/>
                  </a:lnTo>
                  <a:lnTo>
                    <a:pt x="13371" y="163037"/>
                  </a:lnTo>
                  <a:lnTo>
                    <a:pt x="13435" y="181117"/>
                  </a:lnTo>
                  <a:lnTo>
                    <a:pt x="11139" y="188490"/>
                  </a:lnTo>
                  <a:lnTo>
                    <a:pt x="7267" y="188727"/>
                  </a:lnTo>
                  <a:lnTo>
                    <a:pt x="2347" y="184205"/>
                  </a:lnTo>
                  <a:lnTo>
                    <a:pt x="0" y="157344"/>
                  </a:lnTo>
                  <a:lnTo>
                    <a:pt x="8375" y="99303"/>
                  </a:lnTo>
                  <a:lnTo>
                    <a:pt x="22554" y="47010"/>
                  </a:lnTo>
                  <a:lnTo>
                    <a:pt x="26576" y="33576"/>
                  </a:lnTo>
                  <a:lnTo>
                    <a:pt x="33937" y="23449"/>
                  </a:lnTo>
                  <a:lnTo>
                    <a:pt x="54594" y="9078"/>
                  </a:lnTo>
                  <a:lnTo>
                    <a:pt x="92531" y="0"/>
                  </a:lnTo>
                  <a:lnTo>
                    <a:pt x="119630" y="7235"/>
                  </a:lnTo>
                  <a:lnTo>
                    <a:pt x="144932" y="23319"/>
                  </a:lnTo>
                  <a:lnTo>
                    <a:pt x="172331" y="59852"/>
                  </a:lnTo>
                  <a:lnTo>
                    <a:pt x="187852" y="90768"/>
                  </a:lnTo>
                  <a:lnTo>
                    <a:pt x="193190" y="124005"/>
                  </a:lnTo>
                  <a:lnTo>
                    <a:pt x="187086" y="181825"/>
                  </a:lnTo>
                  <a:lnTo>
                    <a:pt x="171491" y="22780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5330774" y="1267810"/>
              <a:ext cx="175631" cy="490450"/>
            </a:xfrm>
            <a:custGeom>
              <a:avLst/>
              <a:gdLst/>
              <a:ahLst/>
              <a:cxnLst/>
              <a:rect l="0" t="0" r="0" b="0"/>
              <a:pathLst>
                <a:path w="175631" h="490450">
                  <a:moveTo>
                    <a:pt x="175630" y="27195"/>
                  </a:moveTo>
                  <a:lnTo>
                    <a:pt x="164452" y="10428"/>
                  </a:lnTo>
                  <a:lnTo>
                    <a:pt x="156480" y="5488"/>
                  </a:lnTo>
                  <a:lnTo>
                    <a:pt x="135144" y="0"/>
                  </a:lnTo>
                  <a:lnTo>
                    <a:pt x="110063" y="6920"/>
                  </a:lnTo>
                  <a:lnTo>
                    <a:pt x="61423" y="34369"/>
                  </a:lnTo>
                  <a:lnTo>
                    <a:pt x="28707" y="72085"/>
                  </a:lnTo>
                  <a:lnTo>
                    <a:pt x="7965" y="109126"/>
                  </a:lnTo>
                  <a:lnTo>
                    <a:pt x="0" y="147917"/>
                  </a:lnTo>
                  <a:lnTo>
                    <a:pt x="5714" y="196881"/>
                  </a:lnTo>
                  <a:lnTo>
                    <a:pt x="18108" y="257332"/>
                  </a:lnTo>
                  <a:lnTo>
                    <a:pt x="37410" y="314680"/>
                  </a:lnTo>
                  <a:lnTo>
                    <a:pt x="55348" y="369898"/>
                  </a:lnTo>
                  <a:lnTo>
                    <a:pt x="73729" y="432243"/>
                  </a:lnTo>
                  <a:lnTo>
                    <a:pt x="70346" y="49044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5274777" y="1486748"/>
              <a:ext cx="359562" cy="252227"/>
            </a:xfrm>
            <a:custGeom>
              <a:avLst/>
              <a:gdLst/>
              <a:ahLst/>
              <a:cxnLst/>
              <a:rect l="0" t="0" r="0" b="0"/>
              <a:pathLst>
                <a:path w="359562" h="252227">
                  <a:moveTo>
                    <a:pt x="0" y="60941"/>
                  </a:moveTo>
                  <a:lnTo>
                    <a:pt x="19151" y="44130"/>
                  </a:lnTo>
                  <a:lnTo>
                    <a:pt x="73217" y="17032"/>
                  </a:lnTo>
                  <a:lnTo>
                    <a:pt x="121910" y="5297"/>
                  </a:lnTo>
                  <a:lnTo>
                    <a:pt x="175202" y="0"/>
                  </a:lnTo>
                  <a:lnTo>
                    <a:pt x="201090" y="5001"/>
                  </a:lnTo>
                  <a:lnTo>
                    <a:pt x="211269" y="9609"/>
                  </a:lnTo>
                  <a:lnTo>
                    <a:pt x="219225" y="18531"/>
                  </a:lnTo>
                  <a:lnTo>
                    <a:pt x="231185" y="44042"/>
                  </a:lnTo>
                  <a:lnTo>
                    <a:pt x="234160" y="68638"/>
                  </a:lnTo>
                  <a:lnTo>
                    <a:pt x="223556" y="130975"/>
                  </a:lnTo>
                  <a:lnTo>
                    <a:pt x="206922" y="186800"/>
                  </a:lnTo>
                  <a:lnTo>
                    <a:pt x="207670" y="224315"/>
                  </a:lnTo>
                  <a:lnTo>
                    <a:pt x="212146" y="234198"/>
                  </a:lnTo>
                  <a:lnTo>
                    <a:pt x="226479" y="248298"/>
                  </a:lnTo>
                  <a:lnTo>
                    <a:pt x="247667" y="252226"/>
                  </a:lnTo>
                  <a:lnTo>
                    <a:pt x="270342" y="248902"/>
                  </a:lnTo>
                  <a:lnTo>
                    <a:pt x="317025" y="221249"/>
                  </a:lnTo>
                  <a:lnTo>
                    <a:pt x="331193" y="204719"/>
                  </a:lnTo>
                  <a:lnTo>
                    <a:pt x="355410" y="154332"/>
                  </a:lnTo>
                  <a:lnTo>
                    <a:pt x="359561" y="121946"/>
                  </a:lnTo>
                  <a:lnTo>
                    <a:pt x="355167" y="89224"/>
                  </a:lnTo>
                  <a:lnTo>
                    <a:pt x="341516" y="59083"/>
                  </a:lnTo>
                  <a:lnTo>
                    <a:pt x="323751" y="39448"/>
                  </a:lnTo>
                  <a:lnTo>
                    <a:pt x="314100" y="32575"/>
                  </a:lnTo>
                  <a:lnTo>
                    <a:pt x="266982" y="22900"/>
                  </a:lnTo>
                  <a:lnTo>
                    <a:pt x="208499" y="26867"/>
                  </a:lnTo>
                  <a:lnTo>
                    <a:pt x="178985" y="2935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5745542" y="1473990"/>
              <a:ext cx="108304" cy="210571"/>
            </a:xfrm>
            <a:custGeom>
              <a:avLst/>
              <a:gdLst/>
              <a:ahLst/>
              <a:cxnLst/>
              <a:rect l="0" t="0" r="0" b="0"/>
              <a:pathLst>
                <a:path w="108304" h="210571">
                  <a:moveTo>
                    <a:pt x="13546" y="210570"/>
                  </a:moveTo>
                  <a:lnTo>
                    <a:pt x="2368" y="193802"/>
                  </a:lnTo>
                  <a:lnTo>
                    <a:pt x="0" y="166852"/>
                  </a:lnTo>
                  <a:lnTo>
                    <a:pt x="8011" y="109128"/>
                  </a:lnTo>
                  <a:lnTo>
                    <a:pt x="36499" y="57864"/>
                  </a:lnTo>
                  <a:lnTo>
                    <a:pt x="61031" y="30663"/>
                  </a:lnTo>
                  <a:lnTo>
                    <a:pt x="108303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5832625" y="1316062"/>
              <a:ext cx="378066" cy="452727"/>
            </a:xfrm>
            <a:custGeom>
              <a:avLst/>
              <a:gdLst/>
              <a:ahLst/>
              <a:cxnLst/>
              <a:rect l="0" t="0" r="0" b="0"/>
              <a:pathLst>
                <a:path w="378066" h="452727">
                  <a:moveTo>
                    <a:pt x="337075" y="0"/>
                  </a:moveTo>
                  <a:lnTo>
                    <a:pt x="366383" y="49552"/>
                  </a:lnTo>
                  <a:lnTo>
                    <a:pt x="375395" y="105669"/>
                  </a:lnTo>
                  <a:lnTo>
                    <a:pt x="378065" y="157391"/>
                  </a:lnTo>
                  <a:lnTo>
                    <a:pt x="370561" y="216790"/>
                  </a:lnTo>
                  <a:lnTo>
                    <a:pt x="357814" y="273583"/>
                  </a:lnTo>
                  <a:lnTo>
                    <a:pt x="339373" y="335505"/>
                  </a:lnTo>
                  <a:lnTo>
                    <a:pt x="327957" y="357344"/>
                  </a:lnTo>
                  <a:lnTo>
                    <a:pt x="323978" y="359892"/>
                  </a:lnTo>
                  <a:lnTo>
                    <a:pt x="321324" y="356911"/>
                  </a:lnTo>
                  <a:lnTo>
                    <a:pt x="315547" y="297518"/>
                  </a:lnTo>
                  <a:lnTo>
                    <a:pt x="310739" y="264812"/>
                  </a:lnTo>
                  <a:lnTo>
                    <a:pt x="298464" y="240137"/>
                  </a:lnTo>
                  <a:lnTo>
                    <a:pt x="290277" y="230281"/>
                  </a:lnTo>
                  <a:lnTo>
                    <a:pt x="268703" y="219331"/>
                  </a:lnTo>
                  <a:lnTo>
                    <a:pt x="244686" y="215634"/>
                  </a:lnTo>
                  <a:lnTo>
                    <a:pt x="222314" y="217890"/>
                  </a:lnTo>
                  <a:lnTo>
                    <a:pt x="169780" y="244512"/>
                  </a:lnTo>
                  <a:lnTo>
                    <a:pt x="107410" y="273513"/>
                  </a:lnTo>
                  <a:lnTo>
                    <a:pt x="49683" y="301772"/>
                  </a:lnTo>
                  <a:lnTo>
                    <a:pt x="18475" y="322861"/>
                  </a:lnTo>
                  <a:lnTo>
                    <a:pt x="5182" y="340026"/>
                  </a:lnTo>
                  <a:lnTo>
                    <a:pt x="0" y="349516"/>
                  </a:lnTo>
                  <a:lnTo>
                    <a:pt x="54" y="359353"/>
                  </a:lnTo>
                  <a:lnTo>
                    <a:pt x="9473" y="379641"/>
                  </a:lnTo>
                  <a:lnTo>
                    <a:pt x="25357" y="394117"/>
                  </a:lnTo>
                  <a:lnTo>
                    <a:pt x="79540" y="432069"/>
                  </a:lnTo>
                  <a:lnTo>
                    <a:pt x="115976" y="45272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706861" y="8139713"/>
            <a:ext cx="2050674" cy="463255"/>
            <a:chOff x="7706861" y="8139713"/>
            <a:chExt cx="2050674" cy="463255"/>
          </a:xfrm>
        </p:grpSpPr>
        <p:sp>
          <p:nvSpPr>
            <p:cNvPr id="12" name="Freeform 11"/>
            <p:cNvSpPr/>
            <p:nvPr/>
          </p:nvSpPr>
          <p:spPr>
            <a:xfrm>
              <a:off x="7706861" y="8163697"/>
              <a:ext cx="234261" cy="439271"/>
            </a:xfrm>
            <a:custGeom>
              <a:avLst/>
              <a:gdLst/>
              <a:ahLst/>
              <a:cxnLst/>
              <a:rect l="0" t="0" r="0" b="0"/>
              <a:pathLst>
                <a:path w="234261" h="439271">
                  <a:moveTo>
                    <a:pt x="0" y="18130"/>
                  </a:moveTo>
                  <a:lnTo>
                    <a:pt x="16768" y="6952"/>
                  </a:lnTo>
                  <a:lnTo>
                    <a:pt x="49552" y="0"/>
                  </a:lnTo>
                  <a:lnTo>
                    <a:pt x="83312" y="3529"/>
                  </a:lnTo>
                  <a:lnTo>
                    <a:pt x="126721" y="17573"/>
                  </a:lnTo>
                  <a:lnTo>
                    <a:pt x="165448" y="47730"/>
                  </a:lnTo>
                  <a:lnTo>
                    <a:pt x="178817" y="76130"/>
                  </a:lnTo>
                  <a:lnTo>
                    <a:pt x="182382" y="91891"/>
                  </a:lnTo>
                  <a:lnTo>
                    <a:pt x="181249" y="105908"/>
                  </a:lnTo>
                  <a:lnTo>
                    <a:pt x="170632" y="130842"/>
                  </a:lnTo>
                  <a:lnTo>
                    <a:pt x="124145" y="187778"/>
                  </a:lnTo>
                  <a:lnTo>
                    <a:pt x="94105" y="207346"/>
                  </a:lnTo>
                  <a:lnTo>
                    <a:pt x="90813" y="212124"/>
                  </a:lnTo>
                  <a:lnTo>
                    <a:pt x="92127" y="216480"/>
                  </a:lnTo>
                  <a:lnTo>
                    <a:pt x="96513" y="220553"/>
                  </a:lnTo>
                  <a:lnTo>
                    <a:pt x="145579" y="229431"/>
                  </a:lnTo>
                  <a:lnTo>
                    <a:pt x="191053" y="245034"/>
                  </a:lnTo>
                  <a:lnTo>
                    <a:pt x="212035" y="257797"/>
                  </a:lnTo>
                  <a:lnTo>
                    <a:pt x="226039" y="277506"/>
                  </a:lnTo>
                  <a:lnTo>
                    <a:pt x="231410" y="289313"/>
                  </a:lnTo>
                  <a:lnTo>
                    <a:pt x="234260" y="314911"/>
                  </a:lnTo>
                  <a:lnTo>
                    <a:pt x="230457" y="339545"/>
                  </a:lnTo>
                  <a:lnTo>
                    <a:pt x="215162" y="366568"/>
                  </a:lnTo>
                  <a:lnTo>
                    <a:pt x="185913" y="396660"/>
                  </a:lnTo>
                  <a:lnTo>
                    <a:pt x="156861" y="414946"/>
                  </a:lnTo>
                  <a:lnTo>
                    <a:pt x="94182" y="434160"/>
                  </a:lnTo>
                  <a:lnTo>
                    <a:pt x="73699" y="43927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8014333" y="8171298"/>
              <a:ext cx="155782" cy="237244"/>
            </a:xfrm>
            <a:custGeom>
              <a:avLst/>
              <a:gdLst/>
              <a:ahLst/>
              <a:cxnLst/>
              <a:rect l="0" t="0" r="0" b="0"/>
              <a:pathLst>
                <a:path w="155782" h="237244">
                  <a:moveTo>
                    <a:pt x="8383" y="0"/>
                  </a:moveTo>
                  <a:lnTo>
                    <a:pt x="8383" y="54145"/>
                  </a:lnTo>
                  <a:lnTo>
                    <a:pt x="2793" y="109092"/>
                  </a:lnTo>
                  <a:lnTo>
                    <a:pt x="0" y="166175"/>
                  </a:lnTo>
                  <a:lnTo>
                    <a:pt x="7718" y="211974"/>
                  </a:lnTo>
                  <a:lnTo>
                    <a:pt x="18226" y="233032"/>
                  </a:lnTo>
                  <a:lnTo>
                    <a:pt x="26644" y="237243"/>
                  </a:lnTo>
                  <a:lnTo>
                    <a:pt x="48474" y="235683"/>
                  </a:lnTo>
                  <a:lnTo>
                    <a:pt x="70654" y="224071"/>
                  </a:lnTo>
                  <a:lnTo>
                    <a:pt x="99753" y="197804"/>
                  </a:lnTo>
                  <a:lnTo>
                    <a:pt x="141836" y="148128"/>
                  </a:lnTo>
                  <a:lnTo>
                    <a:pt x="155781" y="12634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8170114" y="8150241"/>
              <a:ext cx="31587" cy="431670"/>
            </a:xfrm>
            <a:custGeom>
              <a:avLst/>
              <a:gdLst/>
              <a:ahLst/>
              <a:cxnLst/>
              <a:rect l="0" t="0" r="0" b="0"/>
              <a:pathLst>
                <a:path w="31587" h="431670">
                  <a:moveTo>
                    <a:pt x="31586" y="0"/>
                  </a:moveTo>
                  <a:lnTo>
                    <a:pt x="20408" y="22357"/>
                  </a:lnTo>
                  <a:lnTo>
                    <a:pt x="13455" y="75385"/>
                  </a:lnTo>
                  <a:lnTo>
                    <a:pt x="5807" y="131781"/>
                  </a:lnTo>
                  <a:lnTo>
                    <a:pt x="1721" y="191125"/>
                  </a:lnTo>
                  <a:lnTo>
                    <a:pt x="510" y="247573"/>
                  </a:lnTo>
                  <a:lnTo>
                    <a:pt x="152" y="301343"/>
                  </a:lnTo>
                  <a:lnTo>
                    <a:pt x="30" y="364678"/>
                  </a:lnTo>
                  <a:lnTo>
                    <a:pt x="7" y="416704"/>
                  </a:lnTo>
                  <a:lnTo>
                    <a:pt x="0" y="4316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8307709" y="8181827"/>
              <a:ext cx="164913" cy="389555"/>
            </a:xfrm>
            <a:custGeom>
              <a:avLst/>
              <a:gdLst/>
              <a:ahLst/>
              <a:cxnLst/>
              <a:rect l="0" t="0" r="0" b="0"/>
              <a:pathLst>
                <a:path w="164913" h="389555">
                  <a:moveTo>
                    <a:pt x="30861" y="0"/>
                  </a:moveTo>
                  <a:lnTo>
                    <a:pt x="19408" y="48931"/>
                  </a:lnTo>
                  <a:lnTo>
                    <a:pt x="12650" y="96776"/>
                  </a:lnTo>
                  <a:lnTo>
                    <a:pt x="7528" y="151118"/>
                  </a:lnTo>
                  <a:lnTo>
                    <a:pt x="1721" y="208552"/>
                  </a:lnTo>
                  <a:lnTo>
                    <a:pt x="0" y="262615"/>
                  </a:lnTo>
                  <a:lnTo>
                    <a:pt x="2609" y="318798"/>
                  </a:lnTo>
                  <a:lnTo>
                    <a:pt x="8946" y="354598"/>
                  </a:lnTo>
                  <a:lnTo>
                    <a:pt x="19561" y="378308"/>
                  </a:lnTo>
                  <a:lnTo>
                    <a:pt x="26837" y="384397"/>
                  </a:lnTo>
                  <a:lnTo>
                    <a:pt x="35197" y="387286"/>
                  </a:lnTo>
                  <a:lnTo>
                    <a:pt x="44280" y="388042"/>
                  </a:lnTo>
                  <a:lnTo>
                    <a:pt x="69971" y="376404"/>
                  </a:lnTo>
                  <a:lnTo>
                    <a:pt x="107960" y="346663"/>
                  </a:lnTo>
                  <a:lnTo>
                    <a:pt x="141757" y="299584"/>
                  </a:lnTo>
                  <a:lnTo>
                    <a:pt x="158215" y="259041"/>
                  </a:lnTo>
                  <a:lnTo>
                    <a:pt x="164912" y="206214"/>
                  </a:lnTo>
                  <a:lnTo>
                    <a:pt x="160003" y="195968"/>
                  </a:lnTo>
                  <a:lnTo>
                    <a:pt x="150881" y="191476"/>
                  </a:lnTo>
                  <a:lnTo>
                    <a:pt x="138951" y="190822"/>
                  </a:lnTo>
                  <a:lnTo>
                    <a:pt x="128657" y="193895"/>
                  </a:lnTo>
                  <a:lnTo>
                    <a:pt x="82287" y="233590"/>
                  </a:lnTo>
                  <a:lnTo>
                    <a:pt x="50725" y="274129"/>
                  </a:lnTo>
                  <a:lnTo>
                    <a:pt x="28119" y="326434"/>
                  </a:lnTo>
                  <a:lnTo>
                    <a:pt x="27864" y="336946"/>
                  </a:lnTo>
                  <a:lnTo>
                    <a:pt x="41390" y="38955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8633368" y="8392397"/>
              <a:ext cx="31587" cy="10530"/>
            </a:xfrm>
            <a:custGeom>
              <a:avLst/>
              <a:gdLst/>
              <a:ahLst/>
              <a:cxnLst/>
              <a:rect l="0" t="0" r="0" b="0"/>
              <a:pathLst>
                <a:path w="31587" h="10530">
                  <a:moveTo>
                    <a:pt x="0" y="0"/>
                  </a:moveTo>
                  <a:lnTo>
                    <a:pt x="31586" y="1052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8833410" y="8164707"/>
              <a:ext cx="255106" cy="410667"/>
            </a:xfrm>
            <a:custGeom>
              <a:avLst/>
              <a:gdLst/>
              <a:ahLst/>
              <a:cxnLst/>
              <a:rect l="0" t="0" r="0" b="0"/>
              <a:pathLst>
                <a:path w="255106" h="410667">
                  <a:moveTo>
                    <a:pt x="0" y="80291"/>
                  </a:moveTo>
                  <a:lnTo>
                    <a:pt x="5589" y="63523"/>
                  </a:lnTo>
                  <a:lnTo>
                    <a:pt x="31422" y="36328"/>
                  </a:lnTo>
                  <a:lnTo>
                    <a:pt x="73667" y="12509"/>
                  </a:lnTo>
                  <a:lnTo>
                    <a:pt x="108784" y="1456"/>
                  </a:lnTo>
                  <a:lnTo>
                    <a:pt x="159744" y="0"/>
                  </a:lnTo>
                  <a:lnTo>
                    <a:pt x="190710" y="7952"/>
                  </a:lnTo>
                  <a:lnTo>
                    <a:pt x="202009" y="15687"/>
                  </a:lnTo>
                  <a:lnTo>
                    <a:pt x="217683" y="36761"/>
                  </a:lnTo>
                  <a:lnTo>
                    <a:pt x="222310" y="58604"/>
                  </a:lnTo>
                  <a:lnTo>
                    <a:pt x="215749" y="101223"/>
                  </a:lnTo>
                  <a:lnTo>
                    <a:pt x="203512" y="119230"/>
                  </a:lnTo>
                  <a:lnTo>
                    <a:pt x="146779" y="172573"/>
                  </a:lnTo>
                  <a:lnTo>
                    <a:pt x="99573" y="202634"/>
                  </a:lnTo>
                  <a:lnTo>
                    <a:pt x="94458" y="203967"/>
                  </a:lnTo>
                  <a:lnTo>
                    <a:pt x="94557" y="201347"/>
                  </a:lnTo>
                  <a:lnTo>
                    <a:pt x="98132" y="196090"/>
                  </a:lnTo>
                  <a:lnTo>
                    <a:pt x="117704" y="187129"/>
                  </a:lnTo>
                  <a:lnTo>
                    <a:pt x="143560" y="181587"/>
                  </a:lnTo>
                  <a:lnTo>
                    <a:pt x="188754" y="187561"/>
                  </a:lnTo>
                  <a:lnTo>
                    <a:pt x="210233" y="195817"/>
                  </a:lnTo>
                  <a:lnTo>
                    <a:pt x="231476" y="211185"/>
                  </a:lnTo>
                  <a:lnTo>
                    <a:pt x="251989" y="239568"/>
                  </a:lnTo>
                  <a:lnTo>
                    <a:pt x="255105" y="259875"/>
                  </a:lnTo>
                  <a:lnTo>
                    <a:pt x="247573" y="301508"/>
                  </a:lnTo>
                  <a:lnTo>
                    <a:pt x="232582" y="333010"/>
                  </a:lnTo>
                  <a:lnTo>
                    <a:pt x="207733" y="358981"/>
                  </a:lnTo>
                  <a:lnTo>
                    <a:pt x="157554" y="392754"/>
                  </a:lnTo>
                  <a:lnTo>
                    <a:pt x="110150" y="409514"/>
                  </a:lnTo>
                  <a:lnTo>
                    <a:pt x="95749" y="410666"/>
                  </a:lnTo>
                  <a:lnTo>
                    <a:pt x="84228" y="40667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9180278" y="8139713"/>
              <a:ext cx="233308" cy="389555"/>
            </a:xfrm>
            <a:custGeom>
              <a:avLst/>
              <a:gdLst/>
              <a:ahLst/>
              <a:cxnLst/>
              <a:rect l="0" t="0" r="0" b="0"/>
              <a:pathLst>
                <a:path w="233308" h="389555">
                  <a:moveTo>
                    <a:pt x="158499" y="0"/>
                  </a:moveTo>
                  <a:lnTo>
                    <a:pt x="109569" y="17691"/>
                  </a:lnTo>
                  <a:lnTo>
                    <a:pt x="56027" y="48469"/>
                  </a:lnTo>
                  <a:lnTo>
                    <a:pt x="22463" y="69994"/>
                  </a:lnTo>
                  <a:lnTo>
                    <a:pt x="7182" y="90380"/>
                  </a:lnTo>
                  <a:lnTo>
                    <a:pt x="1469" y="102368"/>
                  </a:lnTo>
                  <a:lnTo>
                    <a:pt x="0" y="113868"/>
                  </a:lnTo>
                  <a:lnTo>
                    <a:pt x="4607" y="136006"/>
                  </a:lnTo>
                  <a:lnTo>
                    <a:pt x="10281" y="144483"/>
                  </a:lnTo>
                  <a:lnTo>
                    <a:pt x="25945" y="157022"/>
                  </a:lnTo>
                  <a:lnTo>
                    <a:pt x="77959" y="181523"/>
                  </a:lnTo>
                  <a:lnTo>
                    <a:pt x="137711" y="207178"/>
                  </a:lnTo>
                  <a:lnTo>
                    <a:pt x="184592" y="232343"/>
                  </a:lnTo>
                  <a:lnTo>
                    <a:pt x="217076" y="259845"/>
                  </a:lnTo>
                  <a:lnTo>
                    <a:pt x="233307" y="291980"/>
                  </a:lnTo>
                  <a:lnTo>
                    <a:pt x="232938" y="303448"/>
                  </a:lnTo>
                  <a:lnTo>
                    <a:pt x="223168" y="325549"/>
                  </a:lnTo>
                  <a:lnTo>
                    <a:pt x="197938" y="352133"/>
                  </a:lnTo>
                  <a:lnTo>
                    <a:pt x="168235" y="374827"/>
                  </a:lnTo>
                  <a:lnTo>
                    <a:pt x="120440" y="385190"/>
                  </a:lnTo>
                  <a:lnTo>
                    <a:pt x="74272" y="38955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9507234" y="8171298"/>
              <a:ext cx="250301" cy="357970"/>
            </a:xfrm>
            <a:custGeom>
              <a:avLst/>
              <a:gdLst/>
              <a:ahLst/>
              <a:cxnLst/>
              <a:rect l="0" t="0" r="0" b="0"/>
              <a:pathLst>
                <a:path w="250301" h="357970">
                  <a:moveTo>
                    <a:pt x="21056" y="0"/>
                  </a:moveTo>
                  <a:lnTo>
                    <a:pt x="71490" y="1170"/>
                  </a:lnTo>
                  <a:lnTo>
                    <a:pt x="126466" y="9576"/>
                  </a:lnTo>
                  <a:lnTo>
                    <a:pt x="185031" y="32784"/>
                  </a:lnTo>
                  <a:lnTo>
                    <a:pt x="197054" y="39404"/>
                  </a:lnTo>
                  <a:lnTo>
                    <a:pt x="202728" y="47327"/>
                  </a:lnTo>
                  <a:lnTo>
                    <a:pt x="204172" y="56118"/>
                  </a:lnTo>
                  <a:lnTo>
                    <a:pt x="199538" y="74075"/>
                  </a:lnTo>
                  <a:lnTo>
                    <a:pt x="177498" y="104666"/>
                  </a:lnTo>
                  <a:lnTo>
                    <a:pt x="145025" y="133239"/>
                  </a:lnTo>
                  <a:lnTo>
                    <a:pt x="84019" y="160811"/>
                  </a:lnTo>
                  <a:lnTo>
                    <a:pt x="80579" y="164530"/>
                  </a:lnTo>
                  <a:lnTo>
                    <a:pt x="81795" y="168177"/>
                  </a:lnTo>
                  <a:lnTo>
                    <a:pt x="94844" y="176521"/>
                  </a:lnTo>
                  <a:lnTo>
                    <a:pt x="154002" y="197822"/>
                  </a:lnTo>
                  <a:lnTo>
                    <a:pt x="206287" y="213032"/>
                  </a:lnTo>
                  <a:lnTo>
                    <a:pt x="233233" y="226872"/>
                  </a:lnTo>
                  <a:lnTo>
                    <a:pt x="249108" y="244722"/>
                  </a:lnTo>
                  <a:lnTo>
                    <a:pt x="250300" y="253225"/>
                  </a:lnTo>
                  <a:lnTo>
                    <a:pt x="247585" y="261234"/>
                  </a:lnTo>
                  <a:lnTo>
                    <a:pt x="242265" y="268912"/>
                  </a:lnTo>
                  <a:lnTo>
                    <a:pt x="226997" y="280564"/>
                  </a:lnTo>
                  <a:lnTo>
                    <a:pt x="168049" y="313334"/>
                  </a:lnTo>
                  <a:lnTo>
                    <a:pt x="146048" y="320584"/>
                  </a:lnTo>
                  <a:lnTo>
                    <a:pt x="85667" y="331210"/>
                  </a:lnTo>
                  <a:lnTo>
                    <a:pt x="31774" y="347615"/>
                  </a:lnTo>
                  <a:lnTo>
                    <a:pt x="0" y="3579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32171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3300" y="965200"/>
            <a:ext cx="8686800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Lincoln - Douglas Debates - 1858 - for IL  Senate position - sets stage for 1860  Presidential Debates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</p:spTree>
    <p:extLst>
      <p:ext uri="{BB962C8B-B14F-4D97-AF65-F5344CB8AC3E}">
        <p14:creationId xmlns:p14="http://schemas.microsoft.com/office/powerpoint/2010/main" val="439611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3600" y="635000"/>
            <a:ext cx="8001000" cy="258532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7.  John Brown's Raid</a:t>
            </a:r>
          </a:p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 a.  Harper's Ferry - Federal Arsenal   in VA</a:t>
            </a:r>
          </a:p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 b.  goal = steal weapons - supply  slaves for revolt</a:t>
            </a:r>
          </a:p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 c.  Oct. 18th -  Robert E. Lee  captures him</a:t>
            </a:r>
          </a:p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 d.  Dec. 2, 1859 - Brown hanged for  murder, conspiracy, etc against VA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3" name="TextBox 2">
            <a:hlinkClick r:id="rId2"/>
          </p:cNvPr>
          <p:cNvSpPr txBox="1"/>
          <p:nvPr/>
        </p:nvSpPr>
        <p:spPr>
          <a:xfrm>
            <a:off x="177800" y="0"/>
            <a:ext cx="8001000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smtClean="0">
                <a:solidFill>
                  <a:srgbClr val="000000"/>
                </a:solidFill>
                <a:latin typeface="Times New Roman - 20"/>
              </a:rPr>
              <a:t>http://www.history.com/shows/america-the-story-of-us/videos#john-brown</a:t>
            </a:r>
            <a:endParaRPr lang="en-US" sz="1500">
              <a:solidFill>
                <a:srgbClr val="000000"/>
              </a:solidFill>
              <a:latin typeface="Times New Roman - 20"/>
            </a:endParaRPr>
          </a:p>
        </p:txBody>
      </p:sp>
    </p:spTree>
    <p:extLst>
      <p:ext uri="{BB962C8B-B14F-4D97-AF65-F5344CB8AC3E}">
        <p14:creationId xmlns:p14="http://schemas.microsoft.com/office/powerpoint/2010/main" val="3488075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00" y="12700"/>
            <a:ext cx="5616575" cy="695883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431581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800" y="673100"/>
            <a:ext cx="8788400" cy="216982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8.  Election of Abraham Lincoln (1860)</a:t>
            </a:r>
          </a:p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 a.  Lincoln - Rep. - winner</a:t>
            </a:r>
          </a:p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 b.  Douglass - Northern Dem.</a:t>
            </a:r>
          </a:p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 c.  Breckinridge - Southern Dem.</a:t>
            </a:r>
          </a:p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 d.  Bell - Constitutional Union</a:t>
            </a:r>
            <a:endParaRPr lang="en-US" sz="2700">
              <a:solidFill>
                <a:srgbClr val="0000FF"/>
              </a:solidFill>
              <a:latin typeface="Comic Sans MS - 36"/>
            </a:endParaRPr>
          </a:p>
        </p:txBody>
      </p:sp>
    </p:spTree>
    <p:extLst>
      <p:ext uri="{BB962C8B-B14F-4D97-AF65-F5344CB8AC3E}">
        <p14:creationId xmlns:p14="http://schemas.microsoft.com/office/powerpoint/2010/main" val="3326637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4700" y="939800"/>
            <a:ext cx="9601200" cy="48014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9. Secession of SC (1860)</a:t>
            </a:r>
          </a:p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 a.  cause - election of Abe Lincoln</a:t>
            </a:r>
          </a:p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 b.  Southern states formed the Confederate  States of America</a:t>
            </a:r>
          </a:p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 Mississippi</a:t>
            </a:r>
          </a:p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 Florida</a:t>
            </a:r>
          </a:p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 Alabama</a:t>
            </a:r>
          </a:p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 Georgia</a:t>
            </a:r>
          </a:p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 Louisiana</a:t>
            </a:r>
          </a:p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 TX</a:t>
            </a:r>
          </a:p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 c.  Jefferson Davis = Confederate  President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</p:spTree>
    <p:extLst>
      <p:ext uri="{BB962C8B-B14F-4D97-AF65-F5344CB8AC3E}">
        <p14:creationId xmlns:p14="http://schemas.microsoft.com/office/powerpoint/2010/main" val="293007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Microsoft Office PowerPoint</Application>
  <PresentationFormat>Custom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Times New Roman - 20</vt:lpstr>
      <vt:lpstr>Calibri</vt:lpstr>
      <vt:lpstr>Arial - 36</vt:lpstr>
      <vt:lpstr>Times New Roman - 36</vt:lpstr>
      <vt:lpstr>Comic Sans MS - 36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SCRIC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</cp:revision>
  <dcterms:created xsi:type="dcterms:W3CDTF">2013-01-30T17:58:02Z</dcterms:created>
  <dcterms:modified xsi:type="dcterms:W3CDTF">2013-01-30T17:58:03Z</dcterms:modified>
</cp:coreProperties>
</file>