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167767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211654"/>
            <a:ext cx="8636000" cy="3596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506797"/>
            <a:ext cx="7112000" cy="4287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2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71850"/>
            <a:ext cx="2286000" cy="143145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71850"/>
            <a:ext cx="6688667" cy="14314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8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780587"/>
            <a:ext cx="8636000" cy="33320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110682"/>
            <a:ext cx="8636000" cy="36699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0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914567"/>
            <a:ext cx="4487333" cy="110718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914567"/>
            <a:ext cx="4487333" cy="110718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755341"/>
            <a:ext cx="4489098" cy="1565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320389"/>
            <a:ext cx="4489098" cy="96660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755341"/>
            <a:ext cx="4490861" cy="1565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320389"/>
            <a:ext cx="4490861" cy="96660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7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4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8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67961"/>
            <a:ext cx="3342570" cy="28427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67965"/>
            <a:ext cx="5679722" cy="143184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510684"/>
            <a:ext cx="3342570" cy="114757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9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743690"/>
            <a:ext cx="6096000" cy="13864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99029"/>
            <a:ext cx="6096000" cy="100660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3130099"/>
            <a:ext cx="6096000" cy="19689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1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71846"/>
            <a:ext cx="9144000" cy="2796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914567"/>
            <a:ext cx="9144000" cy="11071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5549519"/>
            <a:ext cx="2370667" cy="89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E640-60FD-431B-BA2E-A526F4E5086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5549519"/>
            <a:ext cx="3217333" cy="89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5549519"/>
            <a:ext cx="2370667" cy="89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DF6B1-5DB6-41DB-9628-26E0926F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9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800100"/>
            <a:ext cx="8255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Objectives: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 explain the causes of the Civil War.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550" y="2552700"/>
            <a:ext cx="5016500" cy="5715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19956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317500"/>
            <a:ext cx="8636000" cy="36933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5.  "</a:t>
            </a:r>
            <a:r>
              <a:rPr lang="en-US" sz="2600" smtClean="0">
                <a:solidFill>
                  <a:srgbClr val="282828"/>
                </a:solidFill>
                <a:latin typeface="Comic Sans MS - 35"/>
              </a:rPr>
              <a:t>Bleeding Kansas</a:t>
            </a:r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" 1856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a.  2 governments in Kansas (illegal  votes from MO vote in a proslavery  legislature - the Free Soilers have  refused to accept it and formed their  own legislature)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b.  MO proslavery forces attacked  abolitionists in Lawrence, Kansas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c.  John Brown leads abolitionists'  retaliation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d.  Pottawatomie Massacre 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e.  foreshadowing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349473" y="1675347"/>
            <a:ext cx="145575" cy="443396"/>
          </a:xfrm>
          <a:custGeom>
            <a:avLst/>
            <a:gdLst/>
            <a:ahLst/>
            <a:cxnLst/>
            <a:rect l="0" t="0" r="0" b="0"/>
            <a:pathLst>
              <a:path w="145575" h="443396">
                <a:moveTo>
                  <a:pt x="40289" y="221099"/>
                </a:moveTo>
                <a:lnTo>
                  <a:pt x="24648" y="239080"/>
                </a:lnTo>
                <a:lnTo>
                  <a:pt x="16569" y="255996"/>
                </a:lnTo>
                <a:lnTo>
                  <a:pt x="15319" y="275213"/>
                </a:lnTo>
                <a:lnTo>
                  <a:pt x="18459" y="327324"/>
                </a:lnTo>
                <a:lnTo>
                  <a:pt x="26315" y="378302"/>
                </a:lnTo>
                <a:lnTo>
                  <a:pt x="25960" y="429099"/>
                </a:lnTo>
                <a:lnTo>
                  <a:pt x="23717" y="440484"/>
                </a:lnTo>
                <a:lnTo>
                  <a:pt x="19882" y="443395"/>
                </a:lnTo>
                <a:lnTo>
                  <a:pt x="14986" y="440656"/>
                </a:lnTo>
                <a:lnTo>
                  <a:pt x="9382" y="434151"/>
                </a:lnTo>
                <a:lnTo>
                  <a:pt x="1496" y="391460"/>
                </a:lnTo>
                <a:lnTo>
                  <a:pt x="0" y="330963"/>
                </a:lnTo>
                <a:lnTo>
                  <a:pt x="9757" y="273952"/>
                </a:lnTo>
                <a:lnTo>
                  <a:pt x="17360" y="217631"/>
                </a:lnTo>
                <a:lnTo>
                  <a:pt x="34503" y="162615"/>
                </a:lnTo>
                <a:lnTo>
                  <a:pt x="54027" y="100313"/>
                </a:lnTo>
                <a:lnTo>
                  <a:pt x="83947" y="47675"/>
                </a:lnTo>
                <a:lnTo>
                  <a:pt x="107557" y="21405"/>
                </a:lnTo>
                <a:lnTo>
                  <a:pt x="14557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9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1803400"/>
            <a:ext cx="6553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Closure - Uncle Tom's Cabin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5820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04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546100"/>
            <a:ext cx="9321800" cy="72947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QUIZ!!!!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What term means that the people of the  state decide the slave status of the  state?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What was the secret network of  conductors that hid and transported  runaway slaves to the North?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piece of literature increased  northern awareness of the plight of  slaves' lives (written by Harriet Beecher  Stowe)?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 What piece of legislation inspired many  pro and anti slavery extremists to move  west?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5.  What event occurred when John Brown  retaliated for the attacks on Lawrence,  Kansas?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56366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406400"/>
            <a:ext cx="9296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10.1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Wilmot Proviso: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were the 5 parts of the Compromise  of 1850?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52780" y="1757680"/>
            <a:ext cx="2348231" cy="43181"/>
          </a:xfrm>
          <a:custGeom>
            <a:avLst/>
            <a:gdLst/>
            <a:ahLst/>
            <a:cxnLst/>
            <a:rect l="0" t="0" r="0" b="0"/>
            <a:pathLst>
              <a:path w="2348231" h="43181">
                <a:moveTo>
                  <a:pt x="2348230" y="43180"/>
                </a:moveTo>
                <a:lnTo>
                  <a:pt x="2313940" y="36830"/>
                </a:lnTo>
                <a:lnTo>
                  <a:pt x="2296160" y="35560"/>
                </a:lnTo>
                <a:lnTo>
                  <a:pt x="2275840" y="34290"/>
                </a:lnTo>
                <a:lnTo>
                  <a:pt x="2232660" y="33020"/>
                </a:lnTo>
                <a:lnTo>
                  <a:pt x="2081530" y="31750"/>
                </a:lnTo>
                <a:lnTo>
                  <a:pt x="1666240" y="31750"/>
                </a:lnTo>
                <a:lnTo>
                  <a:pt x="1639570" y="30480"/>
                </a:lnTo>
                <a:lnTo>
                  <a:pt x="1614170" y="29210"/>
                </a:lnTo>
                <a:lnTo>
                  <a:pt x="1588770" y="26670"/>
                </a:lnTo>
                <a:lnTo>
                  <a:pt x="1562100" y="25400"/>
                </a:lnTo>
                <a:lnTo>
                  <a:pt x="1507490" y="22860"/>
                </a:lnTo>
                <a:lnTo>
                  <a:pt x="1371600" y="21590"/>
                </a:lnTo>
                <a:lnTo>
                  <a:pt x="1182370" y="21590"/>
                </a:lnTo>
                <a:lnTo>
                  <a:pt x="1155700" y="20320"/>
                </a:lnTo>
                <a:lnTo>
                  <a:pt x="1129030" y="19050"/>
                </a:lnTo>
                <a:lnTo>
                  <a:pt x="1103630" y="16510"/>
                </a:lnTo>
                <a:lnTo>
                  <a:pt x="1076960" y="13970"/>
                </a:lnTo>
                <a:lnTo>
                  <a:pt x="1023620" y="12700"/>
                </a:lnTo>
                <a:lnTo>
                  <a:pt x="939800" y="11430"/>
                </a:lnTo>
                <a:lnTo>
                  <a:pt x="913130" y="10160"/>
                </a:lnTo>
                <a:lnTo>
                  <a:pt x="887730" y="7620"/>
                </a:lnTo>
                <a:lnTo>
                  <a:pt x="862330" y="5080"/>
                </a:lnTo>
                <a:lnTo>
                  <a:pt x="836930" y="3810"/>
                </a:lnTo>
                <a:lnTo>
                  <a:pt x="811530" y="2540"/>
                </a:lnTo>
                <a:lnTo>
                  <a:pt x="762000" y="1270"/>
                </a:lnTo>
                <a:lnTo>
                  <a:pt x="422910" y="0"/>
                </a:lnTo>
                <a:lnTo>
                  <a:pt x="401320" y="1270"/>
                </a:lnTo>
                <a:lnTo>
                  <a:pt x="379730" y="3810"/>
                </a:lnTo>
                <a:lnTo>
                  <a:pt x="358140" y="6350"/>
                </a:lnTo>
                <a:lnTo>
                  <a:pt x="337820" y="7620"/>
                </a:lnTo>
                <a:lnTo>
                  <a:pt x="316230" y="8890"/>
                </a:lnTo>
                <a:lnTo>
                  <a:pt x="294640" y="10160"/>
                </a:lnTo>
                <a:lnTo>
                  <a:pt x="275590" y="11430"/>
                </a:lnTo>
                <a:lnTo>
                  <a:pt x="255270" y="13970"/>
                </a:lnTo>
                <a:lnTo>
                  <a:pt x="237490" y="16510"/>
                </a:lnTo>
                <a:lnTo>
                  <a:pt x="218440" y="17780"/>
                </a:lnTo>
                <a:lnTo>
                  <a:pt x="200660" y="19050"/>
                </a:lnTo>
                <a:lnTo>
                  <a:pt x="182880" y="20320"/>
                </a:lnTo>
                <a:lnTo>
                  <a:pt x="165100" y="21590"/>
                </a:lnTo>
                <a:lnTo>
                  <a:pt x="147320" y="24130"/>
                </a:lnTo>
                <a:lnTo>
                  <a:pt x="129540" y="26670"/>
                </a:lnTo>
                <a:lnTo>
                  <a:pt x="113030" y="29210"/>
                </a:lnTo>
                <a:lnTo>
                  <a:pt x="97790" y="33020"/>
                </a:lnTo>
                <a:lnTo>
                  <a:pt x="82550" y="35560"/>
                </a:lnTo>
                <a:lnTo>
                  <a:pt x="67310" y="38100"/>
                </a:lnTo>
                <a:lnTo>
                  <a:pt x="50800" y="39370"/>
                </a:lnTo>
                <a:lnTo>
                  <a:pt x="0" y="43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169410" y="1253490"/>
            <a:ext cx="1737361" cy="965201"/>
            <a:chOff x="4169410" y="1253490"/>
            <a:chExt cx="1737361" cy="965201"/>
          </a:xfrm>
        </p:grpSpPr>
        <p:sp>
          <p:nvSpPr>
            <p:cNvPr id="4" name="Freeform 3"/>
            <p:cNvSpPr/>
            <p:nvPr/>
          </p:nvSpPr>
          <p:spPr>
            <a:xfrm>
              <a:off x="4179570" y="1273810"/>
              <a:ext cx="41911" cy="441961"/>
            </a:xfrm>
            <a:custGeom>
              <a:avLst/>
              <a:gdLst/>
              <a:ahLst/>
              <a:cxnLst/>
              <a:rect l="0" t="0" r="0" b="0"/>
              <a:pathLst>
                <a:path w="41911" h="441961">
                  <a:moveTo>
                    <a:pt x="41910" y="0"/>
                  </a:moveTo>
                  <a:lnTo>
                    <a:pt x="41910" y="181610"/>
                  </a:lnTo>
                  <a:lnTo>
                    <a:pt x="40640" y="196850"/>
                  </a:lnTo>
                  <a:lnTo>
                    <a:pt x="39370" y="213360"/>
                  </a:lnTo>
                  <a:lnTo>
                    <a:pt x="36830" y="229870"/>
                  </a:lnTo>
                  <a:lnTo>
                    <a:pt x="30480" y="264160"/>
                  </a:lnTo>
                  <a:lnTo>
                    <a:pt x="27940" y="281940"/>
                  </a:lnTo>
                  <a:lnTo>
                    <a:pt x="25400" y="297180"/>
                  </a:lnTo>
                  <a:lnTo>
                    <a:pt x="24130" y="313690"/>
                  </a:lnTo>
                  <a:lnTo>
                    <a:pt x="22860" y="327660"/>
                  </a:lnTo>
                  <a:lnTo>
                    <a:pt x="21590" y="341630"/>
                  </a:lnTo>
                  <a:lnTo>
                    <a:pt x="19050" y="354330"/>
                  </a:lnTo>
                  <a:lnTo>
                    <a:pt x="16510" y="365760"/>
                  </a:lnTo>
                  <a:lnTo>
                    <a:pt x="12700" y="377190"/>
                  </a:lnTo>
                  <a:lnTo>
                    <a:pt x="10160" y="38862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316730" y="1253490"/>
              <a:ext cx="52071" cy="400051"/>
            </a:xfrm>
            <a:custGeom>
              <a:avLst/>
              <a:gdLst/>
              <a:ahLst/>
              <a:cxnLst/>
              <a:rect l="0" t="0" r="0" b="0"/>
              <a:pathLst>
                <a:path w="52071" h="400051">
                  <a:moveTo>
                    <a:pt x="52070" y="0"/>
                  </a:moveTo>
                  <a:lnTo>
                    <a:pt x="52070" y="135890"/>
                  </a:lnTo>
                  <a:lnTo>
                    <a:pt x="50800" y="152400"/>
                  </a:lnTo>
                  <a:lnTo>
                    <a:pt x="49530" y="168910"/>
                  </a:lnTo>
                  <a:lnTo>
                    <a:pt x="46990" y="186690"/>
                  </a:lnTo>
                  <a:lnTo>
                    <a:pt x="45720" y="201930"/>
                  </a:lnTo>
                  <a:lnTo>
                    <a:pt x="44450" y="217170"/>
                  </a:lnTo>
                  <a:lnTo>
                    <a:pt x="43180" y="232410"/>
                  </a:lnTo>
                  <a:lnTo>
                    <a:pt x="43180" y="261620"/>
                  </a:lnTo>
                  <a:lnTo>
                    <a:pt x="41910" y="275590"/>
                  </a:lnTo>
                  <a:lnTo>
                    <a:pt x="40640" y="289560"/>
                  </a:lnTo>
                  <a:lnTo>
                    <a:pt x="39370" y="300990"/>
                  </a:lnTo>
                  <a:lnTo>
                    <a:pt x="36830" y="312420"/>
                  </a:lnTo>
                  <a:lnTo>
                    <a:pt x="34290" y="325120"/>
                  </a:lnTo>
                  <a:lnTo>
                    <a:pt x="34290" y="337820"/>
                  </a:lnTo>
                  <a:lnTo>
                    <a:pt x="33020" y="351790"/>
                  </a:lnTo>
                  <a:lnTo>
                    <a:pt x="30480" y="363220"/>
                  </a:lnTo>
                  <a:lnTo>
                    <a:pt x="25400" y="37338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201160" y="1475740"/>
              <a:ext cx="394971" cy="208281"/>
            </a:xfrm>
            <a:custGeom>
              <a:avLst/>
              <a:gdLst/>
              <a:ahLst/>
              <a:cxnLst/>
              <a:rect l="0" t="0" r="0" b="0"/>
              <a:pathLst>
                <a:path w="394971" h="208281">
                  <a:moveTo>
                    <a:pt x="0" y="60960"/>
                  </a:moveTo>
                  <a:lnTo>
                    <a:pt x="27940" y="50800"/>
                  </a:lnTo>
                  <a:lnTo>
                    <a:pt x="50800" y="41910"/>
                  </a:lnTo>
                  <a:lnTo>
                    <a:pt x="93980" y="26670"/>
                  </a:lnTo>
                  <a:lnTo>
                    <a:pt x="105410" y="24130"/>
                  </a:lnTo>
                  <a:lnTo>
                    <a:pt x="118110" y="22860"/>
                  </a:lnTo>
                  <a:lnTo>
                    <a:pt x="132080" y="21590"/>
                  </a:lnTo>
                  <a:lnTo>
                    <a:pt x="144780" y="19050"/>
                  </a:lnTo>
                  <a:lnTo>
                    <a:pt x="158750" y="16510"/>
                  </a:lnTo>
                  <a:lnTo>
                    <a:pt x="172720" y="13970"/>
                  </a:lnTo>
                  <a:lnTo>
                    <a:pt x="199390" y="7620"/>
                  </a:lnTo>
                  <a:lnTo>
                    <a:pt x="213360" y="5080"/>
                  </a:lnTo>
                  <a:lnTo>
                    <a:pt x="228600" y="2540"/>
                  </a:lnTo>
                  <a:lnTo>
                    <a:pt x="245110" y="1270"/>
                  </a:lnTo>
                  <a:lnTo>
                    <a:pt x="261620" y="0"/>
                  </a:lnTo>
                  <a:lnTo>
                    <a:pt x="275590" y="1270"/>
                  </a:lnTo>
                  <a:lnTo>
                    <a:pt x="289560" y="5080"/>
                  </a:lnTo>
                  <a:lnTo>
                    <a:pt x="300990" y="10160"/>
                  </a:lnTo>
                  <a:lnTo>
                    <a:pt x="309880" y="19050"/>
                  </a:lnTo>
                  <a:lnTo>
                    <a:pt x="314960" y="30480"/>
                  </a:lnTo>
                  <a:lnTo>
                    <a:pt x="318770" y="44450"/>
                  </a:lnTo>
                  <a:lnTo>
                    <a:pt x="320040" y="57150"/>
                  </a:lnTo>
                  <a:lnTo>
                    <a:pt x="320040" y="68580"/>
                  </a:lnTo>
                  <a:lnTo>
                    <a:pt x="318770" y="80010"/>
                  </a:lnTo>
                  <a:lnTo>
                    <a:pt x="313690" y="111760"/>
                  </a:lnTo>
                  <a:lnTo>
                    <a:pt x="311150" y="130810"/>
                  </a:lnTo>
                  <a:lnTo>
                    <a:pt x="307340" y="146050"/>
                  </a:lnTo>
                  <a:lnTo>
                    <a:pt x="304800" y="160020"/>
                  </a:lnTo>
                  <a:lnTo>
                    <a:pt x="300990" y="172720"/>
                  </a:lnTo>
                  <a:lnTo>
                    <a:pt x="300990" y="184150"/>
                  </a:lnTo>
                  <a:lnTo>
                    <a:pt x="303530" y="193040"/>
                  </a:lnTo>
                  <a:lnTo>
                    <a:pt x="307340" y="201930"/>
                  </a:lnTo>
                  <a:lnTo>
                    <a:pt x="313690" y="207010"/>
                  </a:lnTo>
                  <a:lnTo>
                    <a:pt x="321310" y="208280"/>
                  </a:lnTo>
                  <a:lnTo>
                    <a:pt x="330200" y="208280"/>
                  </a:lnTo>
                  <a:lnTo>
                    <a:pt x="339090" y="205740"/>
                  </a:lnTo>
                  <a:lnTo>
                    <a:pt x="349250" y="199390"/>
                  </a:lnTo>
                  <a:lnTo>
                    <a:pt x="359410" y="191770"/>
                  </a:lnTo>
                  <a:lnTo>
                    <a:pt x="368300" y="184150"/>
                  </a:lnTo>
                  <a:lnTo>
                    <a:pt x="375920" y="173990"/>
                  </a:lnTo>
                  <a:lnTo>
                    <a:pt x="383540" y="165100"/>
                  </a:lnTo>
                  <a:lnTo>
                    <a:pt x="389890" y="152400"/>
                  </a:lnTo>
                  <a:lnTo>
                    <a:pt x="392430" y="138430"/>
                  </a:lnTo>
                  <a:lnTo>
                    <a:pt x="394970" y="123190"/>
                  </a:lnTo>
                  <a:lnTo>
                    <a:pt x="394970" y="107950"/>
                  </a:lnTo>
                  <a:lnTo>
                    <a:pt x="391160" y="93980"/>
                  </a:lnTo>
                  <a:lnTo>
                    <a:pt x="387350" y="80010"/>
                  </a:lnTo>
                  <a:lnTo>
                    <a:pt x="381000" y="67310"/>
                  </a:lnTo>
                  <a:lnTo>
                    <a:pt x="373380" y="57150"/>
                  </a:lnTo>
                  <a:lnTo>
                    <a:pt x="364490" y="48260"/>
                  </a:lnTo>
                  <a:lnTo>
                    <a:pt x="353060" y="43180"/>
                  </a:lnTo>
                  <a:lnTo>
                    <a:pt x="339090" y="40640"/>
                  </a:lnTo>
                  <a:lnTo>
                    <a:pt x="284480" y="40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674870" y="1504950"/>
              <a:ext cx="179071" cy="179071"/>
            </a:xfrm>
            <a:custGeom>
              <a:avLst/>
              <a:gdLst/>
              <a:ahLst/>
              <a:cxnLst/>
              <a:rect l="0" t="0" r="0" b="0"/>
              <a:pathLst>
                <a:path w="179071" h="179071">
                  <a:moveTo>
                    <a:pt x="0" y="0"/>
                  </a:moveTo>
                  <a:lnTo>
                    <a:pt x="0" y="118110"/>
                  </a:lnTo>
                  <a:lnTo>
                    <a:pt x="1270" y="130810"/>
                  </a:lnTo>
                  <a:lnTo>
                    <a:pt x="2540" y="143510"/>
                  </a:lnTo>
                  <a:lnTo>
                    <a:pt x="5080" y="156210"/>
                  </a:lnTo>
                  <a:lnTo>
                    <a:pt x="10160" y="162560"/>
                  </a:lnTo>
                  <a:lnTo>
                    <a:pt x="17780" y="166370"/>
                  </a:lnTo>
                  <a:lnTo>
                    <a:pt x="25400" y="166370"/>
                  </a:lnTo>
                  <a:lnTo>
                    <a:pt x="34290" y="162560"/>
                  </a:lnTo>
                  <a:lnTo>
                    <a:pt x="44450" y="156210"/>
                  </a:lnTo>
                  <a:lnTo>
                    <a:pt x="78740" y="121920"/>
                  </a:lnTo>
                  <a:lnTo>
                    <a:pt x="85090" y="113030"/>
                  </a:lnTo>
                  <a:lnTo>
                    <a:pt x="90170" y="102870"/>
                  </a:lnTo>
                  <a:lnTo>
                    <a:pt x="95250" y="93980"/>
                  </a:lnTo>
                  <a:lnTo>
                    <a:pt x="100330" y="83820"/>
                  </a:lnTo>
                  <a:lnTo>
                    <a:pt x="104140" y="73660"/>
                  </a:lnTo>
                  <a:lnTo>
                    <a:pt x="118110" y="36830"/>
                  </a:lnTo>
                  <a:lnTo>
                    <a:pt x="124460" y="20320"/>
                  </a:lnTo>
                  <a:lnTo>
                    <a:pt x="128270" y="17780"/>
                  </a:lnTo>
                  <a:lnTo>
                    <a:pt x="130810" y="22860"/>
                  </a:lnTo>
                  <a:lnTo>
                    <a:pt x="133350" y="33020"/>
                  </a:lnTo>
                  <a:lnTo>
                    <a:pt x="133350" y="43180"/>
                  </a:lnTo>
                  <a:lnTo>
                    <a:pt x="132080" y="53340"/>
                  </a:lnTo>
                  <a:lnTo>
                    <a:pt x="129540" y="63500"/>
                  </a:lnTo>
                  <a:lnTo>
                    <a:pt x="129540" y="77470"/>
                  </a:lnTo>
                  <a:lnTo>
                    <a:pt x="130810" y="93980"/>
                  </a:lnTo>
                  <a:lnTo>
                    <a:pt x="133350" y="111760"/>
                  </a:lnTo>
                  <a:lnTo>
                    <a:pt x="135890" y="128270"/>
                  </a:lnTo>
                  <a:lnTo>
                    <a:pt x="140970" y="140970"/>
                  </a:lnTo>
                  <a:lnTo>
                    <a:pt x="17907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866640" y="1463040"/>
              <a:ext cx="387351" cy="223521"/>
            </a:xfrm>
            <a:custGeom>
              <a:avLst/>
              <a:gdLst/>
              <a:ahLst/>
              <a:cxnLst/>
              <a:rect l="0" t="0" r="0" b="0"/>
              <a:pathLst>
                <a:path w="387351" h="223521">
                  <a:moveTo>
                    <a:pt x="124460" y="0"/>
                  </a:moveTo>
                  <a:lnTo>
                    <a:pt x="101600" y="0"/>
                  </a:lnTo>
                  <a:lnTo>
                    <a:pt x="90170" y="2540"/>
                  </a:lnTo>
                  <a:lnTo>
                    <a:pt x="77470" y="6350"/>
                  </a:lnTo>
                  <a:lnTo>
                    <a:pt x="64770" y="11430"/>
                  </a:lnTo>
                  <a:lnTo>
                    <a:pt x="53340" y="17780"/>
                  </a:lnTo>
                  <a:lnTo>
                    <a:pt x="41910" y="22860"/>
                  </a:lnTo>
                  <a:lnTo>
                    <a:pt x="30480" y="29210"/>
                  </a:lnTo>
                  <a:lnTo>
                    <a:pt x="20320" y="38100"/>
                  </a:lnTo>
                  <a:lnTo>
                    <a:pt x="11430" y="45720"/>
                  </a:lnTo>
                  <a:lnTo>
                    <a:pt x="3810" y="55880"/>
                  </a:lnTo>
                  <a:lnTo>
                    <a:pt x="0" y="64770"/>
                  </a:lnTo>
                  <a:lnTo>
                    <a:pt x="0" y="74930"/>
                  </a:lnTo>
                  <a:lnTo>
                    <a:pt x="2540" y="85090"/>
                  </a:lnTo>
                  <a:lnTo>
                    <a:pt x="8890" y="92710"/>
                  </a:lnTo>
                  <a:lnTo>
                    <a:pt x="17780" y="100330"/>
                  </a:lnTo>
                  <a:lnTo>
                    <a:pt x="66040" y="124460"/>
                  </a:lnTo>
                  <a:lnTo>
                    <a:pt x="80010" y="129540"/>
                  </a:lnTo>
                  <a:lnTo>
                    <a:pt x="92710" y="134620"/>
                  </a:lnTo>
                  <a:lnTo>
                    <a:pt x="106680" y="138430"/>
                  </a:lnTo>
                  <a:lnTo>
                    <a:pt x="118110" y="144780"/>
                  </a:lnTo>
                  <a:lnTo>
                    <a:pt x="128270" y="149860"/>
                  </a:lnTo>
                  <a:lnTo>
                    <a:pt x="137160" y="156210"/>
                  </a:lnTo>
                  <a:lnTo>
                    <a:pt x="140970" y="165100"/>
                  </a:lnTo>
                  <a:lnTo>
                    <a:pt x="140970" y="175260"/>
                  </a:lnTo>
                  <a:lnTo>
                    <a:pt x="138430" y="187960"/>
                  </a:lnTo>
                  <a:lnTo>
                    <a:pt x="133350" y="196850"/>
                  </a:lnTo>
                  <a:lnTo>
                    <a:pt x="127000" y="203200"/>
                  </a:lnTo>
                  <a:lnTo>
                    <a:pt x="119380" y="209550"/>
                  </a:lnTo>
                  <a:lnTo>
                    <a:pt x="110490" y="214630"/>
                  </a:lnTo>
                  <a:lnTo>
                    <a:pt x="100330" y="219710"/>
                  </a:lnTo>
                  <a:lnTo>
                    <a:pt x="91440" y="223520"/>
                  </a:lnTo>
                  <a:lnTo>
                    <a:pt x="86360" y="223520"/>
                  </a:lnTo>
                  <a:lnTo>
                    <a:pt x="86360" y="218440"/>
                  </a:lnTo>
                  <a:lnTo>
                    <a:pt x="87630" y="213360"/>
                  </a:lnTo>
                  <a:lnTo>
                    <a:pt x="91440" y="205740"/>
                  </a:lnTo>
                  <a:lnTo>
                    <a:pt x="96520" y="199390"/>
                  </a:lnTo>
                  <a:lnTo>
                    <a:pt x="102870" y="193040"/>
                  </a:lnTo>
                  <a:lnTo>
                    <a:pt x="111760" y="185420"/>
                  </a:lnTo>
                  <a:lnTo>
                    <a:pt x="124460" y="176530"/>
                  </a:lnTo>
                  <a:lnTo>
                    <a:pt x="138430" y="166370"/>
                  </a:lnTo>
                  <a:lnTo>
                    <a:pt x="151130" y="158750"/>
                  </a:lnTo>
                  <a:lnTo>
                    <a:pt x="162560" y="153670"/>
                  </a:lnTo>
                  <a:lnTo>
                    <a:pt x="173990" y="147320"/>
                  </a:lnTo>
                  <a:lnTo>
                    <a:pt x="185420" y="142240"/>
                  </a:lnTo>
                  <a:lnTo>
                    <a:pt x="196850" y="135890"/>
                  </a:lnTo>
                  <a:lnTo>
                    <a:pt x="250190" y="102870"/>
                  </a:lnTo>
                  <a:lnTo>
                    <a:pt x="264160" y="93980"/>
                  </a:lnTo>
                  <a:lnTo>
                    <a:pt x="276860" y="83820"/>
                  </a:lnTo>
                  <a:lnTo>
                    <a:pt x="289560" y="73660"/>
                  </a:lnTo>
                  <a:lnTo>
                    <a:pt x="299720" y="63500"/>
                  </a:lnTo>
                  <a:lnTo>
                    <a:pt x="308610" y="53340"/>
                  </a:lnTo>
                  <a:lnTo>
                    <a:pt x="317500" y="41910"/>
                  </a:lnTo>
                  <a:lnTo>
                    <a:pt x="321310" y="31750"/>
                  </a:lnTo>
                  <a:lnTo>
                    <a:pt x="323850" y="21590"/>
                  </a:lnTo>
                  <a:lnTo>
                    <a:pt x="323850" y="11430"/>
                  </a:lnTo>
                  <a:lnTo>
                    <a:pt x="320040" y="5080"/>
                  </a:lnTo>
                  <a:lnTo>
                    <a:pt x="314960" y="2540"/>
                  </a:lnTo>
                  <a:lnTo>
                    <a:pt x="307340" y="1270"/>
                  </a:lnTo>
                  <a:lnTo>
                    <a:pt x="297180" y="5080"/>
                  </a:lnTo>
                  <a:lnTo>
                    <a:pt x="287020" y="10160"/>
                  </a:lnTo>
                  <a:lnTo>
                    <a:pt x="274320" y="17780"/>
                  </a:lnTo>
                  <a:lnTo>
                    <a:pt x="264160" y="25400"/>
                  </a:lnTo>
                  <a:lnTo>
                    <a:pt x="255270" y="35560"/>
                  </a:lnTo>
                  <a:lnTo>
                    <a:pt x="246380" y="44450"/>
                  </a:lnTo>
                  <a:lnTo>
                    <a:pt x="238760" y="54610"/>
                  </a:lnTo>
                  <a:lnTo>
                    <a:pt x="233680" y="64770"/>
                  </a:lnTo>
                  <a:lnTo>
                    <a:pt x="228600" y="74930"/>
                  </a:lnTo>
                  <a:lnTo>
                    <a:pt x="223520" y="85090"/>
                  </a:lnTo>
                  <a:lnTo>
                    <a:pt x="219710" y="95250"/>
                  </a:lnTo>
                  <a:lnTo>
                    <a:pt x="212090" y="116840"/>
                  </a:lnTo>
                  <a:lnTo>
                    <a:pt x="204470" y="137160"/>
                  </a:lnTo>
                  <a:lnTo>
                    <a:pt x="205740" y="148590"/>
                  </a:lnTo>
                  <a:lnTo>
                    <a:pt x="209550" y="161290"/>
                  </a:lnTo>
                  <a:lnTo>
                    <a:pt x="215900" y="173990"/>
                  </a:lnTo>
                  <a:lnTo>
                    <a:pt x="224790" y="185420"/>
                  </a:lnTo>
                  <a:lnTo>
                    <a:pt x="236220" y="195580"/>
                  </a:lnTo>
                  <a:lnTo>
                    <a:pt x="247650" y="204470"/>
                  </a:lnTo>
                  <a:lnTo>
                    <a:pt x="262890" y="208280"/>
                  </a:lnTo>
                  <a:lnTo>
                    <a:pt x="279400" y="210820"/>
                  </a:lnTo>
                  <a:lnTo>
                    <a:pt x="298450" y="210820"/>
                  </a:lnTo>
                  <a:lnTo>
                    <a:pt x="316230" y="209550"/>
                  </a:lnTo>
                  <a:lnTo>
                    <a:pt x="334010" y="208280"/>
                  </a:lnTo>
                  <a:lnTo>
                    <a:pt x="38735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590540" y="1504950"/>
              <a:ext cx="73661" cy="1"/>
            </a:xfrm>
            <a:custGeom>
              <a:avLst/>
              <a:gdLst/>
              <a:ahLst/>
              <a:cxnLst/>
              <a:rect l="0" t="0" r="0" b="0"/>
              <a:pathLst>
                <a:path w="73661" h="1">
                  <a:moveTo>
                    <a:pt x="736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16880" y="1400810"/>
              <a:ext cx="31751" cy="125731"/>
            </a:xfrm>
            <a:custGeom>
              <a:avLst/>
              <a:gdLst/>
              <a:ahLst/>
              <a:cxnLst/>
              <a:rect l="0" t="0" r="0" b="0"/>
              <a:pathLst>
                <a:path w="31751" h="125731">
                  <a:moveTo>
                    <a:pt x="31750" y="0"/>
                  </a:moveTo>
                  <a:lnTo>
                    <a:pt x="31750" y="21590"/>
                  </a:lnTo>
                  <a:lnTo>
                    <a:pt x="29210" y="34290"/>
                  </a:lnTo>
                  <a:lnTo>
                    <a:pt x="25400" y="48260"/>
                  </a:lnTo>
                  <a:lnTo>
                    <a:pt x="0" y="125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69410" y="1833880"/>
              <a:ext cx="483871" cy="384811"/>
            </a:xfrm>
            <a:custGeom>
              <a:avLst/>
              <a:gdLst/>
              <a:ahLst/>
              <a:cxnLst/>
              <a:rect l="0" t="0" r="0" b="0"/>
              <a:pathLst>
                <a:path w="483871" h="384811">
                  <a:moveTo>
                    <a:pt x="273050" y="40640"/>
                  </a:moveTo>
                  <a:lnTo>
                    <a:pt x="256540" y="34290"/>
                  </a:lnTo>
                  <a:lnTo>
                    <a:pt x="247650" y="30480"/>
                  </a:lnTo>
                  <a:lnTo>
                    <a:pt x="236220" y="25400"/>
                  </a:lnTo>
                  <a:lnTo>
                    <a:pt x="223520" y="20320"/>
                  </a:lnTo>
                  <a:lnTo>
                    <a:pt x="212090" y="15240"/>
                  </a:lnTo>
                  <a:lnTo>
                    <a:pt x="200660" y="10160"/>
                  </a:lnTo>
                  <a:lnTo>
                    <a:pt x="190500" y="6350"/>
                  </a:lnTo>
                  <a:lnTo>
                    <a:pt x="177800" y="3810"/>
                  </a:lnTo>
                  <a:lnTo>
                    <a:pt x="165100" y="1270"/>
                  </a:lnTo>
                  <a:lnTo>
                    <a:pt x="152400" y="0"/>
                  </a:lnTo>
                  <a:lnTo>
                    <a:pt x="138430" y="2540"/>
                  </a:lnTo>
                  <a:lnTo>
                    <a:pt x="121920" y="5080"/>
                  </a:lnTo>
                  <a:lnTo>
                    <a:pt x="106680" y="10160"/>
                  </a:lnTo>
                  <a:lnTo>
                    <a:pt x="90170" y="16510"/>
                  </a:lnTo>
                  <a:lnTo>
                    <a:pt x="74930" y="24130"/>
                  </a:lnTo>
                  <a:lnTo>
                    <a:pt x="60960" y="33020"/>
                  </a:lnTo>
                  <a:lnTo>
                    <a:pt x="46990" y="41910"/>
                  </a:lnTo>
                  <a:lnTo>
                    <a:pt x="35560" y="52070"/>
                  </a:lnTo>
                  <a:lnTo>
                    <a:pt x="22860" y="62230"/>
                  </a:lnTo>
                  <a:lnTo>
                    <a:pt x="13970" y="72390"/>
                  </a:lnTo>
                  <a:lnTo>
                    <a:pt x="7620" y="82550"/>
                  </a:lnTo>
                  <a:lnTo>
                    <a:pt x="1270" y="92710"/>
                  </a:lnTo>
                  <a:lnTo>
                    <a:pt x="0" y="104140"/>
                  </a:lnTo>
                  <a:lnTo>
                    <a:pt x="1270" y="114300"/>
                  </a:lnTo>
                  <a:lnTo>
                    <a:pt x="3810" y="124460"/>
                  </a:lnTo>
                  <a:lnTo>
                    <a:pt x="8890" y="133350"/>
                  </a:lnTo>
                  <a:lnTo>
                    <a:pt x="13970" y="142240"/>
                  </a:lnTo>
                  <a:lnTo>
                    <a:pt x="20320" y="149860"/>
                  </a:lnTo>
                  <a:lnTo>
                    <a:pt x="25400" y="158750"/>
                  </a:lnTo>
                  <a:lnTo>
                    <a:pt x="33020" y="165100"/>
                  </a:lnTo>
                  <a:lnTo>
                    <a:pt x="39370" y="172720"/>
                  </a:lnTo>
                  <a:lnTo>
                    <a:pt x="53340" y="186690"/>
                  </a:lnTo>
                  <a:lnTo>
                    <a:pt x="59690" y="194310"/>
                  </a:lnTo>
                  <a:lnTo>
                    <a:pt x="67310" y="201930"/>
                  </a:lnTo>
                  <a:lnTo>
                    <a:pt x="76200" y="208280"/>
                  </a:lnTo>
                  <a:lnTo>
                    <a:pt x="86360" y="215900"/>
                  </a:lnTo>
                  <a:lnTo>
                    <a:pt x="106680" y="229870"/>
                  </a:lnTo>
                  <a:lnTo>
                    <a:pt x="116840" y="236220"/>
                  </a:lnTo>
                  <a:lnTo>
                    <a:pt x="125730" y="243840"/>
                  </a:lnTo>
                  <a:lnTo>
                    <a:pt x="133350" y="250190"/>
                  </a:lnTo>
                  <a:lnTo>
                    <a:pt x="142240" y="257810"/>
                  </a:lnTo>
                  <a:lnTo>
                    <a:pt x="157480" y="271780"/>
                  </a:lnTo>
                  <a:lnTo>
                    <a:pt x="163830" y="279400"/>
                  </a:lnTo>
                  <a:lnTo>
                    <a:pt x="167640" y="287020"/>
                  </a:lnTo>
                  <a:lnTo>
                    <a:pt x="168910" y="295910"/>
                  </a:lnTo>
                  <a:lnTo>
                    <a:pt x="168910" y="306070"/>
                  </a:lnTo>
                  <a:lnTo>
                    <a:pt x="165100" y="314960"/>
                  </a:lnTo>
                  <a:lnTo>
                    <a:pt x="158750" y="325120"/>
                  </a:lnTo>
                  <a:lnTo>
                    <a:pt x="151130" y="335280"/>
                  </a:lnTo>
                  <a:lnTo>
                    <a:pt x="140970" y="344170"/>
                  </a:lnTo>
                  <a:lnTo>
                    <a:pt x="128270" y="353060"/>
                  </a:lnTo>
                  <a:lnTo>
                    <a:pt x="113030" y="360680"/>
                  </a:lnTo>
                  <a:lnTo>
                    <a:pt x="100330" y="367030"/>
                  </a:lnTo>
                  <a:lnTo>
                    <a:pt x="87630" y="373380"/>
                  </a:lnTo>
                  <a:lnTo>
                    <a:pt x="76200" y="378460"/>
                  </a:lnTo>
                  <a:lnTo>
                    <a:pt x="63500" y="381000"/>
                  </a:lnTo>
                  <a:lnTo>
                    <a:pt x="50800" y="383540"/>
                  </a:lnTo>
                  <a:lnTo>
                    <a:pt x="36830" y="384810"/>
                  </a:lnTo>
                  <a:lnTo>
                    <a:pt x="25400" y="383540"/>
                  </a:lnTo>
                  <a:lnTo>
                    <a:pt x="16510" y="379730"/>
                  </a:lnTo>
                  <a:lnTo>
                    <a:pt x="7620" y="375920"/>
                  </a:lnTo>
                  <a:lnTo>
                    <a:pt x="6350" y="370840"/>
                  </a:lnTo>
                  <a:lnTo>
                    <a:pt x="10160" y="364490"/>
                  </a:lnTo>
                  <a:lnTo>
                    <a:pt x="16510" y="358140"/>
                  </a:lnTo>
                  <a:lnTo>
                    <a:pt x="27940" y="351790"/>
                  </a:lnTo>
                  <a:lnTo>
                    <a:pt x="40640" y="345440"/>
                  </a:lnTo>
                  <a:lnTo>
                    <a:pt x="54610" y="337820"/>
                  </a:lnTo>
                  <a:lnTo>
                    <a:pt x="68580" y="332740"/>
                  </a:lnTo>
                  <a:lnTo>
                    <a:pt x="80010" y="327660"/>
                  </a:lnTo>
                  <a:lnTo>
                    <a:pt x="104140" y="318770"/>
                  </a:lnTo>
                  <a:lnTo>
                    <a:pt x="125730" y="311150"/>
                  </a:lnTo>
                  <a:lnTo>
                    <a:pt x="137160" y="306070"/>
                  </a:lnTo>
                  <a:lnTo>
                    <a:pt x="149860" y="300990"/>
                  </a:lnTo>
                  <a:lnTo>
                    <a:pt x="162560" y="294640"/>
                  </a:lnTo>
                  <a:lnTo>
                    <a:pt x="175260" y="289560"/>
                  </a:lnTo>
                  <a:lnTo>
                    <a:pt x="186690" y="284480"/>
                  </a:lnTo>
                  <a:lnTo>
                    <a:pt x="198120" y="280670"/>
                  </a:lnTo>
                  <a:lnTo>
                    <a:pt x="210820" y="275590"/>
                  </a:lnTo>
                  <a:lnTo>
                    <a:pt x="236220" y="262890"/>
                  </a:lnTo>
                  <a:lnTo>
                    <a:pt x="248920" y="256540"/>
                  </a:lnTo>
                  <a:lnTo>
                    <a:pt x="260350" y="250190"/>
                  </a:lnTo>
                  <a:lnTo>
                    <a:pt x="271780" y="243840"/>
                  </a:lnTo>
                  <a:lnTo>
                    <a:pt x="293370" y="229870"/>
                  </a:lnTo>
                  <a:lnTo>
                    <a:pt x="304800" y="222250"/>
                  </a:lnTo>
                  <a:lnTo>
                    <a:pt x="316230" y="214630"/>
                  </a:lnTo>
                  <a:lnTo>
                    <a:pt x="341630" y="195580"/>
                  </a:lnTo>
                  <a:lnTo>
                    <a:pt x="353060" y="187960"/>
                  </a:lnTo>
                  <a:lnTo>
                    <a:pt x="363220" y="179070"/>
                  </a:lnTo>
                  <a:lnTo>
                    <a:pt x="372110" y="171450"/>
                  </a:lnTo>
                  <a:lnTo>
                    <a:pt x="378460" y="162560"/>
                  </a:lnTo>
                  <a:lnTo>
                    <a:pt x="384810" y="153670"/>
                  </a:lnTo>
                  <a:lnTo>
                    <a:pt x="389890" y="143510"/>
                  </a:lnTo>
                  <a:lnTo>
                    <a:pt x="389890" y="138430"/>
                  </a:lnTo>
                  <a:lnTo>
                    <a:pt x="386080" y="135890"/>
                  </a:lnTo>
                  <a:lnTo>
                    <a:pt x="379730" y="135890"/>
                  </a:lnTo>
                  <a:lnTo>
                    <a:pt x="372110" y="138430"/>
                  </a:lnTo>
                  <a:lnTo>
                    <a:pt x="364490" y="144780"/>
                  </a:lnTo>
                  <a:lnTo>
                    <a:pt x="355600" y="152400"/>
                  </a:lnTo>
                  <a:lnTo>
                    <a:pt x="346710" y="160020"/>
                  </a:lnTo>
                  <a:lnTo>
                    <a:pt x="339090" y="168910"/>
                  </a:lnTo>
                  <a:lnTo>
                    <a:pt x="331470" y="179070"/>
                  </a:lnTo>
                  <a:lnTo>
                    <a:pt x="325120" y="189230"/>
                  </a:lnTo>
                  <a:lnTo>
                    <a:pt x="320040" y="199390"/>
                  </a:lnTo>
                  <a:lnTo>
                    <a:pt x="314960" y="209550"/>
                  </a:lnTo>
                  <a:lnTo>
                    <a:pt x="311150" y="222250"/>
                  </a:lnTo>
                  <a:lnTo>
                    <a:pt x="309880" y="236220"/>
                  </a:lnTo>
                  <a:lnTo>
                    <a:pt x="308610" y="251460"/>
                  </a:lnTo>
                  <a:lnTo>
                    <a:pt x="309880" y="266700"/>
                  </a:lnTo>
                  <a:lnTo>
                    <a:pt x="312420" y="280670"/>
                  </a:lnTo>
                  <a:lnTo>
                    <a:pt x="317500" y="295910"/>
                  </a:lnTo>
                  <a:lnTo>
                    <a:pt x="327660" y="303530"/>
                  </a:lnTo>
                  <a:lnTo>
                    <a:pt x="340360" y="308610"/>
                  </a:lnTo>
                  <a:lnTo>
                    <a:pt x="356870" y="309880"/>
                  </a:lnTo>
                  <a:lnTo>
                    <a:pt x="372110" y="308610"/>
                  </a:lnTo>
                  <a:lnTo>
                    <a:pt x="387350" y="303530"/>
                  </a:lnTo>
                  <a:lnTo>
                    <a:pt x="402590" y="295910"/>
                  </a:lnTo>
                  <a:lnTo>
                    <a:pt x="414020" y="289560"/>
                  </a:lnTo>
                  <a:lnTo>
                    <a:pt x="424180" y="281940"/>
                  </a:lnTo>
                  <a:lnTo>
                    <a:pt x="434340" y="275590"/>
                  </a:lnTo>
                  <a:lnTo>
                    <a:pt x="441960" y="267970"/>
                  </a:lnTo>
                  <a:lnTo>
                    <a:pt x="450850" y="261620"/>
                  </a:lnTo>
                  <a:lnTo>
                    <a:pt x="483870" y="229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81220" y="1958340"/>
              <a:ext cx="182881" cy="189231"/>
            </a:xfrm>
            <a:custGeom>
              <a:avLst/>
              <a:gdLst/>
              <a:ahLst/>
              <a:cxnLst/>
              <a:rect l="0" t="0" r="0" b="0"/>
              <a:pathLst>
                <a:path w="182881" h="189231">
                  <a:moveTo>
                    <a:pt x="25400" y="0"/>
                  </a:moveTo>
                  <a:lnTo>
                    <a:pt x="25400" y="33020"/>
                  </a:lnTo>
                  <a:lnTo>
                    <a:pt x="24130" y="46990"/>
                  </a:lnTo>
                  <a:lnTo>
                    <a:pt x="21590" y="59690"/>
                  </a:lnTo>
                  <a:lnTo>
                    <a:pt x="19050" y="71120"/>
                  </a:lnTo>
                  <a:lnTo>
                    <a:pt x="16510" y="82550"/>
                  </a:lnTo>
                  <a:lnTo>
                    <a:pt x="13970" y="93980"/>
                  </a:lnTo>
                  <a:lnTo>
                    <a:pt x="10160" y="104140"/>
                  </a:lnTo>
                  <a:lnTo>
                    <a:pt x="7620" y="119380"/>
                  </a:lnTo>
                  <a:lnTo>
                    <a:pt x="0" y="153670"/>
                  </a:lnTo>
                  <a:lnTo>
                    <a:pt x="1270" y="162560"/>
                  </a:lnTo>
                  <a:lnTo>
                    <a:pt x="6350" y="167640"/>
                  </a:lnTo>
                  <a:lnTo>
                    <a:pt x="12700" y="167640"/>
                  </a:lnTo>
                  <a:lnTo>
                    <a:pt x="17780" y="163830"/>
                  </a:lnTo>
                  <a:lnTo>
                    <a:pt x="22860" y="158750"/>
                  </a:lnTo>
                  <a:lnTo>
                    <a:pt x="26670" y="151130"/>
                  </a:lnTo>
                  <a:lnTo>
                    <a:pt x="31750" y="144780"/>
                  </a:lnTo>
                  <a:lnTo>
                    <a:pt x="38100" y="137160"/>
                  </a:lnTo>
                  <a:lnTo>
                    <a:pt x="44450" y="129540"/>
                  </a:lnTo>
                  <a:lnTo>
                    <a:pt x="49530" y="121920"/>
                  </a:lnTo>
                  <a:lnTo>
                    <a:pt x="54610" y="113030"/>
                  </a:lnTo>
                  <a:lnTo>
                    <a:pt x="58420" y="102870"/>
                  </a:lnTo>
                  <a:lnTo>
                    <a:pt x="63500" y="93980"/>
                  </a:lnTo>
                  <a:lnTo>
                    <a:pt x="69850" y="83820"/>
                  </a:lnTo>
                  <a:lnTo>
                    <a:pt x="76200" y="73660"/>
                  </a:lnTo>
                  <a:lnTo>
                    <a:pt x="82550" y="63500"/>
                  </a:lnTo>
                  <a:lnTo>
                    <a:pt x="88900" y="55880"/>
                  </a:lnTo>
                  <a:lnTo>
                    <a:pt x="95250" y="46990"/>
                  </a:lnTo>
                  <a:lnTo>
                    <a:pt x="104140" y="39370"/>
                  </a:lnTo>
                  <a:lnTo>
                    <a:pt x="113030" y="33020"/>
                  </a:lnTo>
                  <a:lnTo>
                    <a:pt x="121920" y="25400"/>
                  </a:lnTo>
                  <a:lnTo>
                    <a:pt x="130810" y="24130"/>
                  </a:lnTo>
                  <a:lnTo>
                    <a:pt x="138430" y="26670"/>
                  </a:lnTo>
                  <a:lnTo>
                    <a:pt x="146050" y="31750"/>
                  </a:lnTo>
                  <a:lnTo>
                    <a:pt x="152400" y="40640"/>
                  </a:lnTo>
                  <a:lnTo>
                    <a:pt x="158750" y="53340"/>
                  </a:lnTo>
                  <a:lnTo>
                    <a:pt x="162560" y="67310"/>
                  </a:lnTo>
                  <a:lnTo>
                    <a:pt x="166370" y="82550"/>
                  </a:lnTo>
                  <a:lnTo>
                    <a:pt x="167640" y="97790"/>
                  </a:lnTo>
                  <a:lnTo>
                    <a:pt x="170180" y="114300"/>
                  </a:lnTo>
                  <a:lnTo>
                    <a:pt x="171450" y="129540"/>
                  </a:lnTo>
                  <a:lnTo>
                    <a:pt x="173990" y="144780"/>
                  </a:lnTo>
                  <a:lnTo>
                    <a:pt x="18288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88560" y="1948180"/>
              <a:ext cx="160021" cy="167641"/>
            </a:xfrm>
            <a:custGeom>
              <a:avLst/>
              <a:gdLst/>
              <a:ahLst/>
              <a:cxnLst/>
              <a:rect l="0" t="0" r="0" b="0"/>
              <a:pathLst>
                <a:path w="160021" h="167641">
                  <a:moveTo>
                    <a:pt x="106680" y="0"/>
                  </a:moveTo>
                  <a:lnTo>
                    <a:pt x="85090" y="5080"/>
                  </a:lnTo>
                  <a:lnTo>
                    <a:pt x="76200" y="8890"/>
                  </a:lnTo>
                  <a:lnTo>
                    <a:pt x="67310" y="13970"/>
                  </a:lnTo>
                  <a:lnTo>
                    <a:pt x="59690" y="20320"/>
                  </a:lnTo>
                  <a:lnTo>
                    <a:pt x="52070" y="25400"/>
                  </a:lnTo>
                  <a:lnTo>
                    <a:pt x="44450" y="31750"/>
                  </a:lnTo>
                  <a:lnTo>
                    <a:pt x="38100" y="39370"/>
                  </a:lnTo>
                  <a:lnTo>
                    <a:pt x="30480" y="49530"/>
                  </a:lnTo>
                  <a:lnTo>
                    <a:pt x="22860" y="62230"/>
                  </a:lnTo>
                  <a:lnTo>
                    <a:pt x="16510" y="76200"/>
                  </a:lnTo>
                  <a:lnTo>
                    <a:pt x="10160" y="90170"/>
                  </a:lnTo>
                  <a:lnTo>
                    <a:pt x="5080" y="104140"/>
                  </a:lnTo>
                  <a:lnTo>
                    <a:pt x="0" y="119380"/>
                  </a:lnTo>
                  <a:lnTo>
                    <a:pt x="0" y="130810"/>
                  </a:lnTo>
                  <a:lnTo>
                    <a:pt x="1270" y="140970"/>
                  </a:lnTo>
                  <a:lnTo>
                    <a:pt x="5080" y="149860"/>
                  </a:lnTo>
                  <a:lnTo>
                    <a:pt x="11430" y="153670"/>
                  </a:lnTo>
                  <a:lnTo>
                    <a:pt x="19050" y="153670"/>
                  </a:lnTo>
                  <a:lnTo>
                    <a:pt x="26670" y="151130"/>
                  </a:lnTo>
                  <a:lnTo>
                    <a:pt x="36830" y="146050"/>
                  </a:lnTo>
                  <a:lnTo>
                    <a:pt x="45720" y="139700"/>
                  </a:lnTo>
                  <a:lnTo>
                    <a:pt x="55880" y="132080"/>
                  </a:lnTo>
                  <a:lnTo>
                    <a:pt x="64770" y="123190"/>
                  </a:lnTo>
                  <a:lnTo>
                    <a:pt x="73660" y="113030"/>
                  </a:lnTo>
                  <a:lnTo>
                    <a:pt x="81280" y="102870"/>
                  </a:lnTo>
                  <a:lnTo>
                    <a:pt x="88900" y="92710"/>
                  </a:lnTo>
                  <a:lnTo>
                    <a:pt x="96520" y="80010"/>
                  </a:lnTo>
                  <a:lnTo>
                    <a:pt x="102870" y="67310"/>
                  </a:lnTo>
                  <a:lnTo>
                    <a:pt x="110490" y="54610"/>
                  </a:lnTo>
                  <a:lnTo>
                    <a:pt x="124460" y="33020"/>
                  </a:lnTo>
                  <a:lnTo>
                    <a:pt x="129540" y="30480"/>
                  </a:lnTo>
                  <a:lnTo>
                    <a:pt x="132080" y="35560"/>
                  </a:lnTo>
                  <a:lnTo>
                    <a:pt x="134620" y="44450"/>
                  </a:lnTo>
                  <a:lnTo>
                    <a:pt x="134620" y="57150"/>
                  </a:lnTo>
                  <a:lnTo>
                    <a:pt x="133350" y="69850"/>
                  </a:lnTo>
                  <a:lnTo>
                    <a:pt x="132080" y="85090"/>
                  </a:lnTo>
                  <a:lnTo>
                    <a:pt x="132080" y="100330"/>
                  </a:lnTo>
                  <a:lnTo>
                    <a:pt x="133350" y="114300"/>
                  </a:lnTo>
                  <a:lnTo>
                    <a:pt x="16002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253990" y="1811020"/>
              <a:ext cx="52071" cy="326391"/>
            </a:xfrm>
            <a:custGeom>
              <a:avLst/>
              <a:gdLst/>
              <a:ahLst/>
              <a:cxnLst/>
              <a:rect l="0" t="0" r="0" b="0"/>
              <a:pathLst>
                <a:path w="52071" h="326391">
                  <a:moveTo>
                    <a:pt x="52070" y="0"/>
                  </a:moveTo>
                  <a:lnTo>
                    <a:pt x="52070" y="33020"/>
                  </a:lnTo>
                  <a:lnTo>
                    <a:pt x="50800" y="50800"/>
                  </a:lnTo>
                  <a:lnTo>
                    <a:pt x="49530" y="68580"/>
                  </a:lnTo>
                  <a:lnTo>
                    <a:pt x="38100" y="153670"/>
                  </a:lnTo>
                  <a:lnTo>
                    <a:pt x="35560" y="173990"/>
                  </a:lnTo>
                  <a:lnTo>
                    <a:pt x="34290" y="191770"/>
                  </a:lnTo>
                  <a:lnTo>
                    <a:pt x="33020" y="208280"/>
                  </a:lnTo>
                  <a:lnTo>
                    <a:pt x="31750" y="223520"/>
                  </a:lnTo>
                  <a:lnTo>
                    <a:pt x="29210" y="236220"/>
                  </a:lnTo>
                  <a:lnTo>
                    <a:pt x="26670" y="248920"/>
                  </a:lnTo>
                  <a:lnTo>
                    <a:pt x="22860" y="260350"/>
                  </a:lnTo>
                  <a:lnTo>
                    <a:pt x="20320" y="27178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53990" y="1929130"/>
              <a:ext cx="199391" cy="181611"/>
            </a:xfrm>
            <a:custGeom>
              <a:avLst/>
              <a:gdLst/>
              <a:ahLst/>
              <a:cxnLst/>
              <a:rect l="0" t="0" r="0" b="0"/>
              <a:pathLst>
                <a:path w="199391" h="181611">
                  <a:moveTo>
                    <a:pt x="0" y="50800"/>
                  </a:moveTo>
                  <a:lnTo>
                    <a:pt x="11430" y="67310"/>
                  </a:lnTo>
                  <a:lnTo>
                    <a:pt x="16510" y="73660"/>
                  </a:lnTo>
                  <a:lnTo>
                    <a:pt x="22860" y="81280"/>
                  </a:lnTo>
                  <a:lnTo>
                    <a:pt x="29210" y="88900"/>
                  </a:lnTo>
                  <a:lnTo>
                    <a:pt x="38100" y="93980"/>
                  </a:lnTo>
                  <a:lnTo>
                    <a:pt x="48260" y="96520"/>
                  </a:lnTo>
                  <a:lnTo>
                    <a:pt x="60960" y="99060"/>
                  </a:lnTo>
                  <a:lnTo>
                    <a:pt x="73660" y="97790"/>
                  </a:lnTo>
                  <a:lnTo>
                    <a:pt x="88900" y="95250"/>
                  </a:lnTo>
                  <a:lnTo>
                    <a:pt x="105410" y="90170"/>
                  </a:lnTo>
                  <a:lnTo>
                    <a:pt x="119380" y="85090"/>
                  </a:lnTo>
                  <a:lnTo>
                    <a:pt x="132080" y="80010"/>
                  </a:lnTo>
                  <a:lnTo>
                    <a:pt x="143510" y="73660"/>
                  </a:lnTo>
                  <a:lnTo>
                    <a:pt x="154940" y="66040"/>
                  </a:lnTo>
                  <a:lnTo>
                    <a:pt x="163830" y="57150"/>
                  </a:lnTo>
                  <a:lnTo>
                    <a:pt x="172720" y="48260"/>
                  </a:lnTo>
                  <a:lnTo>
                    <a:pt x="176530" y="36830"/>
                  </a:lnTo>
                  <a:lnTo>
                    <a:pt x="179070" y="25400"/>
                  </a:lnTo>
                  <a:lnTo>
                    <a:pt x="179070" y="12700"/>
                  </a:lnTo>
                  <a:lnTo>
                    <a:pt x="173990" y="5080"/>
                  </a:lnTo>
                  <a:lnTo>
                    <a:pt x="166370" y="1270"/>
                  </a:lnTo>
                  <a:lnTo>
                    <a:pt x="156210" y="0"/>
                  </a:lnTo>
                  <a:lnTo>
                    <a:pt x="146050" y="2540"/>
                  </a:lnTo>
                  <a:lnTo>
                    <a:pt x="135890" y="7620"/>
                  </a:lnTo>
                  <a:lnTo>
                    <a:pt x="125730" y="15240"/>
                  </a:lnTo>
                  <a:lnTo>
                    <a:pt x="118110" y="22860"/>
                  </a:lnTo>
                  <a:lnTo>
                    <a:pt x="110490" y="31750"/>
                  </a:lnTo>
                  <a:lnTo>
                    <a:pt x="105410" y="41910"/>
                  </a:lnTo>
                  <a:lnTo>
                    <a:pt x="100330" y="53340"/>
                  </a:lnTo>
                  <a:lnTo>
                    <a:pt x="96520" y="67310"/>
                  </a:lnTo>
                  <a:lnTo>
                    <a:pt x="92710" y="82550"/>
                  </a:lnTo>
                  <a:lnTo>
                    <a:pt x="90170" y="99060"/>
                  </a:lnTo>
                  <a:lnTo>
                    <a:pt x="90170" y="115570"/>
                  </a:lnTo>
                  <a:lnTo>
                    <a:pt x="91440" y="132080"/>
                  </a:lnTo>
                  <a:lnTo>
                    <a:pt x="96520" y="146050"/>
                  </a:lnTo>
                  <a:lnTo>
                    <a:pt x="102870" y="157480"/>
                  </a:lnTo>
                  <a:lnTo>
                    <a:pt x="110490" y="167640"/>
                  </a:lnTo>
                  <a:lnTo>
                    <a:pt x="120650" y="173990"/>
                  </a:lnTo>
                  <a:lnTo>
                    <a:pt x="132080" y="177800"/>
                  </a:lnTo>
                  <a:lnTo>
                    <a:pt x="143510" y="181610"/>
                  </a:lnTo>
                  <a:lnTo>
                    <a:pt x="154940" y="181610"/>
                  </a:lnTo>
                  <a:lnTo>
                    <a:pt x="166370" y="181610"/>
                  </a:lnTo>
                  <a:lnTo>
                    <a:pt x="19939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59450" y="1747520"/>
              <a:ext cx="41911" cy="294641"/>
            </a:xfrm>
            <a:custGeom>
              <a:avLst/>
              <a:gdLst/>
              <a:ahLst/>
              <a:cxnLst/>
              <a:rect l="0" t="0" r="0" b="0"/>
              <a:pathLst>
                <a:path w="41911" h="294641">
                  <a:moveTo>
                    <a:pt x="41910" y="0"/>
                  </a:moveTo>
                  <a:lnTo>
                    <a:pt x="41910" y="69850"/>
                  </a:lnTo>
                  <a:lnTo>
                    <a:pt x="40640" y="86360"/>
                  </a:lnTo>
                  <a:lnTo>
                    <a:pt x="38100" y="101600"/>
                  </a:lnTo>
                  <a:lnTo>
                    <a:pt x="33020" y="133350"/>
                  </a:lnTo>
                  <a:lnTo>
                    <a:pt x="26670" y="166370"/>
                  </a:lnTo>
                  <a:lnTo>
                    <a:pt x="20320" y="198120"/>
                  </a:lnTo>
                  <a:lnTo>
                    <a:pt x="13970" y="22860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54040" y="1936750"/>
              <a:ext cx="93981" cy="190501"/>
            </a:xfrm>
            <a:custGeom>
              <a:avLst/>
              <a:gdLst/>
              <a:ahLst/>
              <a:cxnLst/>
              <a:rect l="0" t="0" r="0" b="0"/>
              <a:pathLst>
                <a:path w="93981" h="190501">
                  <a:moveTo>
                    <a:pt x="0" y="0"/>
                  </a:moveTo>
                  <a:lnTo>
                    <a:pt x="5080" y="17780"/>
                  </a:lnTo>
                  <a:lnTo>
                    <a:pt x="7620" y="27940"/>
                  </a:lnTo>
                  <a:lnTo>
                    <a:pt x="13970" y="55880"/>
                  </a:lnTo>
                  <a:lnTo>
                    <a:pt x="19050" y="69850"/>
                  </a:lnTo>
                  <a:lnTo>
                    <a:pt x="24130" y="83820"/>
                  </a:lnTo>
                  <a:lnTo>
                    <a:pt x="30480" y="99060"/>
                  </a:lnTo>
                  <a:lnTo>
                    <a:pt x="36830" y="113030"/>
                  </a:lnTo>
                  <a:lnTo>
                    <a:pt x="49530" y="140970"/>
                  </a:lnTo>
                  <a:lnTo>
                    <a:pt x="55880" y="152400"/>
                  </a:lnTo>
                  <a:lnTo>
                    <a:pt x="63500" y="162560"/>
                  </a:lnTo>
                  <a:lnTo>
                    <a:pt x="9398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79770" y="1968500"/>
              <a:ext cx="127001" cy="147321"/>
            </a:xfrm>
            <a:custGeom>
              <a:avLst/>
              <a:gdLst/>
              <a:ahLst/>
              <a:cxnLst/>
              <a:rect l="0" t="0" r="0" b="0"/>
              <a:pathLst>
                <a:path w="127001" h="147321">
                  <a:moveTo>
                    <a:pt x="127000" y="0"/>
                  </a:moveTo>
                  <a:lnTo>
                    <a:pt x="115570" y="16510"/>
                  </a:lnTo>
                  <a:lnTo>
                    <a:pt x="109220" y="25400"/>
                  </a:lnTo>
                  <a:lnTo>
                    <a:pt x="100330" y="34290"/>
                  </a:lnTo>
                  <a:lnTo>
                    <a:pt x="91440" y="44450"/>
                  </a:lnTo>
                  <a:lnTo>
                    <a:pt x="82550" y="55880"/>
                  </a:lnTo>
                  <a:lnTo>
                    <a:pt x="53340" y="91440"/>
                  </a:lnTo>
                  <a:lnTo>
                    <a:pt x="45720" y="100330"/>
                  </a:lnTo>
                  <a:lnTo>
                    <a:pt x="36830" y="109220"/>
                  </a:lnTo>
                  <a:lnTo>
                    <a:pt x="22860" y="12573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 19"/>
          <p:cNvSpPr/>
          <p:nvPr/>
        </p:nvSpPr>
        <p:spPr>
          <a:xfrm>
            <a:off x="3840480" y="1032510"/>
            <a:ext cx="2188211" cy="745491"/>
          </a:xfrm>
          <a:custGeom>
            <a:avLst/>
            <a:gdLst/>
            <a:ahLst/>
            <a:cxnLst/>
            <a:rect l="0" t="0" r="0" b="0"/>
            <a:pathLst>
              <a:path w="2188211" h="745491">
                <a:moveTo>
                  <a:pt x="2150110" y="715010"/>
                </a:moveTo>
                <a:lnTo>
                  <a:pt x="2117090" y="713740"/>
                </a:lnTo>
                <a:lnTo>
                  <a:pt x="2051050" y="706120"/>
                </a:lnTo>
                <a:lnTo>
                  <a:pt x="1995170" y="704850"/>
                </a:lnTo>
                <a:lnTo>
                  <a:pt x="1758950" y="704850"/>
                </a:lnTo>
                <a:lnTo>
                  <a:pt x="1703070" y="709930"/>
                </a:lnTo>
                <a:lnTo>
                  <a:pt x="1643380" y="713740"/>
                </a:lnTo>
                <a:lnTo>
                  <a:pt x="1581150" y="715010"/>
                </a:lnTo>
                <a:lnTo>
                  <a:pt x="1473200" y="723900"/>
                </a:lnTo>
                <a:lnTo>
                  <a:pt x="1404620" y="725170"/>
                </a:lnTo>
                <a:lnTo>
                  <a:pt x="902970" y="725170"/>
                </a:lnTo>
                <a:lnTo>
                  <a:pt x="835660" y="720090"/>
                </a:lnTo>
                <a:lnTo>
                  <a:pt x="789940" y="717550"/>
                </a:lnTo>
                <a:lnTo>
                  <a:pt x="741680" y="716280"/>
                </a:lnTo>
                <a:lnTo>
                  <a:pt x="554990" y="715010"/>
                </a:lnTo>
                <a:lnTo>
                  <a:pt x="488950" y="709930"/>
                </a:lnTo>
                <a:lnTo>
                  <a:pt x="403860" y="704850"/>
                </a:lnTo>
                <a:lnTo>
                  <a:pt x="346710" y="695960"/>
                </a:lnTo>
                <a:lnTo>
                  <a:pt x="255270" y="670560"/>
                </a:lnTo>
                <a:lnTo>
                  <a:pt x="204470" y="654050"/>
                </a:lnTo>
                <a:lnTo>
                  <a:pt x="163830" y="633730"/>
                </a:lnTo>
                <a:lnTo>
                  <a:pt x="124460" y="613410"/>
                </a:lnTo>
                <a:lnTo>
                  <a:pt x="93980" y="593090"/>
                </a:lnTo>
                <a:lnTo>
                  <a:pt x="63500" y="571500"/>
                </a:lnTo>
                <a:lnTo>
                  <a:pt x="43180" y="553720"/>
                </a:lnTo>
                <a:lnTo>
                  <a:pt x="34290" y="542290"/>
                </a:lnTo>
                <a:lnTo>
                  <a:pt x="25400" y="528320"/>
                </a:lnTo>
                <a:lnTo>
                  <a:pt x="17780" y="513080"/>
                </a:lnTo>
                <a:lnTo>
                  <a:pt x="11430" y="497840"/>
                </a:lnTo>
                <a:lnTo>
                  <a:pt x="6350" y="481330"/>
                </a:lnTo>
                <a:lnTo>
                  <a:pt x="1270" y="464820"/>
                </a:lnTo>
                <a:lnTo>
                  <a:pt x="0" y="447040"/>
                </a:lnTo>
                <a:lnTo>
                  <a:pt x="2540" y="430530"/>
                </a:lnTo>
                <a:lnTo>
                  <a:pt x="8890" y="396240"/>
                </a:lnTo>
                <a:lnTo>
                  <a:pt x="16510" y="365760"/>
                </a:lnTo>
                <a:lnTo>
                  <a:pt x="21590" y="353060"/>
                </a:lnTo>
                <a:lnTo>
                  <a:pt x="26670" y="340360"/>
                </a:lnTo>
                <a:lnTo>
                  <a:pt x="40640" y="317500"/>
                </a:lnTo>
                <a:lnTo>
                  <a:pt x="57150" y="294640"/>
                </a:lnTo>
                <a:lnTo>
                  <a:pt x="68580" y="283210"/>
                </a:lnTo>
                <a:lnTo>
                  <a:pt x="92710" y="256540"/>
                </a:lnTo>
                <a:lnTo>
                  <a:pt x="106680" y="245110"/>
                </a:lnTo>
                <a:lnTo>
                  <a:pt x="133350" y="222250"/>
                </a:lnTo>
                <a:lnTo>
                  <a:pt x="166370" y="199390"/>
                </a:lnTo>
                <a:lnTo>
                  <a:pt x="205740" y="177800"/>
                </a:lnTo>
                <a:lnTo>
                  <a:pt x="246380" y="151130"/>
                </a:lnTo>
                <a:lnTo>
                  <a:pt x="290830" y="130810"/>
                </a:lnTo>
                <a:lnTo>
                  <a:pt x="337820" y="113030"/>
                </a:lnTo>
                <a:lnTo>
                  <a:pt x="386080" y="92710"/>
                </a:lnTo>
                <a:lnTo>
                  <a:pt x="438150" y="76200"/>
                </a:lnTo>
                <a:lnTo>
                  <a:pt x="491490" y="59690"/>
                </a:lnTo>
                <a:lnTo>
                  <a:pt x="547370" y="45720"/>
                </a:lnTo>
                <a:lnTo>
                  <a:pt x="603250" y="34290"/>
                </a:lnTo>
                <a:lnTo>
                  <a:pt x="660400" y="25400"/>
                </a:lnTo>
                <a:lnTo>
                  <a:pt x="751840" y="13970"/>
                </a:lnTo>
                <a:lnTo>
                  <a:pt x="814070" y="6350"/>
                </a:lnTo>
                <a:lnTo>
                  <a:pt x="873760" y="2540"/>
                </a:lnTo>
                <a:lnTo>
                  <a:pt x="932180" y="1270"/>
                </a:lnTo>
                <a:lnTo>
                  <a:pt x="1087120" y="0"/>
                </a:lnTo>
                <a:lnTo>
                  <a:pt x="1146810" y="2540"/>
                </a:lnTo>
                <a:lnTo>
                  <a:pt x="1206500" y="7620"/>
                </a:lnTo>
                <a:lnTo>
                  <a:pt x="1267460" y="13970"/>
                </a:lnTo>
                <a:lnTo>
                  <a:pt x="1327150" y="24130"/>
                </a:lnTo>
                <a:lnTo>
                  <a:pt x="1446530" y="49530"/>
                </a:lnTo>
                <a:lnTo>
                  <a:pt x="1534160" y="69850"/>
                </a:lnTo>
                <a:lnTo>
                  <a:pt x="1588770" y="83820"/>
                </a:lnTo>
                <a:lnTo>
                  <a:pt x="1640840" y="99060"/>
                </a:lnTo>
                <a:lnTo>
                  <a:pt x="1695450" y="116840"/>
                </a:lnTo>
                <a:lnTo>
                  <a:pt x="1744980" y="137160"/>
                </a:lnTo>
                <a:lnTo>
                  <a:pt x="1789430" y="157480"/>
                </a:lnTo>
                <a:lnTo>
                  <a:pt x="1854200" y="189230"/>
                </a:lnTo>
                <a:lnTo>
                  <a:pt x="1897380" y="209550"/>
                </a:lnTo>
                <a:lnTo>
                  <a:pt x="1917700" y="220980"/>
                </a:lnTo>
                <a:lnTo>
                  <a:pt x="1936750" y="233680"/>
                </a:lnTo>
                <a:lnTo>
                  <a:pt x="1954530" y="247650"/>
                </a:lnTo>
                <a:lnTo>
                  <a:pt x="1973580" y="259080"/>
                </a:lnTo>
                <a:lnTo>
                  <a:pt x="2009140" y="281940"/>
                </a:lnTo>
                <a:lnTo>
                  <a:pt x="2025650" y="294640"/>
                </a:lnTo>
                <a:lnTo>
                  <a:pt x="2042160" y="307340"/>
                </a:lnTo>
                <a:lnTo>
                  <a:pt x="2056130" y="320040"/>
                </a:lnTo>
                <a:lnTo>
                  <a:pt x="2070100" y="334010"/>
                </a:lnTo>
                <a:lnTo>
                  <a:pt x="2082800" y="347980"/>
                </a:lnTo>
                <a:lnTo>
                  <a:pt x="2094230" y="360680"/>
                </a:lnTo>
                <a:lnTo>
                  <a:pt x="2105660" y="374650"/>
                </a:lnTo>
                <a:lnTo>
                  <a:pt x="2128520" y="402590"/>
                </a:lnTo>
                <a:lnTo>
                  <a:pt x="2137410" y="416560"/>
                </a:lnTo>
                <a:lnTo>
                  <a:pt x="2146300" y="430530"/>
                </a:lnTo>
                <a:lnTo>
                  <a:pt x="2155190" y="444500"/>
                </a:lnTo>
                <a:lnTo>
                  <a:pt x="2162810" y="458470"/>
                </a:lnTo>
                <a:lnTo>
                  <a:pt x="2178050" y="487680"/>
                </a:lnTo>
                <a:lnTo>
                  <a:pt x="2183130" y="502920"/>
                </a:lnTo>
                <a:lnTo>
                  <a:pt x="2185670" y="521970"/>
                </a:lnTo>
                <a:lnTo>
                  <a:pt x="2188210" y="541020"/>
                </a:lnTo>
                <a:lnTo>
                  <a:pt x="2188210" y="560070"/>
                </a:lnTo>
                <a:lnTo>
                  <a:pt x="2186940" y="580390"/>
                </a:lnTo>
                <a:lnTo>
                  <a:pt x="2185670" y="600710"/>
                </a:lnTo>
                <a:lnTo>
                  <a:pt x="2181860" y="617220"/>
                </a:lnTo>
                <a:lnTo>
                  <a:pt x="2176780" y="632460"/>
                </a:lnTo>
                <a:lnTo>
                  <a:pt x="2171700" y="646430"/>
                </a:lnTo>
                <a:lnTo>
                  <a:pt x="2159000" y="666750"/>
                </a:lnTo>
                <a:lnTo>
                  <a:pt x="2145030" y="684530"/>
                </a:lnTo>
                <a:lnTo>
                  <a:pt x="2127250" y="699770"/>
                </a:lnTo>
                <a:lnTo>
                  <a:pt x="2104390" y="711200"/>
                </a:lnTo>
                <a:lnTo>
                  <a:pt x="2035810" y="732790"/>
                </a:lnTo>
                <a:lnTo>
                  <a:pt x="1969770" y="744220"/>
                </a:lnTo>
                <a:lnTo>
                  <a:pt x="1917700" y="745490"/>
                </a:lnTo>
                <a:lnTo>
                  <a:pt x="1863090" y="742950"/>
                </a:lnTo>
                <a:lnTo>
                  <a:pt x="1798320" y="737870"/>
                </a:lnTo>
                <a:lnTo>
                  <a:pt x="1731010" y="734060"/>
                </a:lnTo>
                <a:lnTo>
                  <a:pt x="1666240" y="727710"/>
                </a:lnTo>
                <a:lnTo>
                  <a:pt x="1602740" y="723900"/>
                </a:lnTo>
                <a:lnTo>
                  <a:pt x="1539240" y="717550"/>
                </a:lnTo>
                <a:lnTo>
                  <a:pt x="1477010" y="716280"/>
                </a:lnTo>
                <a:lnTo>
                  <a:pt x="1413510" y="718820"/>
                </a:lnTo>
                <a:lnTo>
                  <a:pt x="1353820" y="723900"/>
                </a:lnTo>
                <a:lnTo>
                  <a:pt x="1301750" y="727710"/>
                </a:lnTo>
                <a:lnTo>
                  <a:pt x="1234440" y="736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600700" y="1295400"/>
            <a:ext cx="1012191" cy="378461"/>
            <a:chOff x="5600700" y="1295400"/>
            <a:chExt cx="1012191" cy="378461"/>
          </a:xfrm>
        </p:grpSpPr>
        <p:sp>
          <p:nvSpPr>
            <p:cNvPr id="21" name="Freeform 20"/>
            <p:cNvSpPr/>
            <p:nvPr/>
          </p:nvSpPr>
          <p:spPr>
            <a:xfrm>
              <a:off x="5600700" y="1506220"/>
              <a:ext cx="905511" cy="147321"/>
            </a:xfrm>
            <a:custGeom>
              <a:avLst/>
              <a:gdLst/>
              <a:ahLst/>
              <a:cxnLst/>
              <a:rect l="0" t="0" r="0" b="0"/>
              <a:pathLst>
                <a:path w="905511" h="147321">
                  <a:moveTo>
                    <a:pt x="0" y="147320"/>
                  </a:moveTo>
                  <a:lnTo>
                    <a:pt x="17780" y="140970"/>
                  </a:lnTo>
                  <a:lnTo>
                    <a:pt x="27940" y="138430"/>
                  </a:lnTo>
                  <a:lnTo>
                    <a:pt x="99060" y="121920"/>
                  </a:lnTo>
                  <a:lnTo>
                    <a:pt x="127000" y="118110"/>
                  </a:lnTo>
                  <a:lnTo>
                    <a:pt x="154940" y="115570"/>
                  </a:lnTo>
                  <a:lnTo>
                    <a:pt x="168910" y="113030"/>
                  </a:lnTo>
                  <a:lnTo>
                    <a:pt x="182880" y="110490"/>
                  </a:lnTo>
                  <a:lnTo>
                    <a:pt x="210820" y="106680"/>
                  </a:lnTo>
                  <a:lnTo>
                    <a:pt x="224790" y="106680"/>
                  </a:lnTo>
                  <a:lnTo>
                    <a:pt x="256540" y="105410"/>
                  </a:lnTo>
                  <a:lnTo>
                    <a:pt x="361950" y="104140"/>
                  </a:lnTo>
                  <a:lnTo>
                    <a:pt x="377190" y="101600"/>
                  </a:lnTo>
                  <a:lnTo>
                    <a:pt x="392430" y="95250"/>
                  </a:lnTo>
                  <a:lnTo>
                    <a:pt x="408940" y="87630"/>
                  </a:lnTo>
                  <a:lnTo>
                    <a:pt x="422910" y="80010"/>
                  </a:lnTo>
                  <a:lnTo>
                    <a:pt x="434340" y="69850"/>
                  </a:lnTo>
                  <a:lnTo>
                    <a:pt x="496570" y="8890"/>
                  </a:lnTo>
                  <a:lnTo>
                    <a:pt x="506730" y="2540"/>
                  </a:lnTo>
                  <a:lnTo>
                    <a:pt x="516890" y="0"/>
                  </a:lnTo>
                  <a:lnTo>
                    <a:pt x="542290" y="0"/>
                  </a:lnTo>
                  <a:lnTo>
                    <a:pt x="580390" y="0"/>
                  </a:lnTo>
                  <a:lnTo>
                    <a:pt x="598170" y="1270"/>
                  </a:lnTo>
                  <a:lnTo>
                    <a:pt x="613410" y="2540"/>
                  </a:lnTo>
                  <a:lnTo>
                    <a:pt x="678180" y="13970"/>
                  </a:lnTo>
                  <a:lnTo>
                    <a:pt x="698500" y="16510"/>
                  </a:lnTo>
                  <a:lnTo>
                    <a:pt x="718820" y="17780"/>
                  </a:lnTo>
                  <a:lnTo>
                    <a:pt x="756920" y="19050"/>
                  </a:lnTo>
                  <a:lnTo>
                    <a:pt x="805180" y="20320"/>
                  </a:lnTo>
                  <a:lnTo>
                    <a:pt x="834390" y="20320"/>
                  </a:lnTo>
                  <a:lnTo>
                    <a:pt x="859790" y="17780"/>
                  </a:lnTo>
                  <a:lnTo>
                    <a:pt x="90551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338570" y="1295400"/>
              <a:ext cx="274321" cy="378461"/>
            </a:xfrm>
            <a:custGeom>
              <a:avLst/>
              <a:gdLst/>
              <a:ahLst/>
              <a:cxnLst/>
              <a:rect l="0" t="0" r="0" b="0"/>
              <a:pathLst>
                <a:path w="274321" h="378461">
                  <a:moveTo>
                    <a:pt x="20320" y="0"/>
                  </a:moveTo>
                  <a:lnTo>
                    <a:pt x="64770" y="29210"/>
                  </a:lnTo>
                  <a:lnTo>
                    <a:pt x="74930" y="36830"/>
                  </a:lnTo>
                  <a:lnTo>
                    <a:pt x="85090" y="45720"/>
                  </a:lnTo>
                  <a:lnTo>
                    <a:pt x="104140" y="63500"/>
                  </a:lnTo>
                  <a:lnTo>
                    <a:pt x="120650" y="78740"/>
                  </a:lnTo>
                  <a:lnTo>
                    <a:pt x="130810" y="87630"/>
                  </a:lnTo>
                  <a:lnTo>
                    <a:pt x="142240" y="96520"/>
                  </a:lnTo>
                  <a:lnTo>
                    <a:pt x="153670" y="106680"/>
                  </a:lnTo>
                  <a:lnTo>
                    <a:pt x="166370" y="116840"/>
                  </a:lnTo>
                  <a:lnTo>
                    <a:pt x="176530" y="127000"/>
                  </a:lnTo>
                  <a:lnTo>
                    <a:pt x="187960" y="137160"/>
                  </a:lnTo>
                  <a:lnTo>
                    <a:pt x="200660" y="146050"/>
                  </a:lnTo>
                  <a:lnTo>
                    <a:pt x="213360" y="154940"/>
                  </a:lnTo>
                  <a:lnTo>
                    <a:pt x="226060" y="162560"/>
                  </a:lnTo>
                  <a:lnTo>
                    <a:pt x="237490" y="171450"/>
                  </a:lnTo>
                  <a:lnTo>
                    <a:pt x="246380" y="180340"/>
                  </a:lnTo>
                  <a:lnTo>
                    <a:pt x="255270" y="190500"/>
                  </a:lnTo>
                  <a:lnTo>
                    <a:pt x="262890" y="200660"/>
                  </a:lnTo>
                  <a:lnTo>
                    <a:pt x="267970" y="210820"/>
                  </a:lnTo>
                  <a:lnTo>
                    <a:pt x="273050" y="220980"/>
                  </a:lnTo>
                  <a:lnTo>
                    <a:pt x="274320" y="229870"/>
                  </a:lnTo>
                  <a:lnTo>
                    <a:pt x="273050" y="238760"/>
                  </a:lnTo>
                  <a:lnTo>
                    <a:pt x="269240" y="246380"/>
                  </a:lnTo>
                  <a:lnTo>
                    <a:pt x="262890" y="254000"/>
                  </a:lnTo>
                  <a:lnTo>
                    <a:pt x="254000" y="261620"/>
                  </a:lnTo>
                  <a:lnTo>
                    <a:pt x="242570" y="269240"/>
                  </a:lnTo>
                  <a:lnTo>
                    <a:pt x="231140" y="275590"/>
                  </a:lnTo>
                  <a:lnTo>
                    <a:pt x="220980" y="280670"/>
                  </a:lnTo>
                  <a:lnTo>
                    <a:pt x="210820" y="285750"/>
                  </a:lnTo>
                  <a:lnTo>
                    <a:pt x="199390" y="289560"/>
                  </a:lnTo>
                  <a:lnTo>
                    <a:pt x="179070" y="297180"/>
                  </a:lnTo>
                  <a:lnTo>
                    <a:pt x="166370" y="302260"/>
                  </a:lnTo>
                  <a:lnTo>
                    <a:pt x="154940" y="307340"/>
                  </a:lnTo>
                  <a:lnTo>
                    <a:pt x="140970" y="313690"/>
                  </a:lnTo>
                  <a:lnTo>
                    <a:pt x="129540" y="318770"/>
                  </a:lnTo>
                  <a:lnTo>
                    <a:pt x="118110" y="323850"/>
                  </a:lnTo>
                  <a:lnTo>
                    <a:pt x="106680" y="327660"/>
                  </a:lnTo>
                  <a:lnTo>
                    <a:pt x="93980" y="332740"/>
                  </a:lnTo>
                  <a:lnTo>
                    <a:pt x="68580" y="34544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13550" y="1242060"/>
            <a:ext cx="2293621" cy="439421"/>
            <a:chOff x="6813550" y="1242060"/>
            <a:chExt cx="2293621" cy="439421"/>
          </a:xfrm>
        </p:grpSpPr>
        <p:sp>
          <p:nvSpPr>
            <p:cNvPr id="24" name="Freeform 23"/>
            <p:cNvSpPr/>
            <p:nvPr/>
          </p:nvSpPr>
          <p:spPr>
            <a:xfrm>
              <a:off x="6813550" y="1324610"/>
              <a:ext cx="198121" cy="265431"/>
            </a:xfrm>
            <a:custGeom>
              <a:avLst/>
              <a:gdLst/>
              <a:ahLst/>
              <a:cxnLst/>
              <a:rect l="0" t="0" r="0" b="0"/>
              <a:pathLst>
                <a:path w="198121" h="265431">
                  <a:moveTo>
                    <a:pt x="166370" y="12700"/>
                  </a:moveTo>
                  <a:lnTo>
                    <a:pt x="149860" y="1270"/>
                  </a:lnTo>
                  <a:lnTo>
                    <a:pt x="142240" y="0"/>
                  </a:lnTo>
                  <a:lnTo>
                    <a:pt x="132080" y="2540"/>
                  </a:lnTo>
                  <a:lnTo>
                    <a:pt x="123190" y="5080"/>
                  </a:lnTo>
                  <a:lnTo>
                    <a:pt x="111760" y="10160"/>
                  </a:lnTo>
                  <a:lnTo>
                    <a:pt x="100330" y="15240"/>
                  </a:lnTo>
                  <a:lnTo>
                    <a:pt x="87630" y="21590"/>
                  </a:lnTo>
                  <a:lnTo>
                    <a:pt x="74930" y="27940"/>
                  </a:lnTo>
                  <a:lnTo>
                    <a:pt x="63500" y="34290"/>
                  </a:lnTo>
                  <a:lnTo>
                    <a:pt x="52070" y="40640"/>
                  </a:lnTo>
                  <a:lnTo>
                    <a:pt x="41910" y="48260"/>
                  </a:lnTo>
                  <a:lnTo>
                    <a:pt x="34290" y="54610"/>
                  </a:lnTo>
                  <a:lnTo>
                    <a:pt x="25400" y="62230"/>
                  </a:lnTo>
                  <a:lnTo>
                    <a:pt x="17780" y="68580"/>
                  </a:lnTo>
                  <a:lnTo>
                    <a:pt x="2540" y="82550"/>
                  </a:lnTo>
                  <a:lnTo>
                    <a:pt x="0" y="91440"/>
                  </a:lnTo>
                  <a:lnTo>
                    <a:pt x="1270" y="100330"/>
                  </a:lnTo>
                  <a:lnTo>
                    <a:pt x="3810" y="109220"/>
                  </a:lnTo>
                  <a:lnTo>
                    <a:pt x="12700" y="114300"/>
                  </a:lnTo>
                  <a:lnTo>
                    <a:pt x="25400" y="116840"/>
                  </a:lnTo>
                  <a:lnTo>
                    <a:pt x="40640" y="116840"/>
                  </a:lnTo>
                  <a:lnTo>
                    <a:pt x="57150" y="118110"/>
                  </a:lnTo>
                  <a:lnTo>
                    <a:pt x="73660" y="120650"/>
                  </a:lnTo>
                  <a:lnTo>
                    <a:pt x="90170" y="123190"/>
                  </a:lnTo>
                  <a:lnTo>
                    <a:pt x="105410" y="125730"/>
                  </a:lnTo>
                  <a:lnTo>
                    <a:pt x="119380" y="129540"/>
                  </a:lnTo>
                  <a:lnTo>
                    <a:pt x="130810" y="132080"/>
                  </a:lnTo>
                  <a:lnTo>
                    <a:pt x="143510" y="137160"/>
                  </a:lnTo>
                  <a:lnTo>
                    <a:pt x="154940" y="142240"/>
                  </a:lnTo>
                  <a:lnTo>
                    <a:pt x="165100" y="148590"/>
                  </a:lnTo>
                  <a:lnTo>
                    <a:pt x="175260" y="154940"/>
                  </a:lnTo>
                  <a:lnTo>
                    <a:pt x="184150" y="163830"/>
                  </a:lnTo>
                  <a:lnTo>
                    <a:pt x="193040" y="172720"/>
                  </a:lnTo>
                  <a:lnTo>
                    <a:pt x="196850" y="182880"/>
                  </a:lnTo>
                  <a:lnTo>
                    <a:pt x="198120" y="193040"/>
                  </a:lnTo>
                  <a:lnTo>
                    <a:pt x="198120" y="203200"/>
                  </a:lnTo>
                  <a:lnTo>
                    <a:pt x="195580" y="213360"/>
                  </a:lnTo>
                  <a:lnTo>
                    <a:pt x="189230" y="223520"/>
                  </a:lnTo>
                  <a:lnTo>
                    <a:pt x="181610" y="233680"/>
                  </a:lnTo>
                  <a:lnTo>
                    <a:pt x="171450" y="242570"/>
                  </a:lnTo>
                  <a:lnTo>
                    <a:pt x="157480" y="251460"/>
                  </a:lnTo>
                  <a:lnTo>
                    <a:pt x="143510" y="259080"/>
                  </a:lnTo>
                  <a:lnTo>
                    <a:pt x="129540" y="264160"/>
                  </a:lnTo>
                  <a:lnTo>
                    <a:pt x="114300" y="265430"/>
                  </a:lnTo>
                  <a:lnTo>
                    <a:pt x="72390" y="265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085330" y="1253490"/>
              <a:ext cx="11431" cy="368301"/>
            </a:xfrm>
            <a:custGeom>
              <a:avLst/>
              <a:gdLst/>
              <a:ahLst/>
              <a:cxnLst/>
              <a:rect l="0" t="0" r="0" b="0"/>
              <a:pathLst>
                <a:path w="11431" h="368301">
                  <a:moveTo>
                    <a:pt x="0" y="0"/>
                  </a:moveTo>
                  <a:lnTo>
                    <a:pt x="6350" y="21590"/>
                  </a:lnTo>
                  <a:lnTo>
                    <a:pt x="7620" y="35560"/>
                  </a:lnTo>
                  <a:lnTo>
                    <a:pt x="8890" y="52070"/>
                  </a:lnTo>
                  <a:lnTo>
                    <a:pt x="10160" y="85090"/>
                  </a:lnTo>
                  <a:lnTo>
                    <a:pt x="10160" y="130810"/>
                  </a:lnTo>
                  <a:lnTo>
                    <a:pt x="11430" y="298450"/>
                  </a:lnTo>
                  <a:lnTo>
                    <a:pt x="10160" y="314960"/>
                  </a:lnTo>
                  <a:lnTo>
                    <a:pt x="7620" y="32893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43420" y="1431290"/>
              <a:ext cx="115571" cy="1"/>
            </a:xfrm>
            <a:custGeom>
              <a:avLst/>
              <a:gdLst/>
              <a:ahLst/>
              <a:cxnLst/>
              <a:rect l="0" t="0" r="0" b="0"/>
              <a:pathLst>
                <a:path w="115571" h="1">
                  <a:moveTo>
                    <a:pt x="0" y="0"/>
                  </a:move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176770" y="1400810"/>
              <a:ext cx="203201" cy="179071"/>
            </a:xfrm>
            <a:custGeom>
              <a:avLst/>
              <a:gdLst/>
              <a:ahLst/>
              <a:cxnLst/>
              <a:rect l="0" t="0" r="0" b="0"/>
              <a:pathLst>
                <a:path w="203201" h="179071">
                  <a:moveTo>
                    <a:pt x="161290" y="0"/>
                  </a:moveTo>
                  <a:lnTo>
                    <a:pt x="139700" y="0"/>
                  </a:lnTo>
                  <a:lnTo>
                    <a:pt x="130810" y="1270"/>
                  </a:lnTo>
                  <a:lnTo>
                    <a:pt x="121920" y="6350"/>
                  </a:lnTo>
                  <a:lnTo>
                    <a:pt x="114300" y="10160"/>
                  </a:lnTo>
                  <a:lnTo>
                    <a:pt x="105410" y="15240"/>
                  </a:lnTo>
                  <a:lnTo>
                    <a:pt x="96520" y="19050"/>
                  </a:lnTo>
                  <a:lnTo>
                    <a:pt x="86360" y="22860"/>
                  </a:lnTo>
                  <a:lnTo>
                    <a:pt x="77470" y="27940"/>
                  </a:lnTo>
                  <a:lnTo>
                    <a:pt x="69850" y="34290"/>
                  </a:lnTo>
                  <a:lnTo>
                    <a:pt x="60960" y="39370"/>
                  </a:lnTo>
                  <a:lnTo>
                    <a:pt x="53340" y="45720"/>
                  </a:lnTo>
                  <a:lnTo>
                    <a:pt x="46990" y="53340"/>
                  </a:lnTo>
                  <a:lnTo>
                    <a:pt x="31750" y="66040"/>
                  </a:lnTo>
                  <a:lnTo>
                    <a:pt x="17780" y="80010"/>
                  </a:lnTo>
                  <a:lnTo>
                    <a:pt x="11430" y="88900"/>
                  </a:lnTo>
                  <a:lnTo>
                    <a:pt x="6350" y="97790"/>
                  </a:lnTo>
                  <a:lnTo>
                    <a:pt x="2540" y="106680"/>
                  </a:lnTo>
                  <a:lnTo>
                    <a:pt x="0" y="116840"/>
                  </a:lnTo>
                  <a:lnTo>
                    <a:pt x="0" y="127000"/>
                  </a:lnTo>
                  <a:lnTo>
                    <a:pt x="1270" y="137160"/>
                  </a:lnTo>
                  <a:lnTo>
                    <a:pt x="5080" y="146050"/>
                  </a:lnTo>
                  <a:lnTo>
                    <a:pt x="8890" y="154940"/>
                  </a:lnTo>
                  <a:lnTo>
                    <a:pt x="13970" y="162560"/>
                  </a:lnTo>
                  <a:lnTo>
                    <a:pt x="21590" y="166370"/>
                  </a:lnTo>
                  <a:lnTo>
                    <a:pt x="29210" y="167640"/>
                  </a:lnTo>
                  <a:lnTo>
                    <a:pt x="38100" y="167640"/>
                  </a:lnTo>
                  <a:lnTo>
                    <a:pt x="46990" y="166370"/>
                  </a:lnTo>
                  <a:lnTo>
                    <a:pt x="54610" y="161290"/>
                  </a:lnTo>
                  <a:lnTo>
                    <a:pt x="62230" y="156210"/>
                  </a:lnTo>
                  <a:lnTo>
                    <a:pt x="71120" y="149860"/>
                  </a:lnTo>
                  <a:lnTo>
                    <a:pt x="80010" y="142240"/>
                  </a:lnTo>
                  <a:lnTo>
                    <a:pt x="90170" y="133350"/>
                  </a:lnTo>
                  <a:lnTo>
                    <a:pt x="97790" y="121920"/>
                  </a:lnTo>
                  <a:lnTo>
                    <a:pt x="106680" y="110490"/>
                  </a:lnTo>
                  <a:lnTo>
                    <a:pt x="114300" y="97790"/>
                  </a:lnTo>
                  <a:lnTo>
                    <a:pt x="120650" y="85090"/>
                  </a:lnTo>
                  <a:lnTo>
                    <a:pt x="125730" y="72390"/>
                  </a:lnTo>
                  <a:lnTo>
                    <a:pt x="130810" y="58420"/>
                  </a:lnTo>
                  <a:lnTo>
                    <a:pt x="135890" y="52070"/>
                  </a:lnTo>
                  <a:lnTo>
                    <a:pt x="139700" y="52070"/>
                  </a:lnTo>
                  <a:lnTo>
                    <a:pt x="143510" y="55880"/>
                  </a:lnTo>
                  <a:lnTo>
                    <a:pt x="147320" y="62230"/>
                  </a:lnTo>
                  <a:lnTo>
                    <a:pt x="151130" y="72390"/>
                  </a:lnTo>
                  <a:lnTo>
                    <a:pt x="154940" y="82550"/>
                  </a:lnTo>
                  <a:lnTo>
                    <a:pt x="158750" y="95250"/>
                  </a:lnTo>
                  <a:lnTo>
                    <a:pt x="165100" y="107950"/>
                  </a:lnTo>
                  <a:lnTo>
                    <a:pt x="170180" y="120650"/>
                  </a:lnTo>
                  <a:lnTo>
                    <a:pt x="176530" y="133350"/>
                  </a:lnTo>
                  <a:lnTo>
                    <a:pt x="184150" y="144780"/>
                  </a:lnTo>
                  <a:lnTo>
                    <a:pt x="20320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443470" y="1295400"/>
              <a:ext cx="10161" cy="294641"/>
            </a:xfrm>
            <a:custGeom>
              <a:avLst/>
              <a:gdLst/>
              <a:ahLst/>
              <a:cxnLst/>
              <a:rect l="0" t="0" r="0" b="0"/>
              <a:pathLst>
                <a:path w="10161" h="294641">
                  <a:moveTo>
                    <a:pt x="10160" y="0"/>
                  </a:moveTo>
                  <a:lnTo>
                    <a:pt x="5080" y="21590"/>
                  </a:lnTo>
                  <a:lnTo>
                    <a:pt x="3810" y="34290"/>
                  </a:lnTo>
                  <a:lnTo>
                    <a:pt x="2540" y="48260"/>
                  </a:lnTo>
                  <a:lnTo>
                    <a:pt x="1270" y="63500"/>
                  </a:lnTo>
                  <a:lnTo>
                    <a:pt x="1270" y="92710"/>
                  </a:lnTo>
                  <a:lnTo>
                    <a:pt x="0" y="210820"/>
                  </a:lnTo>
                  <a:lnTo>
                    <a:pt x="1270" y="226060"/>
                  </a:lnTo>
                  <a:lnTo>
                    <a:pt x="1016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65060" y="1360170"/>
              <a:ext cx="251461" cy="187961"/>
            </a:xfrm>
            <a:custGeom>
              <a:avLst/>
              <a:gdLst/>
              <a:ahLst/>
              <a:cxnLst/>
              <a:rect l="0" t="0" r="0" b="0"/>
              <a:pathLst>
                <a:path w="251461" h="187961">
                  <a:moveTo>
                    <a:pt x="0" y="50800"/>
                  </a:moveTo>
                  <a:lnTo>
                    <a:pt x="11430" y="67310"/>
                  </a:lnTo>
                  <a:lnTo>
                    <a:pt x="17780" y="73660"/>
                  </a:lnTo>
                  <a:lnTo>
                    <a:pt x="25400" y="78740"/>
                  </a:lnTo>
                  <a:lnTo>
                    <a:pt x="34290" y="83820"/>
                  </a:lnTo>
                  <a:lnTo>
                    <a:pt x="45720" y="86360"/>
                  </a:lnTo>
                  <a:lnTo>
                    <a:pt x="59690" y="88900"/>
                  </a:lnTo>
                  <a:lnTo>
                    <a:pt x="74930" y="90170"/>
                  </a:lnTo>
                  <a:lnTo>
                    <a:pt x="91440" y="91440"/>
                  </a:lnTo>
                  <a:lnTo>
                    <a:pt x="129540" y="91440"/>
                  </a:lnTo>
                  <a:lnTo>
                    <a:pt x="146050" y="91440"/>
                  </a:lnTo>
                  <a:lnTo>
                    <a:pt x="160020" y="88900"/>
                  </a:lnTo>
                  <a:lnTo>
                    <a:pt x="173990" y="86360"/>
                  </a:lnTo>
                  <a:lnTo>
                    <a:pt x="186690" y="82550"/>
                  </a:lnTo>
                  <a:lnTo>
                    <a:pt x="200660" y="77470"/>
                  </a:lnTo>
                  <a:lnTo>
                    <a:pt x="214630" y="72390"/>
                  </a:lnTo>
                  <a:lnTo>
                    <a:pt x="226060" y="64770"/>
                  </a:lnTo>
                  <a:lnTo>
                    <a:pt x="236220" y="57150"/>
                  </a:lnTo>
                  <a:lnTo>
                    <a:pt x="245110" y="48260"/>
                  </a:lnTo>
                  <a:lnTo>
                    <a:pt x="250190" y="36830"/>
                  </a:lnTo>
                  <a:lnTo>
                    <a:pt x="251460" y="25400"/>
                  </a:lnTo>
                  <a:lnTo>
                    <a:pt x="251460" y="12700"/>
                  </a:lnTo>
                  <a:lnTo>
                    <a:pt x="247650" y="5080"/>
                  </a:lnTo>
                  <a:lnTo>
                    <a:pt x="240030" y="1270"/>
                  </a:lnTo>
                  <a:lnTo>
                    <a:pt x="229870" y="0"/>
                  </a:lnTo>
                  <a:lnTo>
                    <a:pt x="218440" y="2540"/>
                  </a:lnTo>
                  <a:lnTo>
                    <a:pt x="207010" y="5080"/>
                  </a:lnTo>
                  <a:lnTo>
                    <a:pt x="194310" y="10160"/>
                  </a:lnTo>
                  <a:lnTo>
                    <a:pt x="181610" y="19050"/>
                  </a:lnTo>
                  <a:lnTo>
                    <a:pt x="170180" y="30480"/>
                  </a:lnTo>
                  <a:lnTo>
                    <a:pt x="158750" y="44450"/>
                  </a:lnTo>
                  <a:lnTo>
                    <a:pt x="151130" y="58420"/>
                  </a:lnTo>
                  <a:lnTo>
                    <a:pt x="146050" y="72390"/>
                  </a:lnTo>
                  <a:lnTo>
                    <a:pt x="143510" y="86360"/>
                  </a:lnTo>
                  <a:lnTo>
                    <a:pt x="142240" y="100330"/>
                  </a:lnTo>
                  <a:lnTo>
                    <a:pt x="142240" y="114300"/>
                  </a:lnTo>
                  <a:lnTo>
                    <a:pt x="143510" y="128270"/>
                  </a:lnTo>
                  <a:lnTo>
                    <a:pt x="148590" y="139700"/>
                  </a:lnTo>
                  <a:lnTo>
                    <a:pt x="154940" y="149860"/>
                  </a:lnTo>
                  <a:lnTo>
                    <a:pt x="162560" y="158750"/>
                  </a:lnTo>
                  <a:lnTo>
                    <a:pt x="171450" y="166370"/>
                  </a:lnTo>
                  <a:lnTo>
                    <a:pt x="181610" y="171450"/>
                  </a:lnTo>
                  <a:lnTo>
                    <a:pt x="231140" y="187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853680" y="1242060"/>
              <a:ext cx="31751" cy="53341"/>
            </a:xfrm>
            <a:custGeom>
              <a:avLst/>
              <a:gdLst/>
              <a:ahLst/>
              <a:cxnLst/>
              <a:rect l="0" t="0" r="0" b="0"/>
              <a:pathLst>
                <a:path w="31751" h="53341">
                  <a:moveTo>
                    <a:pt x="31750" y="0"/>
                  </a:moveTo>
                  <a:lnTo>
                    <a:pt x="22860" y="1016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99730" y="1283970"/>
              <a:ext cx="138431" cy="306071"/>
            </a:xfrm>
            <a:custGeom>
              <a:avLst/>
              <a:gdLst/>
              <a:ahLst/>
              <a:cxnLst/>
              <a:rect l="0" t="0" r="0" b="0"/>
              <a:pathLst>
                <a:path w="138431" h="306071">
                  <a:moveTo>
                    <a:pt x="118110" y="0"/>
                  </a:moveTo>
                  <a:lnTo>
                    <a:pt x="101600" y="11430"/>
                  </a:lnTo>
                  <a:lnTo>
                    <a:pt x="80010" y="26670"/>
                  </a:lnTo>
                  <a:lnTo>
                    <a:pt x="57150" y="43180"/>
                  </a:lnTo>
                  <a:lnTo>
                    <a:pt x="34290" y="59690"/>
                  </a:lnTo>
                  <a:lnTo>
                    <a:pt x="24130" y="67310"/>
                  </a:lnTo>
                  <a:lnTo>
                    <a:pt x="12700" y="77470"/>
                  </a:lnTo>
                  <a:lnTo>
                    <a:pt x="2540" y="86360"/>
                  </a:lnTo>
                  <a:lnTo>
                    <a:pt x="0" y="95250"/>
                  </a:lnTo>
                  <a:lnTo>
                    <a:pt x="2540" y="102870"/>
                  </a:lnTo>
                  <a:lnTo>
                    <a:pt x="10160" y="111760"/>
                  </a:lnTo>
                  <a:lnTo>
                    <a:pt x="20320" y="118110"/>
                  </a:lnTo>
                  <a:lnTo>
                    <a:pt x="33020" y="123190"/>
                  </a:lnTo>
                  <a:lnTo>
                    <a:pt x="46990" y="128270"/>
                  </a:lnTo>
                  <a:lnTo>
                    <a:pt x="62230" y="134620"/>
                  </a:lnTo>
                  <a:lnTo>
                    <a:pt x="78740" y="142240"/>
                  </a:lnTo>
                  <a:lnTo>
                    <a:pt x="95250" y="151130"/>
                  </a:lnTo>
                  <a:lnTo>
                    <a:pt x="107950" y="161290"/>
                  </a:lnTo>
                  <a:lnTo>
                    <a:pt x="119380" y="170180"/>
                  </a:lnTo>
                  <a:lnTo>
                    <a:pt x="129540" y="180340"/>
                  </a:lnTo>
                  <a:lnTo>
                    <a:pt x="134620" y="191770"/>
                  </a:lnTo>
                  <a:lnTo>
                    <a:pt x="137160" y="204470"/>
                  </a:lnTo>
                  <a:lnTo>
                    <a:pt x="138430" y="217170"/>
                  </a:lnTo>
                  <a:lnTo>
                    <a:pt x="135890" y="227330"/>
                  </a:lnTo>
                  <a:lnTo>
                    <a:pt x="132080" y="237490"/>
                  </a:lnTo>
                  <a:lnTo>
                    <a:pt x="127000" y="246380"/>
                  </a:lnTo>
                  <a:lnTo>
                    <a:pt x="118110" y="255270"/>
                  </a:lnTo>
                  <a:lnTo>
                    <a:pt x="106680" y="265430"/>
                  </a:lnTo>
                  <a:lnTo>
                    <a:pt x="92710" y="275590"/>
                  </a:lnTo>
                  <a:lnTo>
                    <a:pt x="80010" y="283210"/>
                  </a:lnTo>
                  <a:lnTo>
                    <a:pt x="68580" y="289560"/>
                  </a:lnTo>
                  <a:lnTo>
                    <a:pt x="254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348980" y="1334770"/>
              <a:ext cx="200661" cy="346711"/>
            </a:xfrm>
            <a:custGeom>
              <a:avLst/>
              <a:gdLst/>
              <a:ahLst/>
              <a:cxnLst/>
              <a:rect l="0" t="0" r="0" b="0"/>
              <a:pathLst>
                <a:path w="200661" h="346711">
                  <a:moveTo>
                    <a:pt x="31750" y="76200"/>
                  </a:moveTo>
                  <a:lnTo>
                    <a:pt x="31750" y="254000"/>
                  </a:lnTo>
                  <a:lnTo>
                    <a:pt x="33020" y="267970"/>
                  </a:lnTo>
                  <a:lnTo>
                    <a:pt x="34290" y="281940"/>
                  </a:lnTo>
                  <a:lnTo>
                    <a:pt x="36830" y="293370"/>
                  </a:lnTo>
                  <a:lnTo>
                    <a:pt x="39370" y="307340"/>
                  </a:lnTo>
                  <a:lnTo>
                    <a:pt x="40640" y="322580"/>
                  </a:lnTo>
                  <a:lnTo>
                    <a:pt x="40640" y="339090"/>
                  </a:lnTo>
                  <a:lnTo>
                    <a:pt x="40640" y="345440"/>
                  </a:lnTo>
                  <a:lnTo>
                    <a:pt x="38100" y="346710"/>
                  </a:lnTo>
                  <a:lnTo>
                    <a:pt x="36830" y="344170"/>
                  </a:lnTo>
                  <a:lnTo>
                    <a:pt x="34290" y="337820"/>
                  </a:lnTo>
                  <a:lnTo>
                    <a:pt x="34290" y="328930"/>
                  </a:lnTo>
                  <a:lnTo>
                    <a:pt x="33020" y="318770"/>
                  </a:lnTo>
                  <a:lnTo>
                    <a:pt x="31750" y="306070"/>
                  </a:lnTo>
                  <a:lnTo>
                    <a:pt x="29210" y="294640"/>
                  </a:lnTo>
                  <a:lnTo>
                    <a:pt x="26670" y="280670"/>
                  </a:lnTo>
                  <a:lnTo>
                    <a:pt x="24130" y="267970"/>
                  </a:lnTo>
                  <a:lnTo>
                    <a:pt x="24130" y="254000"/>
                  </a:lnTo>
                  <a:lnTo>
                    <a:pt x="22860" y="240030"/>
                  </a:lnTo>
                  <a:lnTo>
                    <a:pt x="21590" y="212090"/>
                  </a:lnTo>
                  <a:lnTo>
                    <a:pt x="21590" y="140970"/>
                  </a:lnTo>
                  <a:lnTo>
                    <a:pt x="21590" y="102870"/>
                  </a:lnTo>
                  <a:lnTo>
                    <a:pt x="22860" y="86360"/>
                  </a:lnTo>
                  <a:lnTo>
                    <a:pt x="24130" y="69850"/>
                  </a:lnTo>
                  <a:lnTo>
                    <a:pt x="26670" y="54610"/>
                  </a:lnTo>
                  <a:lnTo>
                    <a:pt x="31750" y="41910"/>
                  </a:lnTo>
                  <a:lnTo>
                    <a:pt x="39370" y="30480"/>
                  </a:lnTo>
                  <a:lnTo>
                    <a:pt x="46990" y="21590"/>
                  </a:lnTo>
                  <a:lnTo>
                    <a:pt x="58420" y="13970"/>
                  </a:lnTo>
                  <a:lnTo>
                    <a:pt x="71120" y="7620"/>
                  </a:lnTo>
                  <a:lnTo>
                    <a:pt x="86360" y="2540"/>
                  </a:lnTo>
                  <a:lnTo>
                    <a:pt x="101600" y="0"/>
                  </a:lnTo>
                  <a:lnTo>
                    <a:pt x="118110" y="0"/>
                  </a:lnTo>
                  <a:lnTo>
                    <a:pt x="134620" y="0"/>
                  </a:lnTo>
                  <a:lnTo>
                    <a:pt x="148590" y="3810"/>
                  </a:lnTo>
                  <a:lnTo>
                    <a:pt x="160020" y="7620"/>
                  </a:lnTo>
                  <a:lnTo>
                    <a:pt x="170180" y="12700"/>
                  </a:lnTo>
                  <a:lnTo>
                    <a:pt x="179070" y="20320"/>
                  </a:lnTo>
                  <a:lnTo>
                    <a:pt x="186690" y="27940"/>
                  </a:lnTo>
                  <a:lnTo>
                    <a:pt x="195580" y="36830"/>
                  </a:lnTo>
                  <a:lnTo>
                    <a:pt x="199390" y="48260"/>
                  </a:lnTo>
                  <a:lnTo>
                    <a:pt x="200660" y="59690"/>
                  </a:lnTo>
                  <a:lnTo>
                    <a:pt x="200660" y="72390"/>
                  </a:lnTo>
                  <a:lnTo>
                    <a:pt x="198120" y="82550"/>
                  </a:lnTo>
                  <a:lnTo>
                    <a:pt x="194310" y="92710"/>
                  </a:lnTo>
                  <a:lnTo>
                    <a:pt x="189230" y="100330"/>
                  </a:lnTo>
                  <a:lnTo>
                    <a:pt x="181610" y="110490"/>
                  </a:lnTo>
                  <a:lnTo>
                    <a:pt x="171450" y="119380"/>
                  </a:lnTo>
                  <a:lnTo>
                    <a:pt x="160020" y="129540"/>
                  </a:lnTo>
                  <a:lnTo>
                    <a:pt x="147320" y="137160"/>
                  </a:lnTo>
                  <a:lnTo>
                    <a:pt x="134620" y="143510"/>
                  </a:lnTo>
                  <a:lnTo>
                    <a:pt x="121920" y="149860"/>
                  </a:lnTo>
                  <a:lnTo>
                    <a:pt x="109220" y="153670"/>
                  </a:lnTo>
                  <a:lnTo>
                    <a:pt x="86360" y="162560"/>
                  </a:lnTo>
                  <a:lnTo>
                    <a:pt x="72390" y="166370"/>
                  </a:lnTo>
                  <a:lnTo>
                    <a:pt x="57150" y="170180"/>
                  </a:lnTo>
                  <a:lnTo>
                    <a:pt x="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611870" y="1376680"/>
              <a:ext cx="142241" cy="176531"/>
            </a:xfrm>
            <a:custGeom>
              <a:avLst/>
              <a:gdLst/>
              <a:ahLst/>
              <a:cxnLst/>
              <a:rect l="0" t="0" r="0" b="0"/>
              <a:pathLst>
                <a:path w="142241" h="176531">
                  <a:moveTo>
                    <a:pt x="21590" y="54610"/>
                  </a:moveTo>
                  <a:lnTo>
                    <a:pt x="6350" y="99060"/>
                  </a:lnTo>
                  <a:lnTo>
                    <a:pt x="5080" y="110490"/>
                  </a:lnTo>
                  <a:lnTo>
                    <a:pt x="3810" y="121920"/>
                  </a:lnTo>
                  <a:lnTo>
                    <a:pt x="2540" y="134620"/>
                  </a:lnTo>
                  <a:lnTo>
                    <a:pt x="5080" y="146050"/>
                  </a:lnTo>
                  <a:lnTo>
                    <a:pt x="10160" y="154940"/>
                  </a:lnTo>
                  <a:lnTo>
                    <a:pt x="17780" y="163830"/>
                  </a:lnTo>
                  <a:lnTo>
                    <a:pt x="27940" y="170180"/>
                  </a:lnTo>
                  <a:lnTo>
                    <a:pt x="41910" y="173990"/>
                  </a:lnTo>
                  <a:lnTo>
                    <a:pt x="55880" y="176530"/>
                  </a:lnTo>
                  <a:lnTo>
                    <a:pt x="69850" y="173990"/>
                  </a:lnTo>
                  <a:lnTo>
                    <a:pt x="83820" y="170180"/>
                  </a:lnTo>
                  <a:lnTo>
                    <a:pt x="99060" y="163830"/>
                  </a:lnTo>
                  <a:lnTo>
                    <a:pt x="110490" y="153670"/>
                  </a:lnTo>
                  <a:lnTo>
                    <a:pt x="120650" y="143510"/>
                  </a:lnTo>
                  <a:lnTo>
                    <a:pt x="129540" y="132080"/>
                  </a:lnTo>
                  <a:lnTo>
                    <a:pt x="135890" y="119380"/>
                  </a:lnTo>
                  <a:lnTo>
                    <a:pt x="139700" y="105410"/>
                  </a:lnTo>
                  <a:lnTo>
                    <a:pt x="142240" y="92710"/>
                  </a:lnTo>
                  <a:lnTo>
                    <a:pt x="140970" y="78740"/>
                  </a:lnTo>
                  <a:lnTo>
                    <a:pt x="135890" y="64770"/>
                  </a:lnTo>
                  <a:lnTo>
                    <a:pt x="129540" y="50800"/>
                  </a:lnTo>
                  <a:lnTo>
                    <a:pt x="123190" y="39370"/>
                  </a:lnTo>
                  <a:lnTo>
                    <a:pt x="115570" y="29210"/>
                  </a:lnTo>
                  <a:lnTo>
                    <a:pt x="109220" y="20320"/>
                  </a:lnTo>
                  <a:lnTo>
                    <a:pt x="99060" y="13970"/>
                  </a:lnTo>
                  <a:lnTo>
                    <a:pt x="86360" y="7620"/>
                  </a:lnTo>
                  <a:lnTo>
                    <a:pt x="71120" y="2540"/>
                  </a:lnTo>
                  <a:lnTo>
                    <a:pt x="57150" y="0"/>
                  </a:lnTo>
                  <a:lnTo>
                    <a:pt x="43180" y="0"/>
                  </a:lnTo>
                  <a:lnTo>
                    <a:pt x="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830310" y="1377950"/>
              <a:ext cx="276861" cy="264161"/>
            </a:xfrm>
            <a:custGeom>
              <a:avLst/>
              <a:gdLst/>
              <a:ahLst/>
              <a:cxnLst/>
              <a:rect l="0" t="0" r="0" b="0"/>
              <a:pathLst>
                <a:path w="276861" h="264161">
                  <a:moveTo>
                    <a:pt x="13970" y="264160"/>
                  </a:moveTo>
                  <a:lnTo>
                    <a:pt x="2540" y="247650"/>
                  </a:lnTo>
                  <a:lnTo>
                    <a:pt x="0" y="236220"/>
                  </a:lnTo>
                  <a:lnTo>
                    <a:pt x="0" y="220980"/>
                  </a:lnTo>
                  <a:lnTo>
                    <a:pt x="1270" y="203200"/>
                  </a:lnTo>
                  <a:lnTo>
                    <a:pt x="2540" y="187960"/>
                  </a:lnTo>
                  <a:lnTo>
                    <a:pt x="5080" y="172720"/>
                  </a:lnTo>
                  <a:lnTo>
                    <a:pt x="7620" y="157480"/>
                  </a:lnTo>
                  <a:lnTo>
                    <a:pt x="12700" y="143510"/>
                  </a:lnTo>
                  <a:lnTo>
                    <a:pt x="17780" y="132080"/>
                  </a:lnTo>
                  <a:lnTo>
                    <a:pt x="22860" y="119380"/>
                  </a:lnTo>
                  <a:lnTo>
                    <a:pt x="27940" y="106680"/>
                  </a:lnTo>
                  <a:lnTo>
                    <a:pt x="33020" y="93980"/>
                  </a:lnTo>
                  <a:lnTo>
                    <a:pt x="36830" y="81280"/>
                  </a:lnTo>
                  <a:lnTo>
                    <a:pt x="41910" y="69850"/>
                  </a:lnTo>
                  <a:lnTo>
                    <a:pt x="48260" y="59690"/>
                  </a:lnTo>
                  <a:lnTo>
                    <a:pt x="53340" y="50800"/>
                  </a:lnTo>
                  <a:lnTo>
                    <a:pt x="60960" y="41910"/>
                  </a:lnTo>
                  <a:lnTo>
                    <a:pt x="69850" y="34290"/>
                  </a:lnTo>
                  <a:lnTo>
                    <a:pt x="80010" y="26670"/>
                  </a:lnTo>
                  <a:lnTo>
                    <a:pt x="91440" y="19050"/>
                  </a:lnTo>
                  <a:lnTo>
                    <a:pt x="105410" y="12700"/>
                  </a:lnTo>
                  <a:lnTo>
                    <a:pt x="120650" y="5080"/>
                  </a:lnTo>
                  <a:lnTo>
                    <a:pt x="135890" y="1270"/>
                  </a:lnTo>
                  <a:lnTo>
                    <a:pt x="152400" y="0"/>
                  </a:lnTo>
                  <a:lnTo>
                    <a:pt x="168910" y="0"/>
                  </a:lnTo>
                  <a:lnTo>
                    <a:pt x="184150" y="2540"/>
                  </a:lnTo>
                  <a:lnTo>
                    <a:pt x="198120" y="3810"/>
                  </a:lnTo>
                  <a:lnTo>
                    <a:pt x="209550" y="6350"/>
                  </a:lnTo>
                  <a:lnTo>
                    <a:pt x="222250" y="11430"/>
                  </a:lnTo>
                  <a:lnTo>
                    <a:pt x="236220" y="19050"/>
                  </a:lnTo>
                  <a:lnTo>
                    <a:pt x="250190" y="26670"/>
                  </a:lnTo>
                  <a:lnTo>
                    <a:pt x="260350" y="36830"/>
                  </a:lnTo>
                  <a:lnTo>
                    <a:pt x="267970" y="48260"/>
                  </a:lnTo>
                  <a:lnTo>
                    <a:pt x="274320" y="60960"/>
                  </a:lnTo>
                  <a:lnTo>
                    <a:pt x="276860" y="71120"/>
                  </a:lnTo>
                  <a:lnTo>
                    <a:pt x="275590" y="81280"/>
                  </a:lnTo>
                  <a:lnTo>
                    <a:pt x="271780" y="88900"/>
                  </a:lnTo>
                  <a:lnTo>
                    <a:pt x="266700" y="96520"/>
                  </a:lnTo>
                  <a:lnTo>
                    <a:pt x="259080" y="101600"/>
                  </a:lnTo>
                  <a:lnTo>
                    <a:pt x="251460" y="106680"/>
                  </a:lnTo>
                  <a:lnTo>
                    <a:pt x="241300" y="111760"/>
                  </a:lnTo>
                  <a:lnTo>
                    <a:pt x="229870" y="115570"/>
                  </a:lnTo>
                  <a:lnTo>
                    <a:pt x="217170" y="119380"/>
                  </a:lnTo>
                  <a:lnTo>
                    <a:pt x="204470" y="123190"/>
                  </a:lnTo>
                  <a:lnTo>
                    <a:pt x="177800" y="130810"/>
                  </a:lnTo>
                  <a:lnTo>
                    <a:pt x="149860" y="138430"/>
                  </a:lnTo>
                  <a:lnTo>
                    <a:pt x="87630" y="14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338320" y="1727200"/>
            <a:ext cx="4672331" cy="579121"/>
            <a:chOff x="4338320" y="1727200"/>
            <a:chExt cx="4672331" cy="579121"/>
          </a:xfrm>
        </p:grpSpPr>
        <p:sp>
          <p:nvSpPr>
            <p:cNvPr id="36" name="Freeform 35"/>
            <p:cNvSpPr/>
            <p:nvPr/>
          </p:nvSpPr>
          <p:spPr>
            <a:xfrm>
              <a:off x="4338320" y="2274570"/>
              <a:ext cx="1094741" cy="20321"/>
            </a:xfrm>
            <a:custGeom>
              <a:avLst/>
              <a:gdLst/>
              <a:ahLst/>
              <a:cxnLst/>
              <a:rect l="0" t="0" r="0" b="0"/>
              <a:pathLst>
                <a:path w="1094741" h="20321">
                  <a:moveTo>
                    <a:pt x="1094740" y="10160"/>
                  </a:moveTo>
                  <a:lnTo>
                    <a:pt x="1066800" y="5080"/>
                  </a:lnTo>
                  <a:lnTo>
                    <a:pt x="1054100" y="2540"/>
                  </a:lnTo>
                  <a:lnTo>
                    <a:pt x="1040130" y="1270"/>
                  </a:lnTo>
                  <a:lnTo>
                    <a:pt x="1026160" y="1270"/>
                  </a:lnTo>
                  <a:lnTo>
                    <a:pt x="999490" y="0"/>
                  </a:lnTo>
                  <a:lnTo>
                    <a:pt x="911860" y="0"/>
                  </a:lnTo>
                  <a:lnTo>
                    <a:pt x="801370" y="0"/>
                  </a:lnTo>
                  <a:lnTo>
                    <a:pt x="784860" y="1270"/>
                  </a:lnTo>
                  <a:lnTo>
                    <a:pt x="767080" y="2540"/>
                  </a:lnTo>
                  <a:lnTo>
                    <a:pt x="750570" y="5080"/>
                  </a:lnTo>
                  <a:lnTo>
                    <a:pt x="732790" y="6350"/>
                  </a:lnTo>
                  <a:lnTo>
                    <a:pt x="715010" y="7620"/>
                  </a:lnTo>
                  <a:lnTo>
                    <a:pt x="680720" y="8890"/>
                  </a:lnTo>
                  <a:lnTo>
                    <a:pt x="609600" y="10160"/>
                  </a:lnTo>
                  <a:lnTo>
                    <a:pt x="496570" y="10160"/>
                  </a:lnTo>
                  <a:lnTo>
                    <a:pt x="480060" y="11430"/>
                  </a:lnTo>
                  <a:lnTo>
                    <a:pt x="464820" y="12700"/>
                  </a:lnTo>
                  <a:lnTo>
                    <a:pt x="450850" y="15240"/>
                  </a:lnTo>
                  <a:lnTo>
                    <a:pt x="435610" y="17780"/>
                  </a:lnTo>
                  <a:lnTo>
                    <a:pt x="421640" y="19050"/>
                  </a:lnTo>
                  <a:lnTo>
                    <a:pt x="406400" y="19050"/>
                  </a:lnTo>
                  <a:lnTo>
                    <a:pt x="378460" y="20320"/>
                  </a:lnTo>
                  <a:lnTo>
                    <a:pt x="280670" y="20320"/>
                  </a:lnTo>
                  <a:lnTo>
                    <a:pt x="264160" y="19050"/>
                  </a:lnTo>
                  <a:lnTo>
                    <a:pt x="246380" y="17780"/>
                  </a:lnTo>
                  <a:lnTo>
                    <a:pt x="227330" y="15240"/>
                  </a:lnTo>
                  <a:lnTo>
                    <a:pt x="207010" y="13970"/>
                  </a:lnTo>
                  <a:lnTo>
                    <a:pt x="186690" y="12700"/>
                  </a:lnTo>
                  <a:lnTo>
                    <a:pt x="148590" y="11430"/>
                  </a:lnTo>
                  <a:lnTo>
                    <a:pt x="85090" y="10160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074410" y="2073910"/>
              <a:ext cx="737871" cy="71121"/>
            </a:xfrm>
            <a:custGeom>
              <a:avLst/>
              <a:gdLst/>
              <a:ahLst/>
              <a:cxnLst/>
              <a:rect l="0" t="0" r="0" b="0"/>
              <a:pathLst>
                <a:path w="737871" h="71121">
                  <a:moveTo>
                    <a:pt x="0" y="0"/>
                  </a:moveTo>
                  <a:lnTo>
                    <a:pt x="17780" y="6350"/>
                  </a:lnTo>
                  <a:lnTo>
                    <a:pt x="29210" y="8890"/>
                  </a:lnTo>
                  <a:lnTo>
                    <a:pt x="44450" y="11430"/>
                  </a:lnTo>
                  <a:lnTo>
                    <a:pt x="60960" y="15240"/>
                  </a:lnTo>
                  <a:lnTo>
                    <a:pt x="77470" y="16510"/>
                  </a:lnTo>
                  <a:lnTo>
                    <a:pt x="92710" y="19050"/>
                  </a:lnTo>
                  <a:lnTo>
                    <a:pt x="107950" y="19050"/>
                  </a:lnTo>
                  <a:lnTo>
                    <a:pt x="121920" y="21590"/>
                  </a:lnTo>
                  <a:lnTo>
                    <a:pt x="137160" y="24130"/>
                  </a:lnTo>
                  <a:lnTo>
                    <a:pt x="151130" y="26670"/>
                  </a:lnTo>
                  <a:lnTo>
                    <a:pt x="165100" y="27940"/>
                  </a:lnTo>
                  <a:lnTo>
                    <a:pt x="179070" y="29210"/>
                  </a:lnTo>
                  <a:lnTo>
                    <a:pt x="193040" y="30480"/>
                  </a:lnTo>
                  <a:lnTo>
                    <a:pt x="208280" y="31750"/>
                  </a:lnTo>
                  <a:lnTo>
                    <a:pt x="224790" y="34290"/>
                  </a:lnTo>
                  <a:lnTo>
                    <a:pt x="241300" y="36830"/>
                  </a:lnTo>
                  <a:lnTo>
                    <a:pt x="257810" y="38100"/>
                  </a:lnTo>
                  <a:lnTo>
                    <a:pt x="275590" y="39370"/>
                  </a:lnTo>
                  <a:lnTo>
                    <a:pt x="292100" y="40640"/>
                  </a:lnTo>
                  <a:lnTo>
                    <a:pt x="308610" y="41910"/>
                  </a:lnTo>
                  <a:lnTo>
                    <a:pt x="323850" y="44450"/>
                  </a:lnTo>
                  <a:lnTo>
                    <a:pt x="339090" y="46990"/>
                  </a:lnTo>
                  <a:lnTo>
                    <a:pt x="354330" y="49530"/>
                  </a:lnTo>
                  <a:lnTo>
                    <a:pt x="370840" y="50800"/>
                  </a:lnTo>
                  <a:lnTo>
                    <a:pt x="403860" y="52070"/>
                  </a:lnTo>
                  <a:lnTo>
                    <a:pt x="434340" y="52070"/>
                  </a:lnTo>
                  <a:lnTo>
                    <a:pt x="449580" y="53340"/>
                  </a:lnTo>
                  <a:lnTo>
                    <a:pt x="466090" y="55880"/>
                  </a:lnTo>
                  <a:lnTo>
                    <a:pt x="482600" y="58420"/>
                  </a:lnTo>
                  <a:lnTo>
                    <a:pt x="499110" y="59690"/>
                  </a:lnTo>
                  <a:lnTo>
                    <a:pt x="514350" y="60960"/>
                  </a:lnTo>
                  <a:lnTo>
                    <a:pt x="528320" y="62230"/>
                  </a:lnTo>
                  <a:lnTo>
                    <a:pt x="557530" y="62230"/>
                  </a:lnTo>
                  <a:lnTo>
                    <a:pt x="571500" y="63500"/>
                  </a:lnTo>
                  <a:lnTo>
                    <a:pt x="588010" y="64770"/>
                  </a:lnTo>
                  <a:lnTo>
                    <a:pt x="607060" y="66040"/>
                  </a:lnTo>
                  <a:lnTo>
                    <a:pt x="626110" y="68580"/>
                  </a:lnTo>
                  <a:lnTo>
                    <a:pt x="643890" y="71120"/>
                  </a:lnTo>
                  <a:lnTo>
                    <a:pt x="662940" y="71120"/>
                  </a:lnTo>
                  <a:lnTo>
                    <a:pt x="73787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643370" y="2005330"/>
              <a:ext cx="191771" cy="227331"/>
            </a:xfrm>
            <a:custGeom>
              <a:avLst/>
              <a:gdLst/>
              <a:ahLst/>
              <a:cxnLst/>
              <a:rect l="0" t="0" r="0" b="0"/>
              <a:pathLst>
                <a:path w="191771" h="227331">
                  <a:moveTo>
                    <a:pt x="0" y="5080"/>
                  </a:moveTo>
                  <a:lnTo>
                    <a:pt x="27940" y="0"/>
                  </a:lnTo>
                  <a:lnTo>
                    <a:pt x="43180" y="0"/>
                  </a:lnTo>
                  <a:lnTo>
                    <a:pt x="60960" y="0"/>
                  </a:lnTo>
                  <a:lnTo>
                    <a:pt x="78740" y="2540"/>
                  </a:lnTo>
                  <a:lnTo>
                    <a:pt x="95250" y="5080"/>
                  </a:lnTo>
                  <a:lnTo>
                    <a:pt x="109220" y="7620"/>
                  </a:lnTo>
                  <a:lnTo>
                    <a:pt x="162560" y="20320"/>
                  </a:lnTo>
                  <a:lnTo>
                    <a:pt x="172720" y="25400"/>
                  </a:lnTo>
                  <a:lnTo>
                    <a:pt x="180340" y="33020"/>
                  </a:lnTo>
                  <a:lnTo>
                    <a:pt x="186690" y="41910"/>
                  </a:lnTo>
                  <a:lnTo>
                    <a:pt x="190500" y="50800"/>
                  </a:lnTo>
                  <a:lnTo>
                    <a:pt x="191770" y="59690"/>
                  </a:lnTo>
                  <a:lnTo>
                    <a:pt x="190500" y="69850"/>
                  </a:lnTo>
                  <a:lnTo>
                    <a:pt x="187960" y="80010"/>
                  </a:lnTo>
                  <a:lnTo>
                    <a:pt x="184150" y="90170"/>
                  </a:lnTo>
                  <a:lnTo>
                    <a:pt x="179070" y="100330"/>
                  </a:lnTo>
                  <a:lnTo>
                    <a:pt x="171450" y="110490"/>
                  </a:lnTo>
                  <a:lnTo>
                    <a:pt x="163830" y="118110"/>
                  </a:lnTo>
                  <a:lnTo>
                    <a:pt x="154940" y="127000"/>
                  </a:lnTo>
                  <a:lnTo>
                    <a:pt x="146050" y="135890"/>
                  </a:lnTo>
                  <a:lnTo>
                    <a:pt x="138430" y="144780"/>
                  </a:lnTo>
                  <a:lnTo>
                    <a:pt x="130810" y="154940"/>
                  </a:lnTo>
                  <a:lnTo>
                    <a:pt x="121920" y="163830"/>
                  </a:lnTo>
                  <a:lnTo>
                    <a:pt x="113030" y="171450"/>
                  </a:lnTo>
                  <a:lnTo>
                    <a:pt x="104140" y="179070"/>
                  </a:lnTo>
                  <a:lnTo>
                    <a:pt x="92710" y="186690"/>
                  </a:lnTo>
                  <a:lnTo>
                    <a:pt x="80010" y="194310"/>
                  </a:lnTo>
                  <a:lnTo>
                    <a:pt x="2159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053580" y="1800860"/>
              <a:ext cx="369571" cy="336551"/>
            </a:xfrm>
            <a:custGeom>
              <a:avLst/>
              <a:gdLst/>
              <a:ahLst/>
              <a:cxnLst/>
              <a:rect l="0" t="0" r="0" b="0"/>
              <a:pathLst>
                <a:path w="369571" h="336551">
                  <a:moveTo>
                    <a:pt x="0" y="30480"/>
                  </a:moveTo>
                  <a:lnTo>
                    <a:pt x="11430" y="20320"/>
                  </a:lnTo>
                  <a:lnTo>
                    <a:pt x="19050" y="15240"/>
                  </a:lnTo>
                  <a:lnTo>
                    <a:pt x="29210" y="11430"/>
                  </a:lnTo>
                  <a:lnTo>
                    <a:pt x="40640" y="7620"/>
                  </a:lnTo>
                  <a:lnTo>
                    <a:pt x="53340" y="5080"/>
                  </a:lnTo>
                  <a:lnTo>
                    <a:pt x="66040" y="2540"/>
                  </a:lnTo>
                  <a:lnTo>
                    <a:pt x="78740" y="1270"/>
                  </a:lnTo>
                  <a:lnTo>
                    <a:pt x="96520" y="1270"/>
                  </a:lnTo>
                  <a:lnTo>
                    <a:pt x="137160" y="0"/>
                  </a:lnTo>
                  <a:lnTo>
                    <a:pt x="156210" y="1270"/>
                  </a:lnTo>
                  <a:lnTo>
                    <a:pt x="172720" y="2540"/>
                  </a:lnTo>
                  <a:lnTo>
                    <a:pt x="189230" y="5080"/>
                  </a:lnTo>
                  <a:lnTo>
                    <a:pt x="203200" y="8890"/>
                  </a:lnTo>
                  <a:lnTo>
                    <a:pt x="217170" y="13970"/>
                  </a:lnTo>
                  <a:lnTo>
                    <a:pt x="228600" y="20320"/>
                  </a:lnTo>
                  <a:lnTo>
                    <a:pt x="238760" y="25400"/>
                  </a:lnTo>
                  <a:lnTo>
                    <a:pt x="248920" y="31750"/>
                  </a:lnTo>
                  <a:lnTo>
                    <a:pt x="256540" y="39370"/>
                  </a:lnTo>
                  <a:lnTo>
                    <a:pt x="265430" y="45720"/>
                  </a:lnTo>
                  <a:lnTo>
                    <a:pt x="273050" y="52070"/>
                  </a:lnTo>
                  <a:lnTo>
                    <a:pt x="280670" y="59690"/>
                  </a:lnTo>
                  <a:lnTo>
                    <a:pt x="287020" y="67310"/>
                  </a:lnTo>
                  <a:lnTo>
                    <a:pt x="292100" y="76200"/>
                  </a:lnTo>
                  <a:lnTo>
                    <a:pt x="295910" y="86360"/>
                  </a:lnTo>
                  <a:lnTo>
                    <a:pt x="300990" y="95250"/>
                  </a:lnTo>
                  <a:lnTo>
                    <a:pt x="304800" y="105410"/>
                  </a:lnTo>
                  <a:lnTo>
                    <a:pt x="308610" y="115570"/>
                  </a:lnTo>
                  <a:lnTo>
                    <a:pt x="309880" y="128270"/>
                  </a:lnTo>
                  <a:lnTo>
                    <a:pt x="309880" y="143510"/>
                  </a:lnTo>
                  <a:lnTo>
                    <a:pt x="308610" y="158750"/>
                  </a:lnTo>
                  <a:lnTo>
                    <a:pt x="304800" y="171450"/>
                  </a:lnTo>
                  <a:lnTo>
                    <a:pt x="300990" y="181610"/>
                  </a:lnTo>
                  <a:lnTo>
                    <a:pt x="295910" y="190500"/>
                  </a:lnTo>
                  <a:lnTo>
                    <a:pt x="287020" y="201930"/>
                  </a:lnTo>
                  <a:lnTo>
                    <a:pt x="276860" y="214630"/>
                  </a:lnTo>
                  <a:lnTo>
                    <a:pt x="265430" y="227330"/>
                  </a:lnTo>
                  <a:lnTo>
                    <a:pt x="251460" y="237490"/>
                  </a:lnTo>
                  <a:lnTo>
                    <a:pt x="233680" y="247650"/>
                  </a:lnTo>
                  <a:lnTo>
                    <a:pt x="215900" y="255270"/>
                  </a:lnTo>
                  <a:lnTo>
                    <a:pt x="200660" y="262890"/>
                  </a:lnTo>
                  <a:lnTo>
                    <a:pt x="186690" y="269240"/>
                  </a:lnTo>
                  <a:lnTo>
                    <a:pt x="173990" y="274320"/>
                  </a:lnTo>
                  <a:lnTo>
                    <a:pt x="149860" y="281940"/>
                  </a:lnTo>
                  <a:lnTo>
                    <a:pt x="138430" y="285750"/>
                  </a:lnTo>
                  <a:lnTo>
                    <a:pt x="125730" y="289560"/>
                  </a:lnTo>
                  <a:lnTo>
                    <a:pt x="110490" y="290830"/>
                  </a:lnTo>
                  <a:lnTo>
                    <a:pt x="95250" y="292100"/>
                  </a:lnTo>
                  <a:lnTo>
                    <a:pt x="78740" y="292100"/>
                  </a:lnTo>
                  <a:lnTo>
                    <a:pt x="62230" y="289560"/>
                  </a:lnTo>
                  <a:lnTo>
                    <a:pt x="44450" y="288290"/>
                  </a:lnTo>
                  <a:lnTo>
                    <a:pt x="31750" y="284480"/>
                  </a:lnTo>
                  <a:lnTo>
                    <a:pt x="20320" y="279400"/>
                  </a:lnTo>
                  <a:lnTo>
                    <a:pt x="10160" y="274320"/>
                  </a:lnTo>
                  <a:lnTo>
                    <a:pt x="5080" y="265430"/>
                  </a:lnTo>
                  <a:lnTo>
                    <a:pt x="2540" y="255270"/>
                  </a:lnTo>
                  <a:lnTo>
                    <a:pt x="1270" y="243840"/>
                  </a:lnTo>
                  <a:lnTo>
                    <a:pt x="5080" y="232410"/>
                  </a:lnTo>
                  <a:lnTo>
                    <a:pt x="10160" y="220980"/>
                  </a:lnTo>
                  <a:lnTo>
                    <a:pt x="17780" y="210820"/>
                  </a:lnTo>
                  <a:lnTo>
                    <a:pt x="26670" y="200660"/>
                  </a:lnTo>
                  <a:lnTo>
                    <a:pt x="38100" y="193040"/>
                  </a:lnTo>
                  <a:lnTo>
                    <a:pt x="49530" y="184150"/>
                  </a:lnTo>
                  <a:lnTo>
                    <a:pt x="63500" y="179070"/>
                  </a:lnTo>
                  <a:lnTo>
                    <a:pt x="78740" y="175260"/>
                  </a:lnTo>
                  <a:lnTo>
                    <a:pt x="95250" y="172720"/>
                  </a:lnTo>
                  <a:lnTo>
                    <a:pt x="109220" y="172720"/>
                  </a:lnTo>
                  <a:lnTo>
                    <a:pt x="121920" y="172720"/>
                  </a:lnTo>
                  <a:lnTo>
                    <a:pt x="134620" y="175260"/>
                  </a:lnTo>
                  <a:lnTo>
                    <a:pt x="146050" y="177800"/>
                  </a:lnTo>
                  <a:lnTo>
                    <a:pt x="157480" y="180340"/>
                  </a:lnTo>
                  <a:lnTo>
                    <a:pt x="167640" y="182880"/>
                  </a:lnTo>
                  <a:lnTo>
                    <a:pt x="180340" y="187960"/>
                  </a:lnTo>
                  <a:lnTo>
                    <a:pt x="193040" y="195580"/>
                  </a:lnTo>
                  <a:lnTo>
                    <a:pt x="205740" y="204470"/>
                  </a:lnTo>
                  <a:lnTo>
                    <a:pt x="217170" y="212090"/>
                  </a:lnTo>
                  <a:lnTo>
                    <a:pt x="227330" y="219710"/>
                  </a:lnTo>
                  <a:lnTo>
                    <a:pt x="234950" y="227330"/>
                  </a:lnTo>
                  <a:lnTo>
                    <a:pt x="243840" y="233680"/>
                  </a:lnTo>
                  <a:lnTo>
                    <a:pt x="259080" y="248920"/>
                  </a:lnTo>
                  <a:lnTo>
                    <a:pt x="280670" y="269240"/>
                  </a:lnTo>
                  <a:lnTo>
                    <a:pt x="288290" y="278130"/>
                  </a:lnTo>
                  <a:lnTo>
                    <a:pt x="294640" y="287020"/>
                  </a:lnTo>
                  <a:lnTo>
                    <a:pt x="302260" y="295910"/>
                  </a:lnTo>
                  <a:lnTo>
                    <a:pt x="309880" y="304800"/>
                  </a:lnTo>
                  <a:lnTo>
                    <a:pt x="320040" y="313690"/>
                  </a:lnTo>
                  <a:lnTo>
                    <a:pt x="36957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632700" y="1916430"/>
              <a:ext cx="147321" cy="179071"/>
            </a:xfrm>
            <a:custGeom>
              <a:avLst/>
              <a:gdLst/>
              <a:ahLst/>
              <a:cxnLst/>
              <a:rect l="0" t="0" r="0" b="0"/>
              <a:pathLst>
                <a:path w="147321" h="179071">
                  <a:moveTo>
                    <a:pt x="0" y="0"/>
                  </a:moveTo>
                  <a:lnTo>
                    <a:pt x="6350" y="16510"/>
                  </a:lnTo>
                  <a:lnTo>
                    <a:pt x="10160" y="24130"/>
                  </a:lnTo>
                  <a:lnTo>
                    <a:pt x="15240" y="30480"/>
                  </a:lnTo>
                  <a:lnTo>
                    <a:pt x="27940" y="46990"/>
                  </a:lnTo>
                  <a:lnTo>
                    <a:pt x="45720" y="71120"/>
                  </a:lnTo>
                  <a:lnTo>
                    <a:pt x="53340" y="83820"/>
                  </a:lnTo>
                  <a:lnTo>
                    <a:pt x="62230" y="96520"/>
                  </a:lnTo>
                  <a:lnTo>
                    <a:pt x="69850" y="109220"/>
                  </a:lnTo>
                  <a:lnTo>
                    <a:pt x="77470" y="121920"/>
                  </a:lnTo>
                  <a:lnTo>
                    <a:pt x="87630" y="134620"/>
                  </a:lnTo>
                  <a:lnTo>
                    <a:pt x="96520" y="146050"/>
                  </a:lnTo>
                  <a:lnTo>
                    <a:pt x="106680" y="153670"/>
                  </a:lnTo>
                  <a:lnTo>
                    <a:pt x="116840" y="161290"/>
                  </a:lnTo>
                  <a:lnTo>
                    <a:pt x="14732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517130" y="1874520"/>
              <a:ext cx="274321" cy="220981"/>
            </a:xfrm>
            <a:custGeom>
              <a:avLst/>
              <a:gdLst/>
              <a:ahLst/>
              <a:cxnLst/>
              <a:rect l="0" t="0" r="0" b="0"/>
              <a:pathLst>
                <a:path w="274321" h="220981">
                  <a:moveTo>
                    <a:pt x="274320" y="0"/>
                  </a:moveTo>
                  <a:lnTo>
                    <a:pt x="262890" y="10160"/>
                  </a:lnTo>
                  <a:lnTo>
                    <a:pt x="256540" y="16510"/>
                  </a:lnTo>
                  <a:lnTo>
                    <a:pt x="247650" y="22860"/>
                  </a:lnTo>
                  <a:lnTo>
                    <a:pt x="238760" y="29210"/>
                  </a:lnTo>
                  <a:lnTo>
                    <a:pt x="231140" y="35560"/>
                  </a:lnTo>
                  <a:lnTo>
                    <a:pt x="223520" y="41910"/>
                  </a:lnTo>
                  <a:lnTo>
                    <a:pt x="215900" y="49530"/>
                  </a:lnTo>
                  <a:lnTo>
                    <a:pt x="198120" y="66040"/>
                  </a:lnTo>
                  <a:lnTo>
                    <a:pt x="187960" y="74930"/>
                  </a:lnTo>
                  <a:lnTo>
                    <a:pt x="177800" y="83820"/>
                  </a:lnTo>
                  <a:lnTo>
                    <a:pt x="167640" y="92710"/>
                  </a:lnTo>
                  <a:lnTo>
                    <a:pt x="157480" y="100330"/>
                  </a:lnTo>
                  <a:lnTo>
                    <a:pt x="147320" y="107950"/>
                  </a:lnTo>
                  <a:lnTo>
                    <a:pt x="137160" y="118110"/>
                  </a:lnTo>
                  <a:lnTo>
                    <a:pt x="127000" y="127000"/>
                  </a:lnTo>
                  <a:lnTo>
                    <a:pt x="115570" y="135890"/>
                  </a:lnTo>
                  <a:lnTo>
                    <a:pt x="105410" y="144780"/>
                  </a:lnTo>
                  <a:lnTo>
                    <a:pt x="95250" y="152400"/>
                  </a:lnTo>
                  <a:lnTo>
                    <a:pt x="85090" y="160020"/>
                  </a:lnTo>
                  <a:lnTo>
                    <a:pt x="77470" y="167640"/>
                  </a:lnTo>
                  <a:lnTo>
                    <a:pt x="68580" y="173990"/>
                  </a:lnTo>
                  <a:lnTo>
                    <a:pt x="53340" y="189230"/>
                  </a:lnTo>
                  <a:lnTo>
                    <a:pt x="46990" y="195580"/>
                  </a:lnTo>
                  <a:lnTo>
                    <a:pt x="38100" y="201930"/>
                  </a:lnTo>
                  <a:lnTo>
                    <a:pt x="29210" y="20701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896860" y="1727200"/>
              <a:ext cx="179071" cy="535941"/>
            </a:xfrm>
            <a:custGeom>
              <a:avLst/>
              <a:gdLst/>
              <a:ahLst/>
              <a:cxnLst/>
              <a:rect l="0" t="0" r="0" b="0"/>
              <a:pathLst>
                <a:path w="179071" h="535941">
                  <a:moveTo>
                    <a:pt x="179070" y="0"/>
                  </a:moveTo>
                  <a:lnTo>
                    <a:pt x="170180" y="50800"/>
                  </a:lnTo>
                  <a:lnTo>
                    <a:pt x="163830" y="92710"/>
                  </a:lnTo>
                  <a:lnTo>
                    <a:pt x="160020" y="111760"/>
                  </a:lnTo>
                  <a:lnTo>
                    <a:pt x="157480" y="129540"/>
                  </a:lnTo>
                  <a:lnTo>
                    <a:pt x="149860" y="161290"/>
                  </a:lnTo>
                  <a:lnTo>
                    <a:pt x="135890" y="219710"/>
                  </a:lnTo>
                  <a:lnTo>
                    <a:pt x="133350" y="233680"/>
                  </a:lnTo>
                  <a:lnTo>
                    <a:pt x="128270" y="248920"/>
                  </a:lnTo>
                  <a:lnTo>
                    <a:pt x="123190" y="262890"/>
                  </a:lnTo>
                  <a:lnTo>
                    <a:pt x="116840" y="276860"/>
                  </a:lnTo>
                  <a:lnTo>
                    <a:pt x="111760" y="290830"/>
                  </a:lnTo>
                  <a:lnTo>
                    <a:pt x="106680" y="304800"/>
                  </a:lnTo>
                  <a:lnTo>
                    <a:pt x="102870" y="318770"/>
                  </a:lnTo>
                  <a:lnTo>
                    <a:pt x="97790" y="332740"/>
                  </a:lnTo>
                  <a:lnTo>
                    <a:pt x="91440" y="346710"/>
                  </a:lnTo>
                  <a:lnTo>
                    <a:pt x="85090" y="360680"/>
                  </a:lnTo>
                  <a:lnTo>
                    <a:pt x="80010" y="373380"/>
                  </a:lnTo>
                  <a:lnTo>
                    <a:pt x="76200" y="386080"/>
                  </a:lnTo>
                  <a:lnTo>
                    <a:pt x="67310" y="408940"/>
                  </a:lnTo>
                  <a:lnTo>
                    <a:pt x="59690" y="430530"/>
                  </a:lnTo>
                  <a:lnTo>
                    <a:pt x="54610" y="441960"/>
                  </a:lnTo>
                  <a:lnTo>
                    <a:pt x="49530" y="454660"/>
                  </a:lnTo>
                  <a:lnTo>
                    <a:pt x="43180" y="468630"/>
                  </a:lnTo>
                  <a:lnTo>
                    <a:pt x="36830" y="480060"/>
                  </a:lnTo>
                  <a:lnTo>
                    <a:pt x="30480" y="491490"/>
                  </a:lnTo>
                  <a:lnTo>
                    <a:pt x="0" y="535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559040" y="1932940"/>
              <a:ext cx="172721" cy="162561"/>
            </a:xfrm>
            <a:custGeom>
              <a:avLst/>
              <a:gdLst/>
              <a:ahLst/>
              <a:cxnLst/>
              <a:rect l="0" t="0" r="0" b="0"/>
              <a:pathLst>
                <a:path w="172721" h="162561">
                  <a:moveTo>
                    <a:pt x="85090" y="35560"/>
                  </a:moveTo>
                  <a:lnTo>
                    <a:pt x="67310" y="46990"/>
                  </a:lnTo>
                  <a:lnTo>
                    <a:pt x="60960" y="52070"/>
                  </a:lnTo>
                  <a:lnTo>
                    <a:pt x="53340" y="58420"/>
                  </a:lnTo>
                  <a:lnTo>
                    <a:pt x="45720" y="64770"/>
                  </a:lnTo>
                  <a:lnTo>
                    <a:pt x="40640" y="73660"/>
                  </a:lnTo>
                  <a:lnTo>
                    <a:pt x="35560" y="85090"/>
                  </a:lnTo>
                  <a:lnTo>
                    <a:pt x="30480" y="96520"/>
                  </a:lnTo>
                  <a:lnTo>
                    <a:pt x="29210" y="109220"/>
                  </a:lnTo>
                  <a:lnTo>
                    <a:pt x="29210" y="121920"/>
                  </a:lnTo>
                  <a:lnTo>
                    <a:pt x="29210" y="135890"/>
                  </a:lnTo>
                  <a:lnTo>
                    <a:pt x="34290" y="146050"/>
                  </a:lnTo>
                  <a:lnTo>
                    <a:pt x="40640" y="153670"/>
                  </a:lnTo>
                  <a:lnTo>
                    <a:pt x="48260" y="160020"/>
                  </a:lnTo>
                  <a:lnTo>
                    <a:pt x="58420" y="161290"/>
                  </a:lnTo>
                  <a:lnTo>
                    <a:pt x="68580" y="161290"/>
                  </a:lnTo>
                  <a:lnTo>
                    <a:pt x="81280" y="157480"/>
                  </a:lnTo>
                  <a:lnTo>
                    <a:pt x="91440" y="153670"/>
                  </a:lnTo>
                  <a:lnTo>
                    <a:pt x="101600" y="148590"/>
                  </a:lnTo>
                  <a:lnTo>
                    <a:pt x="109220" y="142240"/>
                  </a:lnTo>
                  <a:lnTo>
                    <a:pt x="118110" y="135890"/>
                  </a:lnTo>
                  <a:lnTo>
                    <a:pt x="125730" y="129540"/>
                  </a:lnTo>
                  <a:lnTo>
                    <a:pt x="133350" y="123190"/>
                  </a:lnTo>
                  <a:lnTo>
                    <a:pt x="139700" y="114300"/>
                  </a:lnTo>
                  <a:lnTo>
                    <a:pt x="147320" y="102870"/>
                  </a:lnTo>
                  <a:lnTo>
                    <a:pt x="154940" y="91440"/>
                  </a:lnTo>
                  <a:lnTo>
                    <a:pt x="160020" y="78740"/>
                  </a:lnTo>
                  <a:lnTo>
                    <a:pt x="165100" y="66040"/>
                  </a:lnTo>
                  <a:lnTo>
                    <a:pt x="170180" y="52070"/>
                  </a:lnTo>
                  <a:lnTo>
                    <a:pt x="172720" y="39370"/>
                  </a:lnTo>
                  <a:lnTo>
                    <a:pt x="172720" y="27940"/>
                  </a:lnTo>
                  <a:lnTo>
                    <a:pt x="171450" y="16510"/>
                  </a:lnTo>
                  <a:lnTo>
                    <a:pt x="165100" y="8890"/>
                  </a:lnTo>
                  <a:lnTo>
                    <a:pt x="157480" y="3810"/>
                  </a:lnTo>
                  <a:lnTo>
                    <a:pt x="147320" y="0"/>
                  </a:lnTo>
                  <a:lnTo>
                    <a:pt x="134620" y="2540"/>
                  </a:lnTo>
                  <a:lnTo>
                    <a:pt x="120650" y="8890"/>
                  </a:lnTo>
                  <a:lnTo>
                    <a:pt x="105410" y="17780"/>
                  </a:lnTo>
                  <a:lnTo>
                    <a:pt x="78740" y="34290"/>
                  </a:lnTo>
                  <a:lnTo>
                    <a:pt x="66040" y="41910"/>
                  </a:lnTo>
                  <a:lnTo>
                    <a:pt x="54610" y="50800"/>
                  </a:lnTo>
                  <a:lnTo>
                    <a:pt x="43180" y="59690"/>
                  </a:lnTo>
                  <a:lnTo>
                    <a:pt x="33020" y="69850"/>
                  </a:lnTo>
                  <a:lnTo>
                    <a:pt x="22860" y="80010"/>
                  </a:lnTo>
                  <a:lnTo>
                    <a:pt x="13970" y="92710"/>
                  </a:lnTo>
                  <a:lnTo>
                    <a:pt x="6350" y="105410"/>
                  </a:lnTo>
                  <a:lnTo>
                    <a:pt x="2540" y="116840"/>
                  </a:lnTo>
                  <a:lnTo>
                    <a:pt x="0" y="128270"/>
                  </a:lnTo>
                  <a:lnTo>
                    <a:pt x="0" y="139700"/>
                  </a:lnTo>
                  <a:lnTo>
                    <a:pt x="5080" y="147320"/>
                  </a:lnTo>
                  <a:lnTo>
                    <a:pt x="12700" y="152400"/>
                  </a:lnTo>
                  <a:lnTo>
                    <a:pt x="53340" y="162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990840" y="1871980"/>
              <a:ext cx="251461" cy="434341"/>
            </a:xfrm>
            <a:custGeom>
              <a:avLst/>
              <a:gdLst/>
              <a:ahLst/>
              <a:cxnLst/>
              <a:rect l="0" t="0" r="0" b="0"/>
              <a:pathLst>
                <a:path w="251461" h="434341">
                  <a:moveTo>
                    <a:pt x="220980" y="44450"/>
                  </a:moveTo>
                  <a:lnTo>
                    <a:pt x="220980" y="66040"/>
                  </a:lnTo>
                  <a:lnTo>
                    <a:pt x="222250" y="76200"/>
                  </a:lnTo>
                  <a:lnTo>
                    <a:pt x="224790" y="86360"/>
                  </a:lnTo>
                  <a:lnTo>
                    <a:pt x="227330" y="97790"/>
                  </a:lnTo>
                  <a:lnTo>
                    <a:pt x="228600" y="109220"/>
                  </a:lnTo>
                  <a:lnTo>
                    <a:pt x="229870" y="120650"/>
                  </a:lnTo>
                  <a:lnTo>
                    <a:pt x="229870" y="134620"/>
                  </a:lnTo>
                  <a:lnTo>
                    <a:pt x="232410" y="146050"/>
                  </a:lnTo>
                  <a:lnTo>
                    <a:pt x="234950" y="157480"/>
                  </a:lnTo>
                  <a:lnTo>
                    <a:pt x="237490" y="168910"/>
                  </a:lnTo>
                  <a:lnTo>
                    <a:pt x="238760" y="181610"/>
                  </a:lnTo>
                  <a:lnTo>
                    <a:pt x="240030" y="194310"/>
                  </a:lnTo>
                  <a:lnTo>
                    <a:pt x="241300" y="207010"/>
                  </a:lnTo>
                  <a:lnTo>
                    <a:pt x="241300" y="234950"/>
                  </a:lnTo>
                  <a:lnTo>
                    <a:pt x="242570" y="247650"/>
                  </a:lnTo>
                  <a:lnTo>
                    <a:pt x="243840" y="260350"/>
                  </a:lnTo>
                  <a:lnTo>
                    <a:pt x="245110" y="273050"/>
                  </a:lnTo>
                  <a:lnTo>
                    <a:pt x="247650" y="284480"/>
                  </a:lnTo>
                  <a:lnTo>
                    <a:pt x="250190" y="297180"/>
                  </a:lnTo>
                  <a:lnTo>
                    <a:pt x="250190" y="309880"/>
                  </a:lnTo>
                  <a:lnTo>
                    <a:pt x="251460" y="322580"/>
                  </a:lnTo>
                  <a:lnTo>
                    <a:pt x="250190" y="328930"/>
                  </a:lnTo>
                  <a:lnTo>
                    <a:pt x="248920" y="328930"/>
                  </a:lnTo>
                  <a:lnTo>
                    <a:pt x="246380" y="325120"/>
                  </a:lnTo>
                  <a:lnTo>
                    <a:pt x="245110" y="314960"/>
                  </a:lnTo>
                  <a:lnTo>
                    <a:pt x="243840" y="302260"/>
                  </a:lnTo>
                  <a:lnTo>
                    <a:pt x="243840" y="287020"/>
                  </a:lnTo>
                  <a:lnTo>
                    <a:pt x="242570" y="271780"/>
                  </a:lnTo>
                  <a:lnTo>
                    <a:pt x="240030" y="256540"/>
                  </a:lnTo>
                  <a:lnTo>
                    <a:pt x="237490" y="241300"/>
                  </a:lnTo>
                  <a:lnTo>
                    <a:pt x="234950" y="224790"/>
                  </a:lnTo>
                  <a:lnTo>
                    <a:pt x="233680" y="207010"/>
                  </a:lnTo>
                  <a:lnTo>
                    <a:pt x="233680" y="187960"/>
                  </a:lnTo>
                  <a:lnTo>
                    <a:pt x="232410" y="171450"/>
                  </a:lnTo>
                  <a:lnTo>
                    <a:pt x="229870" y="157480"/>
                  </a:lnTo>
                  <a:lnTo>
                    <a:pt x="227330" y="143510"/>
                  </a:lnTo>
                  <a:lnTo>
                    <a:pt x="220980" y="116840"/>
                  </a:lnTo>
                  <a:lnTo>
                    <a:pt x="207010" y="60960"/>
                  </a:lnTo>
                  <a:lnTo>
                    <a:pt x="204470" y="46990"/>
                  </a:lnTo>
                  <a:lnTo>
                    <a:pt x="203200" y="33020"/>
                  </a:lnTo>
                  <a:lnTo>
                    <a:pt x="201930" y="19050"/>
                  </a:lnTo>
                  <a:lnTo>
                    <a:pt x="204470" y="12700"/>
                  </a:lnTo>
                  <a:lnTo>
                    <a:pt x="207010" y="10160"/>
                  </a:lnTo>
                  <a:lnTo>
                    <a:pt x="212090" y="11430"/>
                  </a:lnTo>
                  <a:lnTo>
                    <a:pt x="213360" y="8890"/>
                  </a:lnTo>
                  <a:lnTo>
                    <a:pt x="210820" y="5080"/>
                  </a:lnTo>
                  <a:lnTo>
                    <a:pt x="207010" y="1270"/>
                  </a:lnTo>
                  <a:lnTo>
                    <a:pt x="201930" y="0"/>
                  </a:lnTo>
                  <a:lnTo>
                    <a:pt x="194310" y="2540"/>
                  </a:lnTo>
                  <a:lnTo>
                    <a:pt x="185420" y="5080"/>
                  </a:lnTo>
                  <a:lnTo>
                    <a:pt x="176530" y="10160"/>
                  </a:lnTo>
                  <a:lnTo>
                    <a:pt x="166370" y="15240"/>
                  </a:lnTo>
                  <a:lnTo>
                    <a:pt x="157480" y="21590"/>
                  </a:lnTo>
                  <a:lnTo>
                    <a:pt x="148590" y="29210"/>
                  </a:lnTo>
                  <a:lnTo>
                    <a:pt x="139700" y="38100"/>
                  </a:lnTo>
                  <a:lnTo>
                    <a:pt x="132080" y="46990"/>
                  </a:lnTo>
                  <a:lnTo>
                    <a:pt x="124460" y="57150"/>
                  </a:lnTo>
                  <a:lnTo>
                    <a:pt x="116840" y="66040"/>
                  </a:lnTo>
                  <a:lnTo>
                    <a:pt x="109220" y="76200"/>
                  </a:lnTo>
                  <a:lnTo>
                    <a:pt x="104140" y="86360"/>
                  </a:lnTo>
                  <a:lnTo>
                    <a:pt x="97790" y="97790"/>
                  </a:lnTo>
                  <a:lnTo>
                    <a:pt x="93980" y="107950"/>
                  </a:lnTo>
                  <a:lnTo>
                    <a:pt x="92710" y="116840"/>
                  </a:lnTo>
                  <a:lnTo>
                    <a:pt x="95250" y="125730"/>
                  </a:lnTo>
                  <a:lnTo>
                    <a:pt x="99060" y="133350"/>
                  </a:lnTo>
                  <a:lnTo>
                    <a:pt x="105410" y="140970"/>
                  </a:lnTo>
                  <a:lnTo>
                    <a:pt x="114300" y="148590"/>
                  </a:lnTo>
                  <a:lnTo>
                    <a:pt x="125730" y="156210"/>
                  </a:lnTo>
                  <a:lnTo>
                    <a:pt x="137160" y="163830"/>
                  </a:lnTo>
                  <a:lnTo>
                    <a:pt x="147320" y="173990"/>
                  </a:lnTo>
                  <a:lnTo>
                    <a:pt x="157480" y="182880"/>
                  </a:lnTo>
                  <a:lnTo>
                    <a:pt x="166370" y="194310"/>
                  </a:lnTo>
                  <a:lnTo>
                    <a:pt x="172720" y="205740"/>
                  </a:lnTo>
                  <a:lnTo>
                    <a:pt x="179070" y="218440"/>
                  </a:lnTo>
                  <a:lnTo>
                    <a:pt x="181610" y="233680"/>
                  </a:lnTo>
                  <a:lnTo>
                    <a:pt x="181610" y="248920"/>
                  </a:lnTo>
                  <a:lnTo>
                    <a:pt x="180340" y="264160"/>
                  </a:lnTo>
                  <a:lnTo>
                    <a:pt x="177800" y="279400"/>
                  </a:lnTo>
                  <a:lnTo>
                    <a:pt x="173990" y="292100"/>
                  </a:lnTo>
                  <a:lnTo>
                    <a:pt x="168910" y="303530"/>
                  </a:lnTo>
                  <a:lnTo>
                    <a:pt x="162560" y="316230"/>
                  </a:lnTo>
                  <a:lnTo>
                    <a:pt x="156210" y="326390"/>
                  </a:lnTo>
                  <a:lnTo>
                    <a:pt x="149860" y="337820"/>
                  </a:lnTo>
                  <a:lnTo>
                    <a:pt x="137160" y="359410"/>
                  </a:lnTo>
                  <a:lnTo>
                    <a:pt x="129540" y="370840"/>
                  </a:lnTo>
                  <a:lnTo>
                    <a:pt x="121920" y="379730"/>
                  </a:lnTo>
                  <a:lnTo>
                    <a:pt x="113030" y="388620"/>
                  </a:lnTo>
                  <a:lnTo>
                    <a:pt x="102870" y="396240"/>
                  </a:lnTo>
                  <a:lnTo>
                    <a:pt x="92710" y="405130"/>
                  </a:lnTo>
                  <a:lnTo>
                    <a:pt x="67310" y="424180"/>
                  </a:lnTo>
                  <a:lnTo>
                    <a:pt x="54610" y="430530"/>
                  </a:lnTo>
                  <a:lnTo>
                    <a:pt x="40640" y="433070"/>
                  </a:lnTo>
                  <a:lnTo>
                    <a:pt x="0" y="434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211820" y="1821180"/>
              <a:ext cx="116841" cy="421641"/>
            </a:xfrm>
            <a:custGeom>
              <a:avLst/>
              <a:gdLst/>
              <a:ahLst/>
              <a:cxnLst/>
              <a:rect l="0" t="0" r="0" b="0"/>
              <a:pathLst>
                <a:path w="116841" h="421641">
                  <a:moveTo>
                    <a:pt x="116840" y="0"/>
                  </a:moveTo>
                  <a:lnTo>
                    <a:pt x="110490" y="16510"/>
                  </a:lnTo>
                  <a:lnTo>
                    <a:pt x="109220" y="30480"/>
                  </a:lnTo>
                  <a:lnTo>
                    <a:pt x="107950" y="46990"/>
                  </a:lnTo>
                  <a:lnTo>
                    <a:pt x="106680" y="66040"/>
                  </a:lnTo>
                  <a:lnTo>
                    <a:pt x="105410" y="83820"/>
                  </a:lnTo>
                  <a:lnTo>
                    <a:pt x="102870" y="100330"/>
                  </a:lnTo>
                  <a:lnTo>
                    <a:pt x="97790" y="132080"/>
                  </a:lnTo>
                  <a:lnTo>
                    <a:pt x="91440" y="166370"/>
                  </a:lnTo>
                  <a:lnTo>
                    <a:pt x="83820" y="198120"/>
                  </a:lnTo>
                  <a:lnTo>
                    <a:pt x="81280" y="212090"/>
                  </a:lnTo>
                  <a:lnTo>
                    <a:pt x="76200" y="228600"/>
                  </a:lnTo>
                  <a:lnTo>
                    <a:pt x="71120" y="245110"/>
                  </a:lnTo>
                  <a:lnTo>
                    <a:pt x="64770" y="261620"/>
                  </a:lnTo>
                  <a:lnTo>
                    <a:pt x="59690" y="276860"/>
                  </a:lnTo>
                  <a:lnTo>
                    <a:pt x="54610" y="292100"/>
                  </a:lnTo>
                  <a:lnTo>
                    <a:pt x="46990" y="321310"/>
                  </a:lnTo>
                  <a:lnTo>
                    <a:pt x="35560" y="356870"/>
                  </a:lnTo>
                  <a:lnTo>
                    <a:pt x="29210" y="378460"/>
                  </a:lnTo>
                  <a:lnTo>
                    <a:pt x="25400" y="389890"/>
                  </a:lnTo>
                  <a:lnTo>
                    <a:pt x="21590" y="402590"/>
                  </a:lnTo>
                  <a:lnTo>
                    <a:pt x="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138160" y="1995170"/>
              <a:ext cx="485141" cy="246381"/>
            </a:xfrm>
            <a:custGeom>
              <a:avLst/>
              <a:gdLst/>
              <a:ahLst/>
              <a:cxnLst/>
              <a:rect l="0" t="0" r="0" b="0"/>
              <a:pathLst>
                <a:path w="485141" h="246381">
                  <a:moveTo>
                    <a:pt x="0" y="68580"/>
                  </a:moveTo>
                  <a:lnTo>
                    <a:pt x="16510" y="57150"/>
                  </a:lnTo>
                  <a:lnTo>
                    <a:pt x="27940" y="53340"/>
                  </a:lnTo>
                  <a:lnTo>
                    <a:pt x="40640" y="52070"/>
                  </a:lnTo>
                  <a:lnTo>
                    <a:pt x="55880" y="50800"/>
                  </a:lnTo>
                  <a:lnTo>
                    <a:pt x="68580" y="48260"/>
                  </a:lnTo>
                  <a:lnTo>
                    <a:pt x="81280" y="45720"/>
                  </a:lnTo>
                  <a:lnTo>
                    <a:pt x="92710" y="43180"/>
                  </a:lnTo>
                  <a:lnTo>
                    <a:pt x="105410" y="40640"/>
                  </a:lnTo>
                  <a:lnTo>
                    <a:pt x="118110" y="39370"/>
                  </a:lnTo>
                  <a:lnTo>
                    <a:pt x="132080" y="38100"/>
                  </a:lnTo>
                  <a:lnTo>
                    <a:pt x="167640" y="38100"/>
                  </a:lnTo>
                  <a:lnTo>
                    <a:pt x="189230" y="36830"/>
                  </a:lnTo>
                  <a:lnTo>
                    <a:pt x="207010" y="35560"/>
                  </a:lnTo>
                  <a:lnTo>
                    <a:pt x="222250" y="34290"/>
                  </a:lnTo>
                  <a:lnTo>
                    <a:pt x="236220" y="31750"/>
                  </a:lnTo>
                  <a:lnTo>
                    <a:pt x="264160" y="25400"/>
                  </a:lnTo>
                  <a:lnTo>
                    <a:pt x="278130" y="21590"/>
                  </a:lnTo>
                  <a:lnTo>
                    <a:pt x="312420" y="15240"/>
                  </a:lnTo>
                  <a:lnTo>
                    <a:pt x="331470" y="12700"/>
                  </a:lnTo>
                  <a:lnTo>
                    <a:pt x="364490" y="5080"/>
                  </a:lnTo>
                  <a:lnTo>
                    <a:pt x="379730" y="1270"/>
                  </a:lnTo>
                  <a:lnTo>
                    <a:pt x="387350" y="0"/>
                  </a:lnTo>
                  <a:lnTo>
                    <a:pt x="387350" y="1270"/>
                  </a:lnTo>
                  <a:lnTo>
                    <a:pt x="379730" y="5080"/>
                  </a:lnTo>
                  <a:lnTo>
                    <a:pt x="364490" y="15240"/>
                  </a:lnTo>
                  <a:lnTo>
                    <a:pt x="356870" y="22860"/>
                  </a:lnTo>
                  <a:lnTo>
                    <a:pt x="349250" y="30480"/>
                  </a:lnTo>
                  <a:lnTo>
                    <a:pt x="341630" y="39370"/>
                  </a:lnTo>
                  <a:lnTo>
                    <a:pt x="332740" y="49530"/>
                  </a:lnTo>
                  <a:lnTo>
                    <a:pt x="314960" y="69850"/>
                  </a:lnTo>
                  <a:lnTo>
                    <a:pt x="304800" y="81280"/>
                  </a:lnTo>
                  <a:lnTo>
                    <a:pt x="294640" y="92710"/>
                  </a:lnTo>
                  <a:lnTo>
                    <a:pt x="284480" y="105410"/>
                  </a:lnTo>
                  <a:lnTo>
                    <a:pt x="274320" y="118110"/>
                  </a:lnTo>
                  <a:lnTo>
                    <a:pt x="262890" y="129540"/>
                  </a:lnTo>
                  <a:lnTo>
                    <a:pt x="252730" y="140970"/>
                  </a:lnTo>
                  <a:lnTo>
                    <a:pt x="243840" y="152400"/>
                  </a:lnTo>
                  <a:lnTo>
                    <a:pt x="234950" y="165100"/>
                  </a:lnTo>
                  <a:lnTo>
                    <a:pt x="227330" y="179070"/>
                  </a:lnTo>
                  <a:lnTo>
                    <a:pt x="220980" y="191770"/>
                  </a:lnTo>
                  <a:lnTo>
                    <a:pt x="214630" y="205740"/>
                  </a:lnTo>
                  <a:lnTo>
                    <a:pt x="209550" y="219710"/>
                  </a:lnTo>
                  <a:lnTo>
                    <a:pt x="210820" y="229870"/>
                  </a:lnTo>
                  <a:lnTo>
                    <a:pt x="214630" y="238760"/>
                  </a:lnTo>
                  <a:lnTo>
                    <a:pt x="219710" y="245110"/>
                  </a:lnTo>
                  <a:lnTo>
                    <a:pt x="226060" y="246380"/>
                  </a:lnTo>
                  <a:lnTo>
                    <a:pt x="232410" y="246380"/>
                  </a:lnTo>
                  <a:lnTo>
                    <a:pt x="240030" y="242570"/>
                  </a:lnTo>
                  <a:lnTo>
                    <a:pt x="247650" y="237490"/>
                  </a:lnTo>
                  <a:lnTo>
                    <a:pt x="256540" y="229870"/>
                  </a:lnTo>
                  <a:lnTo>
                    <a:pt x="265430" y="222250"/>
                  </a:lnTo>
                  <a:lnTo>
                    <a:pt x="281940" y="207010"/>
                  </a:lnTo>
                  <a:lnTo>
                    <a:pt x="290830" y="199390"/>
                  </a:lnTo>
                  <a:lnTo>
                    <a:pt x="297180" y="190500"/>
                  </a:lnTo>
                  <a:lnTo>
                    <a:pt x="304800" y="181610"/>
                  </a:lnTo>
                  <a:lnTo>
                    <a:pt x="312420" y="171450"/>
                  </a:lnTo>
                  <a:lnTo>
                    <a:pt x="320040" y="162560"/>
                  </a:lnTo>
                  <a:lnTo>
                    <a:pt x="326390" y="154940"/>
                  </a:lnTo>
                  <a:lnTo>
                    <a:pt x="334010" y="147320"/>
                  </a:lnTo>
                  <a:lnTo>
                    <a:pt x="339090" y="138430"/>
                  </a:lnTo>
                  <a:lnTo>
                    <a:pt x="344170" y="129540"/>
                  </a:lnTo>
                  <a:lnTo>
                    <a:pt x="349250" y="119380"/>
                  </a:lnTo>
                  <a:lnTo>
                    <a:pt x="354330" y="109220"/>
                  </a:lnTo>
                  <a:lnTo>
                    <a:pt x="360680" y="99060"/>
                  </a:lnTo>
                  <a:lnTo>
                    <a:pt x="367030" y="88900"/>
                  </a:lnTo>
                  <a:lnTo>
                    <a:pt x="373380" y="77470"/>
                  </a:lnTo>
                  <a:lnTo>
                    <a:pt x="387350" y="52070"/>
                  </a:lnTo>
                  <a:lnTo>
                    <a:pt x="389890" y="48260"/>
                  </a:lnTo>
                  <a:lnTo>
                    <a:pt x="391160" y="50800"/>
                  </a:lnTo>
                  <a:lnTo>
                    <a:pt x="391160" y="55880"/>
                  </a:lnTo>
                  <a:lnTo>
                    <a:pt x="389890" y="81280"/>
                  </a:lnTo>
                  <a:lnTo>
                    <a:pt x="389890" y="154940"/>
                  </a:lnTo>
                  <a:lnTo>
                    <a:pt x="391160" y="172720"/>
                  </a:lnTo>
                  <a:lnTo>
                    <a:pt x="393700" y="189230"/>
                  </a:lnTo>
                  <a:lnTo>
                    <a:pt x="394970" y="205740"/>
                  </a:lnTo>
                  <a:lnTo>
                    <a:pt x="400050" y="218440"/>
                  </a:lnTo>
                  <a:lnTo>
                    <a:pt x="405130" y="228600"/>
                  </a:lnTo>
                  <a:lnTo>
                    <a:pt x="410210" y="238760"/>
                  </a:lnTo>
                  <a:lnTo>
                    <a:pt x="417830" y="243840"/>
                  </a:lnTo>
                  <a:lnTo>
                    <a:pt x="425450" y="246380"/>
                  </a:lnTo>
                  <a:lnTo>
                    <a:pt x="434340" y="246380"/>
                  </a:lnTo>
                  <a:lnTo>
                    <a:pt x="443230" y="245110"/>
                  </a:lnTo>
                  <a:lnTo>
                    <a:pt x="450850" y="241300"/>
                  </a:lnTo>
                  <a:lnTo>
                    <a:pt x="458470" y="236220"/>
                  </a:lnTo>
                  <a:lnTo>
                    <a:pt x="464820" y="229870"/>
                  </a:lnTo>
                  <a:lnTo>
                    <a:pt x="469900" y="220980"/>
                  </a:lnTo>
                  <a:lnTo>
                    <a:pt x="485140" y="194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601710" y="1894840"/>
              <a:ext cx="127001" cy="384811"/>
            </a:xfrm>
            <a:custGeom>
              <a:avLst/>
              <a:gdLst/>
              <a:ahLst/>
              <a:cxnLst/>
              <a:rect l="0" t="0" r="0" b="0"/>
              <a:pathLst>
                <a:path w="127001" h="384811">
                  <a:moveTo>
                    <a:pt x="127000" y="0"/>
                  </a:moveTo>
                  <a:lnTo>
                    <a:pt x="120650" y="22860"/>
                  </a:lnTo>
                  <a:lnTo>
                    <a:pt x="119380" y="36830"/>
                  </a:lnTo>
                  <a:lnTo>
                    <a:pt x="118110" y="55880"/>
                  </a:lnTo>
                  <a:lnTo>
                    <a:pt x="116840" y="76200"/>
                  </a:lnTo>
                  <a:lnTo>
                    <a:pt x="115570" y="95250"/>
                  </a:lnTo>
                  <a:lnTo>
                    <a:pt x="113030" y="114300"/>
                  </a:lnTo>
                  <a:lnTo>
                    <a:pt x="110490" y="132080"/>
                  </a:lnTo>
                  <a:lnTo>
                    <a:pt x="109220" y="148590"/>
                  </a:lnTo>
                  <a:lnTo>
                    <a:pt x="107950" y="165100"/>
                  </a:lnTo>
                  <a:lnTo>
                    <a:pt x="106680" y="180340"/>
                  </a:lnTo>
                  <a:lnTo>
                    <a:pt x="104140" y="196850"/>
                  </a:lnTo>
                  <a:lnTo>
                    <a:pt x="100330" y="213360"/>
                  </a:lnTo>
                  <a:lnTo>
                    <a:pt x="95250" y="229870"/>
                  </a:lnTo>
                  <a:lnTo>
                    <a:pt x="86360" y="260350"/>
                  </a:lnTo>
                  <a:lnTo>
                    <a:pt x="81280" y="275590"/>
                  </a:lnTo>
                  <a:lnTo>
                    <a:pt x="73660" y="302260"/>
                  </a:lnTo>
                  <a:lnTo>
                    <a:pt x="63500" y="336550"/>
                  </a:lnTo>
                  <a:lnTo>
                    <a:pt x="49530" y="378460"/>
                  </a:lnTo>
                  <a:lnTo>
                    <a:pt x="43180" y="383540"/>
                  </a:lnTo>
                  <a:lnTo>
                    <a:pt x="35560" y="384810"/>
                  </a:lnTo>
                  <a:lnTo>
                    <a:pt x="27940" y="382270"/>
                  </a:lnTo>
                  <a:lnTo>
                    <a:pt x="20320" y="377190"/>
                  </a:lnTo>
                  <a:lnTo>
                    <a:pt x="15240" y="36830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611870" y="2002790"/>
              <a:ext cx="398781" cy="303531"/>
            </a:xfrm>
            <a:custGeom>
              <a:avLst/>
              <a:gdLst/>
              <a:ahLst/>
              <a:cxnLst/>
              <a:rect l="0" t="0" r="0" b="0"/>
              <a:pathLst>
                <a:path w="398781" h="303531">
                  <a:moveTo>
                    <a:pt x="0" y="81280"/>
                  </a:moveTo>
                  <a:lnTo>
                    <a:pt x="6350" y="104140"/>
                  </a:lnTo>
                  <a:lnTo>
                    <a:pt x="10160" y="115570"/>
                  </a:lnTo>
                  <a:lnTo>
                    <a:pt x="15240" y="128270"/>
                  </a:lnTo>
                  <a:lnTo>
                    <a:pt x="20320" y="140970"/>
                  </a:lnTo>
                  <a:lnTo>
                    <a:pt x="30480" y="151130"/>
                  </a:lnTo>
                  <a:lnTo>
                    <a:pt x="43180" y="161290"/>
                  </a:lnTo>
                  <a:lnTo>
                    <a:pt x="57150" y="170180"/>
                  </a:lnTo>
                  <a:lnTo>
                    <a:pt x="72390" y="175260"/>
                  </a:lnTo>
                  <a:lnTo>
                    <a:pt x="91440" y="179070"/>
                  </a:lnTo>
                  <a:lnTo>
                    <a:pt x="110490" y="181610"/>
                  </a:lnTo>
                  <a:lnTo>
                    <a:pt x="130810" y="182880"/>
                  </a:lnTo>
                  <a:lnTo>
                    <a:pt x="152400" y="181610"/>
                  </a:lnTo>
                  <a:lnTo>
                    <a:pt x="175260" y="180340"/>
                  </a:lnTo>
                  <a:lnTo>
                    <a:pt x="194310" y="176530"/>
                  </a:lnTo>
                  <a:lnTo>
                    <a:pt x="210820" y="171450"/>
                  </a:lnTo>
                  <a:lnTo>
                    <a:pt x="237490" y="161290"/>
                  </a:lnTo>
                  <a:lnTo>
                    <a:pt x="261620" y="153670"/>
                  </a:lnTo>
                  <a:lnTo>
                    <a:pt x="271780" y="148590"/>
                  </a:lnTo>
                  <a:lnTo>
                    <a:pt x="280670" y="142240"/>
                  </a:lnTo>
                  <a:lnTo>
                    <a:pt x="289560" y="135890"/>
                  </a:lnTo>
                  <a:lnTo>
                    <a:pt x="307340" y="123190"/>
                  </a:lnTo>
                  <a:lnTo>
                    <a:pt x="317500" y="116840"/>
                  </a:lnTo>
                  <a:lnTo>
                    <a:pt x="326390" y="109220"/>
                  </a:lnTo>
                  <a:lnTo>
                    <a:pt x="335280" y="102870"/>
                  </a:lnTo>
                  <a:lnTo>
                    <a:pt x="342900" y="95250"/>
                  </a:lnTo>
                  <a:lnTo>
                    <a:pt x="358140" y="81280"/>
                  </a:lnTo>
                  <a:lnTo>
                    <a:pt x="364490" y="74930"/>
                  </a:lnTo>
                  <a:lnTo>
                    <a:pt x="370840" y="66040"/>
                  </a:lnTo>
                  <a:lnTo>
                    <a:pt x="375920" y="57150"/>
                  </a:lnTo>
                  <a:lnTo>
                    <a:pt x="398780" y="12700"/>
                  </a:lnTo>
                  <a:lnTo>
                    <a:pt x="396240" y="5080"/>
                  </a:lnTo>
                  <a:lnTo>
                    <a:pt x="387350" y="1270"/>
                  </a:lnTo>
                  <a:lnTo>
                    <a:pt x="373380" y="0"/>
                  </a:lnTo>
                  <a:lnTo>
                    <a:pt x="363220" y="1270"/>
                  </a:lnTo>
                  <a:lnTo>
                    <a:pt x="353060" y="5080"/>
                  </a:lnTo>
                  <a:lnTo>
                    <a:pt x="344170" y="10160"/>
                  </a:lnTo>
                  <a:lnTo>
                    <a:pt x="335280" y="16510"/>
                  </a:lnTo>
                  <a:lnTo>
                    <a:pt x="325120" y="24130"/>
                  </a:lnTo>
                  <a:lnTo>
                    <a:pt x="314960" y="33020"/>
                  </a:lnTo>
                  <a:lnTo>
                    <a:pt x="304800" y="41910"/>
                  </a:lnTo>
                  <a:lnTo>
                    <a:pt x="284480" y="62230"/>
                  </a:lnTo>
                  <a:lnTo>
                    <a:pt x="252730" y="92710"/>
                  </a:lnTo>
                  <a:lnTo>
                    <a:pt x="243840" y="104140"/>
                  </a:lnTo>
                  <a:lnTo>
                    <a:pt x="234950" y="116840"/>
                  </a:lnTo>
                  <a:lnTo>
                    <a:pt x="227330" y="129540"/>
                  </a:lnTo>
                  <a:lnTo>
                    <a:pt x="220980" y="142240"/>
                  </a:lnTo>
                  <a:lnTo>
                    <a:pt x="214630" y="153670"/>
                  </a:lnTo>
                  <a:lnTo>
                    <a:pt x="210820" y="165100"/>
                  </a:lnTo>
                  <a:lnTo>
                    <a:pt x="205740" y="176530"/>
                  </a:lnTo>
                  <a:lnTo>
                    <a:pt x="201930" y="189230"/>
                  </a:lnTo>
                  <a:lnTo>
                    <a:pt x="198120" y="203200"/>
                  </a:lnTo>
                  <a:lnTo>
                    <a:pt x="196850" y="215900"/>
                  </a:lnTo>
                  <a:lnTo>
                    <a:pt x="196850" y="229870"/>
                  </a:lnTo>
                  <a:lnTo>
                    <a:pt x="198120" y="243840"/>
                  </a:lnTo>
                  <a:lnTo>
                    <a:pt x="199390" y="256540"/>
                  </a:lnTo>
                  <a:lnTo>
                    <a:pt x="201930" y="267970"/>
                  </a:lnTo>
                  <a:lnTo>
                    <a:pt x="210820" y="303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888740" y="1715770"/>
            <a:ext cx="4796791" cy="905511"/>
            <a:chOff x="3888740" y="1715770"/>
            <a:chExt cx="4796791" cy="905511"/>
          </a:xfrm>
        </p:grpSpPr>
        <p:sp>
          <p:nvSpPr>
            <p:cNvPr id="50" name="Freeform 49"/>
            <p:cNvSpPr/>
            <p:nvPr/>
          </p:nvSpPr>
          <p:spPr>
            <a:xfrm>
              <a:off x="8464550" y="2042160"/>
              <a:ext cx="220981" cy="11431"/>
            </a:xfrm>
            <a:custGeom>
              <a:avLst/>
              <a:gdLst/>
              <a:ahLst/>
              <a:cxnLst/>
              <a:rect l="0" t="0" r="0" b="0"/>
              <a:pathLst>
                <a:path w="220981" h="11431">
                  <a:moveTo>
                    <a:pt x="220980" y="11430"/>
                  </a:moveTo>
                  <a:lnTo>
                    <a:pt x="193040" y="11430"/>
                  </a:lnTo>
                  <a:lnTo>
                    <a:pt x="179070" y="10160"/>
                  </a:lnTo>
                  <a:lnTo>
                    <a:pt x="163830" y="7620"/>
                  </a:lnTo>
                  <a:lnTo>
                    <a:pt x="148590" y="5080"/>
                  </a:lnTo>
                  <a:lnTo>
                    <a:pt x="132080" y="3810"/>
                  </a:lnTo>
                  <a:lnTo>
                    <a:pt x="114300" y="2540"/>
                  </a:lnTo>
                  <a:lnTo>
                    <a:pt x="97790" y="1270"/>
                  </a:lnTo>
                  <a:lnTo>
                    <a:pt x="59690" y="127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888740" y="1715770"/>
              <a:ext cx="3839211" cy="905511"/>
            </a:xfrm>
            <a:custGeom>
              <a:avLst/>
              <a:gdLst/>
              <a:ahLst/>
              <a:cxnLst/>
              <a:rect l="0" t="0" r="0" b="0"/>
              <a:pathLst>
                <a:path w="3839211" h="905511">
                  <a:moveTo>
                    <a:pt x="3839210" y="220980"/>
                  </a:moveTo>
                  <a:lnTo>
                    <a:pt x="3745230" y="195580"/>
                  </a:lnTo>
                  <a:lnTo>
                    <a:pt x="3652520" y="176530"/>
                  </a:lnTo>
                  <a:lnTo>
                    <a:pt x="3534410" y="156210"/>
                  </a:lnTo>
                  <a:lnTo>
                    <a:pt x="3416300" y="135890"/>
                  </a:lnTo>
                  <a:lnTo>
                    <a:pt x="3298190" y="113030"/>
                  </a:lnTo>
                  <a:lnTo>
                    <a:pt x="3206750" y="100330"/>
                  </a:lnTo>
                  <a:lnTo>
                    <a:pt x="3112770" y="87630"/>
                  </a:lnTo>
                  <a:lnTo>
                    <a:pt x="3017520" y="69850"/>
                  </a:lnTo>
                  <a:lnTo>
                    <a:pt x="2923540" y="57150"/>
                  </a:lnTo>
                  <a:lnTo>
                    <a:pt x="2794000" y="43180"/>
                  </a:lnTo>
                  <a:lnTo>
                    <a:pt x="2693670" y="35560"/>
                  </a:lnTo>
                  <a:lnTo>
                    <a:pt x="2597150" y="29210"/>
                  </a:lnTo>
                  <a:lnTo>
                    <a:pt x="2501900" y="24130"/>
                  </a:lnTo>
                  <a:lnTo>
                    <a:pt x="2404110" y="19050"/>
                  </a:lnTo>
                  <a:lnTo>
                    <a:pt x="2303780" y="12700"/>
                  </a:lnTo>
                  <a:lnTo>
                    <a:pt x="2208530" y="11430"/>
                  </a:lnTo>
                  <a:lnTo>
                    <a:pt x="2113280" y="7620"/>
                  </a:lnTo>
                  <a:lnTo>
                    <a:pt x="2018030" y="2540"/>
                  </a:lnTo>
                  <a:lnTo>
                    <a:pt x="1922780" y="1270"/>
                  </a:lnTo>
                  <a:lnTo>
                    <a:pt x="1553210" y="0"/>
                  </a:lnTo>
                  <a:lnTo>
                    <a:pt x="1419860" y="8890"/>
                  </a:lnTo>
                  <a:lnTo>
                    <a:pt x="1319530" y="10160"/>
                  </a:lnTo>
                  <a:lnTo>
                    <a:pt x="1221740" y="11430"/>
                  </a:lnTo>
                  <a:lnTo>
                    <a:pt x="1122680" y="19050"/>
                  </a:lnTo>
                  <a:lnTo>
                    <a:pt x="1024890" y="26670"/>
                  </a:lnTo>
                  <a:lnTo>
                    <a:pt x="904240" y="38100"/>
                  </a:lnTo>
                  <a:lnTo>
                    <a:pt x="789940" y="59690"/>
                  </a:lnTo>
                  <a:lnTo>
                    <a:pt x="680720" y="82550"/>
                  </a:lnTo>
                  <a:lnTo>
                    <a:pt x="570230" y="107950"/>
                  </a:lnTo>
                  <a:lnTo>
                    <a:pt x="490220" y="134620"/>
                  </a:lnTo>
                  <a:lnTo>
                    <a:pt x="415290" y="161290"/>
                  </a:lnTo>
                  <a:lnTo>
                    <a:pt x="346710" y="190500"/>
                  </a:lnTo>
                  <a:lnTo>
                    <a:pt x="288290" y="218440"/>
                  </a:lnTo>
                  <a:lnTo>
                    <a:pt x="245110" y="245110"/>
                  </a:lnTo>
                  <a:lnTo>
                    <a:pt x="209550" y="269240"/>
                  </a:lnTo>
                  <a:lnTo>
                    <a:pt x="170180" y="290830"/>
                  </a:lnTo>
                  <a:lnTo>
                    <a:pt x="134620" y="318770"/>
                  </a:lnTo>
                  <a:lnTo>
                    <a:pt x="107950" y="342900"/>
                  </a:lnTo>
                  <a:lnTo>
                    <a:pt x="69850" y="379730"/>
                  </a:lnTo>
                  <a:lnTo>
                    <a:pt x="46990" y="403860"/>
                  </a:lnTo>
                  <a:lnTo>
                    <a:pt x="31750" y="422910"/>
                  </a:lnTo>
                  <a:lnTo>
                    <a:pt x="17780" y="449580"/>
                  </a:lnTo>
                  <a:lnTo>
                    <a:pt x="10160" y="464820"/>
                  </a:lnTo>
                  <a:lnTo>
                    <a:pt x="6350" y="480060"/>
                  </a:lnTo>
                  <a:lnTo>
                    <a:pt x="2540" y="494030"/>
                  </a:lnTo>
                  <a:lnTo>
                    <a:pt x="0" y="508000"/>
                  </a:lnTo>
                  <a:lnTo>
                    <a:pt x="0" y="523240"/>
                  </a:lnTo>
                  <a:lnTo>
                    <a:pt x="1270" y="537210"/>
                  </a:lnTo>
                  <a:lnTo>
                    <a:pt x="2540" y="551180"/>
                  </a:lnTo>
                  <a:lnTo>
                    <a:pt x="8890" y="565150"/>
                  </a:lnTo>
                  <a:lnTo>
                    <a:pt x="27940" y="593090"/>
                  </a:lnTo>
                  <a:lnTo>
                    <a:pt x="55880" y="614680"/>
                  </a:lnTo>
                  <a:lnTo>
                    <a:pt x="100330" y="637540"/>
                  </a:lnTo>
                  <a:lnTo>
                    <a:pt x="157480" y="655320"/>
                  </a:lnTo>
                  <a:lnTo>
                    <a:pt x="238760" y="662940"/>
                  </a:lnTo>
                  <a:lnTo>
                    <a:pt x="355600" y="671830"/>
                  </a:lnTo>
                  <a:lnTo>
                    <a:pt x="467360" y="681990"/>
                  </a:lnTo>
                  <a:lnTo>
                    <a:pt x="741680" y="720090"/>
                  </a:lnTo>
                  <a:lnTo>
                    <a:pt x="914400" y="740410"/>
                  </a:lnTo>
                  <a:lnTo>
                    <a:pt x="1007110" y="745490"/>
                  </a:lnTo>
                  <a:lnTo>
                    <a:pt x="1102360" y="753110"/>
                  </a:lnTo>
                  <a:lnTo>
                    <a:pt x="1400810" y="783590"/>
                  </a:lnTo>
                  <a:lnTo>
                    <a:pt x="1610360" y="795020"/>
                  </a:lnTo>
                  <a:lnTo>
                    <a:pt x="1794510" y="802640"/>
                  </a:lnTo>
                  <a:lnTo>
                    <a:pt x="1905000" y="808990"/>
                  </a:lnTo>
                  <a:lnTo>
                    <a:pt x="2021840" y="814070"/>
                  </a:lnTo>
                  <a:lnTo>
                    <a:pt x="2103120" y="817880"/>
                  </a:lnTo>
                  <a:lnTo>
                    <a:pt x="2221230" y="821690"/>
                  </a:lnTo>
                  <a:lnTo>
                    <a:pt x="2345690" y="828040"/>
                  </a:lnTo>
                  <a:lnTo>
                    <a:pt x="2471420" y="831850"/>
                  </a:lnTo>
                  <a:lnTo>
                    <a:pt x="2555240" y="836930"/>
                  </a:lnTo>
                  <a:lnTo>
                    <a:pt x="2675890" y="847090"/>
                  </a:lnTo>
                  <a:lnTo>
                    <a:pt x="2757170" y="850900"/>
                  </a:lnTo>
                  <a:lnTo>
                    <a:pt x="2838450" y="853440"/>
                  </a:lnTo>
                  <a:lnTo>
                    <a:pt x="2957830" y="861060"/>
                  </a:lnTo>
                  <a:lnTo>
                    <a:pt x="3150870" y="877570"/>
                  </a:lnTo>
                  <a:lnTo>
                    <a:pt x="3271520" y="891540"/>
                  </a:lnTo>
                  <a:lnTo>
                    <a:pt x="3365500" y="905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6854190" y="3406140"/>
            <a:ext cx="2221231" cy="137161"/>
          </a:xfrm>
          <a:custGeom>
            <a:avLst/>
            <a:gdLst/>
            <a:ahLst/>
            <a:cxnLst/>
            <a:rect l="0" t="0" r="0" b="0"/>
            <a:pathLst>
              <a:path w="2221231" h="137161">
                <a:moveTo>
                  <a:pt x="0" y="137160"/>
                </a:moveTo>
                <a:lnTo>
                  <a:pt x="21590" y="132080"/>
                </a:lnTo>
                <a:lnTo>
                  <a:pt x="71120" y="128270"/>
                </a:lnTo>
                <a:lnTo>
                  <a:pt x="129540" y="127000"/>
                </a:lnTo>
                <a:lnTo>
                  <a:pt x="182880" y="123190"/>
                </a:lnTo>
                <a:lnTo>
                  <a:pt x="223520" y="119380"/>
                </a:lnTo>
                <a:lnTo>
                  <a:pt x="292100" y="116840"/>
                </a:lnTo>
                <a:lnTo>
                  <a:pt x="405130" y="116840"/>
                </a:lnTo>
                <a:lnTo>
                  <a:pt x="453390" y="113030"/>
                </a:lnTo>
                <a:lnTo>
                  <a:pt x="502920" y="109220"/>
                </a:lnTo>
                <a:lnTo>
                  <a:pt x="556260" y="106680"/>
                </a:lnTo>
                <a:lnTo>
                  <a:pt x="612140" y="102870"/>
                </a:lnTo>
                <a:lnTo>
                  <a:pt x="638810" y="100330"/>
                </a:lnTo>
                <a:lnTo>
                  <a:pt x="694690" y="97790"/>
                </a:lnTo>
                <a:lnTo>
                  <a:pt x="750570" y="96520"/>
                </a:lnTo>
                <a:lnTo>
                  <a:pt x="896620" y="95250"/>
                </a:lnTo>
                <a:lnTo>
                  <a:pt x="958850" y="91440"/>
                </a:lnTo>
                <a:lnTo>
                  <a:pt x="1021080" y="87630"/>
                </a:lnTo>
                <a:lnTo>
                  <a:pt x="1084580" y="86360"/>
                </a:lnTo>
                <a:lnTo>
                  <a:pt x="1323340" y="85090"/>
                </a:lnTo>
                <a:lnTo>
                  <a:pt x="1803400" y="85090"/>
                </a:lnTo>
                <a:lnTo>
                  <a:pt x="1864360" y="81280"/>
                </a:lnTo>
                <a:lnTo>
                  <a:pt x="1924050" y="77470"/>
                </a:lnTo>
                <a:lnTo>
                  <a:pt x="1973580" y="74930"/>
                </a:lnTo>
                <a:lnTo>
                  <a:pt x="2021840" y="71120"/>
                </a:lnTo>
                <a:lnTo>
                  <a:pt x="2045970" y="68580"/>
                </a:lnTo>
                <a:lnTo>
                  <a:pt x="2103120" y="64770"/>
                </a:lnTo>
                <a:lnTo>
                  <a:pt x="2119630" y="62230"/>
                </a:lnTo>
                <a:lnTo>
                  <a:pt x="2134870" y="58420"/>
                </a:lnTo>
                <a:lnTo>
                  <a:pt x="2186940" y="39370"/>
                </a:lnTo>
                <a:lnTo>
                  <a:pt x="2195830" y="34290"/>
                </a:lnTo>
                <a:lnTo>
                  <a:pt x="2203450" y="26670"/>
                </a:lnTo>
                <a:lnTo>
                  <a:pt x="22212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7842250" y="2500630"/>
            <a:ext cx="2263141" cy="853441"/>
            <a:chOff x="7842250" y="2500630"/>
            <a:chExt cx="2263141" cy="853441"/>
          </a:xfrm>
        </p:grpSpPr>
        <p:sp>
          <p:nvSpPr>
            <p:cNvPr id="54" name="Freeform 53"/>
            <p:cNvSpPr/>
            <p:nvPr/>
          </p:nvSpPr>
          <p:spPr>
            <a:xfrm>
              <a:off x="7842250" y="2725420"/>
              <a:ext cx="469901" cy="302261"/>
            </a:xfrm>
            <a:custGeom>
              <a:avLst/>
              <a:gdLst/>
              <a:ahLst/>
              <a:cxnLst/>
              <a:rect l="0" t="0" r="0" b="0"/>
              <a:pathLst>
                <a:path w="469901" h="302261">
                  <a:moveTo>
                    <a:pt x="327660" y="91440"/>
                  </a:moveTo>
                  <a:lnTo>
                    <a:pt x="316230" y="107950"/>
                  </a:lnTo>
                  <a:lnTo>
                    <a:pt x="309880" y="116840"/>
                  </a:lnTo>
                  <a:lnTo>
                    <a:pt x="302260" y="125730"/>
                  </a:lnTo>
                  <a:lnTo>
                    <a:pt x="293370" y="135890"/>
                  </a:lnTo>
                  <a:lnTo>
                    <a:pt x="274320" y="154940"/>
                  </a:lnTo>
                  <a:lnTo>
                    <a:pt x="264160" y="165100"/>
                  </a:lnTo>
                  <a:lnTo>
                    <a:pt x="251460" y="177800"/>
                  </a:lnTo>
                  <a:lnTo>
                    <a:pt x="237490" y="189230"/>
                  </a:lnTo>
                  <a:lnTo>
                    <a:pt x="205740" y="215900"/>
                  </a:lnTo>
                  <a:lnTo>
                    <a:pt x="172720" y="242570"/>
                  </a:lnTo>
                  <a:lnTo>
                    <a:pt x="154940" y="254000"/>
                  </a:lnTo>
                  <a:lnTo>
                    <a:pt x="137160" y="264160"/>
                  </a:lnTo>
                  <a:lnTo>
                    <a:pt x="73660" y="297180"/>
                  </a:lnTo>
                  <a:lnTo>
                    <a:pt x="58420" y="300990"/>
                  </a:lnTo>
                  <a:lnTo>
                    <a:pt x="44450" y="302260"/>
                  </a:lnTo>
                  <a:lnTo>
                    <a:pt x="30480" y="302260"/>
                  </a:lnTo>
                  <a:lnTo>
                    <a:pt x="19050" y="298450"/>
                  </a:lnTo>
                  <a:lnTo>
                    <a:pt x="11430" y="293370"/>
                  </a:lnTo>
                  <a:lnTo>
                    <a:pt x="3810" y="285750"/>
                  </a:lnTo>
                  <a:lnTo>
                    <a:pt x="1270" y="273050"/>
                  </a:lnTo>
                  <a:lnTo>
                    <a:pt x="0" y="257810"/>
                  </a:lnTo>
                  <a:lnTo>
                    <a:pt x="0" y="241300"/>
                  </a:lnTo>
                  <a:lnTo>
                    <a:pt x="3810" y="224790"/>
                  </a:lnTo>
                  <a:lnTo>
                    <a:pt x="7620" y="209550"/>
                  </a:lnTo>
                  <a:lnTo>
                    <a:pt x="12700" y="195580"/>
                  </a:lnTo>
                  <a:lnTo>
                    <a:pt x="17780" y="180340"/>
                  </a:lnTo>
                  <a:lnTo>
                    <a:pt x="24130" y="166370"/>
                  </a:lnTo>
                  <a:lnTo>
                    <a:pt x="30480" y="151130"/>
                  </a:lnTo>
                  <a:lnTo>
                    <a:pt x="38100" y="138430"/>
                  </a:lnTo>
                  <a:lnTo>
                    <a:pt x="46990" y="127000"/>
                  </a:lnTo>
                  <a:lnTo>
                    <a:pt x="66040" y="102870"/>
                  </a:lnTo>
                  <a:lnTo>
                    <a:pt x="86360" y="76200"/>
                  </a:lnTo>
                  <a:lnTo>
                    <a:pt x="95250" y="64770"/>
                  </a:lnTo>
                  <a:lnTo>
                    <a:pt x="104140" y="54610"/>
                  </a:lnTo>
                  <a:lnTo>
                    <a:pt x="111760" y="45720"/>
                  </a:lnTo>
                  <a:lnTo>
                    <a:pt x="127000" y="30480"/>
                  </a:lnTo>
                  <a:lnTo>
                    <a:pt x="156210" y="0"/>
                  </a:lnTo>
                  <a:lnTo>
                    <a:pt x="160020" y="1270"/>
                  </a:lnTo>
                  <a:lnTo>
                    <a:pt x="163830" y="7620"/>
                  </a:lnTo>
                  <a:lnTo>
                    <a:pt x="165100" y="17780"/>
                  </a:lnTo>
                  <a:lnTo>
                    <a:pt x="168910" y="29210"/>
                  </a:lnTo>
                  <a:lnTo>
                    <a:pt x="173990" y="39370"/>
                  </a:lnTo>
                  <a:lnTo>
                    <a:pt x="180340" y="49530"/>
                  </a:lnTo>
                  <a:lnTo>
                    <a:pt x="190500" y="55880"/>
                  </a:lnTo>
                  <a:lnTo>
                    <a:pt x="204470" y="60960"/>
                  </a:lnTo>
                  <a:lnTo>
                    <a:pt x="220980" y="64770"/>
                  </a:lnTo>
                  <a:lnTo>
                    <a:pt x="237490" y="64770"/>
                  </a:lnTo>
                  <a:lnTo>
                    <a:pt x="251460" y="64770"/>
                  </a:lnTo>
                  <a:lnTo>
                    <a:pt x="266700" y="63500"/>
                  </a:lnTo>
                  <a:lnTo>
                    <a:pt x="280670" y="60960"/>
                  </a:lnTo>
                  <a:lnTo>
                    <a:pt x="295910" y="58420"/>
                  </a:lnTo>
                  <a:lnTo>
                    <a:pt x="323850" y="52070"/>
                  </a:lnTo>
                  <a:lnTo>
                    <a:pt x="351790" y="45720"/>
                  </a:lnTo>
                  <a:lnTo>
                    <a:pt x="365760" y="41910"/>
                  </a:lnTo>
                  <a:lnTo>
                    <a:pt x="388620" y="35560"/>
                  </a:lnTo>
                  <a:lnTo>
                    <a:pt x="402590" y="33020"/>
                  </a:lnTo>
                  <a:lnTo>
                    <a:pt x="417830" y="31750"/>
                  </a:lnTo>
                  <a:lnTo>
                    <a:pt x="433070" y="30480"/>
                  </a:lnTo>
                  <a:lnTo>
                    <a:pt x="445770" y="33020"/>
                  </a:lnTo>
                  <a:lnTo>
                    <a:pt x="457200" y="38100"/>
                  </a:lnTo>
                  <a:lnTo>
                    <a:pt x="466090" y="45720"/>
                  </a:lnTo>
                  <a:lnTo>
                    <a:pt x="469900" y="55880"/>
                  </a:lnTo>
                  <a:lnTo>
                    <a:pt x="467360" y="68580"/>
                  </a:lnTo>
                  <a:lnTo>
                    <a:pt x="463550" y="83820"/>
                  </a:lnTo>
                  <a:lnTo>
                    <a:pt x="458470" y="96520"/>
                  </a:lnTo>
                  <a:lnTo>
                    <a:pt x="452120" y="109220"/>
                  </a:lnTo>
                  <a:lnTo>
                    <a:pt x="445770" y="120650"/>
                  </a:lnTo>
                  <a:lnTo>
                    <a:pt x="439420" y="132080"/>
                  </a:lnTo>
                  <a:lnTo>
                    <a:pt x="433070" y="143510"/>
                  </a:lnTo>
                  <a:lnTo>
                    <a:pt x="411480" y="1752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432800" y="2500630"/>
              <a:ext cx="73661" cy="400051"/>
            </a:xfrm>
            <a:custGeom>
              <a:avLst/>
              <a:gdLst/>
              <a:ahLst/>
              <a:cxnLst/>
              <a:rect l="0" t="0" r="0" b="0"/>
              <a:pathLst>
                <a:path w="73661" h="400051">
                  <a:moveTo>
                    <a:pt x="73660" y="0"/>
                  </a:moveTo>
                  <a:lnTo>
                    <a:pt x="73660" y="99060"/>
                  </a:lnTo>
                  <a:lnTo>
                    <a:pt x="73660" y="121920"/>
                  </a:lnTo>
                  <a:lnTo>
                    <a:pt x="71120" y="142240"/>
                  </a:lnTo>
                  <a:lnTo>
                    <a:pt x="68580" y="161290"/>
                  </a:lnTo>
                  <a:lnTo>
                    <a:pt x="66040" y="179070"/>
                  </a:lnTo>
                  <a:lnTo>
                    <a:pt x="62230" y="195580"/>
                  </a:lnTo>
                  <a:lnTo>
                    <a:pt x="39370" y="313690"/>
                  </a:lnTo>
                  <a:lnTo>
                    <a:pt x="35560" y="327660"/>
                  </a:lnTo>
                  <a:lnTo>
                    <a:pt x="31750" y="341630"/>
                  </a:lnTo>
                  <a:lnTo>
                    <a:pt x="29210" y="354330"/>
                  </a:lnTo>
                  <a:lnTo>
                    <a:pt x="21590" y="37719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580120" y="2532380"/>
              <a:ext cx="53341" cy="389891"/>
            </a:xfrm>
            <a:custGeom>
              <a:avLst/>
              <a:gdLst/>
              <a:ahLst/>
              <a:cxnLst/>
              <a:rect l="0" t="0" r="0" b="0"/>
              <a:pathLst>
                <a:path w="53341" h="389891">
                  <a:moveTo>
                    <a:pt x="53340" y="0"/>
                  </a:moveTo>
                  <a:lnTo>
                    <a:pt x="53340" y="27940"/>
                  </a:lnTo>
                  <a:lnTo>
                    <a:pt x="52070" y="45720"/>
                  </a:lnTo>
                  <a:lnTo>
                    <a:pt x="48260" y="90170"/>
                  </a:lnTo>
                  <a:lnTo>
                    <a:pt x="45720" y="111760"/>
                  </a:lnTo>
                  <a:lnTo>
                    <a:pt x="44450" y="132080"/>
                  </a:lnTo>
                  <a:lnTo>
                    <a:pt x="44450" y="151130"/>
                  </a:lnTo>
                  <a:lnTo>
                    <a:pt x="41910" y="168910"/>
                  </a:lnTo>
                  <a:lnTo>
                    <a:pt x="40640" y="185420"/>
                  </a:lnTo>
                  <a:lnTo>
                    <a:pt x="38100" y="200660"/>
                  </a:lnTo>
                  <a:lnTo>
                    <a:pt x="35560" y="217170"/>
                  </a:lnTo>
                  <a:lnTo>
                    <a:pt x="34290" y="233680"/>
                  </a:lnTo>
                  <a:lnTo>
                    <a:pt x="34290" y="250190"/>
                  </a:lnTo>
                  <a:lnTo>
                    <a:pt x="31750" y="265430"/>
                  </a:lnTo>
                  <a:lnTo>
                    <a:pt x="29210" y="279400"/>
                  </a:lnTo>
                  <a:lnTo>
                    <a:pt x="20320" y="32004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402320" y="2692400"/>
              <a:ext cx="400051" cy="222251"/>
            </a:xfrm>
            <a:custGeom>
              <a:avLst/>
              <a:gdLst/>
              <a:ahLst/>
              <a:cxnLst/>
              <a:rect l="0" t="0" r="0" b="0"/>
              <a:pathLst>
                <a:path w="400051" h="222251">
                  <a:moveTo>
                    <a:pt x="0" y="82550"/>
                  </a:moveTo>
                  <a:lnTo>
                    <a:pt x="5080" y="99060"/>
                  </a:lnTo>
                  <a:lnTo>
                    <a:pt x="11430" y="106680"/>
                  </a:lnTo>
                  <a:lnTo>
                    <a:pt x="20320" y="113030"/>
                  </a:lnTo>
                  <a:lnTo>
                    <a:pt x="30480" y="120650"/>
                  </a:lnTo>
                  <a:lnTo>
                    <a:pt x="44450" y="125730"/>
                  </a:lnTo>
                  <a:lnTo>
                    <a:pt x="60960" y="128270"/>
                  </a:lnTo>
                  <a:lnTo>
                    <a:pt x="78740" y="130810"/>
                  </a:lnTo>
                  <a:lnTo>
                    <a:pt x="96520" y="132080"/>
                  </a:lnTo>
                  <a:lnTo>
                    <a:pt x="111760" y="133350"/>
                  </a:lnTo>
                  <a:lnTo>
                    <a:pt x="142240" y="134620"/>
                  </a:lnTo>
                  <a:lnTo>
                    <a:pt x="170180" y="134620"/>
                  </a:lnTo>
                  <a:lnTo>
                    <a:pt x="184150" y="133350"/>
                  </a:lnTo>
                  <a:lnTo>
                    <a:pt x="195580" y="132080"/>
                  </a:lnTo>
                  <a:lnTo>
                    <a:pt x="208280" y="129540"/>
                  </a:lnTo>
                  <a:lnTo>
                    <a:pt x="233680" y="123190"/>
                  </a:lnTo>
                  <a:lnTo>
                    <a:pt x="246380" y="120650"/>
                  </a:lnTo>
                  <a:lnTo>
                    <a:pt x="259080" y="116840"/>
                  </a:lnTo>
                  <a:lnTo>
                    <a:pt x="281940" y="110490"/>
                  </a:lnTo>
                  <a:lnTo>
                    <a:pt x="292100" y="105410"/>
                  </a:lnTo>
                  <a:lnTo>
                    <a:pt x="300990" y="100330"/>
                  </a:lnTo>
                  <a:lnTo>
                    <a:pt x="308610" y="93980"/>
                  </a:lnTo>
                  <a:lnTo>
                    <a:pt x="317500" y="87630"/>
                  </a:lnTo>
                  <a:lnTo>
                    <a:pt x="325120" y="81280"/>
                  </a:lnTo>
                  <a:lnTo>
                    <a:pt x="331470" y="74930"/>
                  </a:lnTo>
                  <a:lnTo>
                    <a:pt x="340360" y="66040"/>
                  </a:lnTo>
                  <a:lnTo>
                    <a:pt x="349250" y="54610"/>
                  </a:lnTo>
                  <a:lnTo>
                    <a:pt x="359410" y="43180"/>
                  </a:lnTo>
                  <a:lnTo>
                    <a:pt x="364490" y="31750"/>
                  </a:lnTo>
                  <a:lnTo>
                    <a:pt x="367030" y="20320"/>
                  </a:lnTo>
                  <a:lnTo>
                    <a:pt x="367030" y="8890"/>
                  </a:lnTo>
                  <a:lnTo>
                    <a:pt x="363220" y="3810"/>
                  </a:lnTo>
                  <a:lnTo>
                    <a:pt x="355600" y="0"/>
                  </a:lnTo>
                  <a:lnTo>
                    <a:pt x="345440" y="0"/>
                  </a:lnTo>
                  <a:lnTo>
                    <a:pt x="334010" y="2540"/>
                  </a:lnTo>
                  <a:lnTo>
                    <a:pt x="322580" y="7620"/>
                  </a:lnTo>
                  <a:lnTo>
                    <a:pt x="308610" y="15240"/>
                  </a:lnTo>
                  <a:lnTo>
                    <a:pt x="297180" y="25400"/>
                  </a:lnTo>
                  <a:lnTo>
                    <a:pt x="285750" y="35560"/>
                  </a:lnTo>
                  <a:lnTo>
                    <a:pt x="274320" y="48260"/>
                  </a:lnTo>
                  <a:lnTo>
                    <a:pt x="265430" y="63500"/>
                  </a:lnTo>
                  <a:lnTo>
                    <a:pt x="259080" y="80010"/>
                  </a:lnTo>
                  <a:lnTo>
                    <a:pt x="252730" y="97790"/>
                  </a:lnTo>
                  <a:lnTo>
                    <a:pt x="250190" y="118110"/>
                  </a:lnTo>
                  <a:lnTo>
                    <a:pt x="250190" y="137160"/>
                  </a:lnTo>
                  <a:lnTo>
                    <a:pt x="250190" y="157480"/>
                  </a:lnTo>
                  <a:lnTo>
                    <a:pt x="254000" y="175260"/>
                  </a:lnTo>
                  <a:lnTo>
                    <a:pt x="257810" y="189230"/>
                  </a:lnTo>
                  <a:lnTo>
                    <a:pt x="262890" y="203200"/>
                  </a:lnTo>
                  <a:lnTo>
                    <a:pt x="270510" y="212090"/>
                  </a:lnTo>
                  <a:lnTo>
                    <a:pt x="280670" y="218440"/>
                  </a:lnTo>
                  <a:lnTo>
                    <a:pt x="292100" y="222250"/>
                  </a:lnTo>
                  <a:lnTo>
                    <a:pt x="303530" y="222250"/>
                  </a:lnTo>
                  <a:lnTo>
                    <a:pt x="314960" y="219710"/>
                  </a:lnTo>
                  <a:lnTo>
                    <a:pt x="325120" y="215900"/>
                  </a:lnTo>
                  <a:lnTo>
                    <a:pt x="335280" y="210820"/>
                  </a:lnTo>
                  <a:lnTo>
                    <a:pt x="342900" y="203200"/>
                  </a:lnTo>
                  <a:lnTo>
                    <a:pt x="360680" y="185420"/>
                  </a:lnTo>
                  <a:lnTo>
                    <a:pt x="400050" y="146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839200" y="2679700"/>
              <a:ext cx="119381" cy="220981"/>
            </a:xfrm>
            <a:custGeom>
              <a:avLst/>
              <a:gdLst/>
              <a:ahLst/>
              <a:cxnLst/>
              <a:rect l="0" t="0" r="0" b="0"/>
              <a:pathLst>
                <a:path w="119381" h="220981">
                  <a:moveTo>
                    <a:pt x="46990" y="0"/>
                  </a:moveTo>
                  <a:lnTo>
                    <a:pt x="40640" y="16510"/>
                  </a:lnTo>
                  <a:lnTo>
                    <a:pt x="38100" y="29210"/>
                  </a:lnTo>
                  <a:lnTo>
                    <a:pt x="35560" y="44450"/>
                  </a:lnTo>
                  <a:lnTo>
                    <a:pt x="31750" y="60960"/>
                  </a:lnTo>
                  <a:lnTo>
                    <a:pt x="29210" y="76200"/>
                  </a:lnTo>
                  <a:lnTo>
                    <a:pt x="25400" y="88900"/>
                  </a:lnTo>
                  <a:lnTo>
                    <a:pt x="21590" y="101600"/>
                  </a:lnTo>
                  <a:lnTo>
                    <a:pt x="19050" y="116840"/>
                  </a:lnTo>
                  <a:lnTo>
                    <a:pt x="11430" y="152400"/>
                  </a:lnTo>
                  <a:lnTo>
                    <a:pt x="7620" y="168910"/>
                  </a:lnTo>
                  <a:lnTo>
                    <a:pt x="5080" y="182880"/>
                  </a:lnTo>
                  <a:lnTo>
                    <a:pt x="1270" y="195580"/>
                  </a:lnTo>
                  <a:lnTo>
                    <a:pt x="0" y="196850"/>
                  </a:lnTo>
                  <a:lnTo>
                    <a:pt x="0" y="191770"/>
                  </a:lnTo>
                  <a:lnTo>
                    <a:pt x="1270" y="180340"/>
                  </a:lnTo>
                  <a:lnTo>
                    <a:pt x="3810" y="168910"/>
                  </a:lnTo>
                  <a:lnTo>
                    <a:pt x="6350" y="158750"/>
                  </a:lnTo>
                  <a:lnTo>
                    <a:pt x="8890" y="148590"/>
                  </a:lnTo>
                  <a:lnTo>
                    <a:pt x="15240" y="127000"/>
                  </a:lnTo>
                  <a:lnTo>
                    <a:pt x="19050" y="116840"/>
                  </a:lnTo>
                  <a:lnTo>
                    <a:pt x="25400" y="91440"/>
                  </a:lnTo>
                  <a:lnTo>
                    <a:pt x="29210" y="78740"/>
                  </a:lnTo>
                  <a:lnTo>
                    <a:pt x="34290" y="68580"/>
                  </a:lnTo>
                  <a:lnTo>
                    <a:pt x="39370" y="58420"/>
                  </a:lnTo>
                  <a:lnTo>
                    <a:pt x="45720" y="49530"/>
                  </a:lnTo>
                  <a:lnTo>
                    <a:pt x="53340" y="41910"/>
                  </a:lnTo>
                  <a:lnTo>
                    <a:pt x="60960" y="33020"/>
                  </a:lnTo>
                  <a:lnTo>
                    <a:pt x="71120" y="25400"/>
                  </a:lnTo>
                  <a:lnTo>
                    <a:pt x="78740" y="22860"/>
                  </a:lnTo>
                  <a:lnTo>
                    <a:pt x="87630" y="24130"/>
                  </a:lnTo>
                  <a:lnTo>
                    <a:pt x="95250" y="26670"/>
                  </a:lnTo>
                  <a:lnTo>
                    <a:pt x="101600" y="33020"/>
                  </a:lnTo>
                  <a:lnTo>
                    <a:pt x="106680" y="41910"/>
                  </a:lnTo>
                  <a:lnTo>
                    <a:pt x="110490" y="52070"/>
                  </a:lnTo>
                  <a:lnTo>
                    <a:pt x="114300" y="67310"/>
                  </a:lnTo>
                  <a:lnTo>
                    <a:pt x="116840" y="83820"/>
                  </a:lnTo>
                  <a:lnTo>
                    <a:pt x="118110" y="101600"/>
                  </a:lnTo>
                  <a:lnTo>
                    <a:pt x="118110" y="118110"/>
                  </a:lnTo>
                  <a:lnTo>
                    <a:pt x="119380" y="148590"/>
                  </a:lnTo>
                  <a:lnTo>
                    <a:pt x="118110" y="163830"/>
                  </a:lnTo>
                  <a:lnTo>
                    <a:pt x="114300" y="177800"/>
                  </a:lnTo>
                  <a:lnTo>
                    <a:pt x="9906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008110" y="2665730"/>
              <a:ext cx="364491" cy="392431"/>
            </a:xfrm>
            <a:custGeom>
              <a:avLst/>
              <a:gdLst/>
              <a:ahLst/>
              <a:cxnLst/>
              <a:rect l="0" t="0" r="0" b="0"/>
              <a:pathLst>
                <a:path w="364491" h="392431">
                  <a:moveTo>
                    <a:pt x="35560" y="45720"/>
                  </a:moveTo>
                  <a:lnTo>
                    <a:pt x="35560" y="68580"/>
                  </a:lnTo>
                  <a:lnTo>
                    <a:pt x="34290" y="81280"/>
                  </a:lnTo>
                  <a:lnTo>
                    <a:pt x="33020" y="95250"/>
                  </a:lnTo>
                  <a:lnTo>
                    <a:pt x="30480" y="110490"/>
                  </a:lnTo>
                  <a:lnTo>
                    <a:pt x="27940" y="123190"/>
                  </a:lnTo>
                  <a:lnTo>
                    <a:pt x="24130" y="135890"/>
                  </a:lnTo>
                  <a:lnTo>
                    <a:pt x="11430" y="187960"/>
                  </a:lnTo>
                  <a:lnTo>
                    <a:pt x="7620" y="193040"/>
                  </a:lnTo>
                  <a:lnTo>
                    <a:pt x="3810" y="193040"/>
                  </a:lnTo>
                  <a:lnTo>
                    <a:pt x="1270" y="189230"/>
                  </a:lnTo>
                  <a:lnTo>
                    <a:pt x="0" y="181610"/>
                  </a:lnTo>
                  <a:lnTo>
                    <a:pt x="0" y="170180"/>
                  </a:lnTo>
                  <a:lnTo>
                    <a:pt x="1270" y="156210"/>
                  </a:lnTo>
                  <a:lnTo>
                    <a:pt x="3810" y="144780"/>
                  </a:lnTo>
                  <a:lnTo>
                    <a:pt x="6350" y="132080"/>
                  </a:lnTo>
                  <a:lnTo>
                    <a:pt x="8890" y="120650"/>
                  </a:lnTo>
                  <a:lnTo>
                    <a:pt x="12700" y="110490"/>
                  </a:lnTo>
                  <a:lnTo>
                    <a:pt x="19050" y="88900"/>
                  </a:lnTo>
                  <a:lnTo>
                    <a:pt x="22860" y="78740"/>
                  </a:lnTo>
                  <a:lnTo>
                    <a:pt x="29210" y="69850"/>
                  </a:lnTo>
                  <a:lnTo>
                    <a:pt x="34290" y="62230"/>
                  </a:lnTo>
                  <a:lnTo>
                    <a:pt x="40640" y="54610"/>
                  </a:lnTo>
                  <a:lnTo>
                    <a:pt x="46990" y="46990"/>
                  </a:lnTo>
                  <a:lnTo>
                    <a:pt x="54610" y="39370"/>
                  </a:lnTo>
                  <a:lnTo>
                    <a:pt x="62230" y="33020"/>
                  </a:lnTo>
                  <a:lnTo>
                    <a:pt x="71120" y="27940"/>
                  </a:lnTo>
                  <a:lnTo>
                    <a:pt x="80010" y="24130"/>
                  </a:lnTo>
                  <a:lnTo>
                    <a:pt x="90170" y="19050"/>
                  </a:lnTo>
                  <a:lnTo>
                    <a:pt x="100330" y="15240"/>
                  </a:lnTo>
                  <a:lnTo>
                    <a:pt x="110490" y="11430"/>
                  </a:lnTo>
                  <a:lnTo>
                    <a:pt x="120650" y="10160"/>
                  </a:lnTo>
                  <a:lnTo>
                    <a:pt x="130810" y="10160"/>
                  </a:lnTo>
                  <a:lnTo>
                    <a:pt x="140970" y="11430"/>
                  </a:lnTo>
                  <a:lnTo>
                    <a:pt x="152400" y="15240"/>
                  </a:lnTo>
                  <a:lnTo>
                    <a:pt x="162560" y="19050"/>
                  </a:lnTo>
                  <a:lnTo>
                    <a:pt x="172720" y="24130"/>
                  </a:lnTo>
                  <a:lnTo>
                    <a:pt x="180340" y="33020"/>
                  </a:lnTo>
                  <a:lnTo>
                    <a:pt x="184150" y="43180"/>
                  </a:lnTo>
                  <a:lnTo>
                    <a:pt x="187960" y="54610"/>
                  </a:lnTo>
                  <a:lnTo>
                    <a:pt x="187960" y="68580"/>
                  </a:lnTo>
                  <a:lnTo>
                    <a:pt x="187960" y="86360"/>
                  </a:lnTo>
                  <a:lnTo>
                    <a:pt x="186690" y="104140"/>
                  </a:lnTo>
                  <a:lnTo>
                    <a:pt x="184150" y="120650"/>
                  </a:lnTo>
                  <a:lnTo>
                    <a:pt x="181610" y="137160"/>
                  </a:lnTo>
                  <a:lnTo>
                    <a:pt x="179070" y="152400"/>
                  </a:lnTo>
                  <a:lnTo>
                    <a:pt x="177800" y="167640"/>
                  </a:lnTo>
                  <a:lnTo>
                    <a:pt x="179070" y="181610"/>
                  </a:lnTo>
                  <a:lnTo>
                    <a:pt x="180340" y="195580"/>
                  </a:lnTo>
                  <a:lnTo>
                    <a:pt x="182880" y="203200"/>
                  </a:lnTo>
                  <a:lnTo>
                    <a:pt x="187960" y="205740"/>
                  </a:lnTo>
                  <a:lnTo>
                    <a:pt x="193040" y="205740"/>
                  </a:lnTo>
                  <a:lnTo>
                    <a:pt x="201930" y="200660"/>
                  </a:lnTo>
                  <a:lnTo>
                    <a:pt x="212090" y="195580"/>
                  </a:lnTo>
                  <a:lnTo>
                    <a:pt x="223520" y="187960"/>
                  </a:lnTo>
                  <a:lnTo>
                    <a:pt x="233680" y="179070"/>
                  </a:lnTo>
                  <a:lnTo>
                    <a:pt x="242570" y="170180"/>
                  </a:lnTo>
                  <a:lnTo>
                    <a:pt x="250190" y="160020"/>
                  </a:lnTo>
                  <a:lnTo>
                    <a:pt x="259080" y="149860"/>
                  </a:lnTo>
                  <a:lnTo>
                    <a:pt x="266700" y="139700"/>
                  </a:lnTo>
                  <a:lnTo>
                    <a:pt x="274320" y="129540"/>
                  </a:lnTo>
                  <a:lnTo>
                    <a:pt x="281940" y="119380"/>
                  </a:lnTo>
                  <a:lnTo>
                    <a:pt x="290830" y="109220"/>
                  </a:lnTo>
                  <a:lnTo>
                    <a:pt x="300990" y="97790"/>
                  </a:lnTo>
                  <a:lnTo>
                    <a:pt x="309880" y="87630"/>
                  </a:lnTo>
                  <a:lnTo>
                    <a:pt x="317500" y="77470"/>
                  </a:lnTo>
                  <a:lnTo>
                    <a:pt x="325120" y="67310"/>
                  </a:lnTo>
                  <a:lnTo>
                    <a:pt x="331470" y="55880"/>
                  </a:lnTo>
                  <a:lnTo>
                    <a:pt x="337820" y="45720"/>
                  </a:lnTo>
                  <a:lnTo>
                    <a:pt x="341630" y="35560"/>
                  </a:lnTo>
                  <a:lnTo>
                    <a:pt x="347980" y="25400"/>
                  </a:lnTo>
                  <a:lnTo>
                    <a:pt x="354330" y="13970"/>
                  </a:lnTo>
                  <a:lnTo>
                    <a:pt x="360680" y="3810"/>
                  </a:lnTo>
                  <a:lnTo>
                    <a:pt x="363220" y="0"/>
                  </a:lnTo>
                  <a:lnTo>
                    <a:pt x="364490" y="1270"/>
                  </a:lnTo>
                  <a:lnTo>
                    <a:pt x="361950" y="12700"/>
                  </a:lnTo>
                  <a:lnTo>
                    <a:pt x="359410" y="20320"/>
                  </a:lnTo>
                  <a:lnTo>
                    <a:pt x="356870" y="27940"/>
                  </a:lnTo>
                  <a:lnTo>
                    <a:pt x="354330" y="41910"/>
                  </a:lnTo>
                  <a:lnTo>
                    <a:pt x="347980" y="73660"/>
                  </a:lnTo>
                  <a:lnTo>
                    <a:pt x="342900" y="88900"/>
                  </a:lnTo>
                  <a:lnTo>
                    <a:pt x="337820" y="102870"/>
                  </a:lnTo>
                  <a:lnTo>
                    <a:pt x="331470" y="115570"/>
                  </a:lnTo>
                  <a:lnTo>
                    <a:pt x="327660" y="128270"/>
                  </a:lnTo>
                  <a:lnTo>
                    <a:pt x="325120" y="142240"/>
                  </a:lnTo>
                  <a:lnTo>
                    <a:pt x="323850" y="154940"/>
                  </a:lnTo>
                  <a:lnTo>
                    <a:pt x="321310" y="168910"/>
                  </a:lnTo>
                  <a:lnTo>
                    <a:pt x="318770" y="182880"/>
                  </a:lnTo>
                  <a:lnTo>
                    <a:pt x="314960" y="196850"/>
                  </a:lnTo>
                  <a:lnTo>
                    <a:pt x="312420" y="209550"/>
                  </a:lnTo>
                  <a:lnTo>
                    <a:pt x="308610" y="222250"/>
                  </a:lnTo>
                  <a:lnTo>
                    <a:pt x="306070" y="233680"/>
                  </a:lnTo>
                  <a:lnTo>
                    <a:pt x="292100" y="284480"/>
                  </a:lnTo>
                  <a:lnTo>
                    <a:pt x="284480" y="307340"/>
                  </a:lnTo>
                  <a:lnTo>
                    <a:pt x="274320" y="340360"/>
                  </a:lnTo>
                  <a:lnTo>
                    <a:pt x="269240" y="350520"/>
                  </a:lnTo>
                  <a:lnTo>
                    <a:pt x="264160" y="361950"/>
                  </a:lnTo>
                  <a:lnTo>
                    <a:pt x="257810" y="372110"/>
                  </a:lnTo>
                  <a:lnTo>
                    <a:pt x="250190" y="379730"/>
                  </a:lnTo>
                  <a:lnTo>
                    <a:pt x="238760" y="387350"/>
                  </a:lnTo>
                  <a:lnTo>
                    <a:pt x="227330" y="392430"/>
                  </a:lnTo>
                  <a:lnTo>
                    <a:pt x="214630" y="392430"/>
                  </a:lnTo>
                  <a:lnTo>
                    <a:pt x="201930" y="389890"/>
                  </a:lnTo>
                  <a:lnTo>
                    <a:pt x="189230" y="383540"/>
                  </a:lnTo>
                  <a:lnTo>
                    <a:pt x="177800" y="374650"/>
                  </a:lnTo>
                  <a:lnTo>
                    <a:pt x="167640" y="364490"/>
                  </a:lnTo>
                  <a:lnTo>
                    <a:pt x="158750" y="353060"/>
                  </a:lnTo>
                  <a:lnTo>
                    <a:pt x="152400" y="340360"/>
                  </a:lnTo>
                  <a:lnTo>
                    <a:pt x="146050" y="327660"/>
                  </a:lnTo>
                  <a:lnTo>
                    <a:pt x="140970" y="314960"/>
                  </a:lnTo>
                  <a:lnTo>
                    <a:pt x="139700" y="300990"/>
                  </a:lnTo>
                  <a:lnTo>
                    <a:pt x="140970" y="287020"/>
                  </a:lnTo>
                  <a:lnTo>
                    <a:pt x="144780" y="273050"/>
                  </a:lnTo>
                  <a:lnTo>
                    <a:pt x="152400" y="262890"/>
                  </a:lnTo>
                  <a:lnTo>
                    <a:pt x="161290" y="255270"/>
                  </a:lnTo>
                  <a:lnTo>
                    <a:pt x="171450" y="248920"/>
                  </a:lnTo>
                  <a:lnTo>
                    <a:pt x="184150" y="242570"/>
                  </a:lnTo>
                  <a:lnTo>
                    <a:pt x="196850" y="237490"/>
                  </a:lnTo>
                  <a:lnTo>
                    <a:pt x="209550" y="233680"/>
                  </a:lnTo>
                  <a:lnTo>
                    <a:pt x="224790" y="232410"/>
                  </a:lnTo>
                  <a:lnTo>
                    <a:pt x="240030" y="232410"/>
                  </a:lnTo>
                  <a:lnTo>
                    <a:pt x="320040" y="234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605520" y="2923540"/>
              <a:ext cx="175261" cy="250191"/>
            </a:xfrm>
            <a:custGeom>
              <a:avLst/>
              <a:gdLst/>
              <a:ahLst/>
              <a:cxnLst/>
              <a:rect l="0" t="0" r="0" b="0"/>
              <a:pathLst>
                <a:path w="175261" h="250191">
                  <a:moveTo>
                    <a:pt x="165100" y="40640"/>
                  </a:moveTo>
                  <a:lnTo>
                    <a:pt x="153670" y="24130"/>
                  </a:lnTo>
                  <a:lnTo>
                    <a:pt x="147320" y="16510"/>
                  </a:lnTo>
                  <a:lnTo>
                    <a:pt x="142240" y="8890"/>
                  </a:lnTo>
                  <a:lnTo>
                    <a:pt x="135890" y="2540"/>
                  </a:lnTo>
                  <a:lnTo>
                    <a:pt x="127000" y="0"/>
                  </a:lnTo>
                  <a:lnTo>
                    <a:pt x="115570" y="1270"/>
                  </a:lnTo>
                  <a:lnTo>
                    <a:pt x="104140" y="3810"/>
                  </a:lnTo>
                  <a:lnTo>
                    <a:pt x="93980" y="7620"/>
                  </a:lnTo>
                  <a:lnTo>
                    <a:pt x="85090" y="12700"/>
                  </a:lnTo>
                  <a:lnTo>
                    <a:pt x="76200" y="19050"/>
                  </a:lnTo>
                  <a:lnTo>
                    <a:pt x="68580" y="25400"/>
                  </a:lnTo>
                  <a:lnTo>
                    <a:pt x="60960" y="31750"/>
                  </a:lnTo>
                  <a:lnTo>
                    <a:pt x="53340" y="38100"/>
                  </a:lnTo>
                  <a:lnTo>
                    <a:pt x="45720" y="45720"/>
                  </a:lnTo>
                  <a:lnTo>
                    <a:pt x="39370" y="54610"/>
                  </a:lnTo>
                  <a:lnTo>
                    <a:pt x="31750" y="63500"/>
                  </a:lnTo>
                  <a:lnTo>
                    <a:pt x="24130" y="76200"/>
                  </a:lnTo>
                  <a:lnTo>
                    <a:pt x="17780" y="90170"/>
                  </a:lnTo>
                  <a:lnTo>
                    <a:pt x="10160" y="105410"/>
                  </a:lnTo>
                  <a:lnTo>
                    <a:pt x="5080" y="121920"/>
                  </a:lnTo>
                  <a:lnTo>
                    <a:pt x="2540" y="140970"/>
                  </a:lnTo>
                  <a:lnTo>
                    <a:pt x="0" y="160020"/>
                  </a:lnTo>
                  <a:lnTo>
                    <a:pt x="1270" y="176530"/>
                  </a:lnTo>
                  <a:lnTo>
                    <a:pt x="3810" y="190500"/>
                  </a:lnTo>
                  <a:lnTo>
                    <a:pt x="8890" y="204470"/>
                  </a:lnTo>
                  <a:lnTo>
                    <a:pt x="15240" y="215900"/>
                  </a:lnTo>
                  <a:lnTo>
                    <a:pt x="22860" y="227330"/>
                  </a:lnTo>
                  <a:lnTo>
                    <a:pt x="31750" y="238760"/>
                  </a:lnTo>
                  <a:lnTo>
                    <a:pt x="41910" y="245110"/>
                  </a:lnTo>
                  <a:lnTo>
                    <a:pt x="53340" y="248920"/>
                  </a:lnTo>
                  <a:lnTo>
                    <a:pt x="66040" y="250190"/>
                  </a:lnTo>
                  <a:lnTo>
                    <a:pt x="78740" y="246380"/>
                  </a:lnTo>
                  <a:lnTo>
                    <a:pt x="92710" y="241300"/>
                  </a:lnTo>
                  <a:lnTo>
                    <a:pt x="105410" y="233680"/>
                  </a:lnTo>
                  <a:lnTo>
                    <a:pt x="119380" y="224790"/>
                  </a:lnTo>
                  <a:lnTo>
                    <a:pt x="133350" y="213360"/>
                  </a:lnTo>
                  <a:lnTo>
                    <a:pt x="17526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856980" y="2880360"/>
              <a:ext cx="71121" cy="260351"/>
            </a:xfrm>
            <a:custGeom>
              <a:avLst/>
              <a:gdLst/>
              <a:ahLst/>
              <a:cxnLst/>
              <a:rect l="0" t="0" r="0" b="0"/>
              <a:pathLst>
                <a:path w="71121" h="260351">
                  <a:moveTo>
                    <a:pt x="71120" y="0"/>
                  </a:moveTo>
                  <a:lnTo>
                    <a:pt x="66040" y="21590"/>
                  </a:lnTo>
                  <a:lnTo>
                    <a:pt x="62230" y="34290"/>
                  </a:lnTo>
                  <a:lnTo>
                    <a:pt x="57150" y="48260"/>
                  </a:lnTo>
                  <a:lnTo>
                    <a:pt x="50800" y="63500"/>
                  </a:lnTo>
                  <a:lnTo>
                    <a:pt x="45720" y="78740"/>
                  </a:lnTo>
                  <a:lnTo>
                    <a:pt x="41910" y="93980"/>
                  </a:lnTo>
                  <a:lnTo>
                    <a:pt x="33020" y="120650"/>
                  </a:lnTo>
                  <a:lnTo>
                    <a:pt x="22860" y="156210"/>
                  </a:lnTo>
                  <a:lnTo>
                    <a:pt x="5080" y="209550"/>
                  </a:lnTo>
                  <a:lnTo>
                    <a:pt x="2540" y="222250"/>
                  </a:lnTo>
                  <a:lnTo>
                    <a:pt x="0" y="234950"/>
                  </a:lnTo>
                  <a:lnTo>
                    <a:pt x="0" y="247650"/>
                  </a:lnTo>
                  <a:lnTo>
                    <a:pt x="5080" y="255270"/>
                  </a:lnTo>
                  <a:lnTo>
                    <a:pt x="13970" y="259080"/>
                  </a:lnTo>
                  <a:lnTo>
                    <a:pt x="26670" y="260350"/>
                  </a:lnTo>
                  <a:lnTo>
                    <a:pt x="36830" y="259080"/>
                  </a:lnTo>
                  <a:lnTo>
                    <a:pt x="45720" y="255270"/>
                  </a:lnTo>
                  <a:lnTo>
                    <a:pt x="7112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924290" y="2962910"/>
              <a:ext cx="485141" cy="384811"/>
            </a:xfrm>
            <a:custGeom>
              <a:avLst/>
              <a:gdLst/>
              <a:ahLst/>
              <a:cxnLst/>
              <a:rect l="0" t="0" r="0" b="0"/>
              <a:pathLst>
                <a:path w="485141" h="384811">
                  <a:moveTo>
                    <a:pt x="130810" y="11430"/>
                  </a:moveTo>
                  <a:lnTo>
                    <a:pt x="113030" y="635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1440" y="13970"/>
                  </a:lnTo>
                  <a:lnTo>
                    <a:pt x="82550" y="21590"/>
                  </a:lnTo>
                  <a:lnTo>
                    <a:pt x="71120" y="31750"/>
                  </a:lnTo>
                  <a:lnTo>
                    <a:pt x="49530" y="52070"/>
                  </a:lnTo>
                  <a:lnTo>
                    <a:pt x="31750" y="68580"/>
                  </a:lnTo>
                  <a:lnTo>
                    <a:pt x="24130" y="78740"/>
                  </a:lnTo>
                  <a:lnTo>
                    <a:pt x="19050" y="87630"/>
                  </a:lnTo>
                  <a:lnTo>
                    <a:pt x="13970" y="97790"/>
                  </a:lnTo>
                  <a:lnTo>
                    <a:pt x="8890" y="107950"/>
                  </a:lnTo>
                  <a:lnTo>
                    <a:pt x="5080" y="118110"/>
                  </a:lnTo>
                  <a:lnTo>
                    <a:pt x="1270" y="12827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1270" y="165100"/>
                  </a:lnTo>
                  <a:lnTo>
                    <a:pt x="7620" y="173990"/>
                  </a:lnTo>
                  <a:lnTo>
                    <a:pt x="17780" y="179070"/>
                  </a:lnTo>
                  <a:lnTo>
                    <a:pt x="30480" y="182880"/>
                  </a:lnTo>
                  <a:lnTo>
                    <a:pt x="41910" y="182880"/>
                  </a:lnTo>
                  <a:lnTo>
                    <a:pt x="52070" y="181610"/>
                  </a:lnTo>
                  <a:lnTo>
                    <a:pt x="59690" y="177800"/>
                  </a:lnTo>
                  <a:lnTo>
                    <a:pt x="68580" y="172720"/>
                  </a:lnTo>
                  <a:lnTo>
                    <a:pt x="76200" y="166370"/>
                  </a:lnTo>
                  <a:lnTo>
                    <a:pt x="83820" y="161290"/>
                  </a:lnTo>
                  <a:lnTo>
                    <a:pt x="92710" y="152400"/>
                  </a:lnTo>
                  <a:lnTo>
                    <a:pt x="101600" y="142240"/>
                  </a:lnTo>
                  <a:lnTo>
                    <a:pt x="110490" y="129540"/>
                  </a:lnTo>
                  <a:lnTo>
                    <a:pt x="118110" y="118110"/>
                  </a:lnTo>
                  <a:lnTo>
                    <a:pt x="124460" y="107950"/>
                  </a:lnTo>
                  <a:lnTo>
                    <a:pt x="129540" y="96520"/>
                  </a:lnTo>
                  <a:lnTo>
                    <a:pt x="134620" y="85090"/>
                  </a:lnTo>
                  <a:lnTo>
                    <a:pt x="139700" y="72390"/>
                  </a:lnTo>
                  <a:lnTo>
                    <a:pt x="143510" y="59690"/>
                  </a:lnTo>
                  <a:lnTo>
                    <a:pt x="143510" y="55880"/>
                  </a:lnTo>
                  <a:lnTo>
                    <a:pt x="140970" y="59690"/>
                  </a:lnTo>
                  <a:lnTo>
                    <a:pt x="137160" y="68580"/>
                  </a:lnTo>
                  <a:lnTo>
                    <a:pt x="134620" y="80010"/>
                  </a:lnTo>
                  <a:lnTo>
                    <a:pt x="133350" y="93980"/>
                  </a:lnTo>
                  <a:lnTo>
                    <a:pt x="132080" y="107950"/>
                  </a:lnTo>
                  <a:lnTo>
                    <a:pt x="132080" y="123190"/>
                  </a:lnTo>
                  <a:lnTo>
                    <a:pt x="130810" y="152400"/>
                  </a:lnTo>
                  <a:lnTo>
                    <a:pt x="133350" y="163830"/>
                  </a:lnTo>
                  <a:lnTo>
                    <a:pt x="137160" y="173990"/>
                  </a:lnTo>
                  <a:lnTo>
                    <a:pt x="140970" y="182880"/>
                  </a:lnTo>
                  <a:lnTo>
                    <a:pt x="148590" y="187960"/>
                  </a:lnTo>
                  <a:lnTo>
                    <a:pt x="156210" y="190500"/>
                  </a:lnTo>
                  <a:lnTo>
                    <a:pt x="165100" y="190500"/>
                  </a:lnTo>
                  <a:lnTo>
                    <a:pt x="173990" y="187960"/>
                  </a:lnTo>
                  <a:lnTo>
                    <a:pt x="181610" y="184150"/>
                  </a:lnTo>
                  <a:lnTo>
                    <a:pt x="195580" y="173990"/>
                  </a:lnTo>
                  <a:lnTo>
                    <a:pt x="203200" y="167640"/>
                  </a:lnTo>
                  <a:lnTo>
                    <a:pt x="210820" y="161290"/>
                  </a:lnTo>
                  <a:lnTo>
                    <a:pt x="224790" y="148590"/>
                  </a:lnTo>
                  <a:lnTo>
                    <a:pt x="232410" y="140970"/>
                  </a:lnTo>
                  <a:lnTo>
                    <a:pt x="238760" y="133350"/>
                  </a:lnTo>
                  <a:lnTo>
                    <a:pt x="246380" y="124460"/>
                  </a:lnTo>
                  <a:lnTo>
                    <a:pt x="252730" y="115570"/>
                  </a:lnTo>
                  <a:lnTo>
                    <a:pt x="266700" y="95250"/>
                  </a:lnTo>
                  <a:lnTo>
                    <a:pt x="274320" y="85090"/>
                  </a:lnTo>
                  <a:lnTo>
                    <a:pt x="280670" y="76200"/>
                  </a:lnTo>
                  <a:lnTo>
                    <a:pt x="288290" y="67310"/>
                  </a:lnTo>
                  <a:lnTo>
                    <a:pt x="294640" y="59690"/>
                  </a:lnTo>
                  <a:lnTo>
                    <a:pt x="308610" y="44450"/>
                  </a:lnTo>
                  <a:lnTo>
                    <a:pt x="316230" y="36830"/>
                  </a:lnTo>
                  <a:lnTo>
                    <a:pt x="320040" y="38100"/>
                  </a:lnTo>
                  <a:lnTo>
                    <a:pt x="321310" y="44450"/>
                  </a:lnTo>
                  <a:lnTo>
                    <a:pt x="320040" y="54610"/>
                  </a:lnTo>
                  <a:lnTo>
                    <a:pt x="320040" y="91440"/>
                  </a:lnTo>
                  <a:lnTo>
                    <a:pt x="321310" y="104140"/>
                  </a:lnTo>
                  <a:lnTo>
                    <a:pt x="322580" y="118110"/>
                  </a:lnTo>
                  <a:lnTo>
                    <a:pt x="325120" y="132080"/>
                  </a:lnTo>
                  <a:lnTo>
                    <a:pt x="331470" y="140970"/>
                  </a:lnTo>
                  <a:lnTo>
                    <a:pt x="340360" y="147320"/>
                  </a:lnTo>
                  <a:lnTo>
                    <a:pt x="351790" y="151130"/>
                  </a:lnTo>
                  <a:lnTo>
                    <a:pt x="360680" y="151130"/>
                  </a:lnTo>
                  <a:lnTo>
                    <a:pt x="369570" y="149860"/>
                  </a:lnTo>
                  <a:lnTo>
                    <a:pt x="377190" y="146050"/>
                  </a:lnTo>
                  <a:lnTo>
                    <a:pt x="384810" y="140970"/>
                  </a:lnTo>
                  <a:lnTo>
                    <a:pt x="400050" y="129540"/>
                  </a:lnTo>
                  <a:lnTo>
                    <a:pt x="407670" y="119380"/>
                  </a:lnTo>
                  <a:lnTo>
                    <a:pt x="417830" y="106680"/>
                  </a:lnTo>
                  <a:lnTo>
                    <a:pt x="426720" y="92710"/>
                  </a:lnTo>
                  <a:lnTo>
                    <a:pt x="434340" y="80010"/>
                  </a:lnTo>
                  <a:lnTo>
                    <a:pt x="440690" y="67310"/>
                  </a:lnTo>
                  <a:lnTo>
                    <a:pt x="445770" y="55880"/>
                  </a:lnTo>
                  <a:lnTo>
                    <a:pt x="452120" y="45720"/>
                  </a:lnTo>
                  <a:lnTo>
                    <a:pt x="458470" y="36830"/>
                  </a:lnTo>
                  <a:lnTo>
                    <a:pt x="464820" y="29210"/>
                  </a:lnTo>
                  <a:lnTo>
                    <a:pt x="469900" y="19050"/>
                  </a:lnTo>
                  <a:lnTo>
                    <a:pt x="474980" y="10160"/>
                  </a:lnTo>
                  <a:lnTo>
                    <a:pt x="478790" y="0"/>
                  </a:lnTo>
                  <a:lnTo>
                    <a:pt x="482600" y="0"/>
                  </a:lnTo>
                  <a:lnTo>
                    <a:pt x="483870" y="5080"/>
                  </a:lnTo>
                  <a:lnTo>
                    <a:pt x="485140" y="13970"/>
                  </a:lnTo>
                  <a:lnTo>
                    <a:pt x="485140" y="24130"/>
                  </a:lnTo>
                  <a:lnTo>
                    <a:pt x="483870" y="34290"/>
                  </a:lnTo>
                  <a:lnTo>
                    <a:pt x="481330" y="44450"/>
                  </a:lnTo>
                  <a:lnTo>
                    <a:pt x="478790" y="54610"/>
                  </a:lnTo>
                  <a:lnTo>
                    <a:pt x="476250" y="64770"/>
                  </a:lnTo>
                  <a:lnTo>
                    <a:pt x="473710" y="74930"/>
                  </a:lnTo>
                  <a:lnTo>
                    <a:pt x="471170" y="86360"/>
                  </a:lnTo>
                  <a:lnTo>
                    <a:pt x="469900" y="99060"/>
                  </a:lnTo>
                  <a:lnTo>
                    <a:pt x="468630" y="111760"/>
                  </a:lnTo>
                  <a:lnTo>
                    <a:pt x="467360" y="125730"/>
                  </a:lnTo>
                  <a:lnTo>
                    <a:pt x="464820" y="139700"/>
                  </a:lnTo>
                  <a:lnTo>
                    <a:pt x="462280" y="152400"/>
                  </a:lnTo>
                  <a:lnTo>
                    <a:pt x="455930" y="180340"/>
                  </a:lnTo>
                  <a:lnTo>
                    <a:pt x="441960" y="236220"/>
                  </a:lnTo>
                  <a:lnTo>
                    <a:pt x="438150" y="248920"/>
                  </a:lnTo>
                  <a:lnTo>
                    <a:pt x="431800" y="261620"/>
                  </a:lnTo>
                  <a:lnTo>
                    <a:pt x="426720" y="273050"/>
                  </a:lnTo>
                  <a:lnTo>
                    <a:pt x="421640" y="284480"/>
                  </a:lnTo>
                  <a:lnTo>
                    <a:pt x="416560" y="294640"/>
                  </a:lnTo>
                  <a:lnTo>
                    <a:pt x="412750" y="306070"/>
                  </a:lnTo>
                  <a:lnTo>
                    <a:pt x="407670" y="316230"/>
                  </a:lnTo>
                  <a:lnTo>
                    <a:pt x="401320" y="327660"/>
                  </a:lnTo>
                  <a:lnTo>
                    <a:pt x="394970" y="337820"/>
                  </a:lnTo>
                  <a:lnTo>
                    <a:pt x="386080" y="349250"/>
                  </a:lnTo>
                  <a:lnTo>
                    <a:pt x="375920" y="359410"/>
                  </a:lnTo>
                  <a:lnTo>
                    <a:pt x="364490" y="369570"/>
                  </a:lnTo>
                  <a:lnTo>
                    <a:pt x="350520" y="377190"/>
                  </a:lnTo>
                  <a:lnTo>
                    <a:pt x="335280" y="381000"/>
                  </a:lnTo>
                  <a:lnTo>
                    <a:pt x="320040" y="384810"/>
                  </a:lnTo>
                  <a:lnTo>
                    <a:pt x="307340" y="384810"/>
                  </a:lnTo>
                  <a:lnTo>
                    <a:pt x="295910" y="382270"/>
                  </a:lnTo>
                  <a:lnTo>
                    <a:pt x="266700" y="369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481820" y="2795270"/>
              <a:ext cx="130811" cy="353061"/>
            </a:xfrm>
            <a:custGeom>
              <a:avLst/>
              <a:gdLst/>
              <a:ahLst/>
              <a:cxnLst/>
              <a:rect l="0" t="0" r="0" b="0"/>
              <a:pathLst>
                <a:path w="130811" h="353061">
                  <a:moveTo>
                    <a:pt x="130810" y="0"/>
                  </a:moveTo>
                  <a:lnTo>
                    <a:pt x="119380" y="11430"/>
                  </a:lnTo>
                  <a:lnTo>
                    <a:pt x="113030" y="20320"/>
                  </a:lnTo>
                  <a:lnTo>
                    <a:pt x="104140" y="33020"/>
                  </a:lnTo>
                  <a:lnTo>
                    <a:pt x="72390" y="82550"/>
                  </a:lnTo>
                  <a:lnTo>
                    <a:pt x="64770" y="96520"/>
                  </a:lnTo>
                  <a:lnTo>
                    <a:pt x="57150" y="111760"/>
                  </a:lnTo>
                  <a:lnTo>
                    <a:pt x="43180" y="142240"/>
                  </a:lnTo>
                  <a:lnTo>
                    <a:pt x="29210" y="171450"/>
                  </a:lnTo>
                  <a:lnTo>
                    <a:pt x="22860" y="185420"/>
                  </a:lnTo>
                  <a:lnTo>
                    <a:pt x="17780" y="200660"/>
                  </a:lnTo>
                  <a:lnTo>
                    <a:pt x="13970" y="214630"/>
                  </a:lnTo>
                  <a:lnTo>
                    <a:pt x="8890" y="228600"/>
                  </a:lnTo>
                  <a:lnTo>
                    <a:pt x="1270" y="256540"/>
                  </a:lnTo>
                  <a:lnTo>
                    <a:pt x="0" y="271780"/>
                  </a:lnTo>
                  <a:lnTo>
                    <a:pt x="0" y="288290"/>
                  </a:lnTo>
                  <a:lnTo>
                    <a:pt x="1270" y="304800"/>
                  </a:lnTo>
                  <a:lnTo>
                    <a:pt x="5080" y="317500"/>
                  </a:lnTo>
                  <a:lnTo>
                    <a:pt x="8890" y="328930"/>
                  </a:lnTo>
                  <a:lnTo>
                    <a:pt x="15240" y="339090"/>
                  </a:lnTo>
                  <a:lnTo>
                    <a:pt x="22860" y="345440"/>
                  </a:lnTo>
                  <a:lnTo>
                    <a:pt x="33020" y="349250"/>
                  </a:lnTo>
                  <a:lnTo>
                    <a:pt x="44450" y="353060"/>
                  </a:lnTo>
                  <a:lnTo>
                    <a:pt x="55880" y="353060"/>
                  </a:lnTo>
                  <a:lnTo>
                    <a:pt x="67310" y="353060"/>
                  </a:lnTo>
                  <a:lnTo>
                    <a:pt x="120650" y="337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644380" y="2785110"/>
              <a:ext cx="83821" cy="316231"/>
            </a:xfrm>
            <a:custGeom>
              <a:avLst/>
              <a:gdLst/>
              <a:ahLst/>
              <a:cxnLst/>
              <a:rect l="0" t="0" r="0" b="0"/>
              <a:pathLst>
                <a:path w="83821" h="316231">
                  <a:moveTo>
                    <a:pt x="83820" y="0"/>
                  </a:moveTo>
                  <a:lnTo>
                    <a:pt x="78740" y="22860"/>
                  </a:lnTo>
                  <a:lnTo>
                    <a:pt x="72390" y="49530"/>
                  </a:lnTo>
                  <a:lnTo>
                    <a:pt x="66040" y="78740"/>
                  </a:lnTo>
                  <a:lnTo>
                    <a:pt x="59690" y="107950"/>
                  </a:lnTo>
                  <a:lnTo>
                    <a:pt x="55880" y="121920"/>
                  </a:lnTo>
                  <a:lnTo>
                    <a:pt x="41910" y="170180"/>
                  </a:lnTo>
                  <a:lnTo>
                    <a:pt x="38100" y="184150"/>
                  </a:lnTo>
                  <a:lnTo>
                    <a:pt x="31750" y="208280"/>
                  </a:lnTo>
                  <a:lnTo>
                    <a:pt x="20320" y="241300"/>
                  </a:lnTo>
                  <a:lnTo>
                    <a:pt x="17780" y="252730"/>
                  </a:lnTo>
                  <a:lnTo>
                    <a:pt x="13970" y="26416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664700" y="2806700"/>
              <a:ext cx="137161" cy="314961"/>
            </a:xfrm>
            <a:custGeom>
              <a:avLst/>
              <a:gdLst/>
              <a:ahLst/>
              <a:cxnLst/>
              <a:rect l="0" t="0" r="0" b="0"/>
              <a:pathLst>
                <a:path w="137161" h="314961">
                  <a:moveTo>
                    <a:pt x="137160" y="0"/>
                  </a:moveTo>
                  <a:lnTo>
                    <a:pt x="132080" y="16510"/>
                  </a:lnTo>
                  <a:lnTo>
                    <a:pt x="129540" y="26670"/>
                  </a:lnTo>
                  <a:lnTo>
                    <a:pt x="123190" y="49530"/>
                  </a:lnTo>
                  <a:lnTo>
                    <a:pt x="101600" y="129540"/>
                  </a:lnTo>
                  <a:lnTo>
                    <a:pt x="97790" y="142240"/>
                  </a:lnTo>
                  <a:lnTo>
                    <a:pt x="91440" y="154940"/>
                  </a:lnTo>
                  <a:lnTo>
                    <a:pt x="86360" y="166370"/>
                  </a:lnTo>
                  <a:lnTo>
                    <a:pt x="81280" y="179070"/>
                  </a:lnTo>
                  <a:lnTo>
                    <a:pt x="76200" y="191770"/>
                  </a:lnTo>
                  <a:lnTo>
                    <a:pt x="72390" y="204470"/>
                  </a:lnTo>
                  <a:lnTo>
                    <a:pt x="67310" y="215900"/>
                  </a:lnTo>
                  <a:lnTo>
                    <a:pt x="60960" y="226060"/>
                  </a:lnTo>
                  <a:lnTo>
                    <a:pt x="54610" y="234950"/>
                  </a:lnTo>
                  <a:lnTo>
                    <a:pt x="49530" y="243840"/>
                  </a:lnTo>
                  <a:lnTo>
                    <a:pt x="44450" y="254000"/>
                  </a:lnTo>
                  <a:lnTo>
                    <a:pt x="40640" y="264160"/>
                  </a:lnTo>
                  <a:lnTo>
                    <a:pt x="35560" y="273050"/>
                  </a:lnTo>
                  <a:lnTo>
                    <a:pt x="29210" y="280670"/>
                  </a:lnTo>
                  <a:lnTo>
                    <a:pt x="0" y="314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632950" y="2945130"/>
              <a:ext cx="201931" cy="140971"/>
            </a:xfrm>
            <a:custGeom>
              <a:avLst/>
              <a:gdLst/>
              <a:ahLst/>
              <a:cxnLst/>
              <a:rect l="0" t="0" r="0" b="0"/>
              <a:pathLst>
                <a:path w="201931" h="140971">
                  <a:moveTo>
                    <a:pt x="0" y="29210"/>
                  </a:moveTo>
                  <a:lnTo>
                    <a:pt x="17780" y="40640"/>
                  </a:lnTo>
                  <a:lnTo>
                    <a:pt x="25400" y="45720"/>
                  </a:lnTo>
                  <a:lnTo>
                    <a:pt x="35560" y="49530"/>
                  </a:lnTo>
                  <a:lnTo>
                    <a:pt x="44450" y="53340"/>
                  </a:lnTo>
                  <a:lnTo>
                    <a:pt x="55880" y="57150"/>
                  </a:lnTo>
                  <a:lnTo>
                    <a:pt x="67310" y="60960"/>
                  </a:lnTo>
                  <a:lnTo>
                    <a:pt x="80010" y="64770"/>
                  </a:lnTo>
                  <a:lnTo>
                    <a:pt x="93980" y="67310"/>
                  </a:lnTo>
                  <a:lnTo>
                    <a:pt x="106680" y="68580"/>
                  </a:lnTo>
                  <a:lnTo>
                    <a:pt x="120650" y="69850"/>
                  </a:lnTo>
                  <a:lnTo>
                    <a:pt x="133350" y="68580"/>
                  </a:lnTo>
                  <a:lnTo>
                    <a:pt x="144780" y="67310"/>
                  </a:lnTo>
                  <a:lnTo>
                    <a:pt x="156210" y="66040"/>
                  </a:lnTo>
                  <a:lnTo>
                    <a:pt x="166370" y="62230"/>
                  </a:lnTo>
                  <a:lnTo>
                    <a:pt x="175260" y="57150"/>
                  </a:lnTo>
                  <a:lnTo>
                    <a:pt x="184150" y="50800"/>
                  </a:lnTo>
                  <a:lnTo>
                    <a:pt x="190500" y="44450"/>
                  </a:lnTo>
                  <a:lnTo>
                    <a:pt x="196850" y="35560"/>
                  </a:lnTo>
                  <a:lnTo>
                    <a:pt x="201930" y="26670"/>
                  </a:lnTo>
                  <a:lnTo>
                    <a:pt x="201930" y="17780"/>
                  </a:lnTo>
                  <a:lnTo>
                    <a:pt x="200660" y="10160"/>
                  </a:lnTo>
                  <a:lnTo>
                    <a:pt x="196850" y="2540"/>
                  </a:lnTo>
                  <a:lnTo>
                    <a:pt x="193040" y="0"/>
                  </a:lnTo>
                  <a:lnTo>
                    <a:pt x="186690" y="0"/>
                  </a:lnTo>
                  <a:lnTo>
                    <a:pt x="181610" y="3810"/>
                  </a:lnTo>
                  <a:lnTo>
                    <a:pt x="175260" y="10160"/>
                  </a:lnTo>
                  <a:lnTo>
                    <a:pt x="167640" y="19050"/>
                  </a:lnTo>
                  <a:lnTo>
                    <a:pt x="161290" y="29210"/>
                  </a:lnTo>
                  <a:lnTo>
                    <a:pt x="154940" y="40640"/>
                  </a:lnTo>
                  <a:lnTo>
                    <a:pt x="140970" y="67310"/>
                  </a:lnTo>
                  <a:lnTo>
                    <a:pt x="135890" y="80010"/>
                  </a:lnTo>
                  <a:lnTo>
                    <a:pt x="133350" y="93980"/>
                  </a:lnTo>
                  <a:lnTo>
                    <a:pt x="130810" y="107950"/>
                  </a:lnTo>
                  <a:lnTo>
                    <a:pt x="132080" y="119380"/>
                  </a:lnTo>
                  <a:lnTo>
                    <a:pt x="134620" y="129540"/>
                  </a:lnTo>
                  <a:lnTo>
                    <a:pt x="139700" y="138430"/>
                  </a:lnTo>
                  <a:lnTo>
                    <a:pt x="147320" y="140970"/>
                  </a:lnTo>
                  <a:lnTo>
                    <a:pt x="156210" y="138430"/>
                  </a:lnTo>
                  <a:lnTo>
                    <a:pt x="190500" y="124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64090" y="2932430"/>
              <a:ext cx="127001" cy="140971"/>
            </a:xfrm>
            <a:custGeom>
              <a:avLst/>
              <a:gdLst/>
              <a:ahLst/>
              <a:cxnLst/>
              <a:rect l="0" t="0" r="0" b="0"/>
              <a:pathLst>
                <a:path w="127001" h="140971">
                  <a:moveTo>
                    <a:pt x="74930" y="0"/>
                  </a:moveTo>
                  <a:lnTo>
                    <a:pt x="63500" y="27940"/>
                  </a:lnTo>
                  <a:lnTo>
                    <a:pt x="58420" y="40640"/>
                  </a:lnTo>
                  <a:lnTo>
                    <a:pt x="45720" y="68580"/>
                  </a:lnTo>
                  <a:lnTo>
                    <a:pt x="25400" y="109220"/>
                  </a:lnTo>
                  <a:lnTo>
                    <a:pt x="19050" y="120650"/>
                  </a:lnTo>
                  <a:lnTo>
                    <a:pt x="11430" y="130810"/>
                  </a:lnTo>
                  <a:lnTo>
                    <a:pt x="5080" y="139700"/>
                  </a:lnTo>
                  <a:lnTo>
                    <a:pt x="1270" y="140970"/>
                  </a:lnTo>
                  <a:lnTo>
                    <a:pt x="0" y="137160"/>
                  </a:lnTo>
                  <a:lnTo>
                    <a:pt x="0" y="130810"/>
                  </a:lnTo>
                  <a:lnTo>
                    <a:pt x="1270" y="121920"/>
                  </a:lnTo>
                  <a:lnTo>
                    <a:pt x="3810" y="113030"/>
                  </a:lnTo>
                  <a:lnTo>
                    <a:pt x="6350" y="104140"/>
                  </a:lnTo>
                  <a:lnTo>
                    <a:pt x="11430" y="92710"/>
                  </a:lnTo>
                  <a:lnTo>
                    <a:pt x="19050" y="80010"/>
                  </a:lnTo>
                  <a:lnTo>
                    <a:pt x="26670" y="67310"/>
                  </a:lnTo>
                  <a:lnTo>
                    <a:pt x="34290" y="57150"/>
                  </a:lnTo>
                  <a:lnTo>
                    <a:pt x="41910" y="46990"/>
                  </a:lnTo>
                  <a:lnTo>
                    <a:pt x="49530" y="39370"/>
                  </a:lnTo>
                  <a:lnTo>
                    <a:pt x="58420" y="30480"/>
                  </a:lnTo>
                  <a:lnTo>
                    <a:pt x="67310" y="22860"/>
                  </a:lnTo>
                  <a:lnTo>
                    <a:pt x="76200" y="15240"/>
                  </a:lnTo>
                  <a:lnTo>
                    <a:pt x="85090" y="12700"/>
                  </a:lnTo>
                  <a:lnTo>
                    <a:pt x="93980" y="12700"/>
                  </a:lnTo>
                  <a:lnTo>
                    <a:pt x="101600" y="16510"/>
                  </a:lnTo>
                  <a:lnTo>
                    <a:pt x="107950" y="21590"/>
                  </a:lnTo>
                  <a:lnTo>
                    <a:pt x="113030" y="27940"/>
                  </a:lnTo>
                  <a:lnTo>
                    <a:pt x="12700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645650" y="2721610"/>
              <a:ext cx="198121" cy="548641"/>
            </a:xfrm>
            <a:custGeom>
              <a:avLst/>
              <a:gdLst/>
              <a:ahLst/>
              <a:cxnLst/>
              <a:rect l="0" t="0" r="0" b="0"/>
              <a:pathLst>
                <a:path w="198121" h="548641">
                  <a:moveTo>
                    <a:pt x="198120" y="0"/>
                  </a:moveTo>
                  <a:lnTo>
                    <a:pt x="198120" y="22860"/>
                  </a:lnTo>
                  <a:lnTo>
                    <a:pt x="196850" y="33020"/>
                  </a:lnTo>
                  <a:lnTo>
                    <a:pt x="195580" y="43180"/>
                  </a:lnTo>
                  <a:lnTo>
                    <a:pt x="193040" y="53340"/>
                  </a:lnTo>
                  <a:lnTo>
                    <a:pt x="189230" y="66040"/>
                  </a:lnTo>
                  <a:lnTo>
                    <a:pt x="184150" y="80010"/>
                  </a:lnTo>
                  <a:lnTo>
                    <a:pt x="177800" y="96520"/>
                  </a:lnTo>
                  <a:lnTo>
                    <a:pt x="172720" y="109220"/>
                  </a:lnTo>
                  <a:lnTo>
                    <a:pt x="165100" y="119380"/>
                  </a:lnTo>
                  <a:lnTo>
                    <a:pt x="146050" y="148590"/>
                  </a:lnTo>
                  <a:lnTo>
                    <a:pt x="138430" y="158750"/>
                  </a:lnTo>
                  <a:lnTo>
                    <a:pt x="132080" y="167640"/>
                  </a:lnTo>
                  <a:lnTo>
                    <a:pt x="124460" y="176530"/>
                  </a:lnTo>
                  <a:lnTo>
                    <a:pt x="118110" y="184150"/>
                  </a:lnTo>
                  <a:lnTo>
                    <a:pt x="107950" y="193040"/>
                  </a:lnTo>
                  <a:lnTo>
                    <a:pt x="97790" y="203200"/>
                  </a:lnTo>
                  <a:lnTo>
                    <a:pt x="85090" y="212090"/>
                  </a:lnTo>
                  <a:lnTo>
                    <a:pt x="71120" y="222250"/>
                  </a:lnTo>
                  <a:lnTo>
                    <a:pt x="57150" y="232410"/>
                  </a:lnTo>
                  <a:lnTo>
                    <a:pt x="40640" y="242570"/>
                  </a:lnTo>
                  <a:lnTo>
                    <a:pt x="26670" y="251460"/>
                  </a:lnTo>
                  <a:lnTo>
                    <a:pt x="13970" y="257810"/>
                  </a:lnTo>
                  <a:lnTo>
                    <a:pt x="1270" y="262890"/>
                  </a:lnTo>
                  <a:lnTo>
                    <a:pt x="0" y="266700"/>
                  </a:lnTo>
                  <a:lnTo>
                    <a:pt x="3810" y="269240"/>
                  </a:lnTo>
                  <a:lnTo>
                    <a:pt x="12700" y="270510"/>
                  </a:lnTo>
                  <a:lnTo>
                    <a:pt x="21590" y="274320"/>
                  </a:lnTo>
                  <a:lnTo>
                    <a:pt x="31750" y="279400"/>
                  </a:lnTo>
                  <a:lnTo>
                    <a:pt x="41910" y="284480"/>
                  </a:lnTo>
                  <a:lnTo>
                    <a:pt x="49530" y="292100"/>
                  </a:lnTo>
                  <a:lnTo>
                    <a:pt x="55880" y="299720"/>
                  </a:lnTo>
                  <a:lnTo>
                    <a:pt x="60960" y="308610"/>
                  </a:lnTo>
                  <a:lnTo>
                    <a:pt x="64770" y="320040"/>
                  </a:lnTo>
                  <a:lnTo>
                    <a:pt x="67310" y="331470"/>
                  </a:lnTo>
                  <a:lnTo>
                    <a:pt x="68580" y="344170"/>
                  </a:lnTo>
                  <a:lnTo>
                    <a:pt x="69850" y="358140"/>
                  </a:lnTo>
                  <a:lnTo>
                    <a:pt x="71120" y="373380"/>
                  </a:lnTo>
                  <a:lnTo>
                    <a:pt x="71120" y="405130"/>
                  </a:lnTo>
                  <a:lnTo>
                    <a:pt x="72390" y="434340"/>
                  </a:lnTo>
                  <a:lnTo>
                    <a:pt x="71120" y="449580"/>
                  </a:lnTo>
                  <a:lnTo>
                    <a:pt x="68580" y="463550"/>
                  </a:lnTo>
                  <a:lnTo>
                    <a:pt x="66040" y="477520"/>
                  </a:lnTo>
                  <a:lnTo>
                    <a:pt x="64770" y="491490"/>
                  </a:lnTo>
                  <a:lnTo>
                    <a:pt x="63500" y="505460"/>
                  </a:lnTo>
                  <a:lnTo>
                    <a:pt x="62230" y="548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939020" y="2985770"/>
              <a:ext cx="41911" cy="167641"/>
            </a:xfrm>
            <a:custGeom>
              <a:avLst/>
              <a:gdLst/>
              <a:ahLst/>
              <a:cxnLst/>
              <a:rect l="0" t="0" r="0" b="0"/>
              <a:pathLst>
                <a:path w="41911" h="167641">
                  <a:moveTo>
                    <a:pt x="41910" y="0"/>
                  </a:moveTo>
                  <a:lnTo>
                    <a:pt x="41910" y="21590"/>
                  </a:lnTo>
                  <a:lnTo>
                    <a:pt x="40640" y="33020"/>
                  </a:lnTo>
                  <a:lnTo>
                    <a:pt x="39370" y="45720"/>
                  </a:lnTo>
                  <a:lnTo>
                    <a:pt x="36830" y="58420"/>
                  </a:lnTo>
                  <a:lnTo>
                    <a:pt x="30480" y="85090"/>
                  </a:lnTo>
                  <a:lnTo>
                    <a:pt x="27940" y="99060"/>
                  </a:lnTo>
                  <a:lnTo>
                    <a:pt x="24130" y="111760"/>
                  </a:lnTo>
                  <a:lnTo>
                    <a:pt x="20320" y="123190"/>
                  </a:lnTo>
                  <a:lnTo>
                    <a:pt x="0" y="167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0044430" y="30695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897110" y="2647950"/>
              <a:ext cx="208281" cy="706121"/>
            </a:xfrm>
            <a:custGeom>
              <a:avLst/>
              <a:gdLst/>
              <a:ahLst/>
              <a:cxnLst/>
              <a:rect l="0" t="0" r="0" b="0"/>
              <a:pathLst>
                <a:path w="208281" h="706121">
                  <a:moveTo>
                    <a:pt x="125730" y="0"/>
                  </a:moveTo>
                  <a:lnTo>
                    <a:pt x="137160" y="17780"/>
                  </a:lnTo>
                  <a:lnTo>
                    <a:pt x="142240" y="27940"/>
                  </a:lnTo>
                  <a:lnTo>
                    <a:pt x="148590" y="40640"/>
                  </a:lnTo>
                  <a:lnTo>
                    <a:pt x="154940" y="55880"/>
                  </a:lnTo>
                  <a:lnTo>
                    <a:pt x="162560" y="68580"/>
                  </a:lnTo>
                  <a:lnTo>
                    <a:pt x="168910" y="81280"/>
                  </a:lnTo>
                  <a:lnTo>
                    <a:pt x="175260" y="92710"/>
                  </a:lnTo>
                  <a:lnTo>
                    <a:pt x="181610" y="105410"/>
                  </a:lnTo>
                  <a:lnTo>
                    <a:pt x="186690" y="118110"/>
                  </a:lnTo>
                  <a:lnTo>
                    <a:pt x="190500" y="132080"/>
                  </a:lnTo>
                  <a:lnTo>
                    <a:pt x="194310" y="144780"/>
                  </a:lnTo>
                  <a:lnTo>
                    <a:pt x="195580" y="158750"/>
                  </a:lnTo>
                  <a:lnTo>
                    <a:pt x="196850" y="172720"/>
                  </a:lnTo>
                  <a:lnTo>
                    <a:pt x="199390" y="187960"/>
                  </a:lnTo>
                  <a:lnTo>
                    <a:pt x="204470" y="219710"/>
                  </a:lnTo>
                  <a:lnTo>
                    <a:pt x="207010" y="237490"/>
                  </a:lnTo>
                  <a:lnTo>
                    <a:pt x="208280" y="254000"/>
                  </a:lnTo>
                  <a:lnTo>
                    <a:pt x="208280" y="271780"/>
                  </a:lnTo>
                  <a:lnTo>
                    <a:pt x="208280" y="289560"/>
                  </a:lnTo>
                  <a:lnTo>
                    <a:pt x="205740" y="308610"/>
                  </a:lnTo>
                  <a:lnTo>
                    <a:pt x="204470" y="328930"/>
                  </a:lnTo>
                  <a:lnTo>
                    <a:pt x="201930" y="347980"/>
                  </a:lnTo>
                  <a:lnTo>
                    <a:pt x="195580" y="384810"/>
                  </a:lnTo>
                  <a:lnTo>
                    <a:pt x="185420" y="438150"/>
                  </a:lnTo>
                  <a:lnTo>
                    <a:pt x="179070" y="471170"/>
                  </a:lnTo>
                  <a:lnTo>
                    <a:pt x="175260" y="486410"/>
                  </a:lnTo>
                  <a:lnTo>
                    <a:pt x="170180" y="500380"/>
                  </a:lnTo>
                  <a:lnTo>
                    <a:pt x="165100" y="515620"/>
                  </a:lnTo>
                  <a:lnTo>
                    <a:pt x="158750" y="529590"/>
                  </a:lnTo>
                  <a:lnTo>
                    <a:pt x="152400" y="542290"/>
                  </a:lnTo>
                  <a:lnTo>
                    <a:pt x="146050" y="554990"/>
                  </a:lnTo>
                  <a:lnTo>
                    <a:pt x="139700" y="566420"/>
                  </a:lnTo>
                  <a:lnTo>
                    <a:pt x="132080" y="577850"/>
                  </a:lnTo>
                  <a:lnTo>
                    <a:pt x="123190" y="589280"/>
                  </a:lnTo>
                  <a:lnTo>
                    <a:pt x="113030" y="599440"/>
                  </a:lnTo>
                  <a:lnTo>
                    <a:pt x="104140" y="610870"/>
                  </a:lnTo>
                  <a:lnTo>
                    <a:pt x="96520" y="621030"/>
                  </a:lnTo>
                  <a:lnTo>
                    <a:pt x="88900" y="632460"/>
                  </a:lnTo>
                  <a:lnTo>
                    <a:pt x="80010" y="641350"/>
                  </a:lnTo>
                  <a:lnTo>
                    <a:pt x="71120" y="650240"/>
                  </a:lnTo>
                  <a:lnTo>
                    <a:pt x="60960" y="657860"/>
                  </a:lnTo>
                  <a:lnTo>
                    <a:pt x="52070" y="665480"/>
                  </a:lnTo>
                  <a:lnTo>
                    <a:pt x="44450" y="673100"/>
                  </a:lnTo>
                  <a:lnTo>
                    <a:pt x="0" y="706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21640" y="4217670"/>
            <a:ext cx="1473201" cy="599441"/>
            <a:chOff x="421640" y="4217670"/>
            <a:chExt cx="1473201" cy="599441"/>
          </a:xfrm>
        </p:grpSpPr>
        <p:sp>
          <p:nvSpPr>
            <p:cNvPr id="73" name="Freeform 72"/>
            <p:cNvSpPr/>
            <p:nvPr/>
          </p:nvSpPr>
          <p:spPr>
            <a:xfrm>
              <a:off x="421640" y="4217670"/>
              <a:ext cx="1473201" cy="67311"/>
            </a:xfrm>
            <a:custGeom>
              <a:avLst/>
              <a:gdLst/>
              <a:ahLst/>
              <a:cxnLst/>
              <a:rect l="0" t="0" r="0" b="0"/>
              <a:pathLst>
                <a:path w="1473201" h="67311">
                  <a:moveTo>
                    <a:pt x="1473200" y="30480"/>
                  </a:moveTo>
                  <a:lnTo>
                    <a:pt x="1456690" y="25400"/>
                  </a:lnTo>
                  <a:lnTo>
                    <a:pt x="1446530" y="22860"/>
                  </a:lnTo>
                  <a:lnTo>
                    <a:pt x="1423670" y="16510"/>
                  </a:lnTo>
                  <a:lnTo>
                    <a:pt x="1407160" y="13970"/>
                  </a:lnTo>
                  <a:lnTo>
                    <a:pt x="1388110" y="12700"/>
                  </a:lnTo>
                  <a:lnTo>
                    <a:pt x="1367790" y="11430"/>
                  </a:lnTo>
                  <a:lnTo>
                    <a:pt x="1347470" y="10160"/>
                  </a:lnTo>
                  <a:lnTo>
                    <a:pt x="1328420" y="7620"/>
                  </a:lnTo>
                  <a:lnTo>
                    <a:pt x="1310640" y="5080"/>
                  </a:lnTo>
                  <a:lnTo>
                    <a:pt x="1291590" y="3810"/>
                  </a:lnTo>
                  <a:lnTo>
                    <a:pt x="1250950" y="1270"/>
                  </a:lnTo>
                  <a:lnTo>
                    <a:pt x="1212850" y="0"/>
                  </a:lnTo>
                  <a:lnTo>
                    <a:pt x="1078230" y="0"/>
                  </a:lnTo>
                  <a:lnTo>
                    <a:pt x="1059180" y="1270"/>
                  </a:lnTo>
                  <a:lnTo>
                    <a:pt x="1038860" y="2540"/>
                  </a:lnTo>
                  <a:lnTo>
                    <a:pt x="1018540" y="5080"/>
                  </a:lnTo>
                  <a:lnTo>
                    <a:pt x="999490" y="6350"/>
                  </a:lnTo>
                  <a:lnTo>
                    <a:pt x="962660" y="8890"/>
                  </a:lnTo>
                  <a:lnTo>
                    <a:pt x="942340" y="10160"/>
                  </a:lnTo>
                  <a:lnTo>
                    <a:pt x="897890" y="15240"/>
                  </a:lnTo>
                  <a:lnTo>
                    <a:pt x="876300" y="16510"/>
                  </a:lnTo>
                  <a:lnTo>
                    <a:pt x="838200" y="19050"/>
                  </a:lnTo>
                  <a:lnTo>
                    <a:pt x="797560" y="20320"/>
                  </a:lnTo>
                  <a:lnTo>
                    <a:pt x="756920" y="21590"/>
                  </a:lnTo>
                  <a:lnTo>
                    <a:pt x="736600" y="22860"/>
                  </a:lnTo>
                  <a:lnTo>
                    <a:pt x="715010" y="25400"/>
                  </a:lnTo>
                  <a:lnTo>
                    <a:pt x="694690" y="27940"/>
                  </a:lnTo>
                  <a:lnTo>
                    <a:pt x="657860" y="29210"/>
                  </a:lnTo>
                  <a:lnTo>
                    <a:pt x="640080" y="31750"/>
                  </a:lnTo>
                  <a:lnTo>
                    <a:pt x="621030" y="33020"/>
                  </a:lnTo>
                  <a:lnTo>
                    <a:pt x="603250" y="36830"/>
                  </a:lnTo>
                  <a:lnTo>
                    <a:pt x="585470" y="38100"/>
                  </a:lnTo>
                  <a:lnTo>
                    <a:pt x="551180" y="40640"/>
                  </a:lnTo>
                  <a:lnTo>
                    <a:pt x="515620" y="40640"/>
                  </a:lnTo>
                  <a:lnTo>
                    <a:pt x="445770" y="41910"/>
                  </a:lnTo>
                  <a:lnTo>
                    <a:pt x="427990" y="43180"/>
                  </a:lnTo>
                  <a:lnTo>
                    <a:pt x="410210" y="44450"/>
                  </a:lnTo>
                  <a:lnTo>
                    <a:pt x="392430" y="46990"/>
                  </a:lnTo>
                  <a:lnTo>
                    <a:pt x="375920" y="48260"/>
                  </a:lnTo>
                  <a:lnTo>
                    <a:pt x="345440" y="50800"/>
                  </a:lnTo>
                  <a:lnTo>
                    <a:pt x="330200" y="52070"/>
                  </a:lnTo>
                  <a:lnTo>
                    <a:pt x="313690" y="54610"/>
                  </a:lnTo>
                  <a:lnTo>
                    <a:pt x="295910" y="57150"/>
                  </a:lnTo>
                  <a:lnTo>
                    <a:pt x="280670" y="59690"/>
                  </a:lnTo>
                  <a:lnTo>
                    <a:pt x="250190" y="60960"/>
                  </a:lnTo>
                  <a:lnTo>
                    <a:pt x="232410" y="62230"/>
                  </a:lnTo>
                  <a:lnTo>
                    <a:pt x="190500" y="67310"/>
                  </a:lnTo>
                  <a:lnTo>
                    <a:pt x="156210" y="67310"/>
                  </a:lnTo>
                  <a:lnTo>
                    <a:pt x="143510" y="66040"/>
                  </a:lnTo>
                  <a:lnTo>
                    <a:pt x="115570" y="64770"/>
                  </a:lnTo>
                  <a:lnTo>
                    <a:pt x="69850" y="63500"/>
                  </a:lnTo>
                  <a:lnTo>
                    <a:pt x="0" y="62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15670" y="4427220"/>
              <a:ext cx="85091" cy="389891"/>
            </a:xfrm>
            <a:custGeom>
              <a:avLst/>
              <a:gdLst/>
              <a:ahLst/>
              <a:cxnLst/>
              <a:rect l="0" t="0" r="0" b="0"/>
              <a:pathLst>
                <a:path w="85091" h="389891">
                  <a:moveTo>
                    <a:pt x="0" y="0"/>
                  </a:moveTo>
                  <a:lnTo>
                    <a:pt x="11430" y="17780"/>
                  </a:lnTo>
                  <a:lnTo>
                    <a:pt x="16510" y="26670"/>
                  </a:lnTo>
                  <a:lnTo>
                    <a:pt x="20320" y="38100"/>
                  </a:lnTo>
                  <a:lnTo>
                    <a:pt x="35560" y="83820"/>
                  </a:lnTo>
                  <a:lnTo>
                    <a:pt x="38100" y="95250"/>
                  </a:lnTo>
                  <a:lnTo>
                    <a:pt x="39370" y="107950"/>
                  </a:lnTo>
                  <a:lnTo>
                    <a:pt x="40640" y="121920"/>
                  </a:lnTo>
                  <a:lnTo>
                    <a:pt x="40640" y="134620"/>
                  </a:lnTo>
                  <a:lnTo>
                    <a:pt x="41910" y="162560"/>
                  </a:lnTo>
                  <a:lnTo>
                    <a:pt x="41910" y="257810"/>
                  </a:lnTo>
                  <a:lnTo>
                    <a:pt x="43180" y="273050"/>
                  </a:lnTo>
                  <a:lnTo>
                    <a:pt x="45720" y="288290"/>
                  </a:lnTo>
                  <a:lnTo>
                    <a:pt x="48260" y="300990"/>
                  </a:lnTo>
                  <a:lnTo>
                    <a:pt x="53340" y="327660"/>
                  </a:lnTo>
                  <a:lnTo>
                    <a:pt x="57150" y="341630"/>
                  </a:lnTo>
                  <a:lnTo>
                    <a:pt x="60960" y="353060"/>
                  </a:lnTo>
                  <a:lnTo>
                    <a:pt x="67310" y="363220"/>
                  </a:lnTo>
                  <a:lnTo>
                    <a:pt x="8509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295400" y="479679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560830" y="4199890"/>
            <a:ext cx="4113531" cy="585471"/>
            <a:chOff x="1560830" y="4199890"/>
            <a:chExt cx="4113531" cy="585471"/>
          </a:xfrm>
        </p:grpSpPr>
        <p:sp>
          <p:nvSpPr>
            <p:cNvPr id="77" name="Freeform 76"/>
            <p:cNvSpPr/>
            <p:nvPr/>
          </p:nvSpPr>
          <p:spPr>
            <a:xfrm>
              <a:off x="1560830" y="4378960"/>
              <a:ext cx="260351" cy="406401"/>
            </a:xfrm>
            <a:custGeom>
              <a:avLst/>
              <a:gdLst/>
              <a:ahLst/>
              <a:cxnLst/>
              <a:rect l="0" t="0" r="0" b="0"/>
              <a:pathLst>
                <a:path w="260351" h="406401">
                  <a:moveTo>
                    <a:pt x="260350" y="91440"/>
                  </a:moveTo>
                  <a:lnTo>
                    <a:pt x="246380" y="31750"/>
                  </a:lnTo>
                  <a:lnTo>
                    <a:pt x="240030" y="22860"/>
                  </a:lnTo>
                  <a:lnTo>
                    <a:pt x="232410" y="15240"/>
                  </a:lnTo>
                  <a:lnTo>
                    <a:pt x="224790" y="8890"/>
                  </a:lnTo>
                  <a:lnTo>
                    <a:pt x="214630" y="5080"/>
                  </a:lnTo>
                  <a:lnTo>
                    <a:pt x="203200" y="1270"/>
                  </a:lnTo>
                  <a:lnTo>
                    <a:pt x="190500" y="0"/>
                  </a:lnTo>
                  <a:lnTo>
                    <a:pt x="177800" y="0"/>
                  </a:lnTo>
                  <a:lnTo>
                    <a:pt x="163830" y="1270"/>
                  </a:lnTo>
                  <a:lnTo>
                    <a:pt x="151130" y="2540"/>
                  </a:lnTo>
                  <a:lnTo>
                    <a:pt x="139700" y="6350"/>
                  </a:lnTo>
                  <a:lnTo>
                    <a:pt x="129540" y="11430"/>
                  </a:lnTo>
                  <a:lnTo>
                    <a:pt x="120650" y="16510"/>
                  </a:lnTo>
                  <a:lnTo>
                    <a:pt x="111760" y="22860"/>
                  </a:lnTo>
                  <a:lnTo>
                    <a:pt x="104140" y="29210"/>
                  </a:lnTo>
                  <a:lnTo>
                    <a:pt x="96520" y="35560"/>
                  </a:lnTo>
                  <a:lnTo>
                    <a:pt x="88900" y="41910"/>
                  </a:lnTo>
                  <a:lnTo>
                    <a:pt x="74930" y="55880"/>
                  </a:lnTo>
                  <a:lnTo>
                    <a:pt x="67310" y="64770"/>
                  </a:lnTo>
                  <a:lnTo>
                    <a:pt x="60960" y="73660"/>
                  </a:lnTo>
                  <a:lnTo>
                    <a:pt x="53340" y="82550"/>
                  </a:lnTo>
                  <a:lnTo>
                    <a:pt x="39370" y="102870"/>
                  </a:lnTo>
                  <a:lnTo>
                    <a:pt x="33020" y="113030"/>
                  </a:lnTo>
                  <a:lnTo>
                    <a:pt x="26670" y="123190"/>
                  </a:lnTo>
                  <a:lnTo>
                    <a:pt x="21590" y="133350"/>
                  </a:lnTo>
                  <a:lnTo>
                    <a:pt x="16510" y="143510"/>
                  </a:lnTo>
                  <a:lnTo>
                    <a:pt x="12700" y="153670"/>
                  </a:lnTo>
                  <a:lnTo>
                    <a:pt x="5080" y="175260"/>
                  </a:lnTo>
                  <a:lnTo>
                    <a:pt x="2540" y="190500"/>
                  </a:lnTo>
                  <a:lnTo>
                    <a:pt x="1270" y="208280"/>
                  </a:lnTo>
                  <a:lnTo>
                    <a:pt x="0" y="228600"/>
                  </a:lnTo>
                  <a:lnTo>
                    <a:pt x="0" y="246380"/>
                  </a:lnTo>
                  <a:lnTo>
                    <a:pt x="1270" y="261620"/>
                  </a:lnTo>
                  <a:lnTo>
                    <a:pt x="3810" y="274320"/>
                  </a:lnTo>
                  <a:lnTo>
                    <a:pt x="6350" y="287020"/>
                  </a:lnTo>
                  <a:lnTo>
                    <a:pt x="8890" y="298450"/>
                  </a:lnTo>
                  <a:lnTo>
                    <a:pt x="12700" y="309880"/>
                  </a:lnTo>
                  <a:lnTo>
                    <a:pt x="17780" y="322580"/>
                  </a:lnTo>
                  <a:lnTo>
                    <a:pt x="25400" y="335280"/>
                  </a:lnTo>
                  <a:lnTo>
                    <a:pt x="33020" y="349250"/>
                  </a:lnTo>
                  <a:lnTo>
                    <a:pt x="41910" y="358140"/>
                  </a:lnTo>
                  <a:lnTo>
                    <a:pt x="52070" y="367030"/>
                  </a:lnTo>
                  <a:lnTo>
                    <a:pt x="62230" y="373380"/>
                  </a:lnTo>
                  <a:lnTo>
                    <a:pt x="74930" y="379730"/>
                  </a:lnTo>
                  <a:lnTo>
                    <a:pt x="88900" y="386080"/>
                  </a:lnTo>
                  <a:lnTo>
                    <a:pt x="104140" y="393700"/>
                  </a:lnTo>
                  <a:lnTo>
                    <a:pt x="119380" y="397510"/>
                  </a:lnTo>
                  <a:lnTo>
                    <a:pt x="135890" y="401320"/>
                  </a:lnTo>
                  <a:lnTo>
                    <a:pt x="153670" y="402590"/>
                  </a:lnTo>
                  <a:lnTo>
                    <a:pt x="168910" y="403860"/>
                  </a:lnTo>
                  <a:lnTo>
                    <a:pt x="184150" y="405130"/>
                  </a:lnTo>
                  <a:lnTo>
                    <a:pt x="2286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910080" y="4396740"/>
              <a:ext cx="290831" cy="356871"/>
            </a:xfrm>
            <a:custGeom>
              <a:avLst/>
              <a:gdLst/>
              <a:ahLst/>
              <a:cxnLst/>
              <a:rect l="0" t="0" r="0" b="0"/>
              <a:pathLst>
                <a:path w="290831" h="356871">
                  <a:moveTo>
                    <a:pt x="6350" y="356870"/>
                  </a:moveTo>
                  <a:lnTo>
                    <a:pt x="0" y="335280"/>
                  </a:lnTo>
                  <a:lnTo>
                    <a:pt x="2540" y="322580"/>
                  </a:lnTo>
                  <a:lnTo>
                    <a:pt x="7620" y="308610"/>
                  </a:lnTo>
                  <a:lnTo>
                    <a:pt x="13970" y="293370"/>
                  </a:lnTo>
                  <a:lnTo>
                    <a:pt x="19050" y="278130"/>
                  </a:lnTo>
                  <a:lnTo>
                    <a:pt x="24130" y="264160"/>
                  </a:lnTo>
                  <a:lnTo>
                    <a:pt x="29210" y="248920"/>
                  </a:lnTo>
                  <a:lnTo>
                    <a:pt x="35560" y="234950"/>
                  </a:lnTo>
                  <a:lnTo>
                    <a:pt x="43180" y="220980"/>
                  </a:lnTo>
                  <a:lnTo>
                    <a:pt x="52070" y="207010"/>
                  </a:lnTo>
                  <a:lnTo>
                    <a:pt x="59690" y="193040"/>
                  </a:lnTo>
                  <a:lnTo>
                    <a:pt x="74930" y="163830"/>
                  </a:lnTo>
                  <a:lnTo>
                    <a:pt x="96520" y="121920"/>
                  </a:lnTo>
                  <a:lnTo>
                    <a:pt x="104140" y="109220"/>
                  </a:lnTo>
                  <a:lnTo>
                    <a:pt x="111760" y="97790"/>
                  </a:lnTo>
                  <a:lnTo>
                    <a:pt x="118110" y="86360"/>
                  </a:lnTo>
                  <a:lnTo>
                    <a:pt x="125730" y="73660"/>
                  </a:lnTo>
                  <a:lnTo>
                    <a:pt x="139700" y="46990"/>
                  </a:lnTo>
                  <a:lnTo>
                    <a:pt x="147320" y="33020"/>
                  </a:lnTo>
                  <a:lnTo>
                    <a:pt x="156210" y="20320"/>
                  </a:lnTo>
                  <a:lnTo>
                    <a:pt x="166370" y="6350"/>
                  </a:lnTo>
                  <a:lnTo>
                    <a:pt x="176530" y="0"/>
                  </a:lnTo>
                  <a:lnTo>
                    <a:pt x="185420" y="0"/>
                  </a:lnTo>
                  <a:lnTo>
                    <a:pt x="196850" y="3810"/>
                  </a:lnTo>
                  <a:lnTo>
                    <a:pt x="204470" y="12700"/>
                  </a:lnTo>
                  <a:lnTo>
                    <a:pt x="210820" y="25400"/>
                  </a:lnTo>
                  <a:lnTo>
                    <a:pt x="229870" y="80010"/>
                  </a:lnTo>
                  <a:lnTo>
                    <a:pt x="232410" y="92710"/>
                  </a:lnTo>
                  <a:lnTo>
                    <a:pt x="233680" y="106680"/>
                  </a:lnTo>
                  <a:lnTo>
                    <a:pt x="234950" y="119380"/>
                  </a:lnTo>
                  <a:lnTo>
                    <a:pt x="237490" y="133350"/>
                  </a:lnTo>
                  <a:lnTo>
                    <a:pt x="240030" y="147320"/>
                  </a:lnTo>
                  <a:lnTo>
                    <a:pt x="242570" y="161290"/>
                  </a:lnTo>
                  <a:lnTo>
                    <a:pt x="245110" y="175260"/>
                  </a:lnTo>
                  <a:lnTo>
                    <a:pt x="246380" y="189230"/>
                  </a:lnTo>
                  <a:lnTo>
                    <a:pt x="246380" y="203200"/>
                  </a:lnTo>
                  <a:lnTo>
                    <a:pt x="248920" y="215900"/>
                  </a:lnTo>
                  <a:lnTo>
                    <a:pt x="250190" y="228600"/>
                  </a:lnTo>
                  <a:lnTo>
                    <a:pt x="252730" y="240030"/>
                  </a:lnTo>
                  <a:lnTo>
                    <a:pt x="256540" y="250190"/>
                  </a:lnTo>
                  <a:lnTo>
                    <a:pt x="262890" y="273050"/>
                  </a:lnTo>
                  <a:lnTo>
                    <a:pt x="269240" y="293370"/>
                  </a:lnTo>
                  <a:lnTo>
                    <a:pt x="29083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000250" y="4554220"/>
              <a:ext cx="179071" cy="20321"/>
            </a:xfrm>
            <a:custGeom>
              <a:avLst/>
              <a:gdLst/>
              <a:ahLst/>
              <a:cxnLst/>
              <a:rect l="0" t="0" r="0" b="0"/>
              <a:pathLst>
                <a:path w="179071" h="20321">
                  <a:moveTo>
                    <a:pt x="0" y="20320"/>
                  </a:moveTo>
                  <a:lnTo>
                    <a:pt x="27940" y="20320"/>
                  </a:lnTo>
                  <a:lnTo>
                    <a:pt x="39370" y="20320"/>
                  </a:lnTo>
                  <a:lnTo>
                    <a:pt x="50800" y="17780"/>
                  </a:lnTo>
                  <a:lnTo>
                    <a:pt x="62230" y="15240"/>
                  </a:lnTo>
                  <a:lnTo>
                    <a:pt x="74930" y="13970"/>
                  </a:lnTo>
                  <a:lnTo>
                    <a:pt x="87630" y="12700"/>
                  </a:lnTo>
                  <a:lnTo>
                    <a:pt x="100330" y="11430"/>
                  </a:lnTo>
                  <a:lnTo>
                    <a:pt x="114300" y="10160"/>
                  </a:lnTo>
                  <a:lnTo>
                    <a:pt x="130810" y="762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11120" y="4544060"/>
              <a:ext cx="431801" cy="39371"/>
            </a:xfrm>
            <a:custGeom>
              <a:avLst/>
              <a:gdLst/>
              <a:ahLst/>
              <a:cxnLst/>
              <a:rect l="0" t="0" r="0" b="0"/>
              <a:pathLst>
                <a:path w="431801" h="39371">
                  <a:moveTo>
                    <a:pt x="0" y="0"/>
                  </a:moveTo>
                  <a:lnTo>
                    <a:pt x="27940" y="10160"/>
                  </a:lnTo>
                  <a:lnTo>
                    <a:pt x="43180" y="15240"/>
                  </a:lnTo>
                  <a:lnTo>
                    <a:pt x="60960" y="19050"/>
                  </a:lnTo>
                  <a:lnTo>
                    <a:pt x="78740" y="22860"/>
                  </a:lnTo>
                  <a:lnTo>
                    <a:pt x="99060" y="26670"/>
                  </a:lnTo>
                  <a:lnTo>
                    <a:pt x="143510" y="34290"/>
                  </a:lnTo>
                  <a:lnTo>
                    <a:pt x="163830" y="36830"/>
                  </a:lnTo>
                  <a:lnTo>
                    <a:pt x="181610" y="38100"/>
                  </a:lnTo>
                  <a:lnTo>
                    <a:pt x="198120" y="39370"/>
                  </a:lnTo>
                  <a:lnTo>
                    <a:pt x="215900" y="39370"/>
                  </a:lnTo>
                  <a:lnTo>
                    <a:pt x="234950" y="38100"/>
                  </a:lnTo>
                  <a:lnTo>
                    <a:pt x="255270" y="35560"/>
                  </a:lnTo>
                  <a:lnTo>
                    <a:pt x="273050" y="34290"/>
                  </a:lnTo>
                  <a:lnTo>
                    <a:pt x="289560" y="33020"/>
                  </a:lnTo>
                  <a:lnTo>
                    <a:pt x="304800" y="31750"/>
                  </a:lnTo>
                  <a:lnTo>
                    <a:pt x="339090" y="31750"/>
                  </a:lnTo>
                  <a:lnTo>
                    <a:pt x="355600" y="31750"/>
                  </a:lnTo>
                  <a:lnTo>
                    <a:pt x="370840" y="30480"/>
                  </a:lnTo>
                  <a:lnTo>
                    <a:pt x="431800" y="203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870200" y="4433570"/>
              <a:ext cx="170181" cy="320041"/>
            </a:xfrm>
            <a:custGeom>
              <a:avLst/>
              <a:gdLst/>
              <a:ahLst/>
              <a:cxnLst/>
              <a:rect l="0" t="0" r="0" b="0"/>
              <a:pathLst>
                <a:path w="170181" h="320041">
                  <a:moveTo>
                    <a:pt x="35560" y="36830"/>
                  </a:moveTo>
                  <a:lnTo>
                    <a:pt x="24130" y="25400"/>
                  </a:lnTo>
                  <a:lnTo>
                    <a:pt x="17780" y="20320"/>
                  </a:lnTo>
                  <a:lnTo>
                    <a:pt x="10160" y="16510"/>
                  </a:lnTo>
                  <a:lnTo>
                    <a:pt x="1270" y="12700"/>
                  </a:lnTo>
                  <a:lnTo>
                    <a:pt x="0" y="8890"/>
                  </a:lnTo>
                  <a:lnTo>
                    <a:pt x="3810" y="5080"/>
                  </a:lnTo>
                  <a:lnTo>
                    <a:pt x="10160" y="1270"/>
                  </a:lnTo>
                  <a:lnTo>
                    <a:pt x="21590" y="0"/>
                  </a:lnTo>
                  <a:lnTo>
                    <a:pt x="34290" y="0"/>
                  </a:lnTo>
                  <a:lnTo>
                    <a:pt x="48260" y="2540"/>
                  </a:lnTo>
                  <a:lnTo>
                    <a:pt x="62230" y="3810"/>
                  </a:lnTo>
                  <a:lnTo>
                    <a:pt x="73660" y="6350"/>
                  </a:lnTo>
                  <a:lnTo>
                    <a:pt x="86360" y="8890"/>
                  </a:lnTo>
                  <a:lnTo>
                    <a:pt x="99060" y="15240"/>
                  </a:lnTo>
                  <a:lnTo>
                    <a:pt x="111760" y="21590"/>
                  </a:lnTo>
                  <a:lnTo>
                    <a:pt x="124460" y="30480"/>
                  </a:lnTo>
                  <a:lnTo>
                    <a:pt x="137160" y="39370"/>
                  </a:lnTo>
                  <a:lnTo>
                    <a:pt x="148590" y="48260"/>
                  </a:lnTo>
                  <a:lnTo>
                    <a:pt x="160020" y="58420"/>
                  </a:lnTo>
                  <a:lnTo>
                    <a:pt x="166370" y="71120"/>
                  </a:lnTo>
                  <a:lnTo>
                    <a:pt x="170180" y="85090"/>
                  </a:lnTo>
                  <a:lnTo>
                    <a:pt x="170180" y="100330"/>
                  </a:lnTo>
                  <a:lnTo>
                    <a:pt x="170180" y="114300"/>
                  </a:lnTo>
                  <a:lnTo>
                    <a:pt x="168910" y="127000"/>
                  </a:lnTo>
                  <a:lnTo>
                    <a:pt x="166370" y="138430"/>
                  </a:lnTo>
                  <a:lnTo>
                    <a:pt x="162560" y="149860"/>
                  </a:lnTo>
                  <a:lnTo>
                    <a:pt x="157480" y="161290"/>
                  </a:lnTo>
                  <a:lnTo>
                    <a:pt x="152400" y="172720"/>
                  </a:lnTo>
                  <a:lnTo>
                    <a:pt x="146050" y="182880"/>
                  </a:lnTo>
                  <a:lnTo>
                    <a:pt x="139700" y="194310"/>
                  </a:lnTo>
                  <a:lnTo>
                    <a:pt x="133350" y="204470"/>
                  </a:lnTo>
                  <a:lnTo>
                    <a:pt x="125730" y="214630"/>
                  </a:lnTo>
                  <a:lnTo>
                    <a:pt x="116840" y="226060"/>
                  </a:lnTo>
                  <a:lnTo>
                    <a:pt x="106680" y="236220"/>
                  </a:lnTo>
                  <a:lnTo>
                    <a:pt x="90170" y="254000"/>
                  </a:lnTo>
                  <a:lnTo>
                    <a:pt x="67310" y="278130"/>
                  </a:lnTo>
                  <a:lnTo>
                    <a:pt x="60960" y="284480"/>
                  </a:lnTo>
                  <a:lnTo>
                    <a:pt x="52070" y="292100"/>
                  </a:lnTo>
                  <a:lnTo>
                    <a:pt x="43180" y="299720"/>
                  </a:lnTo>
                  <a:lnTo>
                    <a:pt x="3810" y="320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338830" y="4199890"/>
              <a:ext cx="241301" cy="501651"/>
            </a:xfrm>
            <a:custGeom>
              <a:avLst/>
              <a:gdLst/>
              <a:ahLst/>
              <a:cxnLst/>
              <a:rect l="0" t="0" r="0" b="0"/>
              <a:pathLst>
                <a:path w="241301" h="501651">
                  <a:moveTo>
                    <a:pt x="241300" y="27940"/>
                  </a:moveTo>
                  <a:lnTo>
                    <a:pt x="234950" y="11430"/>
                  </a:lnTo>
                  <a:lnTo>
                    <a:pt x="228600" y="6350"/>
                  </a:lnTo>
                  <a:lnTo>
                    <a:pt x="219710" y="2540"/>
                  </a:lnTo>
                  <a:lnTo>
                    <a:pt x="209550" y="0"/>
                  </a:lnTo>
                  <a:lnTo>
                    <a:pt x="196850" y="2540"/>
                  </a:lnTo>
                  <a:lnTo>
                    <a:pt x="181610" y="7620"/>
                  </a:lnTo>
                  <a:lnTo>
                    <a:pt x="166370" y="13970"/>
                  </a:lnTo>
                  <a:lnTo>
                    <a:pt x="152400" y="21590"/>
                  </a:lnTo>
                  <a:lnTo>
                    <a:pt x="139700" y="27940"/>
                  </a:lnTo>
                  <a:lnTo>
                    <a:pt x="128270" y="35560"/>
                  </a:lnTo>
                  <a:lnTo>
                    <a:pt x="114300" y="41910"/>
                  </a:lnTo>
                  <a:lnTo>
                    <a:pt x="99060" y="49530"/>
                  </a:lnTo>
                  <a:lnTo>
                    <a:pt x="82550" y="55880"/>
                  </a:lnTo>
                  <a:lnTo>
                    <a:pt x="69850" y="63500"/>
                  </a:lnTo>
                  <a:lnTo>
                    <a:pt x="59690" y="73660"/>
                  </a:lnTo>
                  <a:lnTo>
                    <a:pt x="49530" y="82550"/>
                  </a:lnTo>
                  <a:lnTo>
                    <a:pt x="41910" y="92710"/>
                  </a:lnTo>
                  <a:lnTo>
                    <a:pt x="35560" y="102870"/>
                  </a:lnTo>
                  <a:lnTo>
                    <a:pt x="30480" y="113030"/>
                  </a:lnTo>
                  <a:lnTo>
                    <a:pt x="25400" y="123190"/>
                  </a:lnTo>
                  <a:lnTo>
                    <a:pt x="21590" y="133350"/>
                  </a:lnTo>
                  <a:lnTo>
                    <a:pt x="17780" y="143510"/>
                  </a:lnTo>
                  <a:lnTo>
                    <a:pt x="15240" y="154940"/>
                  </a:lnTo>
                  <a:lnTo>
                    <a:pt x="12700" y="167640"/>
                  </a:lnTo>
                  <a:lnTo>
                    <a:pt x="11430" y="180340"/>
                  </a:lnTo>
                  <a:lnTo>
                    <a:pt x="10160" y="193040"/>
                  </a:lnTo>
                  <a:lnTo>
                    <a:pt x="7620" y="204470"/>
                  </a:lnTo>
                  <a:lnTo>
                    <a:pt x="3810" y="215900"/>
                  </a:lnTo>
                  <a:lnTo>
                    <a:pt x="2540" y="228600"/>
                  </a:lnTo>
                  <a:lnTo>
                    <a:pt x="1270" y="241300"/>
                  </a:lnTo>
                  <a:lnTo>
                    <a:pt x="0" y="254000"/>
                  </a:lnTo>
                  <a:lnTo>
                    <a:pt x="1270" y="269240"/>
                  </a:lnTo>
                  <a:lnTo>
                    <a:pt x="2540" y="284480"/>
                  </a:lnTo>
                  <a:lnTo>
                    <a:pt x="5080" y="300990"/>
                  </a:lnTo>
                  <a:lnTo>
                    <a:pt x="6350" y="316230"/>
                  </a:lnTo>
                  <a:lnTo>
                    <a:pt x="7620" y="331470"/>
                  </a:lnTo>
                  <a:lnTo>
                    <a:pt x="7620" y="345440"/>
                  </a:lnTo>
                  <a:lnTo>
                    <a:pt x="8890" y="359410"/>
                  </a:lnTo>
                  <a:lnTo>
                    <a:pt x="11430" y="372110"/>
                  </a:lnTo>
                  <a:lnTo>
                    <a:pt x="13970" y="383540"/>
                  </a:lnTo>
                  <a:lnTo>
                    <a:pt x="17780" y="394970"/>
                  </a:lnTo>
                  <a:lnTo>
                    <a:pt x="20320" y="405130"/>
                  </a:lnTo>
                  <a:lnTo>
                    <a:pt x="24130" y="416560"/>
                  </a:lnTo>
                  <a:lnTo>
                    <a:pt x="25400" y="427990"/>
                  </a:lnTo>
                  <a:lnTo>
                    <a:pt x="27940" y="440690"/>
                  </a:lnTo>
                  <a:lnTo>
                    <a:pt x="30480" y="501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295650" y="4480560"/>
              <a:ext cx="873761" cy="247651"/>
            </a:xfrm>
            <a:custGeom>
              <a:avLst/>
              <a:gdLst/>
              <a:ahLst/>
              <a:cxnLst/>
              <a:rect l="0" t="0" r="0" b="0"/>
              <a:pathLst>
                <a:path w="873761" h="247651">
                  <a:moveTo>
                    <a:pt x="0" y="31750"/>
                  </a:moveTo>
                  <a:lnTo>
                    <a:pt x="16510" y="20320"/>
                  </a:lnTo>
                  <a:lnTo>
                    <a:pt x="40640" y="15240"/>
                  </a:lnTo>
                  <a:lnTo>
                    <a:pt x="54610" y="12700"/>
                  </a:lnTo>
                  <a:lnTo>
                    <a:pt x="80010" y="15240"/>
                  </a:lnTo>
                  <a:lnTo>
                    <a:pt x="102870" y="19050"/>
                  </a:lnTo>
                  <a:lnTo>
                    <a:pt x="125730" y="25400"/>
                  </a:lnTo>
                  <a:lnTo>
                    <a:pt x="147320" y="31750"/>
                  </a:lnTo>
                  <a:lnTo>
                    <a:pt x="157480" y="35560"/>
                  </a:lnTo>
                  <a:lnTo>
                    <a:pt x="167640" y="39370"/>
                  </a:lnTo>
                  <a:lnTo>
                    <a:pt x="179070" y="45720"/>
                  </a:lnTo>
                  <a:lnTo>
                    <a:pt x="189230" y="50800"/>
                  </a:lnTo>
                  <a:lnTo>
                    <a:pt x="198120" y="57150"/>
                  </a:lnTo>
                  <a:lnTo>
                    <a:pt x="207010" y="63500"/>
                  </a:lnTo>
                  <a:lnTo>
                    <a:pt x="214630" y="71120"/>
                  </a:lnTo>
                  <a:lnTo>
                    <a:pt x="223520" y="81280"/>
                  </a:lnTo>
                  <a:lnTo>
                    <a:pt x="229870" y="93980"/>
                  </a:lnTo>
                  <a:lnTo>
                    <a:pt x="237490" y="107950"/>
                  </a:lnTo>
                  <a:lnTo>
                    <a:pt x="243840" y="120650"/>
                  </a:lnTo>
                  <a:lnTo>
                    <a:pt x="248920" y="133350"/>
                  </a:lnTo>
                  <a:lnTo>
                    <a:pt x="254000" y="144780"/>
                  </a:lnTo>
                  <a:lnTo>
                    <a:pt x="256540" y="157480"/>
                  </a:lnTo>
                  <a:lnTo>
                    <a:pt x="259080" y="170180"/>
                  </a:lnTo>
                  <a:lnTo>
                    <a:pt x="260350" y="184150"/>
                  </a:lnTo>
                  <a:lnTo>
                    <a:pt x="260350" y="189230"/>
                  </a:lnTo>
                  <a:lnTo>
                    <a:pt x="259080" y="189230"/>
                  </a:lnTo>
                  <a:lnTo>
                    <a:pt x="256540" y="185420"/>
                  </a:lnTo>
                  <a:lnTo>
                    <a:pt x="255270" y="177800"/>
                  </a:lnTo>
                  <a:lnTo>
                    <a:pt x="254000" y="166370"/>
                  </a:lnTo>
                  <a:lnTo>
                    <a:pt x="254000" y="152400"/>
                  </a:lnTo>
                  <a:lnTo>
                    <a:pt x="254000" y="140970"/>
                  </a:lnTo>
                  <a:lnTo>
                    <a:pt x="256540" y="128270"/>
                  </a:lnTo>
                  <a:lnTo>
                    <a:pt x="257810" y="116840"/>
                  </a:lnTo>
                  <a:lnTo>
                    <a:pt x="262890" y="105410"/>
                  </a:lnTo>
                  <a:lnTo>
                    <a:pt x="270510" y="92710"/>
                  </a:lnTo>
                  <a:lnTo>
                    <a:pt x="278130" y="78740"/>
                  </a:lnTo>
                  <a:lnTo>
                    <a:pt x="287020" y="66040"/>
                  </a:lnTo>
                  <a:lnTo>
                    <a:pt x="297180" y="54610"/>
                  </a:lnTo>
                  <a:lnTo>
                    <a:pt x="306070" y="43180"/>
                  </a:lnTo>
                  <a:lnTo>
                    <a:pt x="318770" y="35560"/>
                  </a:lnTo>
                  <a:lnTo>
                    <a:pt x="332740" y="30480"/>
                  </a:lnTo>
                  <a:lnTo>
                    <a:pt x="347980" y="27940"/>
                  </a:lnTo>
                  <a:lnTo>
                    <a:pt x="374650" y="26670"/>
                  </a:lnTo>
                  <a:lnTo>
                    <a:pt x="386080" y="27940"/>
                  </a:lnTo>
                  <a:lnTo>
                    <a:pt x="396240" y="31750"/>
                  </a:lnTo>
                  <a:lnTo>
                    <a:pt x="406400" y="36830"/>
                  </a:lnTo>
                  <a:lnTo>
                    <a:pt x="414020" y="41910"/>
                  </a:lnTo>
                  <a:lnTo>
                    <a:pt x="422910" y="48260"/>
                  </a:lnTo>
                  <a:lnTo>
                    <a:pt x="430530" y="53340"/>
                  </a:lnTo>
                  <a:lnTo>
                    <a:pt x="438150" y="60960"/>
                  </a:lnTo>
                  <a:lnTo>
                    <a:pt x="444500" y="67310"/>
                  </a:lnTo>
                  <a:lnTo>
                    <a:pt x="459740" y="81280"/>
                  </a:lnTo>
                  <a:lnTo>
                    <a:pt x="468630" y="88900"/>
                  </a:lnTo>
                  <a:lnTo>
                    <a:pt x="480060" y="97790"/>
                  </a:lnTo>
                  <a:lnTo>
                    <a:pt x="491490" y="106680"/>
                  </a:lnTo>
                  <a:lnTo>
                    <a:pt x="502920" y="114300"/>
                  </a:lnTo>
                  <a:lnTo>
                    <a:pt x="514350" y="120650"/>
                  </a:lnTo>
                  <a:lnTo>
                    <a:pt x="525780" y="125730"/>
                  </a:lnTo>
                  <a:lnTo>
                    <a:pt x="535940" y="128270"/>
                  </a:lnTo>
                  <a:lnTo>
                    <a:pt x="557530" y="128270"/>
                  </a:lnTo>
                  <a:lnTo>
                    <a:pt x="579120" y="120650"/>
                  </a:lnTo>
                  <a:lnTo>
                    <a:pt x="589280" y="115570"/>
                  </a:lnTo>
                  <a:lnTo>
                    <a:pt x="598170" y="107950"/>
                  </a:lnTo>
                  <a:lnTo>
                    <a:pt x="607060" y="97790"/>
                  </a:lnTo>
                  <a:lnTo>
                    <a:pt x="615950" y="86360"/>
                  </a:lnTo>
                  <a:lnTo>
                    <a:pt x="622300" y="74930"/>
                  </a:lnTo>
                  <a:lnTo>
                    <a:pt x="627380" y="63500"/>
                  </a:lnTo>
                  <a:lnTo>
                    <a:pt x="632460" y="53340"/>
                  </a:lnTo>
                  <a:lnTo>
                    <a:pt x="633730" y="41910"/>
                  </a:lnTo>
                  <a:lnTo>
                    <a:pt x="635000" y="31750"/>
                  </a:lnTo>
                  <a:lnTo>
                    <a:pt x="633730" y="21590"/>
                  </a:lnTo>
                  <a:lnTo>
                    <a:pt x="629920" y="12700"/>
                  </a:lnTo>
                  <a:lnTo>
                    <a:pt x="623570" y="6350"/>
                  </a:lnTo>
                  <a:lnTo>
                    <a:pt x="615950" y="0"/>
                  </a:lnTo>
                  <a:lnTo>
                    <a:pt x="605790" y="0"/>
                  </a:lnTo>
                  <a:lnTo>
                    <a:pt x="594360" y="3810"/>
                  </a:lnTo>
                  <a:lnTo>
                    <a:pt x="581660" y="8890"/>
                  </a:lnTo>
                  <a:lnTo>
                    <a:pt x="570230" y="17780"/>
                  </a:lnTo>
                  <a:lnTo>
                    <a:pt x="558800" y="27940"/>
                  </a:lnTo>
                  <a:lnTo>
                    <a:pt x="548640" y="39370"/>
                  </a:lnTo>
                  <a:lnTo>
                    <a:pt x="539750" y="53340"/>
                  </a:lnTo>
                  <a:lnTo>
                    <a:pt x="533400" y="68580"/>
                  </a:lnTo>
                  <a:lnTo>
                    <a:pt x="527050" y="83820"/>
                  </a:lnTo>
                  <a:lnTo>
                    <a:pt x="524510" y="100330"/>
                  </a:lnTo>
                  <a:lnTo>
                    <a:pt x="524510" y="116840"/>
                  </a:lnTo>
                  <a:lnTo>
                    <a:pt x="524510" y="134620"/>
                  </a:lnTo>
                  <a:lnTo>
                    <a:pt x="528320" y="149860"/>
                  </a:lnTo>
                  <a:lnTo>
                    <a:pt x="534670" y="165100"/>
                  </a:lnTo>
                  <a:lnTo>
                    <a:pt x="542290" y="180340"/>
                  </a:lnTo>
                  <a:lnTo>
                    <a:pt x="553720" y="191770"/>
                  </a:lnTo>
                  <a:lnTo>
                    <a:pt x="566420" y="200660"/>
                  </a:lnTo>
                  <a:lnTo>
                    <a:pt x="581660" y="207010"/>
                  </a:lnTo>
                  <a:lnTo>
                    <a:pt x="596900" y="210820"/>
                  </a:lnTo>
                  <a:lnTo>
                    <a:pt x="613410" y="212090"/>
                  </a:lnTo>
                  <a:lnTo>
                    <a:pt x="629920" y="210820"/>
                  </a:lnTo>
                  <a:lnTo>
                    <a:pt x="646430" y="208280"/>
                  </a:lnTo>
                  <a:lnTo>
                    <a:pt x="664210" y="204470"/>
                  </a:lnTo>
                  <a:lnTo>
                    <a:pt x="680720" y="199390"/>
                  </a:lnTo>
                  <a:lnTo>
                    <a:pt x="695960" y="194310"/>
                  </a:lnTo>
                  <a:lnTo>
                    <a:pt x="709930" y="187960"/>
                  </a:lnTo>
                  <a:lnTo>
                    <a:pt x="722630" y="181610"/>
                  </a:lnTo>
                  <a:lnTo>
                    <a:pt x="732790" y="173990"/>
                  </a:lnTo>
                  <a:lnTo>
                    <a:pt x="742950" y="165100"/>
                  </a:lnTo>
                  <a:lnTo>
                    <a:pt x="759460" y="147320"/>
                  </a:lnTo>
                  <a:lnTo>
                    <a:pt x="788670" y="116840"/>
                  </a:lnTo>
                  <a:lnTo>
                    <a:pt x="796290" y="109220"/>
                  </a:lnTo>
                  <a:lnTo>
                    <a:pt x="802640" y="100330"/>
                  </a:lnTo>
                  <a:lnTo>
                    <a:pt x="807720" y="91440"/>
                  </a:lnTo>
                  <a:lnTo>
                    <a:pt x="811530" y="82550"/>
                  </a:lnTo>
                  <a:lnTo>
                    <a:pt x="816610" y="71120"/>
                  </a:lnTo>
                  <a:lnTo>
                    <a:pt x="820420" y="58420"/>
                  </a:lnTo>
                  <a:lnTo>
                    <a:pt x="824230" y="45720"/>
                  </a:lnTo>
                  <a:lnTo>
                    <a:pt x="824230" y="35560"/>
                  </a:lnTo>
                  <a:lnTo>
                    <a:pt x="821690" y="25400"/>
                  </a:lnTo>
                  <a:lnTo>
                    <a:pt x="817880" y="17780"/>
                  </a:lnTo>
                  <a:lnTo>
                    <a:pt x="810260" y="12700"/>
                  </a:lnTo>
                  <a:lnTo>
                    <a:pt x="801370" y="10160"/>
                  </a:lnTo>
                  <a:lnTo>
                    <a:pt x="789940" y="10160"/>
                  </a:lnTo>
                  <a:lnTo>
                    <a:pt x="779780" y="15240"/>
                  </a:lnTo>
                  <a:lnTo>
                    <a:pt x="768350" y="22860"/>
                  </a:lnTo>
                  <a:lnTo>
                    <a:pt x="758190" y="33020"/>
                  </a:lnTo>
                  <a:lnTo>
                    <a:pt x="749300" y="43180"/>
                  </a:lnTo>
                  <a:lnTo>
                    <a:pt x="742950" y="53340"/>
                  </a:lnTo>
                  <a:lnTo>
                    <a:pt x="737870" y="63500"/>
                  </a:lnTo>
                  <a:lnTo>
                    <a:pt x="732790" y="73660"/>
                  </a:lnTo>
                  <a:lnTo>
                    <a:pt x="727710" y="83820"/>
                  </a:lnTo>
                  <a:lnTo>
                    <a:pt x="723900" y="95250"/>
                  </a:lnTo>
                  <a:lnTo>
                    <a:pt x="716280" y="115570"/>
                  </a:lnTo>
                  <a:lnTo>
                    <a:pt x="712470" y="125730"/>
                  </a:lnTo>
                  <a:lnTo>
                    <a:pt x="711200" y="139700"/>
                  </a:lnTo>
                  <a:lnTo>
                    <a:pt x="711200" y="156210"/>
                  </a:lnTo>
                  <a:lnTo>
                    <a:pt x="712470" y="173990"/>
                  </a:lnTo>
                  <a:lnTo>
                    <a:pt x="716280" y="189230"/>
                  </a:lnTo>
                  <a:lnTo>
                    <a:pt x="721360" y="200660"/>
                  </a:lnTo>
                  <a:lnTo>
                    <a:pt x="726440" y="210820"/>
                  </a:lnTo>
                  <a:lnTo>
                    <a:pt x="732790" y="219710"/>
                  </a:lnTo>
                  <a:lnTo>
                    <a:pt x="741680" y="228600"/>
                  </a:lnTo>
                  <a:lnTo>
                    <a:pt x="750570" y="236220"/>
                  </a:lnTo>
                  <a:lnTo>
                    <a:pt x="763270" y="241300"/>
                  </a:lnTo>
                  <a:lnTo>
                    <a:pt x="778510" y="245110"/>
                  </a:lnTo>
                  <a:lnTo>
                    <a:pt x="796290" y="247650"/>
                  </a:lnTo>
                  <a:lnTo>
                    <a:pt x="812800" y="247650"/>
                  </a:lnTo>
                  <a:lnTo>
                    <a:pt x="828040" y="247650"/>
                  </a:lnTo>
                  <a:lnTo>
                    <a:pt x="87376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411980" y="4406900"/>
              <a:ext cx="236221" cy="242571"/>
            </a:xfrm>
            <a:custGeom>
              <a:avLst/>
              <a:gdLst/>
              <a:ahLst/>
              <a:cxnLst/>
              <a:rect l="0" t="0" r="0" b="0"/>
              <a:pathLst>
                <a:path w="236221" h="242571">
                  <a:moveTo>
                    <a:pt x="147320" y="0"/>
                  </a:moveTo>
                  <a:lnTo>
                    <a:pt x="119380" y="0"/>
                  </a:lnTo>
                  <a:lnTo>
                    <a:pt x="105410" y="1270"/>
                  </a:lnTo>
                  <a:lnTo>
                    <a:pt x="92710" y="2540"/>
                  </a:lnTo>
                  <a:lnTo>
                    <a:pt x="78740" y="5080"/>
                  </a:lnTo>
                  <a:lnTo>
                    <a:pt x="66040" y="10160"/>
                  </a:lnTo>
                  <a:lnTo>
                    <a:pt x="52070" y="17780"/>
                  </a:lnTo>
                  <a:lnTo>
                    <a:pt x="38100" y="25400"/>
                  </a:lnTo>
                  <a:lnTo>
                    <a:pt x="26670" y="33020"/>
                  </a:lnTo>
                  <a:lnTo>
                    <a:pt x="16510" y="40640"/>
                  </a:lnTo>
                  <a:lnTo>
                    <a:pt x="7620" y="48260"/>
                  </a:lnTo>
                  <a:lnTo>
                    <a:pt x="2540" y="57150"/>
                  </a:lnTo>
                  <a:lnTo>
                    <a:pt x="0" y="66040"/>
                  </a:lnTo>
                  <a:lnTo>
                    <a:pt x="0" y="74930"/>
                  </a:lnTo>
                  <a:lnTo>
                    <a:pt x="3810" y="83820"/>
                  </a:lnTo>
                  <a:lnTo>
                    <a:pt x="12700" y="92710"/>
                  </a:lnTo>
                  <a:lnTo>
                    <a:pt x="21590" y="100330"/>
                  </a:lnTo>
                  <a:lnTo>
                    <a:pt x="31750" y="106680"/>
                  </a:lnTo>
                  <a:lnTo>
                    <a:pt x="41910" y="111760"/>
                  </a:lnTo>
                  <a:lnTo>
                    <a:pt x="52070" y="116840"/>
                  </a:lnTo>
                  <a:lnTo>
                    <a:pt x="63500" y="120650"/>
                  </a:lnTo>
                  <a:lnTo>
                    <a:pt x="76200" y="124460"/>
                  </a:lnTo>
                  <a:lnTo>
                    <a:pt x="88900" y="128270"/>
                  </a:lnTo>
                  <a:lnTo>
                    <a:pt x="101600" y="133350"/>
                  </a:lnTo>
                  <a:lnTo>
                    <a:pt x="113030" y="139700"/>
                  </a:lnTo>
                  <a:lnTo>
                    <a:pt x="124460" y="146050"/>
                  </a:lnTo>
                  <a:lnTo>
                    <a:pt x="135890" y="151130"/>
                  </a:lnTo>
                  <a:lnTo>
                    <a:pt x="146050" y="154940"/>
                  </a:lnTo>
                  <a:lnTo>
                    <a:pt x="157480" y="160020"/>
                  </a:lnTo>
                  <a:lnTo>
                    <a:pt x="170180" y="166370"/>
                  </a:lnTo>
                  <a:lnTo>
                    <a:pt x="184150" y="173990"/>
                  </a:lnTo>
                  <a:lnTo>
                    <a:pt x="200660" y="182880"/>
                  </a:lnTo>
                  <a:lnTo>
                    <a:pt x="212090" y="190500"/>
                  </a:lnTo>
                  <a:lnTo>
                    <a:pt x="223520" y="198120"/>
                  </a:lnTo>
                  <a:lnTo>
                    <a:pt x="233680" y="205740"/>
                  </a:lnTo>
                  <a:lnTo>
                    <a:pt x="236220" y="213360"/>
                  </a:lnTo>
                  <a:lnTo>
                    <a:pt x="233680" y="220980"/>
                  </a:lnTo>
                  <a:lnTo>
                    <a:pt x="229870" y="227330"/>
                  </a:lnTo>
                  <a:lnTo>
                    <a:pt x="220980" y="232410"/>
                  </a:lnTo>
                  <a:lnTo>
                    <a:pt x="209550" y="236220"/>
                  </a:lnTo>
                  <a:lnTo>
                    <a:pt x="16764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95190" y="4259580"/>
              <a:ext cx="11431" cy="378461"/>
            </a:xfrm>
            <a:custGeom>
              <a:avLst/>
              <a:gdLst/>
              <a:ahLst/>
              <a:cxnLst/>
              <a:rect l="0" t="0" r="0" b="0"/>
              <a:pathLst>
                <a:path w="11431" h="378461">
                  <a:moveTo>
                    <a:pt x="0" y="0"/>
                  </a:moveTo>
                  <a:lnTo>
                    <a:pt x="0" y="33020"/>
                  </a:lnTo>
                  <a:lnTo>
                    <a:pt x="1270" y="48260"/>
                  </a:lnTo>
                  <a:lnTo>
                    <a:pt x="3810" y="62230"/>
                  </a:lnTo>
                  <a:lnTo>
                    <a:pt x="6350" y="76200"/>
                  </a:lnTo>
                  <a:lnTo>
                    <a:pt x="7620" y="90170"/>
                  </a:lnTo>
                  <a:lnTo>
                    <a:pt x="8890" y="105410"/>
                  </a:lnTo>
                  <a:lnTo>
                    <a:pt x="10160" y="119380"/>
                  </a:lnTo>
                  <a:lnTo>
                    <a:pt x="10160" y="147320"/>
                  </a:lnTo>
                  <a:lnTo>
                    <a:pt x="11430" y="240030"/>
                  </a:lnTo>
                  <a:lnTo>
                    <a:pt x="11430" y="378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74870" y="4427220"/>
              <a:ext cx="125731" cy="11431"/>
            </a:xfrm>
            <a:custGeom>
              <a:avLst/>
              <a:gdLst/>
              <a:ahLst/>
              <a:cxnLst/>
              <a:rect l="0" t="0" r="0" b="0"/>
              <a:pathLst>
                <a:path w="125731" h="11431">
                  <a:moveTo>
                    <a:pt x="0" y="11430"/>
                  </a:moveTo>
                  <a:lnTo>
                    <a:pt x="21590" y="11430"/>
                  </a:lnTo>
                  <a:lnTo>
                    <a:pt x="35560" y="10160"/>
                  </a:lnTo>
                  <a:lnTo>
                    <a:pt x="52070" y="762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846320" y="4396740"/>
              <a:ext cx="322581" cy="220981"/>
            </a:xfrm>
            <a:custGeom>
              <a:avLst/>
              <a:gdLst/>
              <a:ahLst/>
              <a:cxnLst/>
              <a:rect l="0" t="0" r="0" b="0"/>
              <a:pathLst>
                <a:path w="322581" h="220981">
                  <a:moveTo>
                    <a:pt x="228600" y="0"/>
                  </a:moveTo>
                  <a:lnTo>
                    <a:pt x="194310" y="5080"/>
                  </a:lnTo>
                  <a:lnTo>
                    <a:pt x="179070" y="8890"/>
                  </a:lnTo>
                  <a:lnTo>
                    <a:pt x="162560" y="13970"/>
                  </a:lnTo>
                  <a:lnTo>
                    <a:pt x="105410" y="33020"/>
                  </a:lnTo>
                  <a:lnTo>
                    <a:pt x="93980" y="38100"/>
                  </a:lnTo>
                  <a:lnTo>
                    <a:pt x="82550" y="44450"/>
                  </a:lnTo>
                  <a:lnTo>
                    <a:pt x="71120" y="50800"/>
                  </a:lnTo>
                  <a:lnTo>
                    <a:pt x="62230" y="57150"/>
                  </a:lnTo>
                  <a:lnTo>
                    <a:pt x="53340" y="63500"/>
                  </a:lnTo>
                  <a:lnTo>
                    <a:pt x="44450" y="69850"/>
                  </a:lnTo>
                  <a:lnTo>
                    <a:pt x="36830" y="77470"/>
                  </a:lnTo>
                  <a:lnTo>
                    <a:pt x="29210" y="83820"/>
                  </a:lnTo>
                  <a:lnTo>
                    <a:pt x="21590" y="91440"/>
                  </a:lnTo>
                  <a:lnTo>
                    <a:pt x="16510" y="99060"/>
                  </a:lnTo>
                  <a:lnTo>
                    <a:pt x="10160" y="107950"/>
                  </a:lnTo>
                  <a:lnTo>
                    <a:pt x="6350" y="116840"/>
                  </a:lnTo>
                  <a:lnTo>
                    <a:pt x="2540" y="128270"/>
                  </a:lnTo>
                  <a:lnTo>
                    <a:pt x="1270" y="140970"/>
                  </a:lnTo>
                  <a:lnTo>
                    <a:pt x="0" y="153670"/>
                  </a:lnTo>
                  <a:lnTo>
                    <a:pt x="2540" y="163830"/>
                  </a:lnTo>
                  <a:lnTo>
                    <a:pt x="7620" y="173990"/>
                  </a:lnTo>
                  <a:lnTo>
                    <a:pt x="13970" y="181610"/>
                  </a:lnTo>
                  <a:lnTo>
                    <a:pt x="24130" y="189230"/>
                  </a:lnTo>
                  <a:lnTo>
                    <a:pt x="34290" y="194310"/>
                  </a:lnTo>
                  <a:lnTo>
                    <a:pt x="46990" y="199390"/>
                  </a:lnTo>
                  <a:lnTo>
                    <a:pt x="57150" y="200660"/>
                  </a:lnTo>
                  <a:lnTo>
                    <a:pt x="66040" y="199390"/>
                  </a:lnTo>
                  <a:lnTo>
                    <a:pt x="74930" y="195580"/>
                  </a:lnTo>
                  <a:lnTo>
                    <a:pt x="85090" y="190500"/>
                  </a:lnTo>
                  <a:lnTo>
                    <a:pt x="96520" y="182880"/>
                  </a:lnTo>
                  <a:lnTo>
                    <a:pt x="109220" y="173990"/>
                  </a:lnTo>
                  <a:lnTo>
                    <a:pt x="134620" y="154940"/>
                  </a:lnTo>
                  <a:lnTo>
                    <a:pt x="148590" y="146050"/>
                  </a:lnTo>
                  <a:lnTo>
                    <a:pt x="161290" y="134620"/>
                  </a:lnTo>
                  <a:lnTo>
                    <a:pt x="172720" y="121920"/>
                  </a:lnTo>
                  <a:lnTo>
                    <a:pt x="184150" y="109220"/>
                  </a:lnTo>
                  <a:lnTo>
                    <a:pt x="193040" y="97790"/>
                  </a:lnTo>
                  <a:lnTo>
                    <a:pt x="200660" y="85090"/>
                  </a:lnTo>
                  <a:lnTo>
                    <a:pt x="205740" y="74930"/>
                  </a:lnTo>
                  <a:lnTo>
                    <a:pt x="212090" y="63500"/>
                  </a:lnTo>
                  <a:lnTo>
                    <a:pt x="218440" y="52070"/>
                  </a:lnTo>
                  <a:lnTo>
                    <a:pt x="226060" y="41910"/>
                  </a:lnTo>
                  <a:lnTo>
                    <a:pt x="229870" y="40640"/>
                  </a:lnTo>
                  <a:lnTo>
                    <a:pt x="232410" y="45720"/>
                  </a:lnTo>
                  <a:lnTo>
                    <a:pt x="234950" y="54610"/>
                  </a:lnTo>
                  <a:lnTo>
                    <a:pt x="236220" y="67310"/>
                  </a:lnTo>
                  <a:lnTo>
                    <a:pt x="237490" y="83820"/>
                  </a:lnTo>
                  <a:lnTo>
                    <a:pt x="237490" y="101600"/>
                  </a:lnTo>
                  <a:lnTo>
                    <a:pt x="238760" y="116840"/>
                  </a:lnTo>
                  <a:lnTo>
                    <a:pt x="241300" y="129540"/>
                  </a:lnTo>
                  <a:lnTo>
                    <a:pt x="254000" y="187960"/>
                  </a:lnTo>
                  <a:lnTo>
                    <a:pt x="259080" y="200660"/>
                  </a:lnTo>
                  <a:lnTo>
                    <a:pt x="266700" y="209550"/>
                  </a:lnTo>
                  <a:lnTo>
                    <a:pt x="274320" y="217170"/>
                  </a:lnTo>
                  <a:lnTo>
                    <a:pt x="284480" y="219710"/>
                  </a:lnTo>
                  <a:lnTo>
                    <a:pt x="293370" y="220980"/>
                  </a:lnTo>
                  <a:lnTo>
                    <a:pt x="32258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295900" y="4217670"/>
              <a:ext cx="31751" cy="408941"/>
            </a:xfrm>
            <a:custGeom>
              <a:avLst/>
              <a:gdLst/>
              <a:ahLst/>
              <a:cxnLst/>
              <a:rect l="0" t="0" r="0" b="0"/>
              <a:pathLst>
                <a:path w="31751" h="408941">
                  <a:moveTo>
                    <a:pt x="31750" y="0"/>
                  </a:moveTo>
                  <a:lnTo>
                    <a:pt x="25400" y="21590"/>
                  </a:lnTo>
                  <a:lnTo>
                    <a:pt x="24130" y="35560"/>
                  </a:lnTo>
                  <a:lnTo>
                    <a:pt x="22860" y="52070"/>
                  </a:lnTo>
                  <a:lnTo>
                    <a:pt x="21590" y="86360"/>
                  </a:lnTo>
                  <a:lnTo>
                    <a:pt x="21590" y="132080"/>
                  </a:lnTo>
                  <a:lnTo>
                    <a:pt x="21590" y="166370"/>
                  </a:lnTo>
                  <a:lnTo>
                    <a:pt x="20320" y="181610"/>
                  </a:lnTo>
                  <a:lnTo>
                    <a:pt x="17780" y="196850"/>
                  </a:lnTo>
                  <a:lnTo>
                    <a:pt x="15240" y="212090"/>
                  </a:lnTo>
                  <a:lnTo>
                    <a:pt x="13970" y="227330"/>
                  </a:lnTo>
                  <a:lnTo>
                    <a:pt x="12700" y="243840"/>
                  </a:lnTo>
                  <a:lnTo>
                    <a:pt x="11430" y="276860"/>
                  </a:lnTo>
                  <a:lnTo>
                    <a:pt x="10160" y="323850"/>
                  </a:lnTo>
                  <a:lnTo>
                    <a:pt x="10160" y="360680"/>
                  </a:lnTo>
                  <a:lnTo>
                    <a:pt x="8890" y="377190"/>
                  </a:lnTo>
                  <a:lnTo>
                    <a:pt x="7620" y="392430"/>
                  </a:lnTo>
                  <a:lnTo>
                    <a:pt x="5080" y="405130"/>
                  </a:lnTo>
                  <a:lnTo>
                    <a:pt x="3810" y="408940"/>
                  </a:lnTo>
                  <a:lnTo>
                    <a:pt x="2540" y="40767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248910" y="4334510"/>
              <a:ext cx="425451" cy="335281"/>
            </a:xfrm>
            <a:custGeom>
              <a:avLst/>
              <a:gdLst/>
              <a:ahLst/>
              <a:cxnLst/>
              <a:rect l="0" t="0" r="0" b="0"/>
              <a:pathLst>
                <a:path w="425451" h="335281">
                  <a:moveTo>
                    <a:pt x="15240" y="40640"/>
                  </a:moveTo>
                  <a:lnTo>
                    <a:pt x="10160" y="57150"/>
                  </a:lnTo>
                  <a:lnTo>
                    <a:pt x="6350" y="67310"/>
                  </a:lnTo>
                  <a:lnTo>
                    <a:pt x="1270" y="90170"/>
                  </a:lnTo>
                  <a:lnTo>
                    <a:pt x="0" y="102870"/>
                  </a:lnTo>
                  <a:lnTo>
                    <a:pt x="0" y="115570"/>
                  </a:lnTo>
                  <a:lnTo>
                    <a:pt x="1270" y="129540"/>
                  </a:lnTo>
                  <a:lnTo>
                    <a:pt x="5080" y="140970"/>
                  </a:lnTo>
                  <a:lnTo>
                    <a:pt x="10160" y="151130"/>
                  </a:lnTo>
                  <a:lnTo>
                    <a:pt x="15240" y="160020"/>
                  </a:lnTo>
                  <a:lnTo>
                    <a:pt x="24130" y="166370"/>
                  </a:lnTo>
                  <a:lnTo>
                    <a:pt x="36830" y="172720"/>
                  </a:lnTo>
                  <a:lnTo>
                    <a:pt x="50800" y="177800"/>
                  </a:lnTo>
                  <a:lnTo>
                    <a:pt x="68580" y="180340"/>
                  </a:lnTo>
                  <a:lnTo>
                    <a:pt x="87630" y="180340"/>
                  </a:lnTo>
                  <a:lnTo>
                    <a:pt x="109220" y="179070"/>
                  </a:lnTo>
                  <a:lnTo>
                    <a:pt x="127000" y="177800"/>
                  </a:lnTo>
                  <a:lnTo>
                    <a:pt x="142240" y="175260"/>
                  </a:lnTo>
                  <a:lnTo>
                    <a:pt x="156210" y="172720"/>
                  </a:lnTo>
                  <a:lnTo>
                    <a:pt x="184150" y="166370"/>
                  </a:lnTo>
                  <a:lnTo>
                    <a:pt x="198120" y="162560"/>
                  </a:lnTo>
                  <a:lnTo>
                    <a:pt x="210820" y="160020"/>
                  </a:lnTo>
                  <a:lnTo>
                    <a:pt x="234950" y="152400"/>
                  </a:lnTo>
                  <a:lnTo>
                    <a:pt x="245110" y="148590"/>
                  </a:lnTo>
                  <a:lnTo>
                    <a:pt x="256540" y="142240"/>
                  </a:lnTo>
                  <a:lnTo>
                    <a:pt x="267970" y="137160"/>
                  </a:lnTo>
                  <a:lnTo>
                    <a:pt x="278130" y="132080"/>
                  </a:lnTo>
                  <a:lnTo>
                    <a:pt x="288290" y="127000"/>
                  </a:lnTo>
                  <a:lnTo>
                    <a:pt x="299720" y="123190"/>
                  </a:lnTo>
                  <a:lnTo>
                    <a:pt x="308610" y="118110"/>
                  </a:lnTo>
                  <a:lnTo>
                    <a:pt x="317500" y="111760"/>
                  </a:lnTo>
                  <a:lnTo>
                    <a:pt x="325120" y="105410"/>
                  </a:lnTo>
                  <a:lnTo>
                    <a:pt x="332740" y="97790"/>
                  </a:lnTo>
                  <a:lnTo>
                    <a:pt x="340360" y="88900"/>
                  </a:lnTo>
                  <a:lnTo>
                    <a:pt x="347980" y="80010"/>
                  </a:lnTo>
                  <a:lnTo>
                    <a:pt x="354330" y="69850"/>
                  </a:lnTo>
                  <a:lnTo>
                    <a:pt x="359410" y="57150"/>
                  </a:lnTo>
                  <a:lnTo>
                    <a:pt x="364490" y="44450"/>
                  </a:lnTo>
                  <a:lnTo>
                    <a:pt x="363220" y="33020"/>
                  </a:lnTo>
                  <a:lnTo>
                    <a:pt x="359410" y="21590"/>
                  </a:lnTo>
                  <a:lnTo>
                    <a:pt x="354330" y="10160"/>
                  </a:lnTo>
                  <a:lnTo>
                    <a:pt x="345440" y="3810"/>
                  </a:lnTo>
                  <a:lnTo>
                    <a:pt x="334010" y="1270"/>
                  </a:lnTo>
                  <a:lnTo>
                    <a:pt x="322580" y="0"/>
                  </a:lnTo>
                  <a:lnTo>
                    <a:pt x="312420" y="2540"/>
                  </a:lnTo>
                  <a:lnTo>
                    <a:pt x="303530" y="5080"/>
                  </a:lnTo>
                  <a:lnTo>
                    <a:pt x="295910" y="10160"/>
                  </a:lnTo>
                  <a:lnTo>
                    <a:pt x="285750" y="15240"/>
                  </a:lnTo>
                  <a:lnTo>
                    <a:pt x="266700" y="27940"/>
                  </a:lnTo>
                  <a:lnTo>
                    <a:pt x="256540" y="35560"/>
                  </a:lnTo>
                  <a:lnTo>
                    <a:pt x="246380" y="44450"/>
                  </a:lnTo>
                  <a:lnTo>
                    <a:pt x="236220" y="53340"/>
                  </a:lnTo>
                  <a:lnTo>
                    <a:pt x="227330" y="64770"/>
                  </a:lnTo>
                  <a:lnTo>
                    <a:pt x="218440" y="76200"/>
                  </a:lnTo>
                  <a:lnTo>
                    <a:pt x="195580" y="113030"/>
                  </a:lnTo>
                  <a:lnTo>
                    <a:pt x="187960" y="123190"/>
                  </a:lnTo>
                  <a:lnTo>
                    <a:pt x="181610" y="139700"/>
                  </a:lnTo>
                  <a:lnTo>
                    <a:pt x="176530" y="157480"/>
                  </a:lnTo>
                  <a:lnTo>
                    <a:pt x="171450" y="177800"/>
                  </a:lnTo>
                  <a:lnTo>
                    <a:pt x="171450" y="198120"/>
                  </a:lnTo>
                  <a:lnTo>
                    <a:pt x="172720" y="217170"/>
                  </a:lnTo>
                  <a:lnTo>
                    <a:pt x="176530" y="234950"/>
                  </a:lnTo>
                  <a:lnTo>
                    <a:pt x="181610" y="250190"/>
                  </a:lnTo>
                  <a:lnTo>
                    <a:pt x="186690" y="261620"/>
                  </a:lnTo>
                  <a:lnTo>
                    <a:pt x="193040" y="273050"/>
                  </a:lnTo>
                  <a:lnTo>
                    <a:pt x="201930" y="281940"/>
                  </a:lnTo>
                  <a:lnTo>
                    <a:pt x="212090" y="290830"/>
                  </a:lnTo>
                  <a:lnTo>
                    <a:pt x="223520" y="298450"/>
                  </a:lnTo>
                  <a:lnTo>
                    <a:pt x="238760" y="304800"/>
                  </a:lnTo>
                  <a:lnTo>
                    <a:pt x="255270" y="309880"/>
                  </a:lnTo>
                  <a:lnTo>
                    <a:pt x="273050" y="314960"/>
                  </a:lnTo>
                  <a:lnTo>
                    <a:pt x="293370" y="318770"/>
                  </a:lnTo>
                  <a:lnTo>
                    <a:pt x="316230" y="320040"/>
                  </a:lnTo>
                  <a:lnTo>
                    <a:pt x="337820" y="322580"/>
                  </a:lnTo>
                  <a:lnTo>
                    <a:pt x="358140" y="323850"/>
                  </a:lnTo>
                  <a:lnTo>
                    <a:pt x="375920" y="326390"/>
                  </a:lnTo>
                  <a:lnTo>
                    <a:pt x="425450" y="3352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84480" y="4584700"/>
            <a:ext cx="989331" cy="854711"/>
            <a:chOff x="284480" y="4584700"/>
            <a:chExt cx="989331" cy="854711"/>
          </a:xfrm>
        </p:grpSpPr>
        <p:sp>
          <p:nvSpPr>
            <p:cNvPr id="91" name="Freeform 90"/>
            <p:cNvSpPr/>
            <p:nvPr/>
          </p:nvSpPr>
          <p:spPr>
            <a:xfrm>
              <a:off x="284480" y="4584700"/>
              <a:ext cx="284481" cy="198121"/>
            </a:xfrm>
            <a:custGeom>
              <a:avLst/>
              <a:gdLst/>
              <a:ahLst/>
              <a:cxnLst/>
              <a:rect l="0" t="0" r="0" b="0"/>
              <a:pathLst>
                <a:path w="284481" h="198121">
                  <a:moveTo>
                    <a:pt x="52070" y="11430"/>
                  </a:moveTo>
                  <a:lnTo>
                    <a:pt x="40640" y="34290"/>
                  </a:lnTo>
                  <a:lnTo>
                    <a:pt x="36830" y="45720"/>
                  </a:lnTo>
                  <a:lnTo>
                    <a:pt x="33020" y="57150"/>
                  </a:lnTo>
                  <a:lnTo>
                    <a:pt x="21590" y="93980"/>
                  </a:lnTo>
                  <a:lnTo>
                    <a:pt x="17780" y="105410"/>
                  </a:lnTo>
                  <a:lnTo>
                    <a:pt x="13970" y="118110"/>
                  </a:lnTo>
                  <a:lnTo>
                    <a:pt x="10160" y="133350"/>
                  </a:lnTo>
                  <a:lnTo>
                    <a:pt x="6350" y="148590"/>
                  </a:lnTo>
                  <a:lnTo>
                    <a:pt x="5080" y="163830"/>
                  </a:lnTo>
                  <a:lnTo>
                    <a:pt x="2540" y="179070"/>
                  </a:lnTo>
                  <a:lnTo>
                    <a:pt x="1270" y="193040"/>
                  </a:lnTo>
                  <a:lnTo>
                    <a:pt x="1270" y="198120"/>
                  </a:lnTo>
                  <a:lnTo>
                    <a:pt x="1270" y="196850"/>
                  </a:lnTo>
                  <a:lnTo>
                    <a:pt x="0" y="190500"/>
                  </a:lnTo>
                  <a:lnTo>
                    <a:pt x="1270" y="180340"/>
                  </a:lnTo>
                  <a:lnTo>
                    <a:pt x="3810" y="166370"/>
                  </a:lnTo>
                  <a:lnTo>
                    <a:pt x="5080" y="149860"/>
                  </a:lnTo>
                  <a:lnTo>
                    <a:pt x="8890" y="134620"/>
                  </a:lnTo>
                  <a:lnTo>
                    <a:pt x="11430" y="119380"/>
                  </a:lnTo>
                  <a:lnTo>
                    <a:pt x="24130" y="55880"/>
                  </a:lnTo>
                  <a:lnTo>
                    <a:pt x="29210" y="41910"/>
                  </a:lnTo>
                  <a:lnTo>
                    <a:pt x="34290" y="30480"/>
                  </a:lnTo>
                  <a:lnTo>
                    <a:pt x="40640" y="20320"/>
                  </a:lnTo>
                  <a:lnTo>
                    <a:pt x="48260" y="12700"/>
                  </a:lnTo>
                  <a:lnTo>
                    <a:pt x="55880" y="6350"/>
                  </a:lnTo>
                  <a:lnTo>
                    <a:pt x="66040" y="1270"/>
                  </a:lnTo>
                  <a:lnTo>
                    <a:pt x="74930" y="0"/>
                  </a:lnTo>
                  <a:lnTo>
                    <a:pt x="85090" y="1270"/>
                  </a:lnTo>
                  <a:lnTo>
                    <a:pt x="95250" y="5080"/>
                  </a:lnTo>
                  <a:lnTo>
                    <a:pt x="105410" y="11430"/>
                  </a:lnTo>
                  <a:lnTo>
                    <a:pt x="115570" y="21590"/>
                  </a:lnTo>
                  <a:lnTo>
                    <a:pt x="127000" y="31750"/>
                  </a:lnTo>
                  <a:lnTo>
                    <a:pt x="137160" y="44450"/>
                  </a:lnTo>
                  <a:lnTo>
                    <a:pt x="147320" y="59690"/>
                  </a:lnTo>
                  <a:lnTo>
                    <a:pt x="157480" y="74930"/>
                  </a:lnTo>
                  <a:lnTo>
                    <a:pt x="167640" y="90170"/>
                  </a:lnTo>
                  <a:lnTo>
                    <a:pt x="175260" y="105410"/>
                  </a:lnTo>
                  <a:lnTo>
                    <a:pt x="184150" y="119380"/>
                  </a:lnTo>
                  <a:lnTo>
                    <a:pt x="191770" y="130810"/>
                  </a:lnTo>
                  <a:lnTo>
                    <a:pt x="199390" y="142240"/>
                  </a:lnTo>
                  <a:lnTo>
                    <a:pt x="205740" y="151130"/>
                  </a:lnTo>
                  <a:lnTo>
                    <a:pt x="213360" y="153670"/>
                  </a:lnTo>
                  <a:lnTo>
                    <a:pt x="220980" y="152400"/>
                  </a:lnTo>
                  <a:lnTo>
                    <a:pt x="227330" y="147320"/>
                  </a:lnTo>
                  <a:lnTo>
                    <a:pt x="233680" y="138430"/>
                  </a:lnTo>
                  <a:lnTo>
                    <a:pt x="238760" y="127000"/>
                  </a:lnTo>
                  <a:lnTo>
                    <a:pt x="243840" y="113030"/>
                  </a:lnTo>
                  <a:lnTo>
                    <a:pt x="248920" y="99060"/>
                  </a:lnTo>
                  <a:lnTo>
                    <a:pt x="255270" y="85090"/>
                  </a:lnTo>
                  <a:lnTo>
                    <a:pt x="284480" y="2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31850" y="5041900"/>
              <a:ext cx="284481" cy="397511"/>
            </a:xfrm>
            <a:custGeom>
              <a:avLst/>
              <a:gdLst/>
              <a:ahLst/>
              <a:cxnLst/>
              <a:rect l="0" t="0" r="0" b="0"/>
              <a:pathLst>
                <a:path w="284481" h="397511">
                  <a:moveTo>
                    <a:pt x="0" y="91440"/>
                  </a:moveTo>
                  <a:lnTo>
                    <a:pt x="11430" y="80010"/>
                  </a:lnTo>
                  <a:lnTo>
                    <a:pt x="16510" y="73660"/>
                  </a:lnTo>
                  <a:lnTo>
                    <a:pt x="22860" y="64770"/>
                  </a:lnTo>
                  <a:lnTo>
                    <a:pt x="29210" y="55880"/>
                  </a:lnTo>
                  <a:lnTo>
                    <a:pt x="38100" y="46990"/>
                  </a:lnTo>
                  <a:lnTo>
                    <a:pt x="48260" y="36830"/>
                  </a:lnTo>
                  <a:lnTo>
                    <a:pt x="60960" y="26670"/>
                  </a:lnTo>
                  <a:lnTo>
                    <a:pt x="72390" y="19050"/>
                  </a:lnTo>
                  <a:lnTo>
                    <a:pt x="82550" y="12700"/>
                  </a:lnTo>
                  <a:lnTo>
                    <a:pt x="93980" y="7620"/>
                  </a:lnTo>
                  <a:lnTo>
                    <a:pt x="106680" y="3810"/>
                  </a:lnTo>
                  <a:lnTo>
                    <a:pt x="121920" y="1270"/>
                  </a:lnTo>
                  <a:lnTo>
                    <a:pt x="137160" y="0"/>
                  </a:lnTo>
                  <a:lnTo>
                    <a:pt x="152400" y="2540"/>
                  </a:lnTo>
                  <a:lnTo>
                    <a:pt x="166370" y="7620"/>
                  </a:lnTo>
                  <a:lnTo>
                    <a:pt x="181610" y="13970"/>
                  </a:lnTo>
                  <a:lnTo>
                    <a:pt x="193040" y="21590"/>
                  </a:lnTo>
                  <a:lnTo>
                    <a:pt x="203200" y="27940"/>
                  </a:lnTo>
                  <a:lnTo>
                    <a:pt x="213360" y="35560"/>
                  </a:lnTo>
                  <a:lnTo>
                    <a:pt x="220980" y="43180"/>
                  </a:lnTo>
                  <a:lnTo>
                    <a:pt x="226060" y="52070"/>
                  </a:lnTo>
                  <a:lnTo>
                    <a:pt x="231140" y="62230"/>
                  </a:lnTo>
                  <a:lnTo>
                    <a:pt x="234950" y="72390"/>
                  </a:lnTo>
                  <a:lnTo>
                    <a:pt x="237490" y="85090"/>
                  </a:lnTo>
                  <a:lnTo>
                    <a:pt x="238760" y="97790"/>
                  </a:lnTo>
                  <a:lnTo>
                    <a:pt x="238760" y="114300"/>
                  </a:lnTo>
                  <a:lnTo>
                    <a:pt x="237490" y="133350"/>
                  </a:lnTo>
                  <a:lnTo>
                    <a:pt x="234950" y="154940"/>
                  </a:lnTo>
                  <a:lnTo>
                    <a:pt x="232410" y="172720"/>
                  </a:lnTo>
                  <a:lnTo>
                    <a:pt x="229870" y="190500"/>
                  </a:lnTo>
                  <a:lnTo>
                    <a:pt x="227330" y="207010"/>
                  </a:lnTo>
                  <a:lnTo>
                    <a:pt x="222250" y="222250"/>
                  </a:lnTo>
                  <a:lnTo>
                    <a:pt x="217170" y="236220"/>
                  </a:lnTo>
                  <a:lnTo>
                    <a:pt x="212090" y="251460"/>
                  </a:lnTo>
                  <a:lnTo>
                    <a:pt x="207010" y="265430"/>
                  </a:lnTo>
                  <a:lnTo>
                    <a:pt x="201930" y="280670"/>
                  </a:lnTo>
                  <a:lnTo>
                    <a:pt x="198120" y="294640"/>
                  </a:lnTo>
                  <a:lnTo>
                    <a:pt x="193040" y="307340"/>
                  </a:lnTo>
                  <a:lnTo>
                    <a:pt x="186690" y="320040"/>
                  </a:lnTo>
                  <a:lnTo>
                    <a:pt x="180340" y="331470"/>
                  </a:lnTo>
                  <a:lnTo>
                    <a:pt x="173990" y="341630"/>
                  </a:lnTo>
                  <a:lnTo>
                    <a:pt x="167640" y="350520"/>
                  </a:lnTo>
                  <a:lnTo>
                    <a:pt x="161290" y="358140"/>
                  </a:lnTo>
                  <a:lnTo>
                    <a:pt x="153670" y="367030"/>
                  </a:lnTo>
                  <a:lnTo>
                    <a:pt x="147320" y="374650"/>
                  </a:lnTo>
                  <a:lnTo>
                    <a:pt x="139700" y="382270"/>
                  </a:lnTo>
                  <a:lnTo>
                    <a:pt x="132080" y="387350"/>
                  </a:lnTo>
                  <a:lnTo>
                    <a:pt x="123190" y="393700"/>
                  </a:lnTo>
                  <a:lnTo>
                    <a:pt x="113030" y="397510"/>
                  </a:lnTo>
                  <a:lnTo>
                    <a:pt x="104140" y="397510"/>
                  </a:lnTo>
                  <a:lnTo>
                    <a:pt x="93980" y="393700"/>
                  </a:lnTo>
                  <a:lnTo>
                    <a:pt x="83820" y="387350"/>
                  </a:lnTo>
                  <a:lnTo>
                    <a:pt x="74930" y="379730"/>
                  </a:lnTo>
                  <a:lnTo>
                    <a:pt x="68580" y="372110"/>
                  </a:lnTo>
                  <a:lnTo>
                    <a:pt x="63500" y="361950"/>
                  </a:lnTo>
                  <a:lnTo>
                    <a:pt x="59690" y="350520"/>
                  </a:lnTo>
                  <a:lnTo>
                    <a:pt x="57150" y="336550"/>
                  </a:lnTo>
                  <a:lnTo>
                    <a:pt x="55880" y="321310"/>
                  </a:lnTo>
                  <a:lnTo>
                    <a:pt x="59690" y="309880"/>
                  </a:lnTo>
                  <a:lnTo>
                    <a:pt x="66040" y="300990"/>
                  </a:lnTo>
                  <a:lnTo>
                    <a:pt x="76200" y="294640"/>
                  </a:lnTo>
                  <a:lnTo>
                    <a:pt x="88900" y="290830"/>
                  </a:lnTo>
                  <a:lnTo>
                    <a:pt x="105410" y="289560"/>
                  </a:lnTo>
                  <a:lnTo>
                    <a:pt x="123190" y="290830"/>
                  </a:lnTo>
                  <a:lnTo>
                    <a:pt x="138430" y="293370"/>
                  </a:lnTo>
                  <a:lnTo>
                    <a:pt x="154940" y="297180"/>
                  </a:lnTo>
                  <a:lnTo>
                    <a:pt x="170180" y="302260"/>
                  </a:lnTo>
                  <a:lnTo>
                    <a:pt x="182880" y="308610"/>
                  </a:lnTo>
                  <a:lnTo>
                    <a:pt x="195580" y="317500"/>
                  </a:lnTo>
                  <a:lnTo>
                    <a:pt x="208280" y="326390"/>
                  </a:lnTo>
                  <a:lnTo>
                    <a:pt x="229870" y="342900"/>
                  </a:lnTo>
                  <a:lnTo>
                    <a:pt x="241300" y="349250"/>
                  </a:lnTo>
                  <a:lnTo>
                    <a:pt x="251460" y="356870"/>
                  </a:lnTo>
                  <a:lnTo>
                    <a:pt x="259080" y="364490"/>
                  </a:lnTo>
                  <a:lnTo>
                    <a:pt x="284480" y="386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263650" y="539623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779270" y="4574540"/>
            <a:ext cx="8169911" cy="1337311"/>
            <a:chOff x="1779270" y="4574540"/>
            <a:chExt cx="8169911" cy="1337311"/>
          </a:xfrm>
        </p:grpSpPr>
        <p:sp>
          <p:nvSpPr>
            <p:cNvPr id="95" name="Freeform 94"/>
            <p:cNvSpPr/>
            <p:nvPr/>
          </p:nvSpPr>
          <p:spPr>
            <a:xfrm>
              <a:off x="1779270" y="4996180"/>
              <a:ext cx="157481" cy="441961"/>
            </a:xfrm>
            <a:custGeom>
              <a:avLst/>
              <a:gdLst/>
              <a:ahLst/>
              <a:cxnLst/>
              <a:rect l="0" t="0" r="0" b="0"/>
              <a:pathLst>
                <a:path w="157481" h="441961">
                  <a:moveTo>
                    <a:pt x="157480" y="0"/>
                  </a:moveTo>
                  <a:lnTo>
                    <a:pt x="147320" y="11430"/>
                  </a:lnTo>
                  <a:lnTo>
                    <a:pt x="140970" y="20320"/>
                  </a:lnTo>
                  <a:lnTo>
                    <a:pt x="134620" y="31750"/>
                  </a:lnTo>
                  <a:lnTo>
                    <a:pt x="128270" y="45720"/>
                  </a:lnTo>
                  <a:lnTo>
                    <a:pt x="123190" y="58420"/>
                  </a:lnTo>
                  <a:lnTo>
                    <a:pt x="118110" y="71120"/>
                  </a:lnTo>
                  <a:lnTo>
                    <a:pt x="114300" y="82550"/>
                  </a:lnTo>
                  <a:lnTo>
                    <a:pt x="110490" y="95250"/>
                  </a:lnTo>
                  <a:lnTo>
                    <a:pt x="106680" y="107950"/>
                  </a:lnTo>
                  <a:lnTo>
                    <a:pt x="102870" y="120650"/>
                  </a:lnTo>
                  <a:lnTo>
                    <a:pt x="99060" y="135890"/>
                  </a:lnTo>
                  <a:lnTo>
                    <a:pt x="77470" y="228600"/>
                  </a:lnTo>
                  <a:lnTo>
                    <a:pt x="69850" y="261620"/>
                  </a:lnTo>
                  <a:lnTo>
                    <a:pt x="67310" y="276860"/>
                  </a:lnTo>
                  <a:lnTo>
                    <a:pt x="66040" y="292100"/>
                  </a:lnTo>
                  <a:lnTo>
                    <a:pt x="64770" y="307340"/>
                  </a:lnTo>
                  <a:lnTo>
                    <a:pt x="62230" y="321310"/>
                  </a:lnTo>
                  <a:lnTo>
                    <a:pt x="58420" y="336550"/>
                  </a:lnTo>
                  <a:lnTo>
                    <a:pt x="52070" y="350520"/>
                  </a:lnTo>
                  <a:lnTo>
                    <a:pt x="48260" y="364490"/>
                  </a:lnTo>
                  <a:lnTo>
                    <a:pt x="43180" y="378460"/>
                  </a:lnTo>
                  <a:lnTo>
                    <a:pt x="35560" y="406400"/>
                  </a:lnTo>
                  <a:lnTo>
                    <a:pt x="31750" y="41783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842770" y="5017770"/>
              <a:ext cx="294641" cy="400051"/>
            </a:xfrm>
            <a:custGeom>
              <a:avLst/>
              <a:gdLst/>
              <a:ahLst/>
              <a:cxnLst/>
              <a:rect l="0" t="0" r="0" b="0"/>
              <a:pathLst>
                <a:path w="294641" h="400051">
                  <a:moveTo>
                    <a:pt x="0" y="0"/>
                  </a:moveTo>
                  <a:lnTo>
                    <a:pt x="11430" y="16510"/>
                  </a:lnTo>
                  <a:lnTo>
                    <a:pt x="17780" y="25400"/>
                  </a:lnTo>
                  <a:lnTo>
                    <a:pt x="25400" y="34290"/>
                  </a:lnTo>
                  <a:lnTo>
                    <a:pt x="34290" y="43180"/>
                  </a:lnTo>
                  <a:lnTo>
                    <a:pt x="43180" y="53340"/>
                  </a:lnTo>
                  <a:lnTo>
                    <a:pt x="50800" y="63500"/>
                  </a:lnTo>
                  <a:lnTo>
                    <a:pt x="58420" y="73660"/>
                  </a:lnTo>
                  <a:lnTo>
                    <a:pt x="91440" y="116840"/>
                  </a:lnTo>
                  <a:lnTo>
                    <a:pt x="101600" y="128270"/>
                  </a:lnTo>
                  <a:lnTo>
                    <a:pt x="110490" y="139700"/>
                  </a:lnTo>
                  <a:lnTo>
                    <a:pt x="119380" y="148590"/>
                  </a:lnTo>
                  <a:lnTo>
                    <a:pt x="138430" y="168910"/>
                  </a:lnTo>
                  <a:lnTo>
                    <a:pt x="173990" y="204470"/>
                  </a:lnTo>
                  <a:lnTo>
                    <a:pt x="181610" y="213360"/>
                  </a:lnTo>
                  <a:lnTo>
                    <a:pt x="187960" y="223520"/>
                  </a:lnTo>
                  <a:lnTo>
                    <a:pt x="195580" y="232410"/>
                  </a:lnTo>
                  <a:lnTo>
                    <a:pt x="209550" y="252730"/>
                  </a:lnTo>
                  <a:lnTo>
                    <a:pt x="217170" y="262890"/>
                  </a:lnTo>
                  <a:lnTo>
                    <a:pt x="234950" y="287020"/>
                  </a:lnTo>
                  <a:lnTo>
                    <a:pt x="243840" y="299720"/>
                  </a:lnTo>
                  <a:lnTo>
                    <a:pt x="252730" y="313690"/>
                  </a:lnTo>
                  <a:lnTo>
                    <a:pt x="260350" y="326390"/>
                  </a:lnTo>
                  <a:lnTo>
                    <a:pt x="267970" y="340360"/>
                  </a:lnTo>
                  <a:lnTo>
                    <a:pt x="274320" y="353060"/>
                  </a:lnTo>
                  <a:lnTo>
                    <a:pt x="280670" y="365760"/>
                  </a:lnTo>
                  <a:lnTo>
                    <a:pt x="29464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159000" y="4932680"/>
              <a:ext cx="30481" cy="495301"/>
            </a:xfrm>
            <a:custGeom>
              <a:avLst/>
              <a:gdLst/>
              <a:ahLst/>
              <a:cxnLst/>
              <a:rect l="0" t="0" r="0" b="0"/>
              <a:pathLst>
                <a:path w="30481" h="495301">
                  <a:moveTo>
                    <a:pt x="30480" y="0"/>
                  </a:moveTo>
                  <a:lnTo>
                    <a:pt x="25400" y="27940"/>
                  </a:lnTo>
                  <a:lnTo>
                    <a:pt x="24130" y="43180"/>
                  </a:lnTo>
                  <a:lnTo>
                    <a:pt x="22860" y="60960"/>
                  </a:lnTo>
                  <a:lnTo>
                    <a:pt x="21590" y="78740"/>
                  </a:lnTo>
                  <a:lnTo>
                    <a:pt x="20320" y="100330"/>
                  </a:lnTo>
                  <a:lnTo>
                    <a:pt x="13970" y="163830"/>
                  </a:lnTo>
                  <a:lnTo>
                    <a:pt x="12700" y="181610"/>
                  </a:lnTo>
                  <a:lnTo>
                    <a:pt x="11430" y="199390"/>
                  </a:lnTo>
                  <a:lnTo>
                    <a:pt x="10160" y="218440"/>
                  </a:lnTo>
                  <a:lnTo>
                    <a:pt x="5080" y="261620"/>
                  </a:lnTo>
                  <a:lnTo>
                    <a:pt x="3810" y="279400"/>
                  </a:lnTo>
                  <a:lnTo>
                    <a:pt x="5080" y="295910"/>
                  </a:lnTo>
                  <a:lnTo>
                    <a:pt x="6350" y="309880"/>
                  </a:lnTo>
                  <a:lnTo>
                    <a:pt x="6350" y="322580"/>
                  </a:lnTo>
                  <a:lnTo>
                    <a:pt x="5080" y="334010"/>
                  </a:lnTo>
                  <a:lnTo>
                    <a:pt x="3810" y="345440"/>
                  </a:lnTo>
                  <a:lnTo>
                    <a:pt x="2540" y="360680"/>
                  </a:lnTo>
                  <a:lnTo>
                    <a:pt x="1270" y="377190"/>
                  </a:lnTo>
                  <a:lnTo>
                    <a:pt x="0" y="414020"/>
                  </a:lnTo>
                  <a:lnTo>
                    <a:pt x="0" y="431800"/>
                  </a:lnTo>
                  <a:lnTo>
                    <a:pt x="1016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415540" y="4966970"/>
              <a:ext cx="416561" cy="461011"/>
            </a:xfrm>
            <a:custGeom>
              <a:avLst/>
              <a:gdLst/>
              <a:ahLst/>
              <a:cxnLst/>
              <a:rect l="0" t="0" r="0" b="0"/>
              <a:pathLst>
                <a:path w="416561" h="461011">
                  <a:moveTo>
                    <a:pt x="6350" y="461010"/>
                  </a:moveTo>
                  <a:lnTo>
                    <a:pt x="0" y="444500"/>
                  </a:lnTo>
                  <a:lnTo>
                    <a:pt x="0" y="435610"/>
                  </a:lnTo>
                  <a:lnTo>
                    <a:pt x="1270" y="426720"/>
                  </a:lnTo>
                  <a:lnTo>
                    <a:pt x="10160" y="369570"/>
                  </a:lnTo>
                  <a:lnTo>
                    <a:pt x="12700" y="353060"/>
                  </a:lnTo>
                  <a:lnTo>
                    <a:pt x="13970" y="337820"/>
                  </a:lnTo>
                  <a:lnTo>
                    <a:pt x="15240" y="322580"/>
                  </a:lnTo>
                  <a:lnTo>
                    <a:pt x="16510" y="308610"/>
                  </a:lnTo>
                  <a:lnTo>
                    <a:pt x="19050" y="293370"/>
                  </a:lnTo>
                  <a:lnTo>
                    <a:pt x="21590" y="279400"/>
                  </a:lnTo>
                  <a:lnTo>
                    <a:pt x="27940" y="250190"/>
                  </a:lnTo>
                  <a:lnTo>
                    <a:pt x="30480" y="236220"/>
                  </a:lnTo>
                  <a:lnTo>
                    <a:pt x="33020" y="222250"/>
                  </a:lnTo>
                  <a:lnTo>
                    <a:pt x="34290" y="208280"/>
                  </a:lnTo>
                  <a:lnTo>
                    <a:pt x="35560" y="194310"/>
                  </a:lnTo>
                  <a:lnTo>
                    <a:pt x="38100" y="180340"/>
                  </a:lnTo>
                  <a:lnTo>
                    <a:pt x="39370" y="166370"/>
                  </a:lnTo>
                  <a:lnTo>
                    <a:pt x="43180" y="152400"/>
                  </a:lnTo>
                  <a:lnTo>
                    <a:pt x="45720" y="139700"/>
                  </a:lnTo>
                  <a:lnTo>
                    <a:pt x="48260" y="127000"/>
                  </a:lnTo>
                  <a:lnTo>
                    <a:pt x="55880" y="102870"/>
                  </a:lnTo>
                  <a:lnTo>
                    <a:pt x="62230" y="77470"/>
                  </a:lnTo>
                  <a:lnTo>
                    <a:pt x="67310" y="66040"/>
                  </a:lnTo>
                  <a:lnTo>
                    <a:pt x="72390" y="55880"/>
                  </a:lnTo>
                  <a:lnTo>
                    <a:pt x="78740" y="46990"/>
                  </a:lnTo>
                  <a:lnTo>
                    <a:pt x="85090" y="43180"/>
                  </a:lnTo>
                  <a:lnTo>
                    <a:pt x="91440" y="43180"/>
                  </a:lnTo>
                  <a:lnTo>
                    <a:pt x="97790" y="45720"/>
                  </a:lnTo>
                  <a:lnTo>
                    <a:pt x="104140" y="50800"/>
                  </a:lnTo>
                  <a:lnTo>
                    <a:pt x="111760" y="57150"/>
                  </a:lnTo>
                  <a:lnTo>
                    <a:pt x="118110" y="66040"/>
                  </a:lnTo>
                  <a:lnTo>
                    <a:pt x="125730" y="77470"/>
                  </a:lnTo>
                  <a:lnTo>
                    <a:pt x="132080" y="90170"/>
                  </a:lnTo>
                  <a:lnTo>
                    <a:pt x="139700" y="105410"/>
                  </a:lnTo>
                  <a:lnTo>
                    <a:pt x="144780" y="118110"/>
                  </a:lnTo>
                  <a:lnTo>
                    <a:pt x="149860" y="130810"/>
                  </a:lnTo>
                  <a:lnTo>
                    <a:pt x="172720" y="186690"/>
                  </a:lnTo>
                  <a:lnTo>
                    <a:pt x="179070" y="200660"/>
                  </a:lnTo>
                  <a:lnTo>
                    <a:pt x="185420" y="214630"/>
                  </a:lnTo>
                  <a:lnTo>
                    <a:pt x="193040" y="226060"/>
                  </a:lnTo>
                  <a:lnTo>
                    <a:pt x="199390" y="236220"/>
                  </a:lnTo>
                  <a:lnTo>
                    <a:pt x="205740" y="246380"/>
                  </a:lnTo>
                  <a:lnTo>
                    <a:pt x="213360" y="254000"/>
                  </a:lnTo>
                  <a:lnTo>
                    <a:pt x="220980" y="257810"/>
                  </a:lnTo>
                  <a:lnTo>
                    <a:pt x="229870" y="257810"/>
                  </a:lnTo>
                  <a:lnTo>
                    <a:pt x="240030" y="255270"/>
                  </a:lnTo>
                  <a:lnTo>
                    <a:pt x="246380" y="247650"/>
                  </a:lnTo>
                  <a:lnTo>
                    <a:pt x="250190" y="237490"/>
                  </a:lnTo>
                  <a:lnTo>
                    <a:pt x="252730" y="223520"/>
                  </a:lnTo>
                  <a:lnTo>
                    <a:pt x="256540" y="212090"/>
                  </a:lnTo>
                  <a:lnTo>
                    <a:pt x="259080" y="200660"/>
                  </a:lnTo>
                  <a:lnTo>
                    <a:pt x="262890" y="189230"/>
                  </a:lnTo>
                  <a:lnTo>
                    <a:pt x="265430" y="176530"/>
                  </a:lnTo>
                  <a:lnTo>
                    <a:pt x="266700" y="163830"/>
                  </a:lnTo>
                  <a:lnTo>
                    <a:pt x="266700" y="151130"/>
                  </a:lnTo>
                  <a:lnTo>
                    <a:pt x="269240" y="138430"/>
                  </a:lnTo>
                  <a:lnTo>
                    <a:pt x="271780" y="127000"/>
                  </a:lnTo>
                  <a:lnTo>
                    <a:pt x="274320" y="115570"/>
                  </a:lnTo>
                  <a:lnTo>
                    <a:pt x="276860" y="104140"/>
                  </a:lnTo>
                  <a:lnTo>
                    <a:pt x="283210" y="82550"/>
                  </a:lnTo>
                  <a:lnTo>
                    <a:pt x="293370" y="50800"/>
                  </a:lnTo>
                  <a:lnTo>
                    <a:pt x="298450" y="39370"/>
                  </a:lnTo>
                  <a:lnTo>
                    <a:pt x="303530" y="26670"/>
                  </a:lnTo>
                  <a:lnTo>
                    <a:pt x="309880" y="12700"/>
                  </a:lnTo>
                  <a:lnTo>
                    <a:pt x="317500" y="6350"/>
                  </a:lnTo>
                  <a:lnTo>
                    <a:pt x="326390" y="2540"/>
                  </a:lnTo>
                  <a:lnTo>
                    <a:pt x="335280" y="0"/>
                  </a:lnTo>
                  <a:lnTo>
                    <a:pt x="344170" y="5080"/>
                  </a:lnTo>
                  <a:lnTo>
                    <a:pt x="351790" y="13970"/>
                  </a:lnTo>
                  <a:lnTo>
                    <a:pt x="359410" y="26670"/>
                  </a:lnTo>
                  <a:lnTo>
                    <a:pt x="365760" y="38100"/>
                  </a:lnTo>
                  <a:lnTo>
                    <a:pt x="370840" y="49530"/>
                  </a:lnTo>
                  <a:lnTo>
                    <a:pt x="375920" y="59690"/>
                  </a:lnTo>
                  <a:lnTo>
                    <a:pt x="378460" y="72390"/>
                  </a:lnTo>
                  <a:lnTo>
                    <a:pt x="381000" y="85090"/>
                  </a:lnTo>
                  <a:lnTo>
                    <a:pt x="382270" y="97790"/>
                  </a:lnTo>
                  <a:lnTo>
                    <a:pt x="383540" y="111760"/>
                  </a:lnTo>
                  <a:lnTo>
                    <a:pt x="383540" y="124460"/>
                  </a:lnTo>
                  <a:lnTo>
                    <a:pt x="384810" y="138430"/>
                  </a:lnTo>
                  <a:lnTo>
                    <a:pt x="386080" y="151130"/>
                  </a:lnTo>
                  <a:lnTo>
                    <a:pt x="387350" y="163830"/>
                  </a:lnTo>
                  <a:lnTo>
                    <a:pt x="389890" y="175260"/>
                  </a:lnTo>
                  <a:lnTo>
                    <a:pt x="392430" y="186690"/>
                  </a:lnTo>
                  <a:lnTo>
                    <a:pt x="393700" y="200660"/>
                  </a:lnTo>
                  <a:lnTo>
                    <a:pt x="393700" y="213360"/>
                  </a:lnTo>
                  <a:lnTo>
                    <a:pt x="394970" y="240030"/>
                  </a:lnTo>
                  <a:lnTo>
                    <a:pt x="394970" y="325120"/>
                  </a:lnTo>
                  <a:lnTo>
                    <a:pt x="394970" y="356870"/>
                  </a:lnTo>
                  <a:lnTo>
                    <a:pt x="396240" y="369570"/>
                  </a:lnTo>
                  <a:lnTo>
                    <a:pt x="398780" y="382270"/>
                  </a:lnTo>
                  <a:lnTo>
                    <a:pt x="416560" y="408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001010" y="5111750"/>
              <a:ext cx="273051" cy="20321"/>
            </a:xfrm>
            <a:custGeom>
              <a:avLst/>
              <a:gdLst/>
              <a:ahLst/>
              <a:cxnLst/>
              <a:rect l="0" t="0" r="0" b="0"/>
              <a:pathLst>
                <a:path w="273051" h="20321">
                  <a:moveTo>
                    <a:pt x="0" y="11430"/>
                  </a:moveTo>
                  <a:lnTo>
                    <a:pt x="21590" y="11430"/>
                  </a:lnTo>
                  <a:lnTo>
                    <a:pt x="33020" y="11430"/>
                  </a:lnTo>
                  <a:lnTo>
                    <a:pt x="45720" y="13970"/>
                  </a:lnTo>
                  <a:lnTo>
                    <a:pt x="58420" y="16510"/>
                  </a:lnTo>
                  <a:lnTo>
                    <a:pt x="72390" y="17780"/>
                  </a:lnTo>
                  <a:lnTo>
                    <a:pt x="87630" y="19050"/>
                  </a:lnTo>
                  <a:lnTo>
                    <a:pt x="104140" y="20320"/>
                  </a:lnTo>
                  <a:lnTo>
                    <a:pt x="120650" y="19050"/>
                  </a:lnTo>
                  <a:lnTo>
                    <a:pt x="137160" y="17780"/>
                  </a:lnTo>
                  <a:lnTo>
                    <a:pt x="154940" y="15240"/>
                  </a:lnTo>
                  <a:lnTo>
                    <a:pt x="172720" y="13970"/>
                  </a:lnTo>
                  <a:lnTo>
                    <a:pt x="189230" y="12700"/>
                  </a:lnTo>
                  <a:lnTo>
                    <a:pt x="207010" y="12700"/>
                  </a:lnTo>
                  <a:lnTo>
                    <a:pt x="222250" y="10160"/>
                  </a:lnTo>
                  <a:lnTo>
                    <a:pt x="236220" y="8890"/>
                  </a:lnTo>
                  <a:lnTo>
                    <a:pt x="2730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155950" y="5017770"/>
              <a:ext cx="66041" cy="284481"/>
            </a:xfrm>
            <a:custGeom>
              <a:avLst/>
              <a:gdLst/>
              <a:ahLst/>
              <a:cxnLst/>
              <a:rect l="0" t="0" r="0" b="0"/>
              <a:pathLst>
                <a:path w="66041" h="284481">
                  <a:moveTo>
                    <a:pt x="12700" y="0"/>
                  </a:moveTo>
                  <a:lnTo>
                    <a:pt x="2540" y="10160"/>
                  </a:lnTo>
                  <a:lnTo>
                    <a:pt x="0" y="20320"/>
                  </a:lnTo>
                  <a:lnTo>
                    <a:pt x="0" y="31750"/>
                  </a:lnTo>
                  <a:lnTo>
                    <a:pt x="0" y="45720"/>
                  </a:lnTo>
                  <a:lnTo>
                    <a:pt x="2540" y="60960"/>
                  </a:lnTo>
                  <a:lnTo>
                    <a:pt x="5080" y="76200"/>
                  </a:lnTo>
                  <a:lnTo>
                    <a:pt x="7620" y="92710"/>
                  </a:lnTo>
                  <a:lnTo>
                    <a:pt x="10160" y="107950"/>
                  </a:lnTo>
                  <a:lnTo>
                    <a:pt x="13970" y="120650"/>
                  </a:lnTo>
                  <a:lnTo>
                    <a:pt x="30480" y="186690"/>
                  </a:lnTo>
                  <a:lnTo>
                    <a:pt x="38100" y="213360"/>
                  </a:lnTo>
                  <a:lnTo>
                    <a:pt x="40640" y="227330"/>
                  </a:lnTo>
                  <a:lnTo>
                    <a:pt x="44450" y="238760"/>
                  </a:lnTo>
                  <a:lnTo>
                    <a:pt x="6604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484880" y="4880610"/>
              <a:ext cx="262891" cy="477521"/>
            </a:xfrm>
            <a:custGeom>
              <a:avLst/>
              <a:gdLst/>
              <a:ahLst/>
              <a:cxnLst/>
              <a:rect l="0" t="0" r="0" b="0"/>
              <a:pathLst>
                <a:path w="262891" h="477521">
                  <a:moveTo>
                    <a:pt x="0" y="41910"/>
                  </a:moveTo>
                  <a:lnTo>
                    <a:pt x="11430" y="58420"/>
                  </a:lnTo>
                  <a:lnTo>
                    <a:pt x="15240" y="68580"/>
                  </a:lnTo>
                  <a:lnTo>
                    <a:pt x="20320" y="80010"/>
                  </a:lnTo>
                  <a:lnTo>
                    <a:pt x="24130" y="91440"/>
                  </a:lnTo>
                  <a:lnTo>
                    <a:pt x="27940" y="104140"/>
                  </a:lnTo>
                  <a:lnTo>
                    <a:pt x="34290" y="130810"/>
                  </a:lnTo>
                  <a:lnTo>
                    <a:pt x="36830" y="148590"/>
                  </a:lnTo>
                  <a:lnTo>
                    <a:pt x="39370" y="167640"/>
                  </a:lnTo>
                  <a:lnTo>
                    <a:pt x="40640" y="189230"/>
                  </a:lnTo>
                  <a:lnTo>
                    <a:pt x="41910" y="208280"/>
                  </a:lnTo>
                  <a:lnTo>
                    <a:pt x="44450" y="224790"/>
                  </a:lnTo>
                  <a:lnTo>
                    <a:pt x="46990" y="241300"/>
                  </a:lnTo>
                  <a:lnTo>
                    <a:pt x="49530" y="256540"/>
                  </a:lnTo>
                  <a:lnTo>
                    <a:pt x="50800" y="271780"/>
                  </a:lnTo>
                  <a:lnTo>
                    <a:pt x="50800" y="285750"/>
                  </a:lnTo>
                  <a:lnTo>
                    <a:pt x="53340" y="300990"/>
                  </a:lnTo>
                  <a:lnTo>
                    <a:pt x="54610" y="314960"/>
                  </a:lnTo>
                  <a:lnTo>
                    <a:pt x="58420" y="328930"/>
                  </a:lnTo>
                  <a:lnTo>
                    <a:pt x="60960" y="342900"/>
                  </a:lnTo>
                  <a:lnTo>
                    <a:pt x="63500" y="354330"/>
                  </a:lnTo>
                  <a:lnTo>
                    <a:pt x="67310" y="365760"/>
                  </a:lnTo>
                  <a:lnTo>
                    <a:pt x="73660" y="388620"/>
                  </a:lnTo>
                  <a:lnTo>
                    <a:pt x="87630" y="431800"/>
                  </a:lnTo>
                  <a:lnTo>
                    <a:pt x="92710" y="441960"/>
                  </a:lnTo>
                  <a:lnTo>
                    <a:pt x="97790" y="452120"/>
                  </a:lnTo>
                  <a:lnTo>
                    <a:pt x="104140" y="463550"/>
                  </a:lnTo>
                  <a:lnTo>
                    <a:pt x="114300" y="469900"/>
                  </a:lnTo>
                  <a:lnTo>
                    <a:pt x="125730" y="474980"/>
                  </a:lnTo>
                  <a:lnTo>
                    <a:pt x="139700" y="477520"/>
                  </a:lnTo>
                  <a:lnTo>
                    <a:pt x="153670" y="476250"/>
                  </a:lnTo>
                  <a:lnTo>
                    <a:pt x="165100" y="472440"/>
                  </a:lnTo>
                  <a:lnTo>
                    <a:pt x="176530" y="466090"/>
                  </a:lnTo>
                  <a:lnTo>
                    <a:pt x="185420" y="457200"/>
                  </a:lnTo>
                  <a:lnTo>
                    <a:pt x="193040" y="449580"/>
                  </a:lnTo>
                  <a:lnTo>
                    <a:pt x="199390" y="439420"/>
                  </a:lnTo>
                  <a:lnTo>
                    <a:pt x="204470" y="430530"/>
                  </a:lnTo>
                  <a:lnTo>
                    <a:pt x="208280" y="420370"/>
                  </a:lnTo>
                  <a:lnTo>
                    <a:pt x="212090" y="410210"/>
                  </a:lnTo>
                  <a:lnTo>
                    <a:pt x="218440" y="400050"/>
                  </a:lnTo>
                  <a:lnTo>
                    <a:pt x="223520" y="388620"/>
                  </a:lnTo>
                  <a:lnTo>
                    <a:pt x="229870" y="378460"/>
                  </a:lnTo>
                  <a:lnTo>
                    <a:pt x="234950" y="367030"/>
                  </a:lnTo>
                  <a:lnTo>
                    <a:pt x="240030" y="354330"/>
                  </a:lnTo>
                  <a:lnTo>
                    <a:pt x="243840" y="341630"/>
                  </a:lnTo>
                  <a:lnTo>
                    <a:pt x="247650" y="325120"/>
                  </a:lnTo>
                  <a:lnTo>
                    <a:pt x="251460" y="304800"/>
                  </a:lnTo>
                  <a:lnTo>
                    <a:pt x="255270" y="284480"/>
                  </a:lnTo>
                  <a:lnTo>
                    <a:pt x="257810" y="265430"/>
                  </a:lnTo>
                  <a:lnTo>
                    <a:pt x="260350" y="248920"/>
                  </a:lnTo>
                  <a:lnTo>
                    <a:pt x="261620" y="232410"/>
                  </a:lnTo>
                  <a:lnTo>
                    <a:pt x="261620" y="213360"/>
                  </a:lnTo>
                  <a:lnTo>
                    <a:pt x="262890" y="149860"/>
                  </a:lnTo>
                  <a:lnTo>
                    <a:pt x="262890" y="111760"/>
                  </a:lnTo>
                  <a:lnTo>
                    <a:pt x="261620" y="93980"/>
                  </a:lnTo>
                  <a:lnTo>
                    <a:pt x="260350" y="7747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938270" y="4954270"/>
              <a:ext cx="41911" cy="337821"/>
            </a:xfrm>
            <a:custGeom>
              <a:avLst/>
              <a:gdLst/>
              <a:ahLst/>
              <a:cxnLst/>
              <a:rect l="0" t="0" r="0" b="0"/>
              <a:pathLst>
                <a:path w="41911" h="337821">
                  <a:moveTo>
                    <a:pt x="0" y="0"/>
                  </a:moveTo>
                  <a:lnTo>
                    <a:pt x="5080" y="16510"/>
                  </a:lnTo>
                  <a:lnTo>
                    <a:pt x="7620" y="26670"/>
                  </a:lnTo>
                  <a:lnTo>
                    <a:pt x="17780" y="62230"/>
                  </a:lnTo>
                  <a:lnTo>
                    <a:pt x="24130" y="88900"/>
                  </a:lnTo>
                  <a:lnTo>
                    <a:pt x="27940" y="105410"/>
                  </a:lnTo>
                  <a:lnTo>
                    <a:pt x="34290" y="147320"/>
                  </a:lnTo>
                  <a:lnTo>
                    <a:pt x="36830" y="168910"/>
                  </a:lnTo>
                  <a:lnTo>
                    <a:pt x="38100" y="191770"/>
                  </a:lnTo>
                  <a:lnTo>
                    <a:pt x="40640" y="237490"/>
                  </a:lnTo>
                  <a:lnTo>
                    <a:pt x="40640" y="294640"/>
                  </a:lnTo>
                  <a:lnTo>
                    <a:pt x="41910" y="326390"/>
                  </a:lnTo>
                  <a:lnTo>
                    <a:pt x="39370" y="335280"/>
                  </a:lnTo>
                  <a:lnTo>
                    <a:pt x="35560" y="337820"/>
                  </a:lnTo>
                  <a:lnTo>
                    <a:pt x="2032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801110" y="4881880"/>
              <a:ext cx="473711" cy="104141"/>
            </a:xfrm>
            <a:custGeom>
              <a:avLst/>
              <a:gdLst/>
              <a:ahLst/>
              <a:cxnLst/>
              <a:rect l="0" t="0" r="0" b="0"/>
              <a:pathLst>
                <a:path w="473711" h="104141">
                  <a:moveTo>
                    <a:pt x="0" y="104140"/>
                  </a:moveTo>
                  <a:lnTo>
                    <a:pt x="38100" y="66040"/>
                  </a:lnTo>
                  <a:lnTo>
                    <a:pt x="45720" y="59690"/>
                  </a:lnTo>
                  <a:lnTo>
                    <a:pt x="55880" y="54610"/>
                  </a:lnTo>
                  <a:lnTo>
                    <a:pt x="64770" y="49530"/>
                  </a:lnTo>
                  <a:lnTo>
                    <a:pt x="76200" y="45720"/>
                  </a:lnTo>
                  <a:lnTo>
                    <a:pt x="87630" y="41910"/>
                  </a:lnTo>
                  <a:lnTo>
                    <a:pt x="100330" y="38100"/>
                  </a:lnTo>
                  <a:lnTo>
                    <a:pt x="127000" y="30480"/>
                  </a:lnTo>
                  <a:lnTo>
                    <a:pt x="140970" y="26670"/>
                  </a:lnTo>
                  <a:lnTo>
                    <a:pt x="165100" y="20320"/>
                  </a:lnTo>
                  <a:lnTo>
                    <a:pt x="176530" y="16510"/>
                  </a:lnTo>
                  <a:lnTo>
                    <a:pt x="189230" y="13970"/>
                  </a:lnTo>
                  <a:lnTo>
                    <a:pt x="201930" y="12700"/>
                  </a:lnTo>
                  <a:lnTo>
                    <a:pt x="215900" y="11430"/>
                  </a:lnTo>
                  <a:lnTo>
                    <a:pt x="228600" y="8890"/>
                  </a:lnTo>
                  <a:lnTo>
                    <a:pt x="242570" y="6350"/>
                  </a:lnTo>
                  <a:lnTo>
                    <a:pt x="256540" y="3810"/>
                  </a:lnTo>
                  <a:lnTo>
                    <a:pt x="274320" y="2540"/>
                  </a:lnTo>
                  <a:lnTo>
                    <a:pt x="293370" y="1270"/>
                  </a:lnTo>
                  <a:lnTo>
                    <a:pt x="314960" y="0"/>
                  </a:lnTo>
                  <a:lnTo>
                    <a:pt x="335280" y="1270"/>
                  </a:lnTo>
                  <a:lnTo>
                    <a:pt x="354330" y="2540"/>
                  </a:lnTo>
                  <a:lnTo>
                    <a:pt x="373380" y="5080"/>
                  </a:lnTo>
                  <a:lnTo>
                    <a:pt x="389890" y="6350"/>
                  </a:lnTo>
                  <a:lnTo>
                    <a:pt x="406400" y="7620"/>
                  </a:lnTo>
                  <a:lnTo>
                    <a:pt x="473710" y="19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422140" y="4982210"/>
              <a:ext cx="551181" cy="224791"/>
            </a:xfrm>
            <a:custGeom>
              <a:avLst/>
              <a:gdLst/>
              <a:ahLst/>
              <a:cxnLst/>
              <a:rect l="0" t="0" r="0" b="0"/>
              <a:pathLst>
                <a:path w="551181" h="224791">
                  <a:moveTo>
                    <a:pt x="0" y="77470"/>
                  </a:moveTo>
                  <a:lnTo>
                    <a:pt x="21590" y="82550"/>
                  </a:lnTo>
                  <a:lnTo>
                    <a:pt x="34290" y="85090"/>
                  </a:lnTo>
                  <a:lnTo>
                    <a:pt x="48260" y="85090"/>
                  </a:lnTo>
                  <a:lnTo>
                    <a:pt x="63500" y="86360"/>
                  </a:lnTo>
                  <a:lnTo>
                    <a:pt x="93980" y="87630"/>
                  </a:lnTo>
                  <a:lnTo>
                    <a:pt x="151130" y="87630"/>
                  </a:lnTo>
                  <a:lnTo>
                    <a:pt x="165100" y="88900"/>
                  </a:lnTo>
                  <a:lnTo>
                    <a:pt x="179070" y="91440"/>
                  </a:lnTo>
                  <a:lnTo>
                    <a:pt x="193040" y="92710"/>
                  </a:lnTo>
                  <a:lnTo>
                    <a:pt x="207010" y="95250"/>
                  </a:lnTo>
                  <a:lnTo>
                    <a:pt x="220980" y="96520"/>
                  </a:lnTo>
                  <a:lnTo>
                    <a:pt x="234950" y="96520"/>
                  </a:lnTo>
                  <a:lnTo>
                    <a:pt x="266700" y="97790"/>
                  </a:lnTo>
                  <a:lnTo>
                    <a:pt x="283210" y="97790"/>
                  </a:lnTo>
                  <a:lnTo>
                    <a:pt x="302260" y="99060"/>
                  </a:lnTo>
                  <a:lnTo>
                    <a:pt x="322580" y="101600"/>
                  </a:lnTo>
                  <a:lnTo>
                    <a:pt x="345440" y="104140"/>
                  </a:lnTo>
                  <a:lnTo>
                    <a:pt x="367030" y="105410"/>
                  </a:lnTo>
                  <a:lnTo>
                    <a:pt x="388620" y="106680"/>
                  </a:lnTo>
                  <a:lnTo>
                    <a:pt x="410210" y="107950"/>
                  </a:lnTo>
                  <a:lnTo>
                    <a:pt x="429260" y="106680"/>
                  </a:lnTo>
                  <a:lnTo>
                    <a:pt x="445770" y="105410"/>
                  </a:lnTo>
                  <a:lnTo>
                    <a:pt x="462280" y="102870"/>
                  </a:lnTo>
                  <a:lnTo>
                    <a:pt x="474980" y="99060"/>
                  </a:lnTo>
                  <a:lnTo>
                    <a:pt x="486410" y="93980"/>
                  </a:lnTo>
                  <a:lnTo>
                    <a:pt x="496570" y="88900"/>
                  </a:lnTo>
                  <a:lnTo>
                    <a:pt x="499110" y="83820"/>
                  </a:lnTo>
                  <a:lnTo>
                    <a:pt x="497840" y="78740"/>
                  </a:lnTo>
                  <a:lnTo>
                    <a:pt x="492760" y="74930"/>
                  </a:lnTo>
                  <a:lnTo>
                    <a:pt x="487680" y="68580"/>
                  </a:lnTo>
                  <a:lnTo>
                    <a:pt x="481330" y="60960"/>
                  </a:lnTo>
                  <a:lnTo>
                    <a:pt x="476250" y="52070"/>
                  </a:lnTo>
                  <a:lnTo>
                    <a:pt x="467360" y="45720"/>
                  </a:lnTo>
                  <a:lnTo>
                    <a:pt x="459740" y="39370"/>
                  </a:lnTo>
                  <a:lnTo>
                    <a:pt x="449580" y="34290"/>
                  </a:lnTo>
                  <a:lnTo>
                    <a:pt x="440690" y="29210"/>
                  </a:lnTo>
                  <a:lnTo>
                    <a:pt x="420370" y="16510"/>
                  </a:lnTo>
                  <a:lnTo>
                    <a:pt x="410210" y="11430"/>
                  </a:lnTo>
                  <a:lnTo>
                    <a:pt x="400050" y="6350"/>
                  </a:lnTo>
                  <a:lnTo>
                    <a:pt x="388620" y="1270"/>
                  </a:lnTo>
                  <a:lnTo>
                    <a:pt x="387350" y="0"/>
                  </a:lnTo>
                  <a:lnTo>
                    <a:pt x="389890" y="0"/>
                  </a:lnTo>
                  <a:lnTo>
                    <a:pt x="396240" y="1270"/>
                  </a:lnTo>
                  <a:lnTo>
                    <a:pt x="406400" y="3810"/>
                  </a:lnTo>
                  <a:lnTo>
                    <a:pt x="416560" y="8890"/>
                  </a:lnTo>
                  <a:lnTo>
                    <a:pt x="429260" y="13970"/>
                  </a:lnTo>
                  <a:lnTo>
                    <a:pt x="440690" y="19050"/>
                  </a:lnTo>
                  <a:lnTo>
                    <a:pt x="450850" y="22860"/>
                  </a:lnTo>
                  <a:lnTo>
                    <a:pt x="462280" y="26670"/>
                  </a:lnTo>
                  <a:lnTo>
                    <a:pt x="473710" y="31750"/>
                  </a:lnTo>
                  <a:lnTo>
                    <a:pt x="486410" y="38100"/>
                  </a:lnTo>
                  <a:lnTo>
                    <a:pt x="500380" y="44450"/>
                  </a:lnTo>
                  <a:lnTo>
                    <a:pt x="511810" y="50800"/>
                  </a:lnTo>
                  <a:lnTo>
                    <a:pt x="524510" y="57150"/>
                  </a:lnTo>
                  <a:lnTo>
                    <a:pt x="534670" y="63500"/>
                  </a:lnTo>
                  <a:lnTo>
                    <a:pt x="542290" y="72390"/>
                  </a:lnTo>
                  <a:lnTo>
                    <a:pt x="547370" y="83820"/>
                  </a:lnTo>
                  <a:lnTo>
                    <a:pt x="551180" y="95250"/>
                  </a:lnTo>
                  <a:lnTo>
                    <a:pt x="551180" y="107950"/>
                  </a:lnTo>
                  <a:lnTo>
                    <a:pt x="548640" y="121920"/>
                  </a:lnTo>
                  <a:lnTo>
                    <a:pt x="544830" y="134620"/>
                  </a:lnTo>
                  <a:lnTo>
                    <a:pt x="537210" y="147320"/>
                  </a:lnTo>
                  <a:lnTo>
                    <a:pt x="528320" y="158750"/>
                  </a:lnTo>
                  <a:lnTo>
                    <a:pt x="516890" y="170180"/>
                  </a:lnTo>
                  <a:lnTo>
                    <a:pt x="505460" y="179070"/>
                  </a:lnTo>
                  <a:lnTo>
                    <a:pt x="495300" y="186690"/>
                  </a:lnTo>
                  <a:lnTo>
                    <a:pt x="483870" y="191770"/>
                  </a:lnTo>
                  <a:lnTo>
                    <a:pt x="472440" y="196850"/>
                  </a:lnTo>
                  <a:lnTo>
                    <a:pt x="459740" y="201930"/>
                  </a:lnTo>
                  <a:lnTo>
                    <a:pt x="389890" y="224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158740" y="4963160"/>
              <a:ext cx="243841" cy="364491"/>
            </a:xfrm>
            <a:custGeom>
              <a:avLst/>
              <a:gdLst/>
              <a:ahLst/>
              <a:cxnLst/>
              <a:rect l="0" t="0" r="0" b="0"/>
              <a:pathLst>
                <a:path w="243841" h="364491">
                  <a:moveTo>
                    <a:pt x="0" y="54610"/>
                  </a:moveTo>
                  <a:lnTo>
                    <a:pt x="11430" y="71120"/>
                  </a:lnTo>
                  <a:lnTo>
                    <a:pt x="15240" y="80010"/>
                  </a:lnTo>
                  <a:lnTo>
                    <a:pt x="20320" y="91440"/>
                  </a:lnTo>
                  <a:lnTo>
                    <a:pt x="24130" y="104140"/>
                  </a:lnTo>
                  <a:lnTo>
                    <a:pt x="27940" y="116840"/>
                  </a:lnTo>
                  <a:lnTo>
                    <a:pt x="38100" y="156210"/>
                  </a:lnTo>
                  <a:lnTo>
                    <a:pt x="45720" y="179070"/>
                  </a:lnTo>
                  <a:lnTo>
                    <a:pt x="48260" y="190500"/>
                  </a:lnTo>
                  <a:lnTo>
                    <a:pt x="49530" y="204470"/>
                  </a:lnTo>
                  <a:lnTo>
                    <a:pt x="50800" y="217170"/>
                  </a:lnTo>
                  <a:lnTo>
                    <a:pt x="52070" y="231140"/>
                  </a:lnTo>
                  <a:lnTo>
                    <a:pt x="52070" y="257810"/>
                  </a:lnTo>
                  <a:lnTo>
                    <a:pt x="53340" y="353060"/>
                  </a:lnTo>
                  <a:lnTo>
                    <a:pt x="50800" y="361950"/>
                  </a:lnTo>
                  <a:lnTo>
                    <a:pt x="46990" y="364490"/>
                  </a:lnTo>
                  <a:lnTo>
                    <a:pt x="41910" y="363220"/>
                  </a:lnTo>
                  <a:lnTo>
                    <a:pt x="36830" y="355600"/>
                  </a:lnTo>
                  <a:lnTo>
                    <a:pt x="33020" y="345440"/>
                  </a:lnTo>
                  <a:lnTo>
                    <a:pt x="29210" y="332740"/>
                  </a:lnTo>
                  <a:lnTo>
                    <a:pt x="26670" y="317500"/>
                  </a:lnTo>
                  <a:lnTo>
                    <a:pt x="25400" y="299720"/>
                  </a:lnTo>
                  <a:lnTo>
                    <a:pt x="24130" y="280670"/>
                  </a:lnTo>
                  <a:lnTo>
                    <a:pt x="22860" y="247650"/>
                  </a:lnTo>
                  <a:lnTo>
                    <a:pt x="21590" y="196850"/>
                  </a:lnTo>
                  <a:lnTo>
                    <a:pt x="21590" y="177800"/>
                  </a:lnTo>
                  <a:lnTo>
                    <a:pt x="22860" y="161290"/>
                  </a:lnTo>
                  <a:lnTo>
                    <a:pt x="24130" y="146050"/>
                  </a:lnTo>
                  <a:lnTo>
                    <a:pt x="26670" y="133350"/>
                  </a:lnTo>
                  <a:lnTo>
                    <a:pt x="29210" y="120650"/>
                  </a:lnTo>
                  <a:lnTo>
                    <a:pt x="33020" y="109220"/>
                  </a:lnTo>
                  <a:lnTo>
                    <a:pt x="35560" y="97790"/>
                  </a:lnTo>
                  <a:lnTo>
                    <a:pt x="40640" y="87630"/>
                  </a:lnTo>
                  <a:lnTo>
                    <a:pt x="45720" y="78740"/>
                  </a:lnTo>
                  <a:lnTo>
                    <a:pt x="52070" y="71120"/>
                  </a:lnTo>
                  <a:lnTo>
                    <a:pt x="58420" y="63500"/>
                  </a:lnTo>
                  <a:lnTo>
                    <a:pt x="64770" y="55880"/>
                  </a:lnTo>
                  <a:lnTo>
                    <a:pt x="71120" y="48260"/>
                  </a:lnTo>
                  <a:lnTo>
                    <a:pt x="85090" y="33020"/>
                  </a:lnTo>
                  <a:lnTo>
                    <a:pt x="91440" y="26670"/>
                  </a:lnTo>
                  <a:lnTo>
                    <a:pt x="101600" y="19050"/>
                  </a:lnTo>
                  <a:lnTo>
                    <a:pt x="115570" y="12700"/>
                  </a:lnTo>
                  <a:lnTo>
                    <a:pt x="129540" y="5080"/>
                  </a:lnTo>
                  <a:lnTo>
                    <a:pt x="143510" y="1270"/>
                  </a:lnTo>
                  <a:lnTo>
                    <a:pt x="157480" y="0"/>
                  </a:lnTo>
                  <a:lnTo>
                    <a:pt x="171450" y="1270"/>
                  </a:lnTo>
                  <a:lnTo>
                    <a:pt x="186690" y="3810"/>
                  </a:lnTo>
                  <a:lnTo>
                    <a:pt x="200660" y="7620"/>
                  </a:lnTo>
                  <a:lnTo>
                    <a:pt x="214630" y="12700"/>
                  </a:lnTo>
                  <a:lnTo>
                    <a:pt x="224790" y="19050"/>
                  </a:lnTo>
                  <a:lnTo>
                    <a:pt x="232410" y="27940"/>
                  </a:lnTo>
                  <a:lnTo>
                    <a:pt x="240030" y="36830"/>
                  </a:lnTo>
                  <a:lnTo>
                    <a:pt x="242570" y="46990"/>
                  </a:lnTo>
                  <a:lnTo>
                    <a:pt x="243840" y="58420"/>
                  </a:lnTo>
                  <a:lnTo>
                    <a:pt x="243840" y="71120"/>
                  </a:lnTo>
                  <a:lnTo>
                    <a:pt x="240030" y="82550"/>
                  </a:lnTo>
                  <a:lnTo>
                    <a:pt x="233680" y="91440"/>
                  </a:lnTo>
                  <a:lnTo>
                    <a:pt x="226060" y="100330"/>
                  </a:lnTo>
                  <a:lnTo>
                    <a:pt x="215900" y="107950"/>
                  </a:lnTo>
                  <a:lnTo>
                    <a:pt x="204470" y="115570"/>
                  </a:lnTo>
                  <a:lnTo>
                    <a:pt x="193040" y="123190"/>
                  </a:lnTo>
                  <a:lnTo>
                    <a:pt x="180340" y="129540"/>
                  </a:lnTo>
                  <a:lnTo>
                    <a:pt x="166370" y="134620"/>
                  </a:lnTo>
                  <a:lnTo>
                    <a:pt x="153670" y="139700"/>
                  </a:lnTo>
                  <a:lnTo>
                    <a:pt x="139700" y="140970"/>
                  </a:lnTo>
                  <a:lnTo>
                    <a:pt x="125730" y="142240"/>
                  </a:lnTo>
                  <a:lnTo>
                    <a:pt x="63500" y="128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474970" y="4958080"/>
              <a:ext cx="173991" cy="146051"/>
            </a:xfrm>
            <a:custGeom>
              <a:avLst/>
              <a:gdLst/>
              <a:ahLst/>
              <a:cxnLst/>
              <a:rect l="0" t="0" r="0" b="0"/>
              <a:pathLst>
                <a:path w="173991" h="146051">
                  <a:moveTo>
                    <a:pt x="10160" y="38100"/>
                  </a:moveTo>
                  <a:lnTo>
                    <a:pt x="16510" y="60960"/>
                  </a:lnTo>
                  <a:lnTo>
                    <a:pt x="19050" y="71120"/>
                  </a:lnTo>
                  <a:lnTo>
                    <a:pt x="25400" y="91440"/>
                  </a:lnTo>
                  <a:lnTo>
                    <a:pt x="35560" y="123190"/>
                  </a:lnTo>
                  <a:lnTo>
                    <a:pt x="40640" y="130810"/>
                  </a:lnTo>
                  <a:lnTo>
                    <a:pt x="48260" y="137160"/>
                  </a:lnTo>
                  <a:lnTo>
                    <a:pt x="57150" y="143510"/>
                  </a:lnTo>
                  <a:lnTo>
                    <a:pt x="66040" y="146050"/>
                  </a:lnTo>
                  <a:lnTo>
                    <a:pt x="74930" y="146050"/>
                  </a:lnTo>
                  <a:lnTo>
                    <a:pt x="85090" y="144780"/>
                  </a:lnTo>
                  <a:lnTo>
                    <a:pt x="95250" y="140970"/>
                  </a:lnTo>
                  <a:lnTo>
                    <a:pt x="105410" y="134620"/>
                  </a:lnTo>
                  <a:lnTo>
                    <a:pt x="115570" y="127000"/>
                  </a:lnTo>
                  <a:lnTo>
                    <a:pt x="125730" y="119380"/>
                  </a:lnTo>
                  <a:lnTo>
                    <a:pt x="133350" y="113030"/>
                  </a:lnTo>
                  <a:lnTo>
                    <a:pt x="142240" y="105410"/>
                  </a:lnTo>
                  <a:lnTo>
                    <a:pt x="149860" y="95250"/>
                  </a:lnTo>
                  <a:lnTo>
                    <a:pt x="157480" y="85090"/>
                  </a:lnTo>
                  <a:lnTo>
                    <a:pt x="163830" y="72390"/>
                  </a:lnTo>
                  <a:lnTo>
                    <a:pt x="168910" y="59690"/>
                  </a:lnTo>
                  <a:lnTo>
                    <a:pt x="172720" y="46990"/>
                  </a:lnTo>
                  <a:lnTo>
                    <a:pt x="173990" y="33020"/>
                  </a:lnTo>
                  <a:lnTo>
                    <a:pt x="172720" y="22860"/>
                  </a:lnTo>
                  <a:lnTo>
                    <a:pt x="167640" y="15240"/>
                  </a:lnTo>
                  <a:lnTo>
                    <a:pt x="161290" y="8890"/>
                  </a:lnTo>
                  <a:lnTo>
                    <a:pt x="149860" y="5080"/>
                  </a:lnTo>
                  <a:lnTo>
                    <a:pt x="137160" y="1270"/>
                  </a:lnTo>
                  <a:lnTo>
                    <a:pt x="123190" y="0"/>
                  </a:lnTo>
                  <a:lnTo>
                    <a:pt x="110490" y="0"/>
                  </a:lnTo>
                  <a:lnTo>
                    <a:pt x="97790" y="1270"/>
                  </a:lnTo>
                  <a:lnTo>
                    <a:pt x="86360" y="2540"/>
                  </a:lnTo>
                  <a:lnTo>
                    <a:pt x="73660" y="6350"/>
                  </a:lnTo>
                  <a:lnTo>
                    <a:pt x="60960" y="1143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717540" y="4931410"/>
              <a:ext cx="217171" cy="280671"/>
            </a:xfrm>
            <a:custGeom>
              <a:avLst/>
              <a:gdLst/>
              <a:ahLst/>
              <a:cxnLst/>
              <a:rect l="0" t="0" r="0" b="0"/>
              <a:pathLst>
                <a:path w="217171" h="280671">
                  <a:moveTo>
                    <a:pt x="0" y="96520"/>
                  </a:moveTo>
                  <a:lnTo>
                    <a:pt x="10160" y="113030"/>
                  </a:lnTo>
                  <a:lnTo>
                    <a:pt x="15240" y="123190"/>
                  </a:lnTo>
                  <a:lnTo>
                    <a:pt x="19050" y="133350"/>
                  </a:lnTo>
                  <a:lnTo>
                    <a:pt x="34290" y="180340"/>
                  </a:lnTo>
                  <a:lnTo>
                    <a:pt x="36830" y="194310"/>
                  </a:lnTo>
                  <a:lnTo>
                    <a:pt x="38100" y="210820"/>
                  </a:lnTo>
                  <a:lnTo>
                    <a:pt x="39370" y="228600"/>
                  </a:lnTo>
                  <a:lnTo>
                    <a:pt x="40640" y="261620"/>
                  </a:lnTo>
                  <a:lnTo>
                    <a:pt x="40640" y="276860"/>
                  </a:lnTo>
                  <a:lnTo>
                    <a:pt x="40640" y="280670"/>
                  </a:lnTo>
                  <a:lnTo>
                    <a:pt x="40640" y="278130"/>
                  </a:lnTo>
                  <a:lnTo>
                    <a:pt x="41910" y="231140"/>
                  </a:lnTo>
                  <a:lnTo>
                    <a:pt x="43180" y="214630"/>
                  </a:lnTo>
                  <a:lnTo>
                    <a:pt x="44450" y="195580"/>
                  </a:lnTo>
                  <a:lnTo>
                    <a:pt x="49530" y="157480"/>
                  </a:lnTo>
                  <a:lnTo>
                    <a:pt x="55880" y="116840"/>
                  </a:lnTo>
                  <a:lnTo>
                    <a:pt x="59690" y="97790"/>
                  </a:lnTo>
                  <a:lnTo>
                    <a:pt x="63500" y="81280"/>
                  </a:lnTo>
                  <a:lnTo>
                    <a:pt x="66040" y="64770"/>
                  </a:lnTo>
                  <a:lnTo>
                    <a:pt x="71120" y="50800"/>
                  </a:lnTo>
                  <a:lnTo>
                    <a:pt x="76200" y="38100"/>
                  </a:lnTo>
                  <a:lnTo>
                    <a:pt x="82550" y="25400"/>
                  </a:lnTo>
                  <a:lnTo>
                    <a:pt x="91440" y="16510"/>
                  </a:lnTo>
                  <a:lnTo>
                    <a:pt x="101600" y="8890"/>
                  </a:lnTo>
                  <a:lnTo>
                    <a:pt x="113030" y="3810"/>
                  </a:lnTo>
                  <a:lnTo>
                    <a:pt x="124460" y="0"/>
                  </a:lnTo>
                  <a:lnTo>
                    <a:pt x="135890" y="0"/>
                  </a:lnTo>
                  <a:lnTo>
                    <a:pt x="146050" y="0"/>
                  </a:lnTo>
                  <a:lnTo>
                    <a:pt x="157480" y="3810"/>
                  </a:lnTo>
                  <a:lnTo>
                    <a:pt x="170180" y="10160"/>
                  </a:lnTo>
                  <a:lnTo>
                    <a:pt x="184150" y="17780"/>
                  </a:lnTo>
                  <a:lnTo>
                    <a:pt x="194310" y="27940"/>
                  </a:lnTo>
                  <a:lnTo>
                    <a:pt x="201930" y="39370"/>
                  </a:lnTo>
                  <a:lnTo>
                    <a:pt x="208280" y="50800"/>
                  </a:lnTo>
                  <a:lnTo>
                    <a:pt x="212090" y="63500"/>
                  </a:lnTo>
                  <a:lnTo>
                    <a:pt x="214630" y="77470"/>
                  </a:lnTo>
                  <a:lnTo>
                    <a:pt x="217170" y="90170"/>
                  </a:lnTo>
                  <a:lnTo>
                    <a:pt x="217170" y="102870"/>
                  </a:lnTo>
                  <a:lnTo>
                    <a:pt x="215900" y="114300"/>
                  </a:lnTo>
                  <a:lnTo>
                    <a:pt x="213360" y="125730"/>
                  </a:lnTo>
                  <a:lnTo>
                    <a:pt x="209550" y="137160"/>
                  </a:lnTo>
                  <a:lnTo>
                    <a:pt x="201930" y="148590"/>
                  </a:lnTo>
                  <a:lnTo>
                    <a:pt x="194310" y="158750"/>
                  </a:lnTo>
                  <a:lnTo>
                    <a:pt x="185420" y="168910"/>
                  </a:lnTo>
                  <a:lnTo>
                    <a:pt x="176530" y="177800"/>
                  </a:lnTo>
                  <a:lnTo>
                    <a:pt x="166370" y="185420"/>
                  </a:lnTo>
                  <a:lnTo>
                    <a:pt x="154940" y="190500"/>
                  </a:lnTo>
                  <a:lnTo>
                    <a:pt x="143510" y="194310"/>
                  </a:lnTo>
                  <a:lnTo>
                    <a:pt x="130810" y="196850"/>
                  </a:lnTo>
                  <a:lnTo>
                    <a:pt x="118110" y="195580"/>
                  </a:lnTo>
                  <a:lnTo>
                    <a:pt x="106680" y="193040"/>
                  </a:lnTo>
                  <a:lnTo>
                    <a:pt x="62230" y="180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000750" y="4940300"/>
              <a:ext cx="347981" cy="179071"/>
            </a:xfrm>
            <a:custGeom>
              <a:avLst/>
              <a:gdLst/>
              <a:ahLst/>
              <a:cxnLst/>
              <a:rect l="0" t="0" r="0" b="0"/>
              <a:pathLst>
                <a:path w="347981" h="179071">
                  <a:moveTo>
                    <a:pt x="0" y="13970"/>
                  </a:moveTo>
                  <a:lnTo>
                    <a:pt x="6350" y="30480"/>
                  </a:lnTo>
                  <a:lnTo>
                    <a:pt x="7620" y="41910"/>
                  </a:lnTo>
                  <a:lnTo>
                    <a:pt x="8890" y="54610"/>
                  </a:lnTo>
                  <a:lnTo>
                    <a:pt x="10160" y="68580"/>
                  </a:lnTo>
                  <a:lnTo>
                    <a:pt x="11430" y="82550"/>
                  </a:lnTo>
                  <a:lnTo>
                    <a:pt x="13970" y="93980"/>
                  </a:lnTo>
                  <a:lnTo>
                    <a:pt x="22860" y="132080"/>
                  </a:lnTo>
                  <a:lnTo>
                    <a:pt x="25400" y="144780"/>
                  </a:lnTo>
                  <a:lnTo>
                    <a:pt x="30480" y="156210"/>
                  </a:lnTo>
                  <a:lnTo>
                    <a:pt x="35560" y="166370"/>
                  </a:lnTo>
                  <a:lnTo>
                    <a:pt x="41910" y="175260"/>
                  </a:lnTo>
                  <a:lnTo>
                    <a:pt x="49530" y="179070"/>
                  </a:lnTo>
                  <a:lnTo>
                    <a:pt x="60960" y="179070"/>
                  </a:lnTo>
                  <a:lnTo>
                    <a:pt x="72390" y="176530"/>
                  </a:lnTo>
                  <a:lnTo>
                    <a:pt x="83820" y="168910"/>
                  </a:lnTo>
                  <a:lnTo>
                    <a:pt x="93980" y="158750"/>
                  </a:lnTo>
                  <a:lnTo>
                    <a:pt x="105410" y="144780"/>
                  </a:lnTo>
                  <a:lnTo>
                    <a:pt x="114300" y="134620"/>
                  </a:lnTo>
                  <a:lnTo>
                    <a:pt x="123190" y="124460"/>
                  </a:lnTo>
                  <a:lnTo>
                    <a:pt x="132080" y="115570"/>
                  </a:lnTo>
                  <a:lnTo>
                    <a:pt x="139700" y="106680"/>
                  </a:lnTo>
                  <a:lnTo>
                    <a:pt x="147320" y="96520"/>
                  </a:lnTo>
                  <a:lnTo>
                    <a:pt x="153670" y="86360"/>
                  </a:lnTo>
                  <a:lnTo>
                    <a:pt x="160020" y="76200"/>
                  </a:lnTo>
                  <a:lnTo>
                    <a:pt x="165100" y="66040"/>
                  </a:lnTo>
                  <a:lnTo>
                    <a:pt x="170180" y="55880"/>
                  </a:lnTo>
                  <a:lnTo>
                    <a:pt x="175260" y="46990"/>
                  </a:lnTo>
                  <a:lnTo>
                    <a:pt x="181610" y="38100"/>
                  </a:lnTo>
                  <a:lnTo>
                    <a:pt x="187960" y="30480"/>
                  </a:lnTo>
                  <a:lnTo>
                    <a:pt x="194310" y="21590"/>
                  </a:lnTo>
                  <a:lnTo>
                    <a:pt x="208280" y="1270"/>
                  </a:lnTo>
                  <a:lnTo>
                    <a:pt x="213360" y="0"/>
                  </a:lnTo>
                  <a:lnTo>
                    <a:pt x="218440" y="3810"/>
                  </a:lnTo>
                  <a:lnTo>
                    <a:pt x="223520" y="10160"/>
                  </a:lnTo>
                  <a:lnTo>
                    <a:pt x="226060" y="21590"/>
                  </a:lnTo>
                  <a:lnTo>
                    <a:pt x="228600" y="36830"/>
                  </a:lnTo>
                  <a:lnTo>
                    <a:pt x="229870" y="53340"/>
                  </a:lnTo>
                  <a:lnTo>
                    <a:pt x="231140" y="71120"/>
                  </a:lnTo>
                  <a:lnTo>
                    <a:pt x="233680" y="87630"/>
                  </a:lnTo>
                  <a:lnTo>
                    <a:pt x="237490" y="105410"/>
                  </a:lnTo>
                  <a:lnTo>
                    <a:pt x="241300" y="120650"/>
                  </a:lnTo>
                  <a:lnTo>
                    <a:pt x="246380" y="134620"/>
                  </a:lnTo>
                  <a:lnTo>
                    <a:pt x="252730" y="147320"/>
                  </a:lnTo>
                  <a:lnTo>
                    <a:pt x="260350" y="156210"/>
                  </a:lnTo>
                  <a:lnTo>
                    <a:pt x="270510" y="163830"/>
                  </a:lnTo>
                  <a:lnTo>
                    <a:pt x="283210" y="170180"/>
                  </a:lnTo>
                  <a:lnTo>
                    <a:pt x="292100" y="171450"/>
                  </a:lnTo>
                  <a:lnTo>
                    <a:pt x="302260" y="170180"/>
                  </a:lnTo>
                  <a:lnTo>
                    <a:pt x="309880" y="167640"/>
                  </a:lnTo>
                  <a:lnTo>
                    <a:pt x="317500" y="162560"/>
                  </a:lnTo>
                  <a:lnTo>
                    <a:pt x="325120" y="157480"/>
                  </a:lnTo>
                  <a:lnTo>
                    <a:pt x="34798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443980" y="4723130"/>
              <a:ext cx="41911" cy="410211"/>
            </a:xfrm>
            <a:custGeom>
              <a:avLst/>
              <a:gdLst/>
              <a:ahLst/>
              <a:cxnLst/>
              <a:rect l="0" t="0" r="0" b="0"/>
              <a:pathLst>
                <a:path w="41911" h="410211">
                  <a:moveTo>
                    <a:pt x="30480" y="0"/>
                  </a:moveTo>
                  <a:lnTo>
                    <a:pt x="20320" y="21590"/>
                  </a:lnTo>
                  <a:lnTo>
                    <a:pt x="16510" y="34290"/>
                  </a:lnTo>
                  <a:lnTo>
                    <a:pt x="13970" y="48260"/>
                  </a:lnTo>
                  <a:lnTo>
                    <a:pt x="12700" y="63500"/>
                  </a:lnTo>
                  <a:lnTo>
                    <a:pt x="10160" y="77470"/>
                  </a:lnTo>
                  <a:lnTo>
                    <a:pt x="7620" y="90170"/>
                  </a:lnTo>
                  <a:lnTo>
                    <a:pt x="5080" y="101600"/>
                  </a:lnTo>
                  <a:lnTo>
                    <a:pt x="3810" y="114300"/>
                  </a:lnTo>
                  <a:lnTo>
                    <a:pt x="2540" y="128270"/>
                  </a:lnTo>
                  <a:lnTo>
                    <a:pt x="1270" y="140970"/>
                  </a:lnTo>
                  <a:lnTo>
                    <a:pt x="0" y="154940"/>
                  </a:lnTo>
                  <a:lnTo>
                    <a:pt x="0" y="182880"/>
                  </a:lnTo>
                  <a:lnTo>
                    <a:pt x="1270" y="199390"/>
                  </a:lnTo>
                  <a:lnTo>
                    <a:pt x="2540" y="219710"/>
                  </a:lnTo>
                  <a:lnTo>
                    <a:pt x="5080" y="241300"/>
                  </a:lnTo>
                  <a:lnTo>
                    <a:pt x="6350" y="261620"/>
                  </a:lnTo>
                  <a:lnTo>
                    <a:pt x="7620" y="283210"/>
                  </a:lnTo>
                  <a:lnTo>
                    <a:pt x="8890" y="304800"/>
                  </a:lnTo>
                  <a:lnTo>
                    <a:pt x="10160" y="323850"/>
                  </a:lnTo>
                  <a:lnTo>
                    <a:pt x="12700" y="340360"/>
                  </a:lnTo>
                  <a:lnTo>
                    <a:pt x="15240" y="356870"/>
                  </a:lnTo>
                  <a:lnTo>
                    <a:pt x="19050" y="369570"/>
                  </a:lnTo>
                  <a:lnTo>
                    <a:pt x="24130" y="381000"/>
                  </a:lnTo>
                  <a:lnTo>
                    <a:pt x="4191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485890" y="51333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541770" y="4941570"/>
              <a:ext cx="344171" cy="182881"/>
            </a:xfrm>
            <a:custGeom>
              <a:avLst/>
              <a:gdLst/>
              <a:ahLst/>
              <a:cxnLst/>
              <a:rect l="0" t="0" r="0" b="0"/>
              <a:pathLst>
                <a:path w="344171" h="182881">
                  <a:moveTo>
                    <a:pt x="196850" y="12700"/>
                  </a:moveTo>
                  <a:lnTo>
                    <a:pt x="168910" y="12700"/>
                  </a:lnTo>
                  <a:lnTo>
                    <a:pt x="156210" y="15240"/>
                  </a:lnTo>
                  <a:lnTo>
                    <a:pt x="146050" y="19050"/>
                  </a:lnTo>
                  <a:lnTo>
                    <a:pt x="134620" y="24130"/>
                  </a:lnTo>
                  <a:lnTo>
                    <a:pt x="109220" y="35560"/>
                  </a:lnTo>
                  <a:lnTo>
                    <a:pt x="96520" y="41910"/>
                  </a:lnTo>
                  <a:lnTo>
                    <a:pt x="82550" y="49530"/>
                  </a:lnTo>
                  <a:lnTo>
                    <a:pt x="69850" y="58420"/>
                  </a:lnTo>
                  <a:lnTo>
                    <a:pt x="55880" y="67310"/>
                  </a:lnTo>
                  <a:lnTo>
                    <a:pt x="44450" y="76200"/>
                  </a:lnTo>
                  <a:lnTo>
                    <a:pt x="34290" y="83820"/>
                  </a:lnTo>
                  <a:lnTo>
                    <a:pt x="25400" y="91440"/>
                  </a:lnTo>
                  <a:lnTo>
                    <a:pt x="17780" y="100330"/>
                  </a:lnTo>
                  <a:lnTo>
                    <a:pt x="11430" y="110490"/>
                  </a:lnTo>
                  <a:lnTo>
                    <a:pt x="6350" y="119380"/>
                  </a:lnTo>
                  <a:lnTo>
                    <a:pt x="3810" y="130810"/>
                  </a:lnTo>
                  <a:lnTo>
                    <a:pt x="1270" y="142240"/>
                  </a:lnTo>
                  <a:lnTo>
                    <a:pt x="0" y="154940"/>
                  </a:lnTo>
                  <a:lnTo>
                    <a:pt x="2540" y="165100"/>
                  </a:lnTo>
                  <a:lnTo>
                    <a:pt x="7620" y="172720"/>
                  </a:lnTo>
                  <a:lnTo>
                    <a:pt x="13970" y="179070"/>
                  </a:lnTo>
                  <a:lnTo>
                    <a:pt x="24130" y="181610"/>
                  </a:lnTo>
                  <a:lnTo>
                    <a:pt x="36830" y="182880"/>
                  </a:lnTo>
                  <a:lnTo>
                    <a:pt x="52070" y="182880"/>
                  </a:lnTo>
                  <a:lnTo>
                    <a:pt x="64770" y="177800"/>
                  </a:lnTo>
                  <a:lnTo>
                    <a:pt x="77470" y="172720"/>
                  </a:lnTo>
                  <a:lnTo>
                    <a:pt x="88900" y="165100"/>
                  </a:lnTo>
                  <a:lnTo>
                    <a:pt x="99060" y="157480"/>
                  </a:lnTo>
                  <a:lnTo>
                    <a:pt x="107950" y="149860"/>
                  </a:lnTo>
                  <a:lnTo>
                    <a:pt x="116840" y="142240"/>
                  </a:lnTo>
                  <a:lnTo>
                    <a:pt x="124460" y="134620"/>
                  </a:lnTo>
                  <a:lnTo>
                    <a:pt x="132080" y="125730"/>
                  </a:lnTo>
                  <a:lnTo>
                    <a:pt x="139700" y="115570"/>
                  </a:lnTo>
                  <a:lnTo>
                    <a:pt x="147320" y="105410"/>
                  </a:lnTo>
                  <a:lnTo>
                    <a:pt x="153670" y="92710"/>
                  </a:lnTo>
                  <a:lnTo>
                    <a:pt x="161290" y="80010"/>
                  </a:lnTo>
                  <a:lnTo>
                    <a:pt x="175260" y="53340"/>
                  </a:lnTo>
                  <a:lnTo>
                    <a:pt x="182880" y="39370"/>
                  </a:lnTo>
                  <a:lnTo>
                    <a:pt x="187960" y="26670"/>
                  </a:lnTo>
                  <a:lnTo>
                    <a:pt x="193040" y="15240"/>
                  </a:lnTo>
                  <a:lnTo>
                    <a:pt x="198120" y="3810"/>
                  </a:lnTo>
                  <a:lnTo>
                    <a:pt x="201930" y="0"/>
                  </a:lnTo>
                  <a:lnTo>
                    <a:pt x="205740" y="0"/>
                  </a:lnTo>
                  <a:lnTo>
                    <a:pt x="209550" y="5080"/>
                  </a:lnTo>
                  <a:lnTo>
                    <a:pt x="213360" y="11430"/>
                  </a:lnTo>
                  <a:lnTo>
                    <a:pt x="217170" y="21590"/>
                  </a:lnTo>
                  <a:lnTo>
                    <a:pt x="220980" y="33020"/>
                  </a:lnTo>
                  <a:lnTo>
                    <a:pt x="224790" y="44450"/>
                  </a:lnTo>
                  <a:lnTo>
                    <a:pt x="231140" y="71120"/>
                  </a:lnTo>
                  <a:lnTo>
                    <a:pt x="236220" y="82550"/>
                  </a:lnTo>
                  <a:lnTo>
                    <a:pt x="241300" y="93980"/>
                  </a:lnTo>
                  <a:lnTo>
                    <a:pt x="247650" y="105410"/>
                  </a:lnTo>
                  <a:lnTo>
                    <a:pt x="255270" y="114300"/>
                  </a:lnTo>
                  <a:lnTo>
                    <a:pt x="264160" y="121920"/>
                  </a:lnTo>
                  <a:lnTo>
                    <a:pt x="273050" y="127000"/>
                  </a:lnTo>
                  <a:lnTo>
                    <a:pt x="281940" y="128270"/>
                  </a:lnTo>
                  <a:lnTo>
                    <a:pt x="292100" y="127000"/>
                  </a:lnTo>
                  <a:lnTo>
                    <a:pt x="344170" y="107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969760" y="4900930"/>
              <a:ext cx="115571" cy="154941"/>
            </a:xfrm>
            <a:custGeom>
              <a:avLst/>
              <a:gdLst/>
              <a:ahLst/>
              <a:cxnLst/>
              <a:rect l="0" t="0" r="0" b="0"/>
              <a:pathLst>
                <a:path w="115571" h="154941">
                  <a:moveTo>
                    <a:pt x="0" y="21590"/>
                  </a:moveTo>
                  <a:lnTo>
                    <a:pt x="0" y="149860"/>
                  </a:lnTo>
                  <a:lnTo>
                    <a:pt x="2540" y="154940"/>
                  </a:lnTo>
                  <a:lnTo>
                    <a:pt x="6350" y="153670"/>
                  </a:lnTo>
                  <a:lnTo>
                    <a:pt x="11430" y="148590"/>
                  </a:lnTo>
                  <a:lnTo>
                    <a:pt x="15240" y="138430"/>
                  </a:lnTo>
                  <a:lnTo>
                    <a:pt x="20320" y="127000"/>
                  </a:lnTo>
                  <a:lnTo>
                    <a:pt x="24130" y="113030"/>
                  </a:lnTo>
                  <a:lnTo>
                    <a:pt x="29210" y="97790"/>
                  </a:lnTo>
                  <a:lnTo>
                    <a:pt x="34290" y="81280"/>
                  </a:lnTo>
                  <a:lnTo>
                    <a:pt x="40640" y="64770"/>
                  </a:lnTo>
                  <a:lnTo>
                    <a:pt x="49530" y="52070"/>
                  </a:lnTo>
                  <a:lnTo>
                    <a:pt x="59690" y="4064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411720" y="4792980"/>
              <a:ext cx="165101" cy="280671"/>
            </a:xfrm>
            <a:custGeom>
              <a:avLst/>
              <a:gdLst/>
              <a:ahLst/>
              <a:cxnLst/>
              <a:rect l="0" t="0" r="0" b="0"/>
              <a:pathLst>
                <a:path w="165101" h="280671">
                  <a:moveTo>
                    <a:pt x="137160" y="34290"/>
                  </a:moveTo>
                  <a:lnTo>
                    <a:pt x="142240" y="17780"/>
                  </a:lnTo>
                  <a:lnTo>
                    <a:pt x="139700" y="11430"/>
                  </a:lnTo>
                  <a:lnTo>
                    <a:pt x="133350" y="6350"/>
                  </a:lnTo>
                  <a:lnTo>
                    <a:pt x="124460" y="2540"/>
                  </a:lnTo>
                  <a:lnTo>
                    <a:pt x="113030" y="0"/>
                  </a:lnTo>
                  <a:lnTo>
                    <a:pt x="101600" y="0"/>
                  </a:lnTo>
                  <a:lnTo>
                    <a:pt x="88900" y="1270"/>
                  </a:lnTo>
                  <a:lnTo>
                    <a:pt x="76200" y="3810"/>
                  </a:lnTo>
                  <a:lnTo>
                    <a:pt x="62230" y="8890"/>
                  </a:lnTo>
                  <a:lnTo>
                    <a:pt x="48260" y="13970"/>
                  </a:lnTo>
                  <a:lnTo>
                    <a:pt x="36830" y="19050"/>
                  </a:lnTo>
                  <a:lnTo>
                    <a:pt x="26670" y="25400"/>
                  </a:lnTo>
                  <a:lnTo>
                    <a:pt x="17780" y="33020"/>
                  </a:lnTo>
                  <a:lnTo>
                    <a:pt x="11430" y="40640"/>
                  </a:lnTo>
                  <a:lnTo>
                    <a:pt x="5080" y="4953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3810" y="74930"/>
                  </a:lnTo>
                  <a:lnTo>
                    <a:pt x="10160" y="82550"/>
                  </a:lnTo>
                  <a:lnTo>
                    <a:pt x="16510" y="90170"/>
                  </a:lnTo>
                  <a:lnTo>
                    <a:pt x="22860" y="97790"/>
                  </a:lnTo>
                  <a:lnTo>
                    <a:pt x="29210" y="104140"/>
                  </a:lnTo>
                  <a:lnTo>
                    <a:pt x="38100" y="111760"/>
                  </a:lnTo>
                  <a:lnTo>
                    <a:pt x="49530" y="119380"/>
                  </a:lnTo>
                  <a:lnTo>
                    <a:pt x="60960" y="125730"/>
                  </a:lnTo>
                  <a:lnTo>
                    <a:pt x="73660" y="133350"/>
                  </a:lnTo>
                  <a:lnTo>
                    <a:pt x="100330" y="147320"/>
                  </a:lnTo>
                  <a:lnTo>
                    <a:pt x="111760" y="154940"/>
                  </a:lnTo>
                  <a:lnTo>
                    <a:pt x="124460" y="163830"/>
                  </a:lnTo>
                  <a:lnTo>
                    <a:pt x="135890" y="173990"/>
                  </a:lnTo>
                  <a:lnTo>
                    <a:pt x="146050" y="184150"/>
                  </a:lnTo>
                  <a:lnTo>
                    <a:pt x="154940" y="194310"/>
                  </a:lnTo>
                  <a:lnTo>
                    <a:pt x="162560" y="204470"/>
                  </a:lnTo>
                  <a:lnTo>
                    <a:pt x="165100" y="214630"/>
                  </a:lnTo>
                  <a:lnTo>
                    <a:pt x="162560" y="224790"/>
                  </a:lnTo>
                  <a:lnTo>
                    <a:pt x="157480" y="234950"/>
                  </a:lnTo>
                  <a:lnTo>
                    <a:pt x="149860" y="243840"/>
                  </a:lnTo>
                  <a:lnTo>
                    <a:pt x="139700" y="252730"/>
                  </a:lnTo>
                  <a:lnTo>
                    <a:pt x="128270" y="260350"/>
                  </a:lnTo>
                  <a:lnTo>
                    <a:pt x="115570" y="267970"/>
                  </a:lnTo>
                  <a:lnTo>
                    <a:pt x="102870" y="273050"/>
                  </a:lnTo>
                  <a:lnTo>
                    <a:pt x="90170" y="278130"/>
                  </a:lnTo>
                  <a:lnTo>
                    <a:pt x="76200" y="279400"/>
                  </a:lnTo>
                  <a:lnTo>
                    <a:pt x="62230" y="280670"/>
                  </a:lnTo>
                  <a:lnTo>
                    <a:pt x="0" y="276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675880" y="4883150"/>
              <a:ext cx="199391" cy="196851"/>
            </a:xfrm>
            <a:custGeom>
              <a:avLst/>
              <a:gdLst/>
              <a:ahLst/>
              <a:cxnLst/>
              <a:rect l="0" t="0" r="0" b="0"/>
              <a:pathLst>
                <a:path w="199391" h="196851">
                  <a:moveTo>
                    <a:pt x="0" y="17780"/>
                  </a:moveTo>
                  <a:lnTo>
                    <a:pt x="5080" y="35560"/>
                  </a:lnTo>
                  <a:lnTo>
                    <a:pt x="7620" y="45720"/>
                  </a:lnTo>
                  <a:lnTo>
                    <a:pt x="13970" y="73660"/>
                  </a:lnTo>
                  <a:lnTo>
                    <a:pt x="19050" y="88900"/>
                  </a:lnTo>
                  <a:lnTo>
                    <a:pt x="24130" y="105410"/>
                  </a:lnTo>
                  <a:lnTo>
                    <a:pt x="29210" y="121920"/>
                  </a:lnTo>
                  <a:lnTo>
                    <a:pt x="35560" y="137160"/>
                  </a:lnTo>
                  <a:lnTo>
                    <a:pt x="41910" y="149860"/>
                  </a:lnTo>
                  <a:lnTo>
                    <a:pt x="49530" y="162560"/>
                  </a:lnTo>
                  <a:lnTo>
                    <a:pt x="55880" y="172720"/>
                  </a:lnTo>
                  <a:lnTo>
                    <a:pt x="62230" y="181610"/>
                  </a:lnTo>
                  <a:lnTo>
                    <a:pt x="69850" y="190500"/>
                  </a:lnTo>
                  <a:lnTo>
                    <a:pt x="77470" y="195580"/>
                  </a:lnTo>
                  <a:lnTo>
                    <a:pt x="86360" y="196850"/>
                  </a:lnTo>
                  <a:lnTo>
                    <a:pt x="96520" y="196850"/>
                  </a:lnTo>
                  <a:lnTo>
                    <a:pt x="106680" y="194310"/>
                  </a:lnTo>
                  <a:lnTo>
                    <a:pt x="119380" y="187960"/>
                  </a:lnTo>
                  <a:lnTo>
                    <a:pt x="132080" y="180340"/>
                  </a:lnTo>
                  <a:lnTo>
                    <a:pt x="143510" y="172720"/>
                  </a:lnTo>
                  <a:lnTo>
                    <a:pt x="154940" y="162560"/>
                  </a:lnTo>
                  <a:lnTo>
                    <a:pt x="166370" y="153670"/>
                  </a:lnTo>
                  <a:lnTo>
                    <a:pt x="176530" y="142240"/>
                  </a:lnTo>
                  <a:lnTo>
                    <a:pt x="185420" y="130810"/>
                  </a:lnTo>
                  <a:lnTo>
                    <a:pt x="193040" y="118110"/>
                  </a:lnTo>
                  <a:lnTo>
                    <a:pt x="198120" y="104140"/>
                  </a:lnTo>
                  <a:lnTo>
                    <a:pt x="199390" y="91440"/>
                  </a:lnTo>
                  <a:lnTo>
                    <a:pt x="199390" y="77470"/>
                  </a:lnTo>
                  <a:lnTo>
                    <a:pt x="196850" y="64770"/>
                  </a:lnTo>
                  <a:lnTo>
                    <a:pt x="193040" y="53340"/>
                  </a:lnTo>
                  <a:lnTo>
                    <a:pt x="187960" y="41910"/>
                  </a:lnTo>
                  <a:lnTo>
                    <a:pt x="180340" y="31750"/>
                  </a:lnTo>
                  <a:lnTo>
                    <a:pt x="170180" y="22860"/>
                  </a:lnTo>
                  <a:lnTo>
                    <a:pt x="158750" y="13970"/>
                  </a:lnTo>
                  <a:lnTo>
                    <a:pt x="146050" y="8890"/>
                  </a:lnTo>
                  <a:lnTo>
                    <a:pt x="130810" y="5080"/>
                  </a:lnTo>
                  <a:lnTo>
                    <a:pt x="115570" y="2540"/>
                  </a:lnTo>
                  <a:lnTo>
                    <a:pt x="99060" y="0"/>
                  </a:lnTo>
                  <a:lnTo>
                    <a:pt x="82550" y="0"/>
                  </a:lnTo>
                  <a:lnTo>
                    <a:pt x="20320" y="7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980680" y="4817110"/>
              <a:ext cx="157481" cy="226061"/>
            </a:xfrm>
            <a:custGeom>
              <a:avLst/>
              <a:gdLst/>
              <a:ahLst/>
              <a:cxnLst/>
              <a:rect l="0" t="0" r="0" b="0"/>
              <a:pathLst>
                <a:path w="157481" h="226061">
                  <a:moveTo>
                    <a:pt x="0" y="83820"/>
                  </a:moveTo>
                  <a:lnTo>
                    <a:pt x="29210" y="143510"/>
                  </a:lnTo>
                  <a:lnTo>
                    <a:pt x="35560" y="153670"/>
                  </a:lnTo>
                  <a:lnTo>
                    <a:pt x="43180" y="163830"/>
                  </a:lnTo>
                  <a:lnTo>
                    <a:pt x="49530" y="172720"/>
                  </a:lnTo>
                  <a:lnTo>
                    <a:pt x="55880" y="181610"/>
                  </a:lnTo>
                  <a:lnTo>
                    <a:pt x="69850" y="201930"/>
                  </a:lnTo>
                  <a:lnTo>
                    <a:pt x="77470" y="210820"/>
                  </a:lnTo>
                  <a:lnTo>
                    <a:pt x="83820" y="218440"/>
                  </a:lnTo>
                  <a:lnTo>
                    <a:pt x="91440" y="226060"/>
                  </a:lnTo>
                  <a:lnTo>
                    <a:pt x="95250" y="226060"/>
                  </a:lnTo>
                  <a:lnTo>
                    <a:pt x="99060" y="219710"/>
                  </a:lnTo>
                  <a:lnTo>
                    <a:pt x="129540" y="66040"/>
                  </a:lnTo>
                  <a:lnTo>
                    <a:pt x="134620" y="50800"/>
                  </a:lnTo>
                  <a:lnTo>
                    <a:pt x="139700" y="3810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201660" y="4804410"/>
              <a:ext cx="179071" cy="236221"/>
            </a:xfrm>
            <a:custGeom>
              <a:avLst/>
              <a:gdLst/>
              <a:ahLst/>
              <a:cxnLst/>
              <a:rect l="0" t="0" r="0" b="0"/>
              <a:pathLst>
                <a:path w="179071" h="236221">
                  <a:moveTo>
                    <a:pt x="0" y="181610"/>
                  </a:moveTo>
                  <a:lnTo>
                    <a:pt x="16510" y="175260"/>
                  </a:lnTo>
                  <a:lnTo>
                    <a:pt x="26670" y="172720"/>
                  </a:lnTo>
                  <a:lnTo>
                    <a:pt x="49530" y="166370"/>
                  </a:lnTo>
                  <a:lnTo>
                    <a:pt x="62230" y="161290"/>
                  </a:lnTo>
                  <a:lnTo>
                    <a:pt x="74930" y="153670"/>
                  </a:lnTo>
                  <a:lnTo>
                    <a:pt x="88900" y="146050"/>
                  </a:lnTo>
                  <a:lnTo>
                    <a:pt x="100330" y="137160"/>
                  </a:lnTo>
                  <a:lnTo>
                    <a:pt x="110490" y="129540"/>
                  </a:lnTo>
                  <a:lnTo>
                    <a:pt x="119380" y="121920"/>
                  </a:lnTo>
                  <a:lnTo>
                    <a:pt x="128270" y="114300"/>
                  </a:lnTo>
                  <a:lnTo>
                    <a:pt x="148590" y="95250"/>
                  </a:lnTo>
                  <a:lnTo>
                    <a:pt x="156210" y="83820"/>
                  </a:lnTo>
                  <a:lnTo>
                    <a:pt x="162560" y="72390"/>
                  </a:lnTo>
                  <a:lnTo>
                    <a:pt x="167640" y="59690"/>
                  </a:lnTo>
                  <a:lnTo>
                    <a:pt x="170180" y="45720"/>
                  </a:lnTo>
                  <a:lnTo>
                    <a:pt x="171450" y="33020"/>
                  </a:lnTo>
                  <a:lnTo>
                    <a:pt x="170180" y="19050"/>
                  </a:lnTo>
                  <a:lnTo>
                    <a:pt x="165100" y="10160"/>
                  </a:lnTo>
                  <a:lnTo>
                    <a:pt x="156210" y="3810"/>
                  </a:lnTo>
                  <a:lnTo>
                    <a:pt x="146050" y="0"/>
                  </a:lnTo>
                  <a:lnTo>
                    <a:pt x="134620" y="1270"/>
                  </a:lnTo>
                  <a:lnTo>
                    <a:pt x="123190" y="5080"/>
                  </a:lnTo>
                  <a:lnTo>
                    <a:pt x="110490" y="11430"/>
                  </a:lnTo>
                  <a:lnTo>
                    <a:pt x="97790" y="17780"/>
                  </a:lnTo>
                  <a:lnTo>
                    <a:pt x="86360" y="24130"/>
                  </a:lnTo>
                  <a:lnTo>
                    <a:pt x="74930" y="30480"/>
                  </a:lnTo>
                  <a:lnTo>
                    <a:pt x="64770" y="38100"/>
                  </a:lnTo>
                  <a:lnTo>
                    <a:pt x="55880" y="44450"/>
                  </a:lnTo>
                  <a:lnTo>
                    <a:pt x="48260" y="52070"/>
                  </a:lnTo>
                  <a:lnTo>
                    <a:pt x="39370" y="62230"/>
                  </a:lnTo>
                  <a:lnTo>
                    <a:pt x="29210" y="74930"/>
                  </a:lnTo>
                  <a:lnTo>
                    <a:pt x="20320" y="88900"/>
                  </a:lnTo>
                  <a:lnTo>
                    <a:pt x="12700" y="104140"/>
                  </a:lnTo>
                  <a:lnTo>
                    <a:pt x="8890" y="118110"/>
                  </a:lnTo>
                  <a:lnTo>
                    <a:pt x="6350" y="132080"/>
                  </a:lnTo>
                  <a:lnTo>
                    <a:pt x="5080" y="147320"/>
                  </a:lnTo>
                  <a:lnTo>
                    <a:pt x="6350" y="163830"/>
                  </a:lnTo>
                  <a:lnTo>
                    <a:pt x="7620" y="180340"/>
                  </a:lnTo>
                  <a:lnTo>
                    <a:pt x="11430" y="193040"/>
                  </a:lnTo>
                  <a:lnTo>
                    <a:pt x="19050" y="204470"/>
                  </a:lnTo>
                  <a:lnTo>
                    <a:pt x="26670" y="214630"/>
                  </a:lnTo>
                  <a:lnTo>
                    <a:pt x="36830" y="222250"/>
                  </a:lnTo>
                  <a:lnTo>
                    <a:pt x="46990" y="228600"/>
                  </a:lnTo>
                  <a:lnTo>
                    <a:pt x="59690" y="233680"/>
                  </a:lnTo>
                  <a:lnTo>
                    <a:pt x="72390" y="236220"/>
                  </a:lnTo>
                  <a:lnTo>
                    <a:pt x="86360" y="236220"/>
                  </a:lnTo>
                  <a:lnTo>
                    <a:pt x="99060" y="236220"/>
                  </a:lnTo>
                  <a:lnTo>
                    <a:pt x="110490" y="232410"/>
                  </a:lnTo>
                  <a:lnTo>
                    <a:pt x="120650" y="228600"/>
                  </a:lnTo>
                  <a:lnTo>
                    <a:pt x="129540" y="223520"/>
                  </a:lnTo>
                  <a:lnTo>
                    <a:pt x="138430" y="218440"/>
                  </a:lnTo>
                  <a:lnTo>
                    <a:pt x="148590" y="214630"/>
                  </a:lnTo>
                  <a:lnTo>
                    <a:pt x="179070" y="201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477250" y="4806950"/>
              <a:ext cx="146051" cy="187961"/>
            </a:xfrm>
            <a:custGeom>
              <a:avLst/>
              <a:gdLst/>
              <a:ahLst/>
              <a:cxnLst/>
              <a:rect l="0" t="0" r="0" b="0"/>
              <a:pathLst>
                <a:path w="146051" h="187961">
                  <a:moveTo>
                    <a:pt x="19050" y="20320"/>
                  </a:moveTo>
                  <a:lnTo>
                    <a:pt x="13970" y="43180"/>
                  </a:lnTo>
                  <a:lnTo>
                    <a:pt x="11430" y="55880"/>
                  </a:lnTo>
                  <a:lnTo>
                    <a:pt x="11430" y="69850"/>
                  </a:lnTo>
                  <a:lnTo>
                    <a:pt x="10160" y="85090"/>
                  </a:lnTo>
                  <a:lnTo>
                    <a:pt x="8890" y="118110"/>
                  </a:lnTo>
                  <a:lnTo>
                    <a:pt x="8890" y="180340"/>
                  </a:lnTo>
                  <a:lnTo>
                    <a:pt x="7620" y="186690"/>
                  </a:lnTo>
                  <a:lnTo>
                    <a:pt x="5080" y="187960"/>
                  </a:lnTo>
                  <a:lnTo>
                    <a:pt x="2540" y="185420"/>
                  </a:lnTo>
                  <a:lnTo>
                    <a:pt x="1270" y="177800"/>
                  </a:lnTo>
                  <a:lnTo>
                    <a:pt x="0" y="168910"/>
                  </a:lnTo>
                  <a:lnTo>
                    <a:pt x="0" y="158750"/>
                  </a:lnTo>
                  <a:lnTo>
                    <a:pt x="0" y="146050"/>
                  </a:lnTo>
                  <a:lnTo>
                    <a:pt x="2540" y="133350"/>
                  </a:lnTo>
                  <a:lnTo>
                    <a:pt x="3810" y="120650"/>
                  </a:lnTo>
                  <a:lnTo>
                    <a:pt x="7620" y="107950"/>
                  </a:lnTo>
                  <a:lnTo>
                    <a:pt x="12700" y="96520"/>
                  </a:lnTo>
                  <a:lnTo>
                    <a:pt x="19050" y="85090"/>
                  </a:lnTo>
                  <a:lnTo>
                    <a:pt x="25400" y="74930"/>
                  </a:lnTo>
                  <a:lnTo>
                    <a:pt x="34290" y="63500"/>
                  </a:lnTo>
                  <a:lnTo>
                    <a:pt x="43180" y="53340"/>
                  </a:lnTo>
                  <a:lnTo>
                    <a:pt x="53340" y="43180"/>
                  </a:lnTo>
                  <a:lnTo>
                    <a:pt x="66040" y="34290"/>
                  </a:lnTo>
                  <a:lnTo>
                    <a:pt x="78740" y="26670"/>
                  </a:lnTo>
                  <a:lnTo>
                    <a:pt x="90170" y="20320"/>
                  </a:lnTo>
                  <a:lnTo>
                    <a:pt x="101600" y="13970"/>
                  </a:lnTo>
                  <a:lnTo>
                    <a:pt x="1460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696960" y="4796790"/>
              <a:ext cx="186691" cy="215901"/>
            </a:xfrm>
            <a:custGeom>
              <a:avLst/>
              <a:gdLst/>
              <a:ahLst/>
              <a:cxnLst/>
              <a:rect l="0" t="0" r="0" b="0"/>
              <a:pathLst>
                <a:path w="186691" h="215901">
                  <a:moveTo>
                    <a:pt x="0" y="115570"/>
                  </a:moveTo>
                  <a:lnTo>
                    <a:pt x="16510" y="120650"/>
                  </a:lnTo>
                  <a:lnTo>
                    <a:pt x="26670" y="121920"/>
                  </a:lnTo>
                  <a:lnTo>
                    <a:pt x="40640" y="123190"/>
                  </a:lnTo>
                  <a:lnTo>
                    <a:pt x="54610" y="124460"/>
                  </a:lnTo>
                  <a:lnTo>
                    <a:pt x="68580" y="123190"/>
                  </a:lnTo>
                  <a:lnTo>
                    <a:pt x="83820" y="121920"/>
                  </a:lnTo>
                  <a:lnTo>
                    <a:pt x="97790" y="119380"/>
                  </a:lnTo>
                  <a:lnTo>
                    <a:pt x="110490" y="115570"/>
                  </a:lnTo>
                  <a:lnTo>
                    <a:pt x="123190" y="110490"/>
                  </a:lnTo>
                  <a:lnTo>
                    <a:pt x="134620" y="105410"/>
                  </a:lnTo>
                  <a:lnTo>
                    <a:pt x="144780" y="99060"/>
                  </a:lnTo>
                  <a:lnTo>
                    <a:pt x="153670" y="92710"/>
                  </a:lnTo>
                  <a:lnTo>
                    <a:pt x="161290" y="86360"/>
                  </a:lnTo>
                  <a:lnTo>
                    <a:pt x="168910" y="78740"/>
                  </a:lnTo>
                  <a:lnTo>
                    <a:pt x="173990" y="69850"/>
                  </a:lnTo>
                  <a:lnTo>
                    <a:pt x="179070" y="59690"/>
                  </a:lnTo>
                  <a:lnTo>
                    <a:pt x="182880" y="49530"/>
                  </a:lnTo>
                  <a:lnTo>
                    <a:pt x="184150" y="36830"/>
                  </a:lnTo>
                  <a:lnTo>
                    <a:pt x="186690" y="25400"/>
                  </a:lnTo>
                  <a:lnTo>
                    <a:pt x="182880" y="15240"/>
                  </a:lnTo>
                  <a:lnTo>
                    <a:pt x="175260" y="7620"/>
                  </a:lnTo>
                  <a:lnTo>
                    <a:pt x="166370" y="1270"/>
                  </a:lnTo>
                  <a:lnTo>
                    <a:pt x="154940" y="0"/>
                  </a:lnTo>
                  <a:lnTo>
                    <a:pt x="143510" y="1270"/>
                  </a:lnTo>
                  <a:lnTo>
                    <a:pt x="130810" y="3810"/>
                  </a:lnTo>
                  <a:lnTo>
                    <a:pt x="119380" y="7620"/>
                  </a:lnTo>
                  <a:lnTo>
                    <a:pt x="110490" y="13970"/>
                  </a:lnTo>
                  <a:lnTo>
                    <a:pt x="101600" y="19050"/>
                  </a:lnTo>
                  <a:lnTo>
                    <a:pt x="92710" y="25400"/>
                  </a:lnTo>
                  <a:lnTo>
                    <a:pt x="85090" y="31750"/>
                  </a:lnTo>
                  <a:lnTo>
                    <a:pt x="77470" y="39370"/>
                  </a:lnTo>
                  <a:lnTo>
                    <a:pt x="69850" y="46990"/>
                  </a:lnTo>
                  <a:lnTo>
                    <a:pt x="63500" y="55880"/>
                  </a:lnTo>
                  <a:lnTo>
                    <a:pt x="55880" y="64770"/>
                  </a:lnTo>
                  <a:lnTo>
                    <a:pt x="49530" y="74930"/>
                  </a:lnTo>
                  <a:lnTo>
                    <a:pt x="44450" y="85090"/>
                  </a:lnTo>
                  <a:lnTo>
                    <a:pt x="40640" y="95250"/>
                  </a:lnTo>
                  <a:lnTo>
                    <a:pt x="35560" y="107950"/>
                  </a:lnTo>
                  <a:lnTo>
                    <a:pt x="31750" y="121920"/>
                  </a:lnTo>
                  <a:lnTo>
                    <a:pt x="27940" y="137160"/>
                  </a:lnTo>
                  <a:lnTo>
                    <a:pt x="26670" y="151130"/>
                  </a:lnTo>
                  <a:lnTo>
                    <a:pt x="26670" y="163830"/>
                  </a:lnTo>
                  <a:lnTo>
                    <a:pt x="27940" y="175260"/>
                  </a:lnTo>
                  <a:lnTo>
                    <a:pt x="31750" y="185420"/>
                  </a:lnTo>
                  <a:lnTo>
                    <a:pt x="36830" y="195580"/>
                  </a:lnTo>
                  <a:lnTo>
                    <a:pt x="41910" y="203200"/>
                  </a:lnTo>
                  <a:lnTo>
                    <a:pt x="49530" y="209550"/>
                  </a:lnTo>
                  <a:lnTo>
                    <a:pt x="59690" y="213360"/>
                  </a:lnTo>
                  <a:lnTo>
                    <a:pt x="71120" y="215900"/>
                  </a:lnTo>
                  <a:lnTo>
                    <a:pt x="83820" y="214630"/>
                  </a:lnTo>
                  <a:lnTo>
                    <a:pt x="96520" y="212090"/>
                  </a:lnTo>
                  <a:lnTo>
                    <a:pt x="110490" y="208280"/>
                  </a:lnTo>
                  <a:lnTo>
                    <a:pt x="121920" y="203200"/>
                  </a:lnTo>
                  <a:lnTo>
                    <a:pt x="134620" y="196850"/>
                  </a:lnTo>
                  <a:lnTo>
                    <a:pt x="16764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966200" y="4785360"/>
              <a:ext cx="25401" cy="191771"/>
            </a:xfrm>
            <a:custGeom>
              <a:avLst/>
              <a:gdLst/>
              <a:ahLst/>
              <a:cxnLst/>
              <a:rect l="0" t="0" r="0" b="0"/>
              <a:pathLst>
                <a:path w="25401" h="191771">
                  <a:moveTo>
                    <a:pt x="25400" y="0"/>
                  </a:moveTo>
                  <a:lnTo>
                    <a:pt x="25400" y="22860"/>
                  </a:lnTo>
                  <a:lnTo>
                    <a:pt x="24130" y="35560"/>
                  </a:lnTo>
                  <a:lnTo>
                    <a:pt x="21590" y="49530"/>
                  </a:lnTo>
                  <a:lnTo>
                    <a:pt x="13970" y="102870"/>
                  </a:lnTo>
                  <a:lnTo>
                    <a:pt x="10160" y="125730"/>
                  </a:lnTo>
                  <a:lnTo>
                    <a:pt x="3810" y="165100"/>
                  </a:lnTo>
                  <a:lnTo>
                    <a:pt x="0" y="184150"/>
                  </a:lnTo>
                  <a:lnTo>
                    <a:pt x="0" y="191770"/>
                  </a:lnTo>
                  <a:lnTo>
                    <a:pt x="2540" y="191770"/>
                  </a:lnTo>
                  <a:lnTo>
                    <a:pt x="1524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050020" y="4782820"/>
              <a:ext cx="189231" cy="497841"/>
            </a:xfrm>
            <a:custGeom>
              <a:avLst/>
              <a:gdLst/>
              <a:ahLst/>
              <a:cxnLst/>
              <a:rect l="0" t="0" r="0" b="0"/>
              <a:pathLst>
                <a:path w="189231" h="497841">
                  <a:moveTo>
                    <a:pt x="130810" y="87630"/>
                  </a:moveTo>
                  <a:lnTo>
                    <a:pt x="142240" y="76200"/>
                  </a:lnTo>
                  <a:lnTo>
                    <a:pt x="143510" y="68580"/>
                  </a:lnTo>
                  <a:lnTo>
                    <a:pt x="144780" y="58420"/>
                  </a:lnTo>
                  <a:lnTo>
                    <a:pt x="143510" y="46990"/>
                  </a:lnTo>
                  <a:lnTo>
                    <a:pt x="140970" y="36830"/>
                  </a:lnTo>
                  <a:lnTo>
                    <a:pt x="135890" y="27940"/>
                  </a:lnTo>
                  <a:lnTo>
                    <a:pt x="130810" y="19050"/>
                  </a:lnTo>
                  <a:lnTo>
                    <a:pt x="123190" y="12700"/>
                  </a:lnTo>
                  <a:lnTo>
                    <a:pt x="115570" y="7620"/>
                  </a:lnTo>
                  <a:lnTo>
                    <a:pt x="106680" y="2540"/>
                  </a:lnTo>
                  <a:lnTo>
                    <a:pt x="96520" y="0"/>
                  </a:lnTo>
                  <a:lnTo>
                    <a:pt x="87630" y="0"/>
                  </a:lnTo>
                  <a:lnTo>
                    <a:pt x="77470" y="1270"/>
                  </a:lnTo>
                  <a:lnTo>
                    <a:pt x="68580" y="5080"/>
                  </a:lnTo>
                  <a:lnTo>
                    <a:pt x="59690" y="11430"/>
                  </a:lnTo>
                  <a:lnTo>
                    <a:pt x="29210" y="40640"/>
                  </a:lnTo>
                  <a:lnTo>
                    <a:pt x="24130" y="52070"/>
                  </a:lnTo>
                  <a:lnTo>
                    <a:pt x="17780" y="64770"/>
                  </a:lnTo>
                  <a:lnTo>
                    <a:pt x="1270" y="116840"/>
                  </a:lnTo>
                  <a:lnTo>
                    <a:pt x="0" y="129540"/>
                  </a:lnTo>
                  <a:lnTo>
                    <a:pt x="0" y="144780"/>
                  </a:lnTo>
                  <a:lnTo>
                    <a:pt x="1270" y="161290"/>
                  </a:lnTo>
                  <a:lnTo>
                    <a:pt x="5080" y="173990"/>
                  </a:lnTo>
                  <a:lnTo>
                    <a:pt x="10160" y="184150"/>
                  </a:lnTo>
                  <a:lnTo>
                    <a:pt x="15240" y="194310"/>
                  </a:lnTo>
                  <a:lnTo>
                    <a:pt x="22860" y="201930"/>
                  </a:lnTo>
                  <a:lnTo>
                    <a:pt x="33020" y="208280"/>
                  </a:lnTo>
                  <a:lnTo>
                    <a:pt x="44450" y="213360"/>
                  </a:lnTo>
                  <a:lnTo>
                    <a:pt x="55880" y="214630"/>
                  </a:lnTo>
                  <a:lnTo>
                    <a:pt x="67310" y="213360"/>
                  </a:lnTo>
                  <a:lnTo>
                    <a:pt x="77470" y="209550"/>
                  </a:lnTo>
                  <a:lnTo>
                    <a:pt x="87630" y="204470"/>
                  </a:lnTo>
                  <a:lnTo>
                    <a:pt x="95250" y="196850"/>
                  </a:lnTo>
                  <a:lnTo>
                    <a:pt x="127000" y="165100"/>
                  </a:lnTo>
                  <a:lnTo>
                    <a:pt x="133350" y="154940"/>
                  </a:lnTo>
                  <a:lnTo>
                    <a:pt x="140970" y="144780"/>
                  </a:lnTo>
                  <a:lnTo>
                    <a:pt x="148590" y="132080"/>
                  </a:lnTo>
                  <a:lnTo>
                    <a:pt x="153670" y="118110"/>
                  </a:lnTo>
                  <a:lnTo>
                    <a:pt x="158750" y="102870"/>
                  </a:lnTo>
                  <a:lnTo>
                    <a:pt x="163830" y="87630"/>
                  </a:lnTo>
                  <a:lnTo>
                    <a:pt x="166370" y="81280"/>
                  </a:lnTo>
                  <a:lnTo>
                    <a:pt x="168910" y="82550"/>
                  </a:lnTo>
                  <a:lnTo>
                    <a:pt x="172720" y="93980"/>
                  </a:lnTo>
                  <a:lnTo>
                    <a:pt x="177800" y="111760"/>
                  </a:lnTo>
                  <a:lnTo>
                    <a:pt x="179070" y="125730"/>
                  </a:lnTo>
                  <a:lnTo>
                    <a:pt x="180340" y="143510"/>
                  </a:lnTo>
                  <a:lnTo>
                    <a:pt x="182880" y="181610"/>
                  </a:lnTo>
                  <a:lnTo>
                    <a:pt x="182880" y="213360"/>
                  </a:lnTo>
                  <a:lnTo>
                    <a:pt x="184150" y="227330"/>
                  </a:lnTo>
                  <a:lnTo>
                    <a:pt x="186690" y="240030"/>
                  </a:lnTo>
                  <a:lnTo>
                    <a:pt x="189230" y="252730"/>
                  </a:lnTo>
                  <a:lnTo>
                    <a:pt x="189230" y="265430"/>
                  </a:lnTo>
                  <a:lnTo>
                    <a:pt x="189230" y="278130"/>
                  </a:lnTo>
                  <a:lnTo>
                    <a:pt x="179070" y="350520"/>
                  </a:lnTo>
                  <a:lnTo>
                    <a:pt x="175260" y="367030"/>
                  </a:lnTo>
                  <a:lnTo>
                    <a:pt x="172720" y="383540"/>
                  </a:lnTo>
                  <a:lnTo>
                    <a:pt x="168910" y="396240"/>
                  </a:lnTo>
                  <a:lnTo>
                    <a:pt x="163830" y="411480"/>
                  </a:lnTo>
                  <a:lnTo>
                    <a:pt x="156210" y="427990"/>
                  </a:lnTo>
                  <a:lnTo>
                    <a:pt x="147320" y="444500"/>
                  </a:lnTo>
                  <a:lnTo>
                    <a:pt x="137160" y="458470"/>
                  </a:lnTo>
                  <a:lnTo>
                    <a:pt x="125730" y="471170"/>
                  </a:lnTo>
                  <a:lnTo>
                    <a:pt x="113030" y="483870"/>
                  </a:lnTo>
                  <a:lnTo>
                    <a:pt x="99060" y="490220"/>
                  </a:lnTo>
                  <a:lnTo>
                    <a:pt x="83820" y="494030"/>
                  </a:lnTo>
                  <a:lnTo>
                    <a:pt x="25400" y="4978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306560" y="4762500"/>
              <a:ext cx="264161" cy="213361"/>
            </a:xfrm>
            <a:custGeom>
              <a:avLst/>
              <a:gdLst/>
              <a:ahLst/>
              <a:cxnLst/>
              <a:rect l="0" t="0" r="0" b="0"/>
              <a:pathLst>
                <a:path w="264161" h="213361">
                  <a:moveTo>
                    <a:pt x="0" y="34290"/>
                  </a:moveTo>
                  <a:lnTo>
                    <a:pt x="30480" y="63500"/>
                  </a:lnTo>
                  <a:lnTo>
                    <a:pt x="35560" y="73660"/>
                  </a:lnTo>
                  <a:lnTo>
                    <a:pt x="40640" y="86360"/>
                  </a:lnTo>
                  <a:lnTo>
                    <a:pt x="44450" y="100330"/>
                  </a:lnTo>
                  <a:lnTo>
                    <a:pt x="48260" y="115570"/>
                  </a:lnTo>
                  <a:lnTo>
                    <a:pt x="55880" y="148590"/>
                  </a:lnTo>
                  <a:lnTo>
                    <a:pt x="57150" y="162560"/>
                  </a:lnTo>
                  <a:lnTo>
                    <a:pt x="57150" y="175260"/>
                  </a:lnTo>
                  <a:lnTo>
                    <a:pt x="55880" y="187960"/>
                  </a:lnTo>
                  <a:lnTo>
                    <a:pt x="55880" y="190500"/>
                  </a:lnTo>
                  <a:lnTo>
                    <a:pt x="57150" y="186690"/>
                  </a:lnTo>
                  <a:lnTo>
                    <a:pt x="59690" y="177800"/>
                  </a:lnTo>
                  <a:lnTo>
                    <a:pt x="68580" y="137160"/>
                  </a:lnTo>
                  <a:lnTo>
                    <a:pt x="77470" y="82550"/>
                  </a:lnTo>
                  <a:lnTo>
                    <a:pt x="82550" y="67310"/>
                  </a:lnTo>
                  <a:lnTo>
                    <a:pt x="87630" y="54610"/>
                  </a:lnTo>
                  <a:lnTo>
                    <a:pt x="93980" y="44450"/>
                  </a:lnTo>
                  <a:lnTo>
                    <a:pt x="101600" y="35560"/>
                  </a:lnTo>
                  <a:lnTo>
                    <a:pt x="110490" y="26670"/>
                  </a:lnTo>
                  <a:lnTo>
                    <a:pt x="119380" y="17780"/>
                  </a:lnTo>
                  <a:lnTo>
                    <a:pt x="128270" y="11430"/>
                  </a:lnTo>
                  <a:lnTo>
                    <a:pt x="138430" y="6350"/>
                  </a:lnTo>
                  <a:lnTo>
                    <a:pt x="148590" y="1270"/>
                  </a:lnTo>
                  <a:lnTo>
                    <a:pt x="158750" y="0"/>
                  </a:lnTo>
                  <a:lnTo>
                    <a:pt x="168910" y="2540"/>
                  </a:lnTo>
                  <a:lnTo>
                    <a:pt x="180340" y="5080"/>
                  </a:lnTo>
                  <a:lnTo>
                    <a:pt x="189230" y="10160"/>
                  </a:lnTo>
                  <a:lnTo>
                    <a:pt x="198120" y="15240"/>
                  </a:lnTo>
                  <a:lnTo>
                    <a:pt x="205740" y="21590"/>
                  </a:lnTo>
                  <a:lnTo>
                    <a:pt x="213360" y="31750"/>
                  </a:lnTo>
                  <a:lnTo>
                    <a:pt x="220980" y="44450"/>
                  </a:lnTo>
                  <a:lnTo>
                    <a:pt x="228600" y="58420"/>
                  </a:lnTo>
                  <a:lnTo>
                    <a:pt x="233680" y="73660"/>
                  </a:lnTo>
                  <a:lnTo>
                    <a:pt x="240030" y="88900"/>
                  </a:lnTo>
                  <a:lnTo>
                    <a:pt x="243840" y="105410"/>
                  </a:lnTo>
                  <a:lnTo>
                    <a:pt x="248920" y="123190"/>
                  </a:lnTo>
                  <a:lnTo>
                    <a:pt x="252730" y="139700"/>
                  </a:lnTo>
                  <a:lnTo>
                    <a:pt x="264160" y="2133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664700" y="4606290"/>
              <a:ext cx="20321" cy="358141"/>
            </a:xfrm>
            <a:custGeom>
              <a:avLst/>
              <a:gdLst/>
              <a:ahLst/>
              <a:cxnLst/>
              <a:rect l="0" t="0" r="0" b="0"/>
              <a:pathLst>
                <a:path w="20321" h="358141">
                  <a:moveTo>
                    <a:pt x="0" y="0"/>
                  </a:moveTo>
                  <a:lnTo>
                    <a:pt x="11430" y="22860"/>
                  </a:lnTo>
                  <a:lnTo>
                    <a:pt x="15240" y="35560"/>
                  </a:lnTo>
                  <a:lnTo>
                    <a:pt x="16510" y="49530"/>
                  </a:lnTo>
                  <a:lnTo>
                    <a:pt x="19050" y="64770"/>
                  </a:lnTo>
                  <a:lnTo>
                    <a:pt x="19050" y="81280"/>
                  </a:lnTo>
                  <a:lnTo>
                    <a:pt x="20320" y="119380"/>
                  </a:lnTo>
                  <a:lnTo>
                    <a:pt x="20320" y="137160"/>
                  </a:lnTo>
                  <a:lnTo>
                    <a:pt x="17780" y="153670"/>
                  </a:lnTo>
                  <a:lnTo>
                    <a:pt x="15240" y="168910"/>
                  </a:lnTo>
                  <a:lnTo>
                    <a:pt x="13970" y="186690"/>
                  </a:lnTo>
                  <a:lnTo>
                    <a:pt x="12700" y="205740"/>
                  </a:lnTo>
                  <a:lnTo>
                    <a:pt x="12700" y="224790"/>
                  </a:lnTo>
                  <a:lnTo>
                    <a:pt x="10160" y="243840"/>
                  </a:lnTo>
                  <a:lnTo>
                    <a:pt x="8890" y="261620"/>
                  </a:lnTo>
                  <a:lnTo>
                    <a:pt x="6350" y="280670"/>
                  </a:lnTo>
                  <a:lnTo>
                    <a:pt x="3810" y="297180"/>
                  </a:lnTo>
                  <a:lnTo>
                    <a:pt x="2540" y="31242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538970" y="4701540"/>
              <a:ext cx="220981" cy="63501"/>
            </a:xfrm>
            <a:custGeom>
              <a:avLst/>
              <a:gdLst/>
              <a:ahLst/>
              <a:cxnLst/>
              <a:rect l="0" t="0" r="0" b="0"/>
              <a:pathLst>
                <a:path w="220981" h="63501">
                  <a:moveTo>
                    <a:pt x="220980" y="0"/>
                  </a:moveTo>
                  <a:lnTo>
                    <a:pt x="187960" y="5080"/>
                  </a:lnTo>
                  <a:lnTo>
                    <a:pt x="173990" y="8890"/>
                  </a:lnTo>
                  <a:lnTo>
                    <a:pt x="161290" y="11430"/>
                  </a:lnTo>
                  <a:lnTo>
                    <a:pt x="149860" y="15240"/>
                  </a:lnTo>
                  <a:lnTo>
                    <a:pt x="127000" y="21590"/>
                  </a:lnTo>
                  <a:lnTo>
                    <a:pt x="83820" y="3556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812020" y="4753610"/>
              <a:ext cx="73661" cy="179071"/>
            </a:xfrm>
            <a:custGeom>
              <a:avLst/>
              <a:gdLst/>
              <a:ahLst/>
              <a:cxnLst/>
              <a:rect l="0" t="0" r="0" b="0"/>
              <a:pathLst>
                <a:path w="73661" h="179071">
                  <a:moveTo>
                    <a:pt x="0" y="0"/>
                  </a:moveTo>
                  <a:lnTo>
                    <a:pt x="6350" y="17780"/>
                  </a:lnTo>
                  <a:lnTo>
                    <a:pt x="10160" y="26670"/>
                  </a:lnTo>
                  <a:lnTo>
                    <a:pt x="15240" y="38100"/>
                  </a:lnTo>
                  <a:lnTo>
                    <a:pt x="20320" y="49530"/>
                  </a:lnTo>
                  <a:lnTo>
                    <a:pt x="25400" y="62230"/>
                  </a:lnTo>
                  <a:lnTo>
                    <a:pt x="30480" y="76200"/>
                  </a:lnTo>
                  <a:lnTo>
                    <a:pt x="41910" y="114300"/>
                  </a:lnTo>
                  <a:lnTo>
                    <a:pt x="53340" y="147320"/>
                  </a:lnTo>
                  <a:lnTo>
                    <a:pt x="7366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728200" y="4765040"/>
              <a:ext cx="220981" cy="420371"/>
            </a:xfrm>
            <a:custGeom>
              <a:avLst/>
              <a:gdLst/>
              <a:ahLst/>
              <a:cxnLst/>
              <a:rect l="0" t="0" r="0" b="0"/>
              <a:pathLst>
                <a:path w="220981" h="420371">
                  <a:moveTo>
                    <a:pt x="220980" y="0"/>
                  </a:moveTo>
                  <a:lnTo>
                    <a:pt x="209550" y="21590"/>
                  </a:lnTo>
                  <a:lnTo>
                    <a:pt x="205740" y="31750"/>
                  </a:lnTo>
                  <a:lnTo>
                    <a:pt x="201930" y="41910"/>
                  </a:lnTo>
                  <a:lnTo>
                    <a:pt x="194310" y="63500"/>
                  </a:lnTo>
                  <a:lnTo>
                    <a:pt x="186690" y="83820"/>
                  </a:lnTo>
                  <a:lnTo>
                    <a:pt x="181610" y="93980"/>
                  </a:lnTo>
                  <a:lnTo>
                    <a:pt x="176530" y="105410"/>
                  </a:lnTo>
                  <a:lnTo>
                    <a:pt x="170180" y="115570"/>
                  </a:lnTo>
                  <a:lnTo>
                    <a:pt x="157480" y="139700"/>
                  </a:lnTo>
                  <a:lnTo>
                    <a:pt x="149860" y="152400"/>
                  </a:lnTo>
                  <a:lnTo>
                    <a:pt x="144780" y="166370"/>
                  </a:lnTo>
                  <a:lnTo>
                    <a:pt x="139700" y="179070"/>
                  </a:lnTo>
                  <a:lnTo>
                    <a:pt x="123190" y="229870"/>
                  </a:lnTo>
                  <a:lnTo>
                    <a:pt x="118110" y="241300"/>
                  </a:lnTo>
                  <a:lnTo>
                    <a:pt x="113030" y="254000"/>
                  </a:lnTo>
                  <a:lnTo>
                    <a:pt x="106680" y="267970"/>
                  </a:lnTo>
                  <a:lnTo>
                    <a:pt x="100330" y="280670"/>
                  </a:lnTo>
                  <a:lnTo>
                    <a:pt x="93980" y="292100"/>
                  </a:lnTo>
                  <a:lnTo>
                    <a:pt x="87630" y="303530"/>
                  </a:lnTo>
                  <a:lnTo>
                    <a:pt x="73660" y="325120"/>
                  </a:lnTo>
                  <a:lnTo>
                    <a:pt x="66040" y="336550"/>
                  </a:lnTo>
                  <a:lnTo>
                    <a:pt x="60960" y="346710"/>
                  </a:lnTo>
                  <a:lnTo>
                    <a:pt x="55880" y="356870"/>
                  </a:lnTo>
                  <a:lnTo>
                    <a:pt x="50800" y="368300"/>
                  </a:lnTo>
                  <a:lnTo>
                    <a:pt x="44450" y="377190"/>
                  </a:lnTo>
                  <a:lnTo>
                    <a:pt x="36830" y="386080"/>
                  </a:lnTo>
                  <a:lnTo>
                    <a:pt x="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9011920" y="45745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435090" y="5256530"/>
              <a:ext cx="303531" cy="372111"/>
            </a:xfrm>
            <a:custGeom>
              <a:avLst/>
              <a:gdLst/>
              <a:ahLst/>
              <a:cxnLst/>
              <a:rect l="0" t="0" r="0" b="0"/>
              <a:pathLst>
                <a:path w="303531" h="372111">
                  <a:moveTo>
                    <a:pt x="303530" y="66040"/>
                  </a:moveTo>
                  <a:lnTo>
                    <a:pt x="285750" y="49530"/>
                  </a:lnTo>
                  <a:lnTo>
                    <a:pt x="278130" y="43180"/>
                  </a:lnTo>
                  <a:lnTo>
                    <a:pt x="269240" y="38100"/>
                  </a:lnTo>
                  <a:lnTo>
                    <a:pt x="223520" y="15240"/>
                  </a:lnTo>
                  <a:lnTo>
                    <a:pt x="209550" y="10160"/>
                  </a:lnTo>
                  <a:lnTo>
                    <a:pt x="196850" y="5080"/>
                  </a:lnTo>
                  <a:lnTo>
                    <a:pt x="182880" y="1270"/>
                  </a:lnTo>
                  <a:lnTo>
                    <a:pt x="170180" y="0"/>
                  </a:lnTo>
                  <a:lnTo>
                    <a:pt x="158750" y="0"/>
                  </a:lnTo>
                  <a:lnTo>
                    <a:pt x="147320" y="0"/>
                  </a:lnTo>
                  <a:lnTo>
                    <a:pt x="133350" y="3810"/>
                  </a:lnTo>
                  <a:lnTo>
                    <a:pt x="119380" y="7620"/>
                  </a:lnTo>
                  <a:lnTo>
                    <a:pt x="102870" y="13970"/>
                  </a:lnTo>
                  <a:lnTo>
                    <a:pt x="88900" y="21590"/>
                  </a:lnTo>
                  <a:lnTo>
                    <a:pt x="76200" y="31750"/>
                  </a:lnTo>
                  <a:lnTo>
                    <a:pt x="63500" y="43180"/>
                  </a:lnTo>
                  <a:lnTo>
                    <a:pt x="54610" y="54610"/>
                  </a:lnTo>
                  <a:lnTo>
                    <a:pt x="46990" y="64770"/>
                  </a:lnTo>
                  <a:lnTo>
                    <a:pt x="41910" y="76200"/>
                  </a:lnTo>
                  <a:lnTo>
                    <a:pt x="35560" y="90170"/>
                  </a:lnTo>
                  <a:lnTo>
                    <a:pt x="27940" y="106680"/>
                  </a:lnTo>
                  <a:lnTo>
                    <a:pt x="16510" y="140970"/>
                  </a:lnTo>
                  <a:lnTo>
                    <a:pt x="6350" y="166370"/>
                  </a:lnTo>
                  <a:lnTo>
                    <a:pt x="3810" y="182880"/>
                  </a:lnTo>
                  <a:lnTo>
                    <a:pt x="1270" y="199390"/>
                  </a:lnTo>
                  <a:lnTo>
                    <a:pt x="0" y="218440"/>
                  </a:lnTo>
                  <a:lnTo>
                    <a:pt x="1270" y="236220"/>
                  </a:lnTo>
                  <a:lnTo>
                    <a:pt x="2540" y="255270"/>
                  </a:lnTo>
                  <a:lnTo>
                    <a:pt x="3810" y="273050"/>
                  </a:lnTo>
                  <a:lnTo>
                    <a:pt x="5080" y="290830"/>
                  </a:lnTo>
                  <a:lnTo>
                    <a:pt x="6350" y="308610"/>
                  </a:lnTo>
                  <a:lnTo>
                    <a:pt x="8890" y="372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327140" y="5415280"/>
              <a:ext cx="365761" cy="171451"/>
            </a:xfrm>
            <a:custGeom>
              <a:avLst/>
              <a:gdLst/>
              <a:ahLst/>
              <a:cxnLst/>
              <a:rect l="0" t="0" r="0" b="0"/>
              <a:pathLst>
                <a:path w="365761" h="171451">
                  <a:moveTo>
                    <a:pt x="0" y="96520"/>
                  </a:moveTo>
                  <a:lnTo>
                    <a:pt x="11430" y="86360"/>
                  </a:lnTo>
                  <a:lnTo>
                    <a:pt x="19050" y="80010"/>
                  </a:lnTo>
                  <a:lnTo>
                    <a:pt x="26670" y="73660"/>
                  </a:lnTo>
                  <a:lnTo>
                    <a:pt x="35560" y="67310"/>
                  </a:lnTo>
                  <a:lnTo>
                    <a:pt x="43180" y="60960"/>
                  </a:lnTo>
                  <a:lnTo>
                    <a:pt x="52070" y="54610"/>
                  </a:lnTo>
                  <a:lnTo>
                    <a:pt x="58420" y="46990"/>
                  </a:lnTo>
                  <a:lnTo>
                    <a:pt x="67310" y="41910"/>
                  </a:lnTo>
                  <a:lnTo>
                    <a:pt x="76200" y="36830"/>
                  </a:lnTo>
                  <a:lnTo>
                    <a:pt x="86360" y="31750"/>
                  </a:lnTo>
                  <a:lnTo>
                    <a:pt x="113030" y="21590"/>
                  </a:lnTo>
                  <a:lnTo>
                    <a:pt x="128270" y="15240"/>
                  </a:lnTo>
                  <a:lnTo>
                    <a:pt x="143510" y="8890"/>
                  </a:lnTo>
                  <a:lnTo>
                    <a:pt x="160020" y="5080"/>
                  </a:lnTo>
                  <a:lnTo>
                    <a:pt x="177800" y="0"/>
                  </a:lnTo>
                  <a:lnTo>
                    <a:pt x="193040" y="0"/>
                  </a:lnTo>
                  <a:lnTo>
                    <a:pt x="208280" y="1270"/>
                  </a:lnTo>
                  <a:lnTo>
                    <a:pt x="223520" y="5080"/>
                  </a:lnTo>
                  <a:lnTo>
                    <a:pt x="236220" y="11430"/>
                  </a:lnTo>
                  <a:lnTo>
                    <a:pt x="246380" y="19050"/>
                  </a:lnTo>
                  <a:lnTo>
                    <a:pt x="255270" y="26670"/>
                  </a:lnTo>
                  <a:lnTo>
                    <a:pt x="262890" y="39370"/>
                  </a:lnTo>
                  <a:lnTo>
                    <a:pt x="269240" y="52070"/>
                  </a:lnTo>
                  <a:lnTo>
                    <a:pt x="274320" y="67310"/>
                  </a:lnTo>
                  <a:lnTo>
                    <a:pt x="279400" y="81280"/>
                  </a:lnTo>
                  <a:lnTo>
                    <a:pt x="283210" y="96520"/>
                  </a:lnTo>
                  <a:lnTo>
                    <a:pt x="290830" y="123190"/>
                  </a:lnTo>
                  <a:lnTo>
                    <a:pt x="298450" y="147320"/>
                  </a:lnTo>
                  <a:lnTo>
                    <a:pt x="304800" y="156210"/>
                  </a:lnTo>
                  <a:lnTo>
                    <a:pt x="312420" y="163830"/>
                  </a:lnTo>
                  <a:lnTo>
                    <a:pt x="320040" y="168910"/>
                  </a:lnTo>
                  <a:lnTo>
                    <a:pt x="328930" y="171450"/>
                  </a:lnTo>
                  <a:lnTo>
                    <a:pt x="336550" y="170180"/>
                  </a:lnTo>
                  <a:lnTo>
                    <a:pt x="344170" y="166370"/>
                  </a:lnTo>
                  <a:lnTo>
                    <a:pt x="349250" y="161290"/>
                  </a:lnTo>
                  <a:lnTo>
                    <a:pt x="354330" y="153670"/>
                  </a:lnTo>
                  <a:lnTo>
                    <a:pt x="359410" y="144780"/>
                  </a:lnTo>
                  <a:lnTo>
                    <a:pt x="363220" y="134620"/>
                  </a:lnTo>
                  <a:lnTo>
                    <a:pt x="364490" y="123190"/>
                  </a:lnTo>
                  <a:lnTo>
                    <a:pt x="365760" y="110490"/>
                  </a:lnTo>
                  <a:lnTo>
                    <a:pt x="364490" y="100330"/>
                  </a:lnTo>
                  <a:lnTo>
                    <a:pt x="361950" y="91440"/>
                  </a:lnTo>
                  <a:lnTo>
                    <a:pt x="356870" y="82550"/>
                  </a:lnTo>
                  <a:lnTo>
                    <a:pt x="350520" y="76200"/>
                  </a:lnTo>
                  <a:lnTo>
                    <a:pt x="342900" y="69850"/>
                  </a:lnTo>
                  <a:lnTo>
                    <a:pt x="334010" y="64770"/>
                  </a:lnTo>
                  <a:lnTo>
                    <a:pt x="323850" y="60960"/>
                  </a:lnTo>
                  <a:lnTo>
                    <a:pt x="311150" y="59690"/>
                  </a:lnTo>
                  <a:lnTo>
                    <a:pt x="299720" y="57150"/>
                  </a:lnTo>
                  <a:lnTo>
                    <a:pt x="287020" y="58420"/>
                  </a:lnTo>
                  <a:lnTo>
                    <a:pt x="275590" y="59690"/>
                  </a:lnTo>
                  <a:lnTo>
                    <a:pt x="242570" y="64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758940" y="5386070"/>
              <a:ext cx="127001" cy="205741"/>
            </a:xfrm>
            <a:custGeom>
              <a:avLst/>
              <a:gdLst/>
              <a:ahLst/>
              <a:cxnLst/>
              <a:rect l="0" t="0" r="0" b="0"/>
              <a:pathLst>
                <a:path w="127001" h="205741">
                  <a:moveTo>
                    <a:pt x="0" y="189230"/>
                  </a:moveTo>
                  <a:lnTo>
                    <a:pt x="6350" y="205740"/>
                  </a:lnTo>
                  <a:lnTo>
                    <a:pt x="8890" y="205740"/>
                  </a:lnTo>
                  <a:lnTo>
                    <a:pt x="11430" y="198120"/>
                  </a:lnTo>
                  <a:lnTo>
                    <a:pt x="15240" y="187960"/>
                  </a:lnTo>
                  <a:lnTo>
                    <a:pt x="21590" y="165100"/>
                  </a:lnTo>
                  <a:lnTo>
                    <a:pt x="25400" y="152400"/>
                  </a:lnTo>
                  <a:lnTo>
                    <a:pt x="29210" y="137160"/>
                  </a:lnTo>
                  <a:lnTo>
                    <a:pt x="35560" y="121920"/>
                  </a:lnTo>
                  <a:lnTo>
                    <a:pt x="40640" y="105410"/>
                  </a:lnTo>
                  <a:lnTo>
                    <a:pt x="46990" y="90170"/>
                  </a:lnTo>
                  <a:lnTo>
                    <a:pt x="53340" y="74930"/>
                  </a:lnTo>
                  <a:lnTo>
                    <a:pt x="60960" y="60960"/>
                  </a:lnTo>
                  <a:lnTo>
                    <a:pt x="67310" y="48260"/>
                  </a:lnTo>
                  <a:lnTo>
                    <a:pt x="74930" y="38100"/>
                  </a:lnTo>
                  <a:lnTo>
                    <a:pt x="81280" y="29210"/>
                  </a:lnTo>
                  <a:lnTo>
                    <a:pt x="88900" y="21590"/>
                  </a:lnTo>
                  <a:lnTo>
                    <a:pt x="97790" y="1524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158990" y="5290820"/>
              <a:ext cx="142241" cy="280671"/>
            </a:xfrm>
            <a:custGeom>
              <a:avLst/>
              <a:gdLst/>
              <a:ahLst/>
              <a:cxnLst/>
              <a:rect l="0" t="0" r="0" b="0"/>
              <a:pathLst>
                <a:path w="142241" h="280671">
                  <a:moveTo>
                    <a:pt x="85090" y="73660"/>
                  </a:moveTo>
                  <a:lnTo>
                    <a:pt x="90170" y="57150"/>
                  </a:lnTo>
                  <a:lnTo>
                    <a:pt x="90170" y="48260"/>
                  </a:lnTo>
                  <a:lnTo>
                    <a:pt x="90170" y="39370"/>
                  </a:lnTo>
                  <a:lnTo>
                    <a:pt x="87630" y="30480"/>
                  </a:lnTo>
                  <a:lnTo>
                    <a:pt x="85090" y="21590"/>
                  </a:lnTo>
                  <a:lnTo>
                    <a:pt x="80010" y="12700"/>
                  </a:lnTo>
                  <a:lnTo>
                    <a:pt x="74930" y="5080"/>
                  </a:lnTo>
                  <a:lnTo>
                    <a:pt x="67310" y="1270"/>
                  </a:lnTo>
                  <a:lnTo>
                    <a:pt x="58420" y="0"/>
                  </a:lnTo>
                  <a:lnTo>
                    <a:pt x="49530" y="0"/>
                  </a:lnTo>
                  <a:lnTo>
                    <a:pt x="40640" y="2540"/>
                  </a:lnTo>
                  <a:lnTo>
                    <a:pt x="30480" y="6350"/>
                  </a:lnTo>
                  <a:lnTo>
                    <a:pt x="20320" y="11430"/>
                  </a:lnTo>
                  <a:lnTo>
                    <a:pt x="12700" y="19050"/>
                  </a:lnTo>
                  <a:lnTo>
                    <a:pt x="6350" y="29210"/>
                  </a:lnTo>
                  <a:lnTo>
                    <a:pt x="1270" y="40640"/>
                  </a:lnTo>
                  <a:lnTo>
                    <a:pt x="0" y="52070"/>
                  </a:lnTo>
                  <a:lnTo>
                    <a:pt x="1270" y="62230"/>
                  </a:lnTo>
                  <a:lnTo>
                    <a:pt x="3810" y="73660"/>
                  </a:lnTo>
                  <a:lnTo>
                    <a:pt x="11430" y="82550"/>
                  </a:lnTo>
                  <a:lnTo>
                    <a:pt x="20320" y="91440"/>
                  </a:lnTo>
                  <a:lnTo>
                    <a:pt x="31750" y="100330"/>
                  </a:lnTo>
                  <a:lnTo>
                    <a:pt x="43180" y="107950"/>
                  </a:lnTo>
                  <a:lnTo>
                    <a:pt x="55880" y="115570"/>
                  </a:lnTo>
                  <a:lnTo>
                    <a:pt x="68580" y="121920"/>
                  </a:lnTo>
                  <a:lnTo>
                    <a:pt x="80010" y="129540"/>
                  </a:lnTo>
                  <a:lnTo>
                    <a:pt x="90170" y="137160"/>
                  </a:lnTo>
                  <a:lnTo>
                    <a:pt x="99060" y="143510"/>
                  </a:lnTo>
                  <a:lnTo>
                    <a:pt x="107950" y="152400"/>
                  </a:lnTo>
                  <a:lnTo>
                    <a:pt x="118110" y="161290"/>
                  </a:lnTo>
                  <a:lnTo>
                    <a:pt x="128270" y="170180"/>
                  </a:lnTo>
                  <a:lnTo>
                    <a:pt x="134620" y="182880"/>
                  </a:lnTo>
                  <a:lnTo>
                    <a:pt x="138430" y="196850"/>
                  </a:lnTo>
                  <a:lnTo>
                    <a:pt x="142240" y="212090"/>
                  </a:lnTo>
                  <a:lnTo>
                    <a:pt x="139700" y="226060"/>
                  </a:lnTo>
                  <a:lnTo>
                    <a:pt x="135890" y="238760"/>
                  </a:lnTo>
                  <a:lnTo>
                    <a:pt x="129540" y="250190"/>
                  </a:lnTo>
                  <a:lnTo>
                    <a:pt x="121920" y="259080"/>
                  </a:lnTo>
                  <a:lnTo>
                    <a:pt x="113030" y="266700"/>
                  </a:lnTo>
                  <a:lnTo>
                    <a:pt x="102870" y="273050"/>
                  </a:lnTo>
                  <a:lnTo>
                    <a:pt x="91440" y="276860"/>
                  </a:lnTo>
                  <a:lnTo>
                    <a:pt x="77470" y="279400"/>
                  </a:lnTo>
                  <a:lnTo>
                    <a:pt x="62230" y="280670"/>
                  </a:lnTo>
                  <a:lnTo>
                    <a:pt x="49530" y="278130"/>
                  </a:lnTo>
                  <a:lnTo>
                    <a:pt x="39370" y="27305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369810" y="5238750"/>
              <a:ext cx="31751" cy="284481"/>
            </a:xfrm>
            <a:custGeom>
              <a:avLst/>
              <a:gdLst/>
              <a:ahLst/>
              <a:cxnLst/>
              <a:rect l="0" t="0" r="0" b="0"/>
              <a:pathLst>
                <a:path w="31751" h="284481">
                  <a:moveTo>
                    <a:pt x="0" y="0"/>
                  </a:moveTo>
                  <a:lnTo>
                    <a:pt x="15240" y="43180"/>
                  </a:lnTo>
                  <a:lnTo>
                    <a:pt x="17780" y="57150"/>
                  </a:lnTo>
                  <a:lnTo>
                    <a:pt x="21590" y="73660"/>
                  </a:lnTo>
                  <a:lnTo>
                    <a:pt x="25400" y="90170"/>
                  </a:lnTo>
                  <a:lnTo>
                    <a:pt x="26670" y="106680"/>
                  </a:lnTo>
                  <a:lnTo>
                    <a:pt x="29210" y="123190"/>
                  </a:lnTo>
                  <a:lnTo>
                    <a:pt x="29210" y="138430"/>
                  </a:lnTo>
                  <a:lnTo>
                    <a:pt x="30480" y="156210"/>
                  </a:lnTo>
                  <a:lnTo>
                    <a:pt x="31750" y="217170"/>
                  </a:lnTo>
                  <a:lnTo>
                    <a:pt x="3175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27900" y="5335270"/>
              <a:ext cx="463551" cy="189231"/>
            </a:xfrm>
            <a:custGeom>
              <a:avLst/>
              <a:gdLst/>
              <a:ahLst/>
              <a:cxnLst/>
              <a:rect l="0" t="0" r="0" b="0"/>
              <a:pathLst>
                <a:path w="463551" h="189231">
                  <a:moveTo>
                    <a:pt x="0" y="29210"/>
                  </a:moveTo>
                  <a:lnTo>
                    <a:pt x="170180" y="29210"/>
                  </a:lnTo>
                  <a:lnTo>
                    <a:pt x="184150" y="27940"/>
                  </a:lnTo>
                  <a:lnTo>
                    <a:pt x="195580" y="26670"/>
                  </a:lnTo>
                  <a:lnTo>
                    <a:pt x="208280" y="24130"/>
                  </a:lnTo>
                  <a:lnTo>
                    <a:pt x="257810" y="15240"/>
                  </a:lnTo>
                  <a:lnTo>
                    <a:pt x="274320" y="11430"/>
                  </a:lnTo>
                  <a:lnTo>
                    <a:pt x="288290" y="7620"/>
                  </a:lnTo>
                  <a:lnTo>
                    <a:pt x="300990" y="5080"/>
                  </a:lnTo>
                  <a:lnTo>
                    <a:pt x="304800" y="3810"/>
                  </a:lnTo>
                  <a:lnTo>
                    <a:pt x="295910" y="5080"/>
                  </a:lnTo>
                  <a:lnTo>
                    <a:pt x="287020" y="10160"/>
                  </a:lnTo>
                  <a:lnTo>
                    <a:pt x="276860" y="16510"/>
                  </a:lnTo>
                  <a:lnTo>
                    <a:pt x="265430" y="24130"/>
                  </a:lnTo>
                  <a:lnTo>
                    <a:pt x="255270" y="31750"/>
                  </a:lnTo>
                  <a:lnTo>
                    <a:pt x="246380" y="39370"/>
                  </a:lnTo>
                  <a:lnTo>
                    <a:pt x="237490" y="46990"/>
                  </a:lnTo>
                  <a:lnTo>
                    <a:pt x="229870" y="55880"/>
                  </a:lnTo>
                  <a:lnTo>
                    <a:pt x="222250" y="67310"/>
                  </a:lnTo>
                  <a:lnTo>
                    <a:pt x="214630" y="78740"/>
                  </a:lnTo>
                  <a:lnTo>
                    <a:pt x="208280" y="92710"/>
                  </a:lnTo>
                  <a:lnTo>
                    <a:pt x="203200" y="107950"/>
                  </a:lnTo>
                  <a:lnTo>
                    <a:pt x="199390" y="124460"/>
                  </a:lnTo>
                  <a:lnTo>
                    <a:pt x="196850" y="138430"/>
                  </a:lnTo>
                  <a:lnTo>
                    <a:pt x="196850" y="151130"/>
                  </a:lnTo>
                  <a:lnTo>
                    <a:pt x="198120" y="163830"/>
                  </a:lnTo>
                  <a:lnTo>
                    <a:pt x="201930" y="172720"/>
                  </a:lnTo>
                  <a:lnTo>
                    <a:pt x="208280" y="180340"/>
                  </a:lnTo>
                  <a:lnTo>
                    <a:pt x="215900" y="185420"/>
                  </a:lnTo>
                  <a:lnTo>
                    <a:pt x="224790" y="189230"/>
                  </a:lnTo>
                  <a:lnTo>
                    <a:pt x="233680" y="189230"/>
                  </a:lnTo>
                  <a:lnTo>
                    <a:pt x="243840" y="189230"/>
                  </a:lnTo>
                  <a:lnTo>
                    <a:pt x="252730" y="185420"/>
                  </a:lnTo>
                  <a:lnTo>
                    <a:pt x="260350" y="181610"/>
                  </a:lnTo>
                  <a:lnTo>
                    <a:pt x="267970" y="176530"/>
                  </a:lnTo>
                  <a:lnTo>
                    <a:pt x="276860" y="168910"/>
                  </a:lnTo>
                  <a:lnTo>
                    <a:pt x="287020" y="158750"/>
                  </a:lnTo>
                  <a:lnTo>
                    <a:pt x="295910" y="147320"/>
                  </a:lnTo>
                  <a:lnTo>
                    <a:pt x="304800" y="133350"/>
                  </a:lnTo>
                  <a:lnTo>
                    <a:pt x="313690" y="119380"/>
                  </a:lnTo>
                  <a:lnTo>
                    <a:pt x="321310" y="102870"/>
                  </a:lnTo>
                  <a:lnTo>
                    <a:pt x="327660" y="86360"/>
                  </a:lnTo>
                  <a:lnTo>
                    <a:pt x="332740" y="69850"/>
                  </a:lnTo>
                  <a:lnTo>
                    <a:pt x="337820" y="53340"/>
                  </a:lnTo>
                  <a:lnTo>
                    <a:pt x="340360" y="36830"/>
                  </a:lnTo>
                  <a:lnTo>
                    <a:pt x="342900" y="21590"/>
                  </a:lnTo>
                  <a:lnTo>
                    <a:pt x="344170" y="6350"/>
                  </a:lnTo>
                  <a:lnTo>
                    <a:pt x="347980" y="0"/>
                  </a:lnTo>
                  <a:lnTo>
                    <a:pt x="351790" y="0"/>
                  </a:lnTo>
                  <a:lnTo>
                    <a:pt x="358140" y="2540"/>
                  </a:lnTo>
                  <a:lnTo>
                    <a:pt x="361950" y="10160"/>
                  </a:lnTo>
                  <a:lnTo>
                    <a:pt x="367030" y="21590"/>
                  </a:lnTo>
                  <a:lnTo>
                    <a:pt x="370840" y="34290"/>
                  </a:lnTo>
                  <a:lnTo>
                    <a:pt x="375920" y="49530"/>
                  </a:lnTo>
                  <a:lnTo>
                    <a:pt x="387350" y="81280"/>
                  </a:lnTo>
                  <a:lnTo>
                    <a:pt x="393700" y="95250"/>
                  </a:lnTo>
                  <a:lnTo>
                    <a:pt x="401320" y="109220"/>
                  </a:lnTo>
                  <a:lnTo>
                    <a:pt x="407670" y="120650"/>
                  </a:lnTo>
                  <a:lnTo>
                    <a:pt x="415290" y="130810"/>
                  </a:lnTo>
                  <a:lnTo>
                    <a:pt x="424180" y="137160"/>
                  </a:lnTo>
                  <a:lnTo>
                    <a:pt x="463550" y="156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833360" y="5196840"/>
              <a:ext cx="7621" cy="304801"/>
            </a:xfrm>
            <a:custGeom>
              <a:avLst/>
              <a:gdLst/>
              <a:ahLst/>
              <a:cxnLst/>
              <a:rect l="0" t="0" r="0" b="0"/>
              <a:pathLst>
                <a:path w="7621" h="304801">
                  <a:moveTo>
                    <a:pt x="0" y="0"/>
                  </a:moveTo>
                  <a:lnTo>
                    <a:pt x="0" y="127000"/>
                  </a:lnTo>
                  <a:lnTo>
                    <a:pt x="1270" y="144780"/>
                  </a:lnTo>
                  <a:lnTo>
                    <a:pt x="2540" y="165100"/>
                  </a:lnTo>
                  <a:lnTo>
                    <a:pt x="5080" y="187960"/>
                  </a:lnTo>
                  <a:lnTo>
                    <a:pt x="7620" y="208280"/>
                  </a:lnTo>
                  <a:lnTo>
                    <a:pt x="7620" y="22733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801610" y="5288280"/>
              <a:ext cx="297181" cy="226061"/>
            </a:xfrm>
            <a:custGeom>
              <a:avLst/>
              <a:gdLst/>
              <a:ahLst/>
              <a:cxnLst/>
              <a:rect l="0" t="0" r="0" b="0"/>
              <a:pathLst>
                <a:path w="297181" h="226061">
                  <a:moveTo>
                    <a:pt x="0" y="87630"/>
                  </a:moveTo>
                  <a:lnTo>
                    <a:pt x="16510" y="104140"/>
                  </a:lnTo>
                  <a:lnTo>
                    <a:pt x="26670" y="110490"/>
                  </a:lnTo>
                  <a:lnTo>
                    <a:pt x="38100" y="115570"/>
                  </a:lnTo>
                  <a:lnTo>
                    <a:pt x="60960" y="124460"/>
                  </a:lnTo>
                  <a:lnTo>
                    <a:pt x="83820" y="132080"/>
                  </a:lnTo>
                  <a:lnTo>
                    <a:pt x="96520" y="133350"/>
                  </a:lnTo>
                  <a:lnTo>
                    <a:pt x="110490" y="133350"/>
                  </a:lnTo>
                  <a:lnTo>
                    <a:pt x="127000" y="132080"/>
                  </a:lnTo>
                  <a:lnTo>
                    <a:pt x="143510" y="129540"/>
                  </a:lnTo>
                  <a:lnTo>
                    <a:pt x="160020" y="127000"/>
                  </a:lnTo>
                  <a:lnTo>
                    <a:pt x="176530" y="124460"/>
                  </a:lnTo>
                  <a:lnTo>
                    <a:pt x="194310" y="119380"/>
                  </a:lnTo>
                  <a:lnTo>
                    <a:pt x="210820" y="111760"/>
                  </a:lnTo>
                  <a:lnTo>
                    <a:pt x="228600" y="104140"/>
                  </a:lnTo>
                  <a:lnTo>
                    <a:pt x="243840" y="95250"/>
                  </a:lnTo>
                  <a:lnTo>
                    <a:pt x="256540" y="87630"/>
                  </a:lnTo>
                  <a:lnTo>
                    <a:pt x="269240" y="81280"/>
                  </a:lnTo>
                  <a:lnTo>
                    <a:pt x="279400" y="72390"/>
                  </a:lnTo>
                  <a:lnTo>
                    <a:pt x="287020" y="63500"/>
                  </a:lnTo>
                  <a:lnTo>
                    <a:pt x="293370" y="53340"/>
                  </a:lnTo>
                  <a:lnTo>
                    <a:pt x="295910" y="43180"/>
                  </a:lnTo>
                  <a:lnTo>
                    <a:pt x="297180" y="33020"/>
                  </a:lnTo>
                  <a:lnTo>
                    <a:pt x="295910" y="22860"/>
                  </a:lnTo>
                  <a:lnTo>
                    <a:pt x="292100" y="15240"/>
                  </a:lnTo>
                  <a:lnTo>
                    <a:pt x="285750" y="8890"/>
                  </a:lnTo>
                  <a:lnTo>
                    <a:pt x="278130" y="3810"/>
                  </a:lnTo>
                  <a:lnTo>
                    <a:pt x="269240" y="1270"/>
                  </a:lnTo>
                  <a:lnTo>
                    <a:pt x="257810" y="0"/>
                  </a:lnTo>
                  <a:lnTo>
                    <a:pt x="245110" y="1270"/>
                  </a:lnTo>
                  <a:lnTo>
                    <a:pt x="232410" y="5080"/>
                  </a:lnTo>
                  <a:lnTo>
                    <a:pt x="219710" y="11430"/>
                  </a:lnTo>
                  <a:lnTo>
                    <a:pt x="205740" y="19050"/>
                  </a:lnTo>
                  <a:lnTo>
                    <a:pt x="194310" y="27940"/>
                  </a:lnTo>
                  <a:lnTo>
                    <a:pt x="184150" y="36830"/>
                  </a:lnTo>
                  <a:lnTo>
                    <a:pt x="175260" y="46990"/>
                  </a:lnTo>
                  <a:lnTo>
                    <a:pt x="167640" y="57150"/>
                  </a:lnTo>
                  <a:lnTo>
                    <a:pt x="160020" y="69850"/>
                  </a:lnTo>
                  <a:lnTo>
                    <a:pt x="152400" y="82550"/>
                  </a:lnTo>
                  <a:lnTo>
                    <a:pt x="147320" y="96520"/>
                  </a:lnTo>
                  <a:lnTo>
                    <a:pt x="143510" y="111760"/>
                  </a:lnTo>
                  <a:lnTo>
                    <a:pt x="140970" y="128270"/>
                  </a:lnTo>
                  <a:lnTo>
                    <a:pt x="140970" y="143510"/>
                  </a:lnTo>
                  <a:lnTo>
                    <a:pt x="142240" y="158750"/>
                  </a:lnTo>
                  <a:lnTo>
                    <a:pt x="143510" y="173990"/>
                  </a:lnTo>
                  <a:lnTo>
                    <a:pt x="147320" y="185420"/>
                  </a:lnTo>
                  <a:lnTo>
                    <a:pt x="152400" y="195580"/>
                  </a:lnTo>
                  <a:lnTo>
                    <a:pt x="157480" y="205740"/>
                  </a:lnTo>
                  <a:lnTo>
                    <a:pt x="165100" y="212090"/>
                  </a:lnTo>
                  <a:lnTo>
                    <a:pt x="172720" y="218440"/>
                  </a:lnTo>
                  <a:lnTo>
                    <a:pt x="181610" y="223520"/>
                  </a:lnTo>
                  <a:lnTo>
                    <a:pt x="193040" y="226060"/>
                  </a:lnTo>
                  <a:lnTo>
                    <a:pt x="204470" y="226060"/>
                  </a:lnTo>
                  <a:lnTo>
                    <a:pt x="242570" y="223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233410" y="5153660"/>
              <a:ext cx="20321" cy="73661"/>
            </a:xfrm>
            <a:custGeom>
              <a:avLst/>
              <a:gdLst/>
              <a:ahLst/>
              <a:cxnLst/>
              <a:rect l="0" t="0" r="0" b="0"/>
              <a:pathLst>
                <a:path w="20321" h="73661">
                  <a:moveTo>
                    <a:pt x="20320" y="0"/>
                  </a:moveTo>
                  <a:lnTo>
                    <a:pt x="8890" y="34290"/>
                  </a:lnTo>
                  <a:lnTo>
                    <a:pt x="0" y="73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307070" y="5217160"/>
              <a:ext cx="167641" cy="295911"/>
            </a:xfrm>
            <a:custGeom>
              <a:avLst/>
              <a:gdLst/>
              <a:ahLst/>
              <a:cxnLst/>
              <a:rect l="0" t="0" r="0" b="0"/>
              <a:pathLst>
                <a:path w="167641" h="295911">
                  <a:moveTo>
                    <a:pt x="147320" y="0"/>
                  </a:moveTo>
                  <a:lnTo>
                    <a:pt x="130810" y="6350"/>
                  </a:lnTo>
                  <a:lnTo>
                    <a:pt x="119380" y="11430"/>
                  </a:lnTo>
                  <a:lnTo>
                    <a:pt x="106680" y="17780"/>
                  </a:lnTo>
                  <a:lnTo>
                    <a:pt x="92710" y="26670"/>
                  </a:lnTo>
                  <a:lnTo>
                    <a:pt x="77470" y="35560"/>
                  </a:lnTo>
                  <a:lnTo>
                    <a:pt x="63500" y="44450"/>
                  </a:lnTo>
                  <a:lnTo>
                    <a:pt x="12700" y="78740"/>
                  </a:lnTo>
                  <a:lnTo>
                    <a:pt x="7620" y="86360"/>
                  </a:lnTo>
                  <a:lnTo>
                    <a:pt x="6350" y="93980"/>
                  </a:lnTo>
                  <a:lnTo>
                    <a:pt x="7620" y="101600"/>
                  </a:lnTo>
                  <a:lnTo>
                    <a:pt x="13970" y="107950"/>
                  </a:lnTo>
                  <a:lnTo>
                    <a:pt x="24130" y="113030"/>
                  </a:lnTo>
                  <a:lnTo>
                    <a:pt x="52070" y="123190"/>
                  </a:lnTo>
                  <a:lnTo>
                    <a:pt x="83820" y="134620"/>
                  </a:lnTo>
                  <a:lnTo>
                    <a:pt x="99060" y="142240"/>
                  </a:lnTo>
                  <a:lnTo>
                    <a:pt x="114300" y="151130"/>
                  </a:lnTo>
                  <a:lnTo>
                    <a:pt x="128270" y="161290"/>
                  </a:lnTo>
                  <a:lnTo>
                    <a:pt x="140970" y="168910"/>
                  </a:lnTo>
                  <a:lnTo>
                    <a:pt x="151130" y="177800"/>
                  </a:lnTo>
                  <a:lnTo>
                    <a:pt x="160020" y="185420"/>
                  </a:lnTo>
                  <a:lnTo>
                    <a:pt x="165100" y="193040"/>
                  </a:lnTo>
                  <a:lnTo>
                    <a:pt x="167640" y="203200"/>
                  </a:lnTo>
                  <a:lnTo>
                    <a:pt x="167640" y="212090"/>
                  </a:lnTo>
                  <a:lnTo>
                    <a:pt x="165100" y="223520"/>
                  </a:lnTo>
                  <a:lnTo>
                    <a:pt x="158750" y="236220"/>
                  </a:lnTo>
                  <a:lnTo>
                    <a:pt x="151130" y="248920"/>
                  </a:lnTo>
                  <a:lnTo>
                    <a:pt x="140970" y="259080"/>
                  </a:lnTo>
                  <a:lnTo>
                    <a:pt x="128270" y="269240"/>
                  </a:lnTo>
                  <a:lnTo>
                    <a:pt x="113030" y="278130"/>
                  </a:lnTo>
                  <a:lnTo>
                    <a:pt x="99060" y="284480"/>
                  </a:lnTo>
                  <a:lnTo>
                    <a:pt x="85090" y="290830"/>
                  </a:lnTo>
                  <a:lnTo>
                    <a:pt x="69850" y="295910"/>
                  </a:lnTo>
                  <a:lnTo>
                    <a:pt x="57150" y="295910"/>
                  </a:lnTo>
                  <a:lnTo>
                    <a:pt x="45720" y="29464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685530" y="5214620"/>
              <a:ext cx="165101" cy="220981"/>
            </a:xfrm>
            <a:custGeom>
              <a:avLst/>
              <a:gdLst/>
              <a:ahLst/>
              <a:cxnLst/>
              <a:rect l="0" t="0" r="0" b="0"/>
              <a:pathLst>
                <a:path w="165101" h="220981">
                  <a:moveTo>
                    <a:pt x="105410" y="12700"/>
                  </a:moveTo>
                  <a:lnTo>
                    <a:pt x="93980" y="2540"/>
                  </a:lnTo>
                  <a:lnTo>
                    <a:pt x="86360" y="0"/>
                  </a:lnTo>
                  <a:lnTo>
                    <a:pt x="76200" y="0"/>
                  </a:lnTo>
                  <a:lnTo>
                    <a:pt x="64770" y="1270"/>
                  </a:lnTo>
                  <a:lnTo>
                    <a:pt x="54610" y="3810"/>
                  </a:lnTo>
                  <a:lnTo>
                    <a:pt x="43180" y="7620"/>
                  </a:lnTo>
                  <a:lnTo>
                    <a:pt x="33020" y="13970"/>
                  </a:lnTo>
                  <a:lnTo>
                    <a:pt x="22860" y="19050"/>
                  </a:lnTo>
                  <a:lnTo>
                    <a:pt x="13970" y="25400"/>
                  </a:lnTo>
                  <a:lnTo>
                    <a:pt x="6350" y="31750"/>
                  </a:lnTo>
                  <a:lnTo>
                    <a:pt x="2540" y="39370"/>
                  </a:lnTo>
                  <a:lnTo>
                    <a:pt x="0" y="48260"/>
                  </a:lnTo>
                  <a:lnTo>
                    <a:pt x="0" y="58420"/>
                  </a:lnTo>
                  <a:lnTo>
                    <a:pt x="3810" y="64770"/>
                  </a:lnTo>
                  <a:lnTo>
                    <a:pt x="10160" y="71120"/>
                  </a:lnTo>
                  <a:lnTo>
                    <a:pt x="17780" y="76200"/>
                  </a:lnTo>
                  <a:lnTo>
                    <a:pt x="26670" y="82550"/>
                  </a:lnTo>
                  <a:lnTo>
                    <a:pt x="38100" y="88900"/>
                  </a:lnTo>
                  <a:lnTo>
                    <a:pt x="62230" y="101600"/>
                  </a:lnTo>
                  <a:lnTo>
                    <a:pt x="130810" y="135890"/>
                  </a:lnTo>
                  <a:lnTo>
                    <a:pt x="142240" y="144780"/>
                  </a:lnTo>
                  <a:lnTo>
                    <a:pt x="152400" y="153670"/>
                  </a:lnTo>
                  <a:lnTo>
                    <a:pt x="161290" y="162560"/>
                  </a:lnTo>
                  <a:lnTo>
                    <a:pt x="165100" y="172720"/>
                  </a:lnTo>
                  <a:lnTo>
                    <a:pt x="165100" y="182880"/>
                  </a:lnTo>
                  <a:lnTo>
                    <a:pt x="162560" y="193040"/>
                  </a:lnTo>
                  <a:lnTo>
                    <a:pt x="156210" y="200660"/>
                  </a:lnTo>
                  <a:lnTo>
                    <a:pt x="147320" y="207010"/>
                  </a:lnTo>
                  <a:lnTo>
                    <a:pt x="137160" y="213360"/>
                  </a:lnTo>
                  <a:lnTo>
                    <a:pt x="124460" y="217170"/>
                  </a:lnTo>
                  <a:lnTo>
                    <a:pt x="110490" y="218440"/>
                  </a:lnTo>
                  <a:lnTo>
                    <a:pt x="93980" y="220980"/>
                  </a:lnTo>
                  <a:lnTo>
                    <a:pt x="80010" y="219710"/>
                  </a:lnTo>
                  <a:lnTo>
                    <a:pt x="64770" y="215900"/>
                  </a:lnTo>
                  <a:lnTo>
                    <a:pt x="50800" y="212090"/>
                  </a:lnTo>
                  <a:lnTo>
                    <a:pt x="38100" y="205740"/>
                  </a:lnTo>
                  <a:lnTo>
                    <a:pt x="27940" y="196850"/>
                  </a:lnTo>
                  <a:lnTo>
                    <a:pt x="0" y="171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886190" y="5111750"/>
              <a:ext cx="83821" cy="306071"/>
            </a:xfrm>
            <a:custGeom>
              <a:avLst/>
              <a:gdLst/>
              <a:ahLst/>
              <a:cxnLst/>
              <a:rect l="0" t="0" r="0" b="0"/>
              <a:pathLst>
                <a:path w="83821" h="306071">
                  <a:moveTo>
                    <a:pt x="0" y="0"/>
                  </a:moveTo>
                  <a:lnTo>
                    <a:pt x="13970" y="44450"/>
                  </a:lnTo>
                  <a:lnTo>
                    <a:pt x="17780" y="57150"/>
                  </a:lnTo>
                  <a:lnTo>
                    <a:pt x="21590" y="73660"/>
                  </a:lnTo>
                  <a:lnTo>
                    <a:pt x="24130" y="91440"/>
                  </a:lnTo>
                  <a:lnTo>
                    <a:pt x="26670" y="110490"/>
                  </a:lnTo>
                  <a:lnTo>
                    <a:pt x="27940" y="129540"/>
                  </a:lnTo>
                  <a:lnTo>
                    <a:pt x="29210" y="149860"/>
                  </a:lnTo>
                  <a:lnTo>
                    <a:pt x="30480" y="190500"/>
                  </a:lnTo>
                  <a:lnTo>
                    <a:pt x="30480" y="212090"/>
                  </a:lnTo>
                  <a:lnTo>
                    <a:pt x="31750" y="228600"/>
                  </a:lnTo>
                  <a:lnTo>
                    <a:pt x="34290" y="243840"/>
                  </a:lnTo>
                  <a:lnTo>
                    <a:pt x="36830" y="257810"/>
                  </a:lnTo>
                  <a:lnTo>
                    <a:pt x="41910" y="269240"/>
                  </a:lnTo>
                  <a:lnTo>
                    <a:pt x="49530" y="279400"/>
                  </a:lnTo>
                  <a:lnTo>
                    <a:pt x="83820" y="30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010650" y="5207000"/>
              <a:ext cx="222251" cy="189231"/>
            </a:xfrm>
            <a:custGeom>
              <a:avLst/>
              <a:gdLst/>
              <a:ahLst/>
              <a:cxnLst/>
              <a:rect l="0" t="0" r="0" b="0"/>
              <a:pathLst>
                <a:path w="222251" h="189231">
                  <a:moveTo>
                    <a:pt x="118110" y="0"/>
                  </a:moveTo>
                  <a:lnTo>
                    <a:pt x="95250" y="5080"/>
                  </a:lnTo>
                  <a:lnTo>
                    <a:pt x="83820" y="10160"/>
                  </a:lnTo>
                  <a:lnTo>
                    <a:pt x="71120" y="17780"/>
                  </a:lnTo>
                  <a:lnTo>
                    <a:pt x="58420" y="25400"/>
                  </a:lnTo>
                  <a:lnTo>
                    <a:pt x="46990" y="36830"/>
                  </a:lnTo>
                  <a:lnTo>
                    <a:pt x="35560" y="50800"/>
                  </a:lnTo>
                  <a:lnTo>
                    <a:pt x="24130" y="64770"/>
                  </a:lnTo>
                  <a:lnTo>
                    <a:pt x="15240" y="80010"/>
                  </a:lnTo>
                  <a:lnTo>
                    <a:pt x="8890" y="93980"/>
                  </a:lnTo>
                  <a:lnTo>
                    <a:pt x="2540" y="107950"/>
                  </a:lnTo>
                  <a:lnTo>
                    <a:pt x="0" y="121920"/>
                  </a:lnTo>
                  <a:lnTo>
                    <a:pt x="0" y="137160"/>
                  </a:lnTo>
                  <a:lnTo>
                    <a:pt x="0" y="151130"/>
                  </a:lnTo>
                  <a:lnTo>
                    <a:pt x="3810" y="158750"/>
                  </a:lnTo>
                  <a:lnTo>
                    <a:pt x="10160" y="163830"/>
                  </a:lnTo>
                  <a:lnTo>
                    <a:pt x="17780" y="165100"/>
                  </a:lnTo>
                  <a:lnTo>
                    <a:pt x="26670" y="163830"/>
                  </a:lnTo>
                  <a:lnTo>
                    <a:pt x="35560" y="160020"/>
                  </a:lnTo>
                  <a:lnTo>
                    <a:pt x="45720" y="156210"/>
                  </a:lnTo>
                  <a:lnTo>
                    <a:pt x="54610" y="151130"/>
                  </a:lnTo>
                  <a:lnTo>
                    <a:pt x="62230" y="144780"/>
                  </a:lnTo>
                  <a:lnTo>
                    <a:pt x="69850" y="138430"/>
                  </a:lnTo>
                  <a:lnTo>
                    <a:pt x="77470" y="129540"/>
                  </a:lnTo>
                  <a:lnTo>
                    <a:pt x="85090" y="119380"/>
                  </a:lnTo>
                  <a:lnTo>
                    <a:pt x="92710" y="107950"/>
                  </a:lnTo>
                  <a:lnTo>
                    <a:pt x="99060" y="95250"/>
                  </a:lnTo>
                  <a:lnTo>
                    <a:pt x="104140" y="82550"/>
                  </a:lnTo>
                  <a:lnTo>
                    <a:pt x="120650" y="33020"/>
                  </a:lnTo>
                  <a:lnTo>
                    <a:pt x="124460" y="31750"/>
                  </a:lnTo>
                  <a:lnTo>
                    <a:pt x="128270" y="35560"/>
                  </a:lnTo>
                  <a:lnTo>
                    <a:pt x="130810" y="44450"/>
                  </a:lnTo>
                  <a:lnTo>
                    <a:pt x="134620" y="57150"/>
                  </a:lnTo>
                  <a:lnTo>
                    <a:pt x="138430" y="71120"/>
                  </a:lnTo>
                  <a:lnTo>
                    <a:pt x="152400" y="129540"/>
                  </a:lnTo>
                  <a:lnTo>
                    <a:pt x="157480" y="142240"/>
                  </a:lnTo>
                  <a:lnTo>
                    <a:pt x="162560" y="154940"/>
                  </a:lnTo>
                  <a:lnTo>
                    <a:pt x="168910" y="166370"/>
                  </a:lnTo>
                  <a:lnTo>
                    <a:pt x="176530" y="175260"/>
                  </a:lnTo>
                  <a:lnTo>
                    <a:pt x="184150" y="181610"/>
                  </a:lnTo>
                  <a:lnTo>
                    <a:pt x="22225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286240" y="5099050"/>
              <a:ext cx="426721" cy="297181"/>
            </a:xfrm>
            <a:custGeom>
              <a:avLst/>
              <a:gdLst/>
              <a:ahLst/>
              <a:cxnLst/>
              <a:rect l="0" t="0" r="0" b="0"/>
              <a:pathLst>
                <a:path w="426721" h="297181">
                  <a:moveTo>
                    <a:pt x="0" y="86360"/>
                  </a:moveTo>
                  <a:lnTo>
                    <a:pt x="5080" y="104140"/>
                  </a:lnTo>
                  <a:lnTo>
                    <a:pt x="8890" y="111760"/>
                  </a:lnTo>
                  <a:lnTo>
                    <a:pt x="13970" y="120650"/>
                  </a:lnTo>
                  <a:lnTo>
                    <a:pt x="20320" y="130810"/>
                  </a:lnTo>
                  <a:lnTo>
                    <a:pt x="25400" y="143510"/>
                  </a:lnTo>
                  <a:lnTo>
                    <a:pt x="29210" y="157480"/>
                  </a:lnTo>
                  <a:lnTo>
                    <a:pt x="34290" y="172720"/>
                  </a:lnTo>
                  <a:lnTo>
                    <a:pt x="39370" y="186690"/>
                  </a:lnTo>
                  <a:lnTo>
                    <a:pt x="44450" y="201930"/>
                  </a:lnTo>
                  <a:lnTo>
                    <a:pt x="50800" y="215900"/>
                  </a:lnTo>
                  <a:lnTo>
                    <a:pt x="57150" y="227330"/>
                  </a:lnTo>
                  <a:lnTo>
                    <a:pt x="63500" y="238760"/>
                  </a:lnTo>
                  <a:lnTo>
                    <a:pt x="71120" y="247650"/>
                  </a:lnTo>
                  <a:lnTo>
                    <a:pt x="77470" y="251460"/>
                  </a:lnTo>
                  <a:lnTo>
                    <a:pt x="83820" y="251460"/>
                  </a:lnTo>
                  <a:lnTo>
                    <a:pt x="91440" y="248920"/>
                  </a:lnTo>
                  <a:lnTo>
                    <a:pt x="96520" y="241300"/>
                  </a:lnTo>
                  <a:lnTo>
                    <a:pt x="101600" y="231140"/>
                  </a:lnTo>
                  <a:lnTo>
                    <a:pt x="106680" y="218440"/>
                  </a:lnTo>
                  <a:lnTo>
                    <a:pt x="109220" y="203200"/>
                  </a:lnTo>
                  <a:lnTo>
                    <a:pt x="111760" y="187960"/>
                  </a:lnTo>
                  <a:lnTo>
                    <a:pt x="113030" y="171450"/>
                  </a:lnTo>
                  <a:lnTo>
                    <a:pt x="115570" y="156210"/>
                  </a:lnTo>
                  <a:lnTo>
                    <a:pt x="118110" y="140970"/>
                  </a:lnTo>
                  <a:lnTo>
                    <a:pt x="120650" y="127000"/>
                  </a:lnTo>
                  <a:lnTo>
                    <a:pt x="125730" y="115570"/>
                  </a:lnTo>
                  <a:lnTo>
                    <a:pt x="133350" y="106680"/>
                  </a:lnTo>
                  <a:lnTo>
                    <a:pt x="140970" y="100330"/>
                  </a:lnTo>
                  <a:lnTo>
                    <a:pt x="149860" y="96520"/>
                  </a:lnTo>
                  <a:lnTo>
                    <a:pt x="160020" y="96520"/>
                  </a:lnTo>
                  <a:lnTo>
                    <a:pt x="170180" y="96520"/>
                  </a:lnTo>
                  <a:lnTo>
                    <a:pt x="180340" y="97790"/>
                  </a:lnTo>
                  <a:lnTo>
                    <a:pt x="193040" y="100330"/>
                  </a:lnTo>
                  <a:lnTo>
                    <a:pt x="205740" y="102870"/>
                  </a:lnTo>
                  <a:lnTo>
                    <a:pt x="219710" y="104140"/>
                  </a:lnTo>
                  <a:lnTo>
                    <a:pt x="236220" y="105410"/>
                  </a:lnTo>
                  <a:lnTo>
                    <a:pt x="251460" y="106680"/>
                  </a:lnTo>
                  <a:lnTo>
                    <a:pt x="285750" y="106680"/>
                  </a:lnTo>
                  <a:lnTo>
                    <a:pt x="302260" y="107950"/>
                  </a:lnTo>
                  <a:lnTo>
                    <a:pt x="318770" y="106680"/>
                  </a:lnTo>
                  <a:lnTo>
                    <a:pt x="334010" y="104140"/>
                  </a:lnTo>
                  <a:lnTo>
                    <a:pt x="349250" y="101600"/>
                  </a:lnTo>
                  <a:lnTo>
                    <a:pt x="361950" y="97790"/>
                  </a:lnTo>
                  <a:lnTo>
                    <a:pt x="374650" y="92710"/>
                  </a:lnTo>
                  <a:lnTo>
                    <a:pt x="387350" y="87630"/>
                  </a:lnTo>
                  <a:lnTo>
                    <a:pt x="397510" y="80010"/>
                  </a:lnTo>
                  <a:lnTo>
                    <a:pt x="406400" y="72390"/>
                  </a:lnTo>
                  <a:lnTo>
                    <a:pt x="415290" y="62230"/>
                  </a:lnTo>
                  <a:lnTo>
                    <a:pt x="420370" y="52070"/>
                  </a:lnTo>
                  <a:lnTo>
                    <a:pt x="424180" y="40640"/>
                  </a:lnTo>
                  <a:lnTo>
                    <a:pt x="426720" y="27940"/>
                  </a:lnTo>
                  <a:lnTo>
                    <a:pt x="424180" y="17780"/>
                  </a:lnTo>
                  <a:lnTo>
                    <a:pt x="420370" y="10160"/>
                  </a:lnTo>
                  <a:lnTo>
                    <a:pt x="412750" y="3810"/>
                  </a:lnTo>
                  <a:lnTo>
                    <a:pt x="403860" y="1270"/>
                  </a:lnTo>
                  <a:lnTo>
                    <a:pt x="393700" y="0"/>
                  </a:lnTo>
                  <a:lnTo>
                    <a:pt x="381000" y="1270"/>
                  </a:lnTo>
                  <a:lnTo>
                    <a:pt x="369570" y="2540"/>
                  </a:lnTo>
                  <a:lnTo>
                    <a:pt x="359410" y="5080"/>
                  </a:lnTo>
                  <a:lnTo>
                    <a:pt x="347980" y="7620"/>
                  </a:lnTo>
                  <a:lnTo>
                    <a:pt x="339090" y="11430"/>
                  </a:lnTo>
                  <a:lnTo>
                    <a:pt x="330200" y="16510"/>
                  </a:lnTo>
                  <a:lnTo>
                    <a:pt x="321310" y="22860"/>
                  </a:lnTo>
                  <a:lnTo>
                    <a:pt x="313690" y="29210"/>
                  </a:lnTo>
                  <a:lnTo>
                    <a:pt x="306070" y="35560"/>
                  </a:lnTo>
                  <a:lnTo>
                    <a:pt x="298450" y="41910"/>
                  </a:lnTo>
                  <a:lnTo>
                    <a:pt x="284480" y="55880"/>
                  </a:lnTo>
                  <a:lnTo>
                    <a:pt x="276860" y="62230"/>
                  </a:lnTo>
                  <a:lnTo>
                    <a:pt x="271780" y="71120"/>
                  </a:lnTo>
                  <a:lnTo>
                    <a:pt x="266700" y="80010"/>
                  </a:lnTo>
                  <a:lnTo>
                    <a:pt x="261620" y="88900"/>
                  </a:lnTo>
                  <a:lnTo>
                    <a:pt x="257810" y="99060"/>
                  </a:lnTo>
                  <a:lnTo>
                    <a:pt x="254000" y="109220"/>
                  </a:lnTo>
                  <a:lnTo>
                    <a:pt x="250190" y="119380"/>
                  </a:lnTo>
                  <a:lnTo>
                    <a:pt x="247650" y="132080"/>
                  </a:lnTo>
                  <a:lnTo>
                    <a:pt x="245110" y="146050"/>
                  </a:lnTo>
                  <a:lnTo>
                    <a:pt x="243840" y="161290"/>
                  </a:lnTo>
                  <a:lnTo>
                    <a:pt x="245110" y="176530"/>
                  </a:lnTo>
                  <a:lnTo>
                    <a:pt x="246380" y="190500"/>
                  </a:lnTo>
                  <a:lnTo>
                    <a:pt x="248920" y="205740"/>
                  </a:lnTo>
                  <a:lnTo>
                    <a:pt x="251460" y="219710"/>
                  </a:lnTo>
                  <a:lnTo>
                    <a:pt x="256540" y="233680"/>
                  </a:lnTo>
                  <a:lnTo>
                    <a:pt x="284480" y="297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517890" y="5593080"/>
              <a:ext cx="220981" cy="318771"/>
            </a:xfrm>
            <a:custGeom>
              <a:avLst/>
              <a:gdLst/>
              <a:ahLst/>
              <a:cxnLst/>
              <a:rect l="0" t="0" r="0" b="0"/>
              <a:pathLst>
                <a:path w="220981" h="318771">
                  <a:moveTo>
                    <a:pt x="220980" y="45720"/>
                  </a:moveTo>
                  <a:lnTo>
                    <a:pt x="209550" y="34290"/>
                  </a:lnTo>
                  <a:lnTo>
                    <a:pt x="201930" y="29210"/>
                  </a:lnTo>
                  <a:lnTo>
                    <a:pt x="191770" y="22860"/>
                  </a:lnTo>
                  <a:lnTo>
                    <a:pt x="180340" y="16510"/>
                  </a:lnTo>
                  <a:lnTo>
                    <a:pt x="167640" y="10160"/>
                  </a:lnTo>
                  <a:lnTo>
                    <a:pt x="154940" y="6350"/>
                  </a:lnTo>
                  <a:lnTo>
                    <a:pt x="142240" y="1270"/>
                  </a:lnTo>
                  <a:lnTo>
                    <a:pt x="128270" y="0"/>
                  </a:lnTo>
                  <a:lnTo>
                    <a:pt x="114300" y="0"/>
                  </a:lnTo>
                  <a:lnTo>
                    <a:pt x="101600" y="1270"/>
                  </a:lnTo>
                  <a:lnTo>
                    <a:pt x="87630" y="3810"/>
                  </a:lnTo>
                  <a:lnTo>
                    <a:pt x="73660" y="8890"/>
                  </a:lnTo>
                  <a:lnTo>
                    <a:pt x="59690" y="13970"/>
                  </a:lnTo>
                  <a:lnTo>
                    <a:pt x="46990" y="20320"/>
                  </a:lnTo>
                  <a:lnTo>
                    <a:pt x="36830" y="25400"/>
                  </a:lnTo>
                  <a:lnTo>
                    <a:pt x="27940" y="33020"/>
                  </a:lnTo>
                  <a:lnTo>
                    <a:pt x="20320" y="39370"/>
                  </a:lnTo>
                  <a:lnTo>
                    <a:pt x="11430" y="45720"/>
                  </a:lnTo>
                  <a:lnTo>
                    <a:pt x="3810" y="53340"/>
                  </a:lnTo>
                  <a:lnTo>
                    <a:pt x="1270" y="62230"/>
                  </a:lnTo>
                  <a:lnTo>
                    <a:pt x="2540" y="72390"/>
                  </a:lnTo>
                  <a:lnTo>
                    <a:pt x="5080" y="85090"/>
                  </a:lnTo>
                  <a:lnTo>
                    <a:pt x="10160" y="95250"/>
                  </a:lnTo>
                  <a:lnTo>
                    <a:pt x="17780" y="104140"/>
                  </a:lnTo>
                  <a:lnTo>
                    <a:pt x="25400" y="113030"/>
                  </a:lnTo>
                  <a:lnTo>
                    <a:pt x="35560" y="120650"/>
                  </a:lnTo>
                  <a:lnTo>
                    <a:pt x="46990" y="128270"/>
                  </a:lnTo>
                  <a:lnTo>
                    <a:pt x="59690" y="135890"/>
                  </a:lnTo>
                  <a:lnTo>
                    <a:pt x="72390" y="144780"/>
                  </a:lnTo>
                  <a:lnTo>
                    <a:pt x="134620" y="187960"/>
                  </a:lnTo>
                  <a:lnTo>
                    <a:pt x="140970" y="199390"/>
                  </a:lnTo>
                  <a:lnTo>
                    <a:pt x="144780" y="212090"/>
                  </a:lnTo>
                  <a:lnTo>
                    <a:pt x="144780" y="227330"/>
                  </a:lnTo>
                  <a:lnTo>
                    <a:pt x="142240" y="240030"/>
                  </a:lnTo>
                  <a:lnTo>
                    <a:pt x="137160" y="252730"/>
                  </a:lnTo>
                  <a:lnTo>
                    <a:pt x="129540" y="264160"/>
                  </a:lnTo>
                  <a:lnTo>
                    <a:pt x="123190" y="274320"/>
                  </a:lnTo>
                  <a:lnTo>
                    <a:pt x="115570" y="283210"/>
                  </a:lnTo>
                  <a:lnTo>
                    <a:pt x="107950" y="292100"/>
                  </a:lnTo>
                  <a:lnTo>
                    <a:pt x="100330" y="298450"/>
                  </a:lnTo>
                  <a:lnTo>
                    <a:pt x="91440" y="304800"/>
                  </a:lnTo>
                  <a:lnTo>
                    <a:pt x="81280" y="309880"/>
                  </a:lnTo>
                  <a:lnTo>
                    <a:pt x="71120" y="312420"/>
                  </a:lnTo>
                  <a:lnTo>
                    <a:pt x="58420" y="314960"/>
                  </a:lnTo>
                  <a:lnTo>
                    <a:pt x="0" y="318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759190" y="5575300"/>
              <a:ext cx="43181" cy="252731"/>
            </a:xfrm>
            <a:custGeom>
              <a:avLst/>
              <a:gdLst/>
              <a:ahLst/>
              <a:cxnLst/>
              <a:rect l="0" t="0" r="0" b="0"/>
              <a:pathLst>
                <a:path w="43181" h="252731">
                  <a:moveTo>
                    <a:pt x="0" y="0"/>
                  </a:moveTo>
                  <a:lnTo>
                    <a:pt x="6350" y="22860"/>
                  </a:lnTo>
                  <a:lnTo>
                    <a:pt x="7620" y="34290"/>
                  </a:lnTo>
                  <a:lnTo>
                    <a:pt x="8890" y="45720"/>
                  </a:lnTo>
                  <a:lnTo>
                    <a:pt x="10160" y="58420"/>
                  </a:lnTo>
                  <a:lnTo>
                    <a:pt x="11430" y="71120"/>
                  </a:lnTo>
                  <a:lnTo>
                    <a:pt x="13970" y="82550"/>
                  </a:lnTo>
                  <a:lnTo>
                    <a:pt x="16510" y="93980"/>
                  </a:lnTo>
                  <a:lnTo>
                    <a:pt x="19050" y="107950"/>
                  </a:lnTo>
                  <a:lnTo>
                    <a:pt x="25400" y="142240"/>
                  </a:lnTo>
                  <a:lnTo>
                    <a:pt x="27940" y="161290"/>
                  </a:lnTo>
                  <a:lnTo>
                    <a:pt x="29210" y="179070"/>
                  </a:lnTo>
                  <a:lnTo>
                    <a:pt x="4318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759190" y="5660390"/>
              <a:ext cx="369571" cy="146051"/>
            </a:xfrm>
            <a:custGeom>
              <a:avLst/>
              <a:gdLst/>
              <a:ahLst/>
              <a:cxnLst/>
              <a:rect l="0" t="0" r="0" b="0"/>
              <a:pathLst>
                <a:path w="369571" h="146051">
                  <a:moveTo>
                    <a:pt x="0" y="10160"/>
                  </a:moveTo>
                  <a:lnTo>
                    <a:pt x="119380" y="10160"/>
                  </a:lnTo>
                  <a:lnTo>
                    <a:pt x="139700" y="8890"/>
                  </a:lnTo>
                  <a:lnTo>
                    <a:pt x="160020" y="6350"/>
                  </a:lnTo>
                  <a:lnTo>
                    <a:pt x="180340" y="3810"/>
                  </a:lnTo>
                  <a:lnTo>
                    <a:pt x="200660" y="2540"/>
                  </a:lnTo>
                  <a:lnTo>
                    <a:pt x="218440" y="1270"/>
                  </a:lnTo>
                  <a:lnTo>
                    <a:pt x="237490" y="1270"/>
                  </a:lnTo>
                  <a:lnTo>
                    <a:pt x="245110" y="0"/>
                  </a:lnTo>
                  <a:lnTo>
                    <a:pt x="245110" y="0"/>
                  </a:lnTo>
                  <a:lnTo>
                    <a:pt x="241300" y="0"/>
                  </a:lnTo>
                  <a:lnTo>
                    <a:pt x="234950" y="1270"/>
                  </a:lnTo>
                  <a:lnTo>
                    <a:pt x="227330" y="5080"/>
                  </a:lnTo>
                  <a:lnTo>
                    <a:pt x="218440" y="10160"/>
                  </a:lnTo>
                  <a:lnTo>
                    <a:pt x="209550" y="16510"/>
                  </a:lnTo>
                  <a:lnTo>
                    <a:pt x="201930" y="21590"/>
                  </a:lnTo>
                  <a:lnTo>
                    <a:pt x="194310" y="27940"/>
                  </a:lnTo>
                  <a:lnTo>
                    <a:pt x="186690" y="38100"/>
                  </a:lnTo>
                  <a:lnTo>
                    <a:pt x="180340" y="48260"/>
                  </a:lnTo>
                  <a:lnTo>
                    <a:pt x="172720" y="59690"/>
                  </a:lnTo>
                  <a:lnTo>
                    <a:pt x="167640" y="72390"/>
                  </a:lnTo>
                  <a:lnTo>
                    <a:pt x="165100" y="85090"/>
                  </a:lnTo>
                  <a:lnTo>
                    <a:pt x="162560" y="99060"/>
                  </a:lnTo>
                  <a:lnTo>
                    <a:pt x="163830" y="110490"/>
                  </a:lnTo>
                  <a:lnTo>
                    <a:pt x="166370" y="119380"/>
                  </a:lnTo>
                  <a:lnTo>
                    <a:pt x="171450" y="128270"/>
                  </a:lnTo>
                  <a:lnTo>
                    <a:pt x="179070" y="134620"/>
                  </a:lnTo>
                  <a:lnTo>
                    <a:pt x="191770" y="138430"/>
                  </a:lnTo>
                  <a:lnTo>
                    <a:pt x="204470" y="140970"/>
                  </a:lnTo>
                  <a:lnTo>
                    <a:pt x="217170" y="140970"/>
                  </a:lnTo>
                  <a:lnTo>
                    <a:pt x="229870" y="138430"/>
                  </a:lnTo>
                  <a:lnTo>
                    <a:pt x="241300" y="133350"/>
                  </a:lnTo>
                  <a:lnTo>
                    <a:pt x="250190" y="128270"/>
                  </a:lnTo>
                  <a:lnTo>
                    <a:pt x="260350" y="123190"/>
                  </a:lnTo>
                  <a:lnTo>
                    <a:pt x="267970" y="116840"/>
                  </a:lnTo>
                  <a:lnTo>
                    <a:pt x="275590" y="107950"/>
                  </a:lnTo>
                  <a:lnTo>
                    <a:pt x="283210" y="97790"/>
                  </a:lnTo>
                  <a:lnTo>
                    <a:pt x="290830" y="86360"/>
                  </a:lnTo>
                  <a:lnTo>
                    <a:pt x="295910" y="73660"/>
                  </a:lnTo>
                  <a:lnTo>
                    <a:pt x="299720" y="59690"/>
                  </a:lnTo>
                  <a:lnTo>
                    <a:pt x="300990" y="46990"/>
                  </a:lnTo>
                  <a:lnTo>
                    <a:pt x="303530" y="34290"/>
                  </a:lnTo>
                  <a:lnTo>
                    <a:pt x="307340" y="22860"/>
                  </a:lnTo>
                  <a:lnTo>
                    <a:pt x="309880" y="11430"/>
                  </a:lnTo>
                  <a:lnTo>
                    <a:pt x="312420" y="11430"/>
                  </a:lnTo>
                  <a:lnTo>
                    <a:pt x="313690" y="17780"/>
                  </a:lnTo>
                  <a:lnTo>
                    <a:pt x="314960" y="29210"/>
                  </a:lnTo>
                  <a:lnTo>
                    <a:pt x="316230" y="40640"/>
                  </a:lnTo>
                  <a:lnTo>
                    <a:pt x="318770" y="54610"/>
                  </a:lnTo>
                  <a:lnTo>
                    <a:pt x="321310" y="67310"/>
                  </a:lnTo>
                  <a:lnTo>
                    <a:pt x="325120" y="80010"/>
                  </a:lnTo>
                  <a:lnTo>
                    <a:pt x="330200" y="91440"/>
                  </a:lnTo>
                  <a:lnTo>
                    <a:pt x="336550" y="102870"/>
                  </a:lnTo>
                  <a:lnTo>
                    <a:pt x="342900" y="113030"/>
                  </a:lnTo>
                  <a:lnTo>
                    <a:pt x="349250" y="121920"/>
                  </a:lnTo>
                  <a:lnTo>
                    <a:pt x="369570" y="146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244330" y="5501640"/>
              <a:ext cx="10161" cy="304801"/>
            </a:xfrm>
            <a:custGeom>
              <a:avLst/>
              <a:gdLst/>
              <a:ahLst/>
              <a:cxnLst/>
              <a:rect l="0" t="0" r="0" b="0"/>
              <a:pathLst>
                <a:path w="10161" h="30480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2540" y="57150"/>
                  </a:lnTo>
                  <a:lnTo>
                    <a:pt x="5080" y="73660"/>
                  </a:lnTo>
                  <a:lnTo>
                    <a:pt x="6350" y="91440"/>
                  </a:lnTo>
                  <a:lnTo>
                    <a:pt x="7620" y="109220"/>
                  </a:lnTo>
                  <a:lnTo>
                    <a:pt x="8890" y="129540"/>
                  </a:lnTo>
                  <a:lnTo>
                    <a:pt x="7620" y="148590"/>
                  </a:lnTo>
                  <a:lnTo>
                    <a:pt x="6350" y="166370"/>
                  </a:lnTo>
                  <a:lnTo>
                    <a:pt x="3810" y="185420"/>
                  </a:lnTo>
                  <a:lnTo>
                    <a:pt x="2540" y="201930"/>
                  </a:lnTo>
                  <a:lnTo>
                    <a:pt x="1270" y="217170"/>
                  </a:lnTo>
                  <a:lnTo>
                    <a:pt x="1270" y="232410"/>
                  </a:lnTo>
                  <a:lnTo>
                    <a:pt x="1270" y="246380"/>
                  </a:lnTo>
                  <a:lnTo>
                    <a:pt x="3810" y="259080"/>
                  </a:lnTo>
                  <a:lnTo>
                    <a:pt x="1016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107170" y="5596890"/>
              <a:ext cx="199391" cy="62231"/>
            </a:xfrm>
            <a:custGeom>
              <a:avLst/>
              <a:gdLst/>
              <a:ahLst/>
              <a:cxnLst/>
              <a:rect l="0" t="0" r="0" b="0"/>
              <a:pathLst>
                <a:path w="199391" h="62231">
                  <a:moveTo>
                    <a:pt x="199390" y="0"/>
                  </a:moveTo>
                  <a:lnTo>
                    <a:pt x="177800" y="0"/>
                  </a:lnTo>
                  <a:lnTo>
                    <a:pt x="165100" y="1270"/>
                  </a:lnTo>
                  <a:lnTo>
                    <a:pt x="151130" y="2540"/>
                  </a:lnTo>
                  <a:lnTo>
                    <a:pt x="135890" y="5080"/>
                  </a:lnTo>
                  <a:lnTo>
                    <a:pt x="121920" y="7620"/>
                  </a:lnTo>
                  <a:lnTo>
                    <a:pt x="109220" y="11430"/>
                  </a:lnTo>
                  <a:lnTo>
                    <a:pt x="97790" y="13970"/>
                  </a:lnTo>
                  <a:lnTo>
                    <a:pt x="87630" y="19050"/>
                  </a:lnTo>
                  <a:lnTo>
                    <a:pt x="77470" y="24130"/>
                  </a:lnTo>
                  <a:lnTo>
                    <a:pt x="69850" y="30480"/>
                  </a:lnTo>
                  <a:lnTo>
                    <a:pt x="59690" y="35560"/>
                  </a:lnTo>
                  <a:lnTo>
                    <a:pt x="48260" y="39370"/>
                  </a:lnTo>
                  <a:lnTo>
                    <a:pt x="0" y="62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411970" y="5543550"/>
              <a:ext cx="120651" cy="215901"/>
            </a:xfrm>
            <a:custGeom>
              <a:avLst/>
              <a:gdLst/>
              <a:ahLst/>
              <a:cxnLst/>
              <a:rect l="0" t="0" r="0" b="0"/>
              <a:pathLst>
                <a:path w="120651" h="215901">
                  <a:moveTo>
                    <a:pt x="0" y="53340"/>
                  </a:moveTo>
                  <a:lnTo>
                    <a:pt x="6350" y="69850"/>
                  </a:lnTo>
                  <a:lnTo>
                    <a:pt x="8890" y="80010"/>
                  </a:lnTo>
                  <a:lnTo>
                    <a:pt x="15240" y="107950"/>
                  </a:lnTo>
                  <a:lnTo>
                    <a:pt x="19050" y="120650"/>
                  </a:lnTo>
                  <a:lnTo>
                    <a:pt x="21590" y="133350"/>
                  </a:lnTo>
                  <a:lnTo>
                    <a:pt x="25400" y="144780"/>
                  </a:lnTo>
                  <a:lnTo>
                    <a:pt x="31750" y="170180"/>
                  </a:lnTo>
                  <a:lnTo>
                    <a:pt x="35560" y="184150"/>
                  </a:lnTo>
                  <a:lnTo>
                    <a:pt x="40640" y="195580"/>
                  </a:lnTo>
                  <a:lnTo>
                    <a:pt x="45720" y="205740"/>
                  </a:lnTo>
                  <a:lnTo>
                    <a:pt x="52070" y="214630"/>
                  </a:lnTo>
                  <a:lnTo>
                    <a:pt x="60960" y="215900"/>
                  </a:lnTo>
                  <a:lnTo>
                    <a:pt x="71120" y="214630"/>
                  </a:lnTo>
                  <a:lnTo>
                    <a:pt x="82550" y="209550"/>
                  </a:lnTo>
                  <a:lnTo>
                    <a:pt x="91440" y="203200"/>
                  </a:lnTo>
                  <a:lnTo>
                    <a:pt x="99060" y="195580"/>
                  </a:lnTo>
                  <a:lnTo>
                    <a:pt x="104140" y="186690"/>
                  </a:lnTo>
                  <a:lnTo>
                    <a:pt x="109220" y="176530"/>
                  </a:lnTo>
                  <a:lnTo>
                    <a:pt x="114300" y="167640"/>
                  </a:lnTo>
                  <a:lnTo>
                    <a:pt x="118110" y="157480"/>
                  </a:lnTo>
                  <a:lnTo>
                    <a:pt x="120650" y="147320"/>
                  </a:lnTo>
                  <a:lnTo>
                    <a:pt x="119380" y="137160"/>
                  </a:lnTo>
                  <a:lnTo>
                    <a:pt x="119380" y="125730"/>
                  </a:lnTo>
                  <a:lnTo>
                    <a:pt x="118110" y="113030"/>
                  </a:lnTo>
                  <a:lnTo>
                    <a:pt x="116840" y="99060"/>
                  </a:lnTo>
                  <a:lnTo>
                    <a:pt x="116840" y="83820"/>
                  </a:lnTo>
                  <a:lnTo>
                    <a:pt x="114300" y="69850"/>
                  </a:lnTo>
                  <a:lnTo>
                    <a:pt x="110490" y="57150"/>
                  </a:lnTo>
                  <a:lnTo>
                    <a:pt x="105410" y="45720"/>
                  </a:lnTo>
                  <a:lnTo>
                    <a:pt x="99060" y="34290"/>
                  </a:lnTo>
                  <a:lnTo>
                    <a:pt x="93980" y="25400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613900" y="5476240"/>
              <a:ext cx="146051" cy="278131"/>
            </a:xfrm>
            <a:custGeom>
              <a:avLst/>
              <a:gdLst/>
              <a:ahLst/>
              <a:cxnLst/>
              <a:rect l="0" t="0" r="0" b="0"/>
              <a:pathLst>
                <a:path w="146051" h="278131">
                  <a:moveTo>
                    <a:pt x="72390" y="15240"/>
                  </a:moveTo>
                  <a:lnTo>
                    <a:pt x="88900" y="8890"/>
                  </a:lnTo>
                  <a:lnTo>
                    <a:pt x="88900" y="6350"/>
                  </a:lnTo>
                  <a:lnTo>
                    <a:pt x="85090" y="3810"/>
                  </a:lnTo>
                  <a:lnTo>
                    <a:pt x="77470" y="0"/>
                  </a:lnTo>
                  <a:lnTo>
                    <a:pt x="67310" y="0"/>
                  </a:lnTo>
                  <a:lnTo>
                    <a:pt x="55880" y="2540"/>
                  </a:lnTo>
                  <a:lnTo>
                    <a:pt x="44450" y="6350"/>
                  </a:lnTo>
                  <a:lnTo>
                    <a:pt x="31750" y="11430"/>
                  </a:lnTo>
                  <a:lnTo>
                    <a:pt x="21590" y="17780"/>
                  </a:lnTo>
                  <a:lnTo>
                    <a:pt x="10160" y="24130"/>
                  </a:lnTo>
                  <a:lnTo>
                    <a:pt x="3810" y="31750"/>
                  </a:lnTo>
                  <a:lnTo>
                    <a:pt x="1270" y="39370"/>
                  </a:lnTo>
                  <a:lnTo>
                    <a:pt x="0" y="49530"/>
                  </a:lnTo>
                  <a:lnTo>
                    <a:pt x="3810" y="57150"/>
                  </a:lnTo>
                  <a:lnTo>
                    <a:pt x="8890" y="66040"/>
                  </a:lnTo>
                  <a:lnTo>
                    <a:pt x="22860" y="81280"/>
                  </a:lnTo>
                  <a:lnTo>
                    <a:pt x="36830" y="95250"/>
                  </a:lnTo>
                  <a:lnTo>
                    <a:pt x="45720" y="101600"/>
                  </a:lnTo>
                  <a:lnTo>
                    <a:pt x="54610" y="106680"/>
                  </a:lnTo>
                  <a:lnTo>
                    <a:pt x="63500" y="110490"/>
                  </a:lnTo>
                  <a:lnTo>
                    <a:pt x="72390" y="116840"/>
                  </a:lnTo>
                  <a:lnTo>
                    <a:pt x="80010" y="121920"/>
                  </a:lnTo>
                  <a:lnTo>
                    <a:pt x="88900" y="128270"/>
                  </a:lnTo>
                  <a:lnTo>
                    <a:pt x="96520" y="135890"/>
                  </a:lnTo>
                  <a:lnTo>
                    <a:pt x="115570" y="153670"/>
                  </a:lnTo>
                  <a:lnTo>
                    <a:pt x="124460" y="163830"/>
                  </a:lnTo>
                  <a:lnTo>
                    <a:pt x="133350" y="173990"/>
                  </a:lnTo>
                  <a:lnTo>
                    <a:pt x="140970" y="184150"/>
                  </a:lnTo>
                  <a:lnTo>
                    <a:pt x="144780" y="196850"/>
                  </a:lnTo>
                  <a:lnTo>
                    <a:pt x="146050" y="210820"/>
                  </a:lnTo>
                  <a:lnTo>
                    <a:pt x="146050" y="226060"/>
                  </a:lnTo>
                  <a:lnTo>
                    <a:pt x="142240" y="238760"/>
                  </a:lnTo>
                  <a:lnTo>
                    <a:pt x="137160" y="250190"/>
                  </a:lnTo>
                  <a:lnTo>
                    <a:pt x="104140" y="278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949960" y="6193790"/>
            <a:ext cx="502921" cy="665481"/>
            <a:chOff x="949960" y="6193790"/>
            <a:chExt cx="502921" cy="665481"/>
          </a:xfrm>
        </p:grpSpPr>
        <p:sp>
          <p:nvSpPr>
            <p:cNvPr id="149" name="Freeform 148"/>
            <p:cNvSpPr/>
            <p:nvPr/>
          </p:nvSpPr>
          <p:spPr>
            <a:xfrm>
              <a:off x="949960" y="6193790"/>
              <a:ext cx="347981" cy="665481"/>
            </a:xfrm>
            <a:custGeom>
              <a:avLst/>
              <a:gdLst/>
              <a:ahLst/>
              <a:cxnLst/>
              <a:rect l="0" t="0" r="0" b="0"/>
              <a:pathLst>
                <a:path w="347981" h="665481">
                  <a:moveTo>
                    <a:pt x="19050" y="97790"/>
                  </a:moveTo>
                  <a:lnTo>
                    <a:pt x="1270" y="91440"/>
                  </a:lnTo>
                  <a:lnTo>
                    <a:pt x="0" y="87630"/>
                  </a:lnTo>
                  <a:lnTo>
                    <a:pt x="2540" y="82550"/>
                  </a:lnTo>
                  <a:lnTo>
                    <a:pt x="7620" y="77470"/>
                  </a:lnTo>
                  <a:lnTo>
                    <a:pt x="16510" y="71120"/>
                  </a:lnTo>
                  <a:lnTo>
                    <a:pt x="26670" y="64770"/>
                  </a:lnTo>
                  <a:lnTo>
                    <a:pt x="38100" y="58420"/>
                  </a:lnTo>
                  <a:lnTo>
                    <a:pt x="48260" y="50800"/>
                  </a:lnTo>
                  <a:lnTo>
                    <a:pt x="57150" y="44450"/>
                  </a:lnTo>
                  <a:lnTo>
                    <a:pt x="64770" y="38100"/>
                  </a:lnTo>
                  <a:lnTo>
                    <a:pt x="76200" y="30480"/>
                  </a:lnTo>
                  <a:lnTo>
                    <a:pt x="90170" y="24130"/>
                  </a:lnTo>
                  <a:lnTo>
                    <a:pt x="105410" y="16510"/>
                  </a:lnTo>
                  <a:lnTo>
                    <a:pt x="118110" y="11430"/>
                  </a:lnTo>
                  <a:lnTo>
                    <a:pt x="130810" y="6350"/>
                  </a:lnTo>
                  <a:lnTo>
                    <a:pt x="142240" y="1270"/>
                  </a:lnTo>
                  <a:lnTo>
                    <a:pt x="154940" y="0"/>
                  </a:lnTo>
                  <a:lnTo>
                    <a:pt x="167640" y="0"/>
                  </a:lnTo>
                  <a:lnTo>
                    <a:pt x="181610" y="0"/>
                  </a:lnTo>
                  <a:lnTo>
                    <a:pt x="194310" y="6350"/>
                  </a:lnTo>
                  <a:lnTo>
                    <a:pt x="205740" y="13970"/>
                  </a:lnTo>
                  <a:lnTo>
                    <a:pt x="217170" y="24130"/>
                  </a:lnTo>
                  <a:lnTo>
                    <a:pt x="226060" y="34290"/>
                  </a:lnTo>
                  <a:lnTo>
                    <a:pt x="232410" y="45720"/>
                  </a:lnTo>
                  <a:lnTo>
                    <a:pt x="238760" y="55880"/>
                  </a:lnTo>
                  <a:lnTo>
                    <a:pt x="242570" y="67310"/>
                  </a:lnTo>
                  <a:lnTo>
                    <a:pt x="245110" y="80010"/>
                  </a:lnTo>
                  <a:lnTo>
                    <a:pt x="246380" y="92710"/>
                  </a:lnTo>
                  <a:lnTo>
                    <a:pt x="246380" y="105410"/>
                  </a:lnTo>
                  <a:lnTo>
                    <a:pt x="245110" y="119380"/>
                  </a:lnTo>
                  <a:lnTo>
                    <a:pt x="243840" y="133350"/>
                  </a:lnTo>
                  <a:lnTo>
                    <a:pt x="241300" y="147320"/>
                  </a:lnTo>
                  <a:lnTo>
                    <a:pt x="238760" y="161290"/>
                  </a:lnTo>
                  <a:lnTo>
                    <a:pt x="234950" y="175260"/>
                  </a:lnTo>
                  <a:lnTo>
                    <a:pt x="231140" y="189230"/>
                  </a:lnTo>
                  <a:lnTo>
                    <a:pt x="226060" y="203200"/>
                  </a:lnTo>
                  <a:lnTo>
                    <a:pt x="219710" y="217170"/>
                  </a:lnTo>
                  <a:lnTo>
                    <a:pt x="213360" y="229870"/>
                  </a:lnTo>
                  <a:lnTo>
                    <a:pt x="207010" y="241300"/>
                  </a:lnTo>
                  <a:lnTo>
                    <a:pt x="200660" y="254000"/>
                  </a:lnTo>
                  <a:lnTo>
                    <a:pt x="193040" y="264160"/>
                  </a:lnTo>
                  <a:lnTo>
                    <a:pt x="180340" y="287020"/>
                  </a:lnTo>
                  <a:lnTo>
                    <a:pt x="172720" y="295910"/>
                  </a:lnTo>
                  <a:lnTo>
                    <a:pt x="166370" y="304800"/>
                  </a:lnTo>
                  <a:lnTo>
                    <a:pt x="158750" y="312420"/>
                  </a:lnTo>
                  <a:lnTo>
                    <a:pt x="151130" y="320040"/>
                  </a:lnTo>
                  <a:lnTo>
                    <a:pt x="142240" y="327660"/>
                  </a:lnTo>
                  <a:lnTo>
                    <a:pt x="132080" y="335280"/>
                  </a:lnTo>
                  <a:lnTo>
                    <a:pt x="128270" y="337820"/>
                  </a:lnTo>
                  <a:lnTo>
                    <a:pt x="128270" y="337820"/>
                  </a:lnTo>
                  <a:lnTo>
                    <a:pt x="130810" y="335280"/>
                  </a:lnTo>
                  <a:lnTo>
                    <a:pt x="137160" y="332740"/>
                  </a:lnTo>
                  <a:lnTo>
                    <a:pt x="148590" y="331470"/>
                  </a:lnTo>
                  <a:lnTo>
                    <a:pt x="161290" y="330200"/>
                  </a:lnTo>
                  <a:lnTo>
                    <a:pt x="173990" y="331470"/>
                  </a:lnTo>
                  <a:lnTo>
                    <a:pt x="187960" y="332740"/>
                  </a:lnTo>
                  <a:lnTo>
                    <a:pt x="201930" y="335280"/>
                  </a:lnTo>
                  <a:lnTo>
                    <a:pt x="248920" y="344170"/>
                  </a:lnTo>
                  <a:lnTo>
                    <a:pt x="264160" y="349250"/>
                  </a:lnTo>
                  <a:lnTo>
                    <a:pt x="279400" y="356870"/>
                  </a:lnTo>
                  <a:lnTo>
                    <a:pt x="294640" y="364490"/>
                  </a:lnTo>
                  <a:lnTo>
                    <a:pt x="306070" y="375920"/>
                  </a:lnTo>
                  <a:lnTo>
                    <a:pt x="317500" y="389890"/>
                  </a:lnTo>
                  <a:lnTo>
                    <a:pt x="326390" y="405130"/>
                  </a:lnTo>
                  <a:lnTo>
                    <a:pt x="334010" y="417830"/>
                  </a:lnTo>
                  <a:lnTo>
                    <a:pt x="340360" y="430530"/>
                  </a:lnTo>
                  <a:lnTo>
                    <a:pt x="345440" y="441960"/>
                  </a:lnTo>
                  <a:lnTo>
                    <a:pt x="347980" y="457200"/>
                  </a:lnTo>
                  <a:lnTo>
                    <a:pt x="347980" y="473710"/>
                  </a:lnTo>
                  <a:lnTo>
                    <a:pt x="346710" y="492760"/>
                  </a:lnTo>
                  <a:lnTo>
                    <a:pt x="345440" y="508000"/>
                  </a:lnTo>
                  <a:lnTo>
                    <a:pt x="342900" y="521970"/>
                  </a:lnTo>
                  <a:lnTo>
                    <a:pt x="340360" y="534670"/>
                  </a:lnTo>
                  <a:lnTo>
                    <a:pt x="335280" y="548640"/>
                  </a:lnTo>
                  <a:lnTo>
                    <a:pt x="327660" y="561340"/>
                  </a:lnTo>
                  <a:lnTo>
                    <a:pt x="318770" y="575310"/>
                  </a:lnTo>
                  <a:lnTo>
                    <a:pt x="309880" y="589280"/>
                  </a:lnTo>
                  <a:lnTo>
                    <a:pt x="300990" y="603250"/>
                  </a:lnTo>
                  <a:lnTo>
                    <a:pt x="290830" y="617220"/>
                  </a:lnTo>
                  <a:lnTo>
                    <a:pt x="280670" y="628650"/>
                  </a:lnTo>
                  <a:lnTo>
                    <a:pt x="270510" y="638810"/>
                  </a:lnTo>
                  <a:lnTo>
                    <a:pt x="208280" y="665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442720" y="671195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0" y="0"/>
                  </a:moveTo>
                  <a:lnTo>
                    <a:pt x="1016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610360" y="5659120"/>
            <a:ext cx="7360921" cy="1231901"/>
            <a:chOff x="1610360" y="5659120"/>
            <a:chExt cx="7360921" cy="1231901"/>
          </a:xfrm>
        </p:grpSpPr>
        <p:sp>
          <p:nvSpPr>
            <p:cNvPr id="152" name="Freeform 151"/>
            <p:cNvSpPr/>
            <p:nvPr/>
          </p:nvSpPr>
          <p:spPr>
            <a:xfrm>
              <a:off x="1610360" y="6049010"/>
              <a:ext cx="306071" cy="185421"/>
            </a:xfrm>
            <a:custGeom>
              <a:avLst/>
              <a:gdLst/>
              <a:ahLst/>
              <a:cxnLst/>
              <a:rect l="0" t="0" r="0" b="0"/>
              <a:pathLst>
                <a:path w="306071" h="185421">
                  <a:moveTo>
                    <a:pt x="306070" y="0"/>
                  </a:moveTo>
                  <a:lnTo>
                    <a:pt x="283210" y="0"/>
                  </a:lnTo>
                  <a:lnTo>
                    <a:pt x="273050" y="1270"/>
                  </a:lnTo>
                  <a:lnTo>
                    <a:pt x="262890" y="3810"/>
                  </a:lnTo>
                  <a:lnTo>
                    <a:pt x="252730" y="6350"/>
                  </a:lnTo>
                  <a:lnTo>
                    <a:pt x="241300" y="7620"/>
                  </a:lnTo>
                  <a:lnTo>
                    <a:pt x="228600" y="8890"/>
                  </a:lnTo>
                  <a:lnTo>
                    <a:pt x="215900" y="8890"/>
                  </a:lnTo>
                  <a:lnTo>
                    <a:pt x="201930" y="11430"/>
                  </a:lnTo>
                  <a:lnTo>
                    <a:pt x="185420" y="16510"/>
                  </a:lnTo>
                  <a:lnTo>
                    <a:pt x="130810" y="34290"/>
                  </a:lnTo>
                  <a:lnTo>
                    <a:pt x="116840" y="39370"/>
                  </a:lnTo>
                  <a:lnTo>
                    <a:pt x="85090" y="50800"/>
                  </a:lnTo>
                  <a:lnTo>
                    <a:pt x="69850" y="57150"/>
                  </a:lnTo>
                  <a:lnTo>
                    <a:pt x="54610" y="63500"/>
                  </a:lnTo>
                  <a:lnTo>
                    <a:pt x="40640" y="71120"/>
                  </a:lnTo>
                  <a:lnTo>
                    <a:pt x="35560" y="73660"/>
                  </a:lnTo>
                  <a:lnTo>
                    <a:pt x="36830" y="74930"/>
                  </a:lnTo>
                  <a:lnTo>
                    <a:pt x="41910" y="74930"/>
                  </a:lnTo>
                  <a:lnTo>
                    <a:pt x="50800" y="76200"/>
                  </a:lnTo>
                  <a:lnTo>
                    <a:pt x="60960" y="77470"/>
                  </a:lnTo>
                  <a:lnTo>
                    <a:pt x="72390" y="80010"/>
                  </a:lnTo>
                  <a:lnTo>
                    <a:pt x="82550" y="83820"/>
                  </a:lnTo>
                  <a:lnTo>
                    <a:pt x="91440" y="88900"/>
                  </a:lnTo>
                  <a:lnTo>
                    <a:pt x="99060" y="93980"/>
                  </a:lnTo>
                  <a:lnTo>
                    <a:pt x="106680" y="101600"/>
                  </a:lnTo>
                  <a:lnTo>
                    <a:pt x="111760" y="109220"/>
                  </a:lnTo>
                  <a:lnTo>
                    <a:pt x="116840" y="119380"/>
                  </a:lnTo>
                  <a:lnTo>
                    <a:pt x="119380" y="128270"/>
                  </a:lnTo>
                  <a:lnTo>
                    <a:pt x="119380" y="138430"/>
                  </a:lnTo>
                  <a:lnTo>
                    <a:pt x="118110" y="148590"/>
                  </a:lnTo>
                  <a:lnTo>
                    <a:pt x="114300" y="157480"/>
                  </a:lnTo>
                  <a:lnTo>
                    <a:pt x="107950" y="166370"/>
                  </a:lnTo>
                  <a:lnTo>
                    <a:pt x="100330" y="173990"/>
                  </a:lnTo>
                  <a:lnTo>
                    <a:pt x="90170" y="179070"/>
                  </a:lnTo>
                  <a:lnTo>
                    <a:pt x="78740" y="182880"/>
                  </a:lnTo>
                  <a:lnTo>
                    <a:pt x="67310" y="185420"/>
                  </a:lnTo>
                  <a:lnTo>
                    <a:pt x="55880" y="185420"/>
                  </a:lnTo>
                  <a:lnTo>
                    <a:pt x="44450" y="18415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653540" y="5965190"/>
              <a:ext cx="62231" cy="410211"/>
            </a:xfrm>
            <a:custGeom>
              <a:avLst/>
              <a:gdLst/>
              <a:ahLst/>
              <a:cxnLst/>
              <a:rect l="0" t="0" r="0" b="0"/>
              <a:pathLst>
                <a:path w="62231" h="410211">
                  <a:moveTo>
                    <a:pt x="0" y="0"/>
                  </a:moveTo>
                  <a:lnTo>
                    <a:pt x="10160" y="21590"/>
                  </a:lnTo>
                  <a:lnTo>
                    <a:pt x="15240" y="34290"/>
                  </a:lnTo>
                  <a:lnTo>
                    <a:pt x="19050" y="48260"/>
                  </a:lnTo>
                  <a:lnTo>
                    <a:pt x="34290" y="107950"/>
                  </a:lnTo>
                  <a:lnTo>
                    <a:pt x="36830" y="123190"/>
                  </a:lnTo>
                  <a:lnTo>
                    <a:pt x="38100" y="139700"/>
                  </a:lnTo>
                  <a:lnTo>
                    <a:pt x="39370" y="156210"/>
                  </a:lnTo>
                  <a:lnTo>
                    <a:pt x="40640" y="186690"/>
                  </a:lnTo>
                  <a:lnTo>
                    <a:pt x="40640" y="233680"/>
                  </a:lnTo>
                  <a:lnTo>
                    <a:pt x="41910" y="250190"/>
                  </a:lnTo>
                  <a:lnTo>
                    <a:pt x="40640" y="266700"/>
                  </a:lnTo>
                  <a:lnTo>
                    <a:pt x="38100" y="281940"/>
                  </a:lnTo>
                  <a:lnTo>
                    <a:pt x="35560" y="295910"/>
                  </a:lnTo>
                  <a:lnTo>
                    <a:pt x="34290" y="311150"/>
                  </a:lnTo>
                  <a:lnTo>
                    <a:pt x="33020" y="325120"/>
                  </a:lnTo>
                  <a:lnTo>
                    <a:pt x="33020" y="339090"/>
                  </a:lnTo>
                  <a:lnTo>
                    <a:pt x="33020" y="354330"/>
                  </a:lnTo>
                  <a:lnTo>
                    <a:pt x="34290" y="368300"/>
                  </a:lnTo>
                  <a:lnTo>
                    <a:pt x="6223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042160" y="6017260"/>
              <a:ext cx="73661" cy="473711"/>
            </a:xfrm>
            <a:custGeom>
              <a:avLst/>
              <a:gdLst/>
              <a:ahLst/>
              <a:cxnLst/>
              <a:rect l="0" t="0" r="0" b="0"/>
              <a:pathLst>
                <a:path w="73661" h="473711">
                  <a:moveTo>
                    <a:pt x="73660" y="0"/>
                  </a:moveTo>
                  <a:lnTo>
                    <a:pt x="43180" y="91440"/>
                  </a:lnTo>
                  <a:lnTo>
                    <a:pt x="38100" y="110490"/>
                  </a:lnTo>
                  <a:lnTo>
                    <a:pt x="34290" y="129540"/>
                  </a:lnTo>
                  <a:lnTo>
                    <a:pt x="17780" y="205740"/>
                  </a:lnTo>
                  <a:lnTo>
                    <a:pt x="7620" y="265430"/>
                  </a:lnTo>
                  <a:lnTo>
                    <a:pt x="5080" y="284480"/>
                  </a:lnTo>
                  <a:lnTo>
                    <a:pt x="3810" y="303530"/>
                  </a:lnTo>
                  <a:lnTo>
                    <a:pt x="2540" y="321310"/>
                  </a:lnTo>
                  <a:lnTo>
                    <a:pt x="1270" y="358140"/>
                  </a:lnTo>
                  <a:lnTo>
                    <a:pt x="0" y="422910"/>
                  </a:lnTo>
                  <a:lnTo>
                    <a:pt x="2540" y="435610"/>
                  </a:lnTo>
                  <a:lnTo>
                    <a:pt x="6350" y="445770"/>
                  </a:lnTo>
                  <a:lnTo>
                    <a:pt x="2159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316480" y="6060440"/>
              <a:ext cx="276861" cy="406401"/>
            </a:xfrm>
            <a:custGeom>
              <a:avLst/>
              <a:gdLst/>
              <a:ahLst/>
              <a:cxnLst/>
              <a:rect l="0" t="0" r="0" b="0"/>
              <a:pathLst>
                <a:path w="276861" h="406401">
                  <a:moveTo>
                    <a:pt x="20320" y="41910"/>
                  </a:moveTo>
                  <a:lnTo>
                    <a:pt x="15240" y="63500"/>
                  </a:lnTo>
                  <a:lnTo>
                    <a:pt x="12700" y="77470"/>
                  </a:lnTo>
                  <a:lnTo>
                    <a:pt x="6350" y="111760"/>
                  </a:lnTo>
                  <a:lnTo>
                    <a:pt x="3810" y="128270"/>
                  </a:lnTo>
                  <a:lnTo>
                    <a:pt x="2540" y="146050"/>
                  </a:lnTo>
                  <a:lnTo>
                    <a:pt x="1270" y="163830"/>
                  </a:lnTo>
                  <a:lnTo>
                    <a:pt x="0" y="199390"/>
                  </a:lnTo>
                  <a:lnTo>
                    <a:pt x="0" y="269240"/>
                  </a:lnTo>
                  <a:lnTo>
                    <a:pt x="1270" y="285750"/>
                  </a:lnTo>
                  <a:lnTo>
                    <a:pt x="2540" y="300990"/>
                  </a:lnTo>
                  <a:lnTo>
                    <a:pt x="5080" y="316230"/>
                  </a:lnTo>
                  <a:lnTo>
                    <a:pt x="7620" y="330200"/>
                  </a:lnTo>
                  <a:lnTo>
                    <a:pt x="11430" y="342900"/>
                  </a:lnTo>
                  <a:lnTo>
                    <a:pt x="13970" y="354330"/>
                  </a:lnTo>
                  <a:lnTo>
                    <a:pt x="19050" y="364490"/>
                  </a:lnTo>
                  <a:lnTo>
                    <a:pt x="24130" y="373380"/>
                  </a:lnTo>
                  <a:lnTo>
                    <a:pt x="30480" y="382270"/>
                  </a:lnTo>
                  <a:lnTo>
                    <a:pt x="39370" y="389890"/>
                  </a:lnTo>
                  <a:lnTo>
                    <a:pt x="49530" y="397510"/>
                  </a:lnTo>
                  <a:lnTo>
                    <a:pt x="60960" y="405130"/>
                  </a:lnTo>
                  <a:lnTo>
                    <a:pt x="73660" y="406400"/>
                  </a:lnTo>
                  <a:lnTo>
                    <a:pt x="86360" y="403860"/>
                  </a:lnTo>
                  <a:lnTo>
                    <a:pt x="99060" y="398780"/>
                  </a:lnTo>
                  <a:lnTo>
                    <a:pt x="111760" y="393700"/>
                  </a:lnTo>
                  <a:lnTo>
                    <a:pt x="123190" y="387350"/>
                  </a:lnTo>
                  <a:lnTo>
                    <a:pt x="134620" y="381000"/>
                  </a:lnTo>
                  <a:lnTo>
                    <a:pt x="144780" y="373380"/>
                  </a:lnTo>
                  <a:lnTo>
                    <a:pt x="153670" y="364490"/>
                  </a:lnTo>
                  <a:lnTo>
                    <a:pt x="162560" y="354330"/>
                  </a:lnTo>
                  <a:lnTo>
                    <a:pt x="171450" y="344170"/>
                  </a:lnTo>
                  <a:lnTo>
                    <a:pt x="190500" y="318770"/>
                  </a:lnTo>
                  <a:lnTo>
                    <a:pt x="199390" y="304800"/>
                  </a:lnTo>
                  <a:lnTo>
                    <a:pt x="208280" y="289560"/>
                  </a:lnTo>
                  <a:lnTo>
                    <a:pt x="215900" y="273050"/>
                  </a:lnTo>
                  <a:lnTo>
                    <a:pt x="223520" y="256540"/>
                  </a:lnTo>
                  <a:lnTo>
                    <a:pt x="237490" y="223520"/>
                  </a:lnTo>
                  <a:lnTo>
                    <a:pt x="243840" y="207010"/>
                  </a:lnTo>
                  <a:lnTo>
                    <a:pt x="248920" y="191770"/>
                  </a:lnTo>
                  <a:lnTo>
                    <a:pt x="254000" y="176530"/>
                  </a:lnTo>
                  <a:lnTo>
                    <a:pt x="261620" y="147320"/>
                  </a:lnTo>
                  <a:lnTo>
                    <a:pt x="276860" y="90170"/>
                  </a:lnTo>
                  <a:lnTo>
                    <a:pt x="276860" y="74930"/>
                  </a:lnTo>
                  <a:lnTo>
                    <a:pt x="274320" y="59690"/>
                  </a:lnTo>
                  <a:lnTo>
                    <a:pt x="270510" y="43180"/>
                  </a:lnTo>
                  <a:lnTo>
                    <a:pt x="262890" y="29210"/>
                  </a:lnTo>
                  <a:lnTo>
                    <a:pt x="251460" y="17780"/>
                  </a:lnTo>
                  <a:lnTo>
                    <a:pt x="237490" y="8890"/>
                  </a:lnTo>
                  <a:lnTo>
                    <a:pt x="224790" y="2540"/>
                  </a:lnTo>
                  <a:lnTo>
                    <a:pt x="213360" y="0"/>
                  </a:lnTo>
                  <a:lnTo>
                    <a:pt x="201930" y="0"/>
                  </a:lnTo>
                  <a:lnTo>
                    <a:pt x="176530" y="0"/>
                  </a:lnTo>
                  <a:lnTo>
                    <a:pt x="162560" y="0"/>
                  </a:lnTo>
                  <a:lnTo>
                    <a:pt x="151130" y="1270"/>
                  </a:lnTo>
                  <a:lnTo>
                    <a:pt x="139700" y="5080"/>
                  </a:lnTo>
                  <a:lnTo>
                    <a:pt x="128270" y="10160"/>
                  </a:lnTo>
                  <a:lnTo>
                    <a:pt x="102870" y="21590"/>
                  </a:lnTo>
                  <a:lnTo>
                    <a:pt x="88900" y="27940"/>
                  </a:lnTo>
                  <a:lnTo>
                    <a:pt x="78740" y="35560"/>
                  </a:lnTo>
                  <a:lnTo>
                    <a:pt x="68580" y="41910"/>
                  </a:lnTo>
                  <a:lnTo>
                    <a:pt x="59690" y="48260"/>
                  </a:lnTo>
                  <a:lnTo>
                    <a:pt x="49530" y="55880"/>
                  </a:lnTo>
                  <a:lnTo>
                    <a:pt x="36830" y="62230"/>
                  </a:lnTo>
                  <a:lnTo>
                    <a:pt x="0" y="93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809240" y="6121400"/>
              <a:ext cx="433071" cy="275591"/>
            </a:xfrm>
            <a:custGeom>
              <a:avLst/>
              <a:gdLst/>
              <a:ahLst/>
              <a:cxnLst/>
              <a:rect l="0" t="0" r="0" b="0"/>
              <a:pathLst>
                <a:path w="433071" h="275591">
                  <a:moveTo>
                    <a:pt x="33020" y="128270"/>
                  </a:moveTo>
                  <a:lnTo>
                    <a:pt x="27940" y="156210"/>
                  </a:lnTo>
                  <a:lnTo>
                    <a:pt x="24130" y="168910"/>
                  </a:lnTo>
                  <a:lnTo>
                    <a:pt x="19050" y="181610"/>
                  </a:lnTo>
                  <a:lnTo>
                    <a:pt x="12700" y="195580"/>
                  </a:lnTo>
                  <a:lnTo>
                    <a:pt x="8890" y="210820"/>
                  </a:lnTo>
                  <a:lnTo>
                    <a:pt x="3810" y="226060"/>
                  </a:lnTo>
                  <a:lnTo>
                    <a:pt x="0" y="242570"/>
                  </a:lnTo>
                  <a:lnTo>
                    <a:pt x="0" y="251460"/>
                  </a:lnTo>
                  <a:lnTo>
                    <a:pt x="3810" y="254000"/>
                  </a:lnTo>
                  <a:lnTo>
                    <a:pt x="10160" y="254000"/>
                  </a:lnTo>
                  <a:lnTo>
                    <a:pt x="15240" y="250190"/>
                  </a:lnTo>
                  <a:lnTo>
                    <a:pt x="20320" y="241300"/>
                  </a:lnTo>
                  <a:lnTo>
                    <a:pt x="25400" y="232410"/>
                  </a:lnTo>
                  <a:lnTo>
                    <a:pt x="29210" y="222250"/>
                  </a:lnTo>
                  <a:lnTo>
                    <a:pt x="36830" y="200660"/>
                  </a:lnTo>
                  <a:lnTo>
                    <a:pt x="40640" y="189230"/>
                  </a:lnTo>
                  <a:lnTo>
                    <a:pt x="46990" y="163830"/>
                  </a:lnTo>
                  <a:lnTo>
                    <a:pt x="58420" y="123190"/>
                  </a:lnTo>
                  <a:lnTo>
                    <a:pt x="62230" y="110490"/>
                  </a:lnTo>
                  <a:lnTo>
                    <a:pt x="68580" y="99060"/>
                  </a:lnTo>
                  <a:lnTo>
                    <a:pt x="73660" y="87630"/>
                  </a:lnTo>
                  <a:lnTo>
                    <a:pt x="80010" y="76200"/>
                  </a:lnTo>
                  <a:lnTo>
                    <a:pt x="87630" y="66040"/>
                  </a:lnTo>
                  <a:lnTo>
                    <a:pt x="93980" y="54610"/>
                  </a:lnTo>
                  <a:lnTo>
                    <a:pt x="100330" y="45720"/>
                  </a:lnTo>
                  <a:lnTo>
                    <a:pt x="107950" y="36830"/>
                  </a:lnTo>
                  <a:lnTo>
                    <a:pt x="114300" y="27940"/>
                  </a:lnTo>
                  <a:lnTo>
                    <a:pt x="121920" y="21590"/>
                  </a:lnTo>
                  <a:lnTo>
                    <a:pt x="130810" y="16510"/>
                  </a:lnTo>
                  <a:lnTo>
                    <a:pt x="140970" y="11430"/>
                  </a:lnTo>
                  <a:lnTo>
                    <a:pt x="152400" y="10160"/>
                  </a:lnTo>
                  <a:lnTo>
                    <a:pt x="166370" y="11430"/>
                  </a:lnTo>
                  <a:lnTo>
                    <a:pt x="181610" y="15240"/>
                  </a:lnTo>
                  <a:lnTo>
                    <a:pt x="194310" y="24130"/>
                  </a:lnTo>
                  <a:lnTo>
                    <a:pt x="205740" y="35560"/>
                  </a:lnTo>
                  <a:lnTo>
                    <a:pt x="214630" y="48260"/>
                  </a:lnTo>
                  <a:lnTo>
                    <a:pt x="220980" y="62230"/>
                  </a:lnTo>
                  <a:lnTo>
                    <a:pt x="224790" y="76200"/>
                  </a:lnTo>
                  <a:lnTo>
                    <a:pt x="227330" y="90170"/>
                  </a:lnTo>
                  <a:lnTo>
                    <a:pt x="231140" y="102870"/>
                  </a:lnTo>
                  <a:lnTo>
                    <a:pt x="233680" y="114300"/>
                  </a:lnTo>
                  <a:lnTo>
                    <a:pt x="237490" y="125730"/>
                  </a:lnTo>
                  <a:lnTo>
                    <a:pt x="238760" y="138430"/>
                  </a:lnTo>
                  <a:lnTo>
                    <a:pt x="237490" y="151130"/>
                  </a:lnTo>
                  <a:lnTo>
                    <a:pt x="236220" y="163830"/>
                  </a:lnTo>
                  <a:lnTo>
                    <a:pt x="231140" y="198120"/>
                  </a:lnTo>
                  <a:lnTo>
                    <a:pt x="228600" y="217170"/>
                  </a:lnTo>
                  <a:lnTo>
                    <a:pt x="226060" y="232410"/>
                  </a:lnTo>
                  <a:lnTo>
                    <a:pt x="222250" y="246380"/>
                  </a:lnTo>
                  <a:lnTo>
                    <a:pt x="219710" y="260350"/>
                  </a:lnTo>
                  <a:lnTo>
                    <a:pt x="218440" y="262890"/>
                  </a:lnTo>
                  <a:lnTo>
                    <a:pt x="218440" y="259080"/>
                  </a:lnTo>
                  <a:lnTo>
                    <a:pt x="219710" y="250190"/>
                  </a:lnTo>
                  <a:lnTo>
                    <a:pt x="222250" y="240030"/>
                  </a:lnTo>
                  <a:lnTo>
                    <a:pt x="227330" y="215900"/>
                  </a:lnTo>
                  <a:lnTo>
                    <a:pt x="231140" y="204470"/>
                  </a:lnTo>
                  <a:lnTo>
                    <a:pt x="237490" y="181610"/>
                  </a:lnTo>
                  <a:lnTo>
                    <a:pt x="241300" y="168910"/>
                  </a:lnTo>
                  <a:lnTo>
                    <a:pt x="247650" y="156210"/>
                  </a:lnTo>
                  <a:lnTo>
                    <a:pt x="252730" y="143510"/>
                  </a:lnTo>
                  <a:lnTo>
                    <a:pt x="257810" y="130810"/>
                  </a:lnTo>
                  <a:lnTo>
                    <a:pt x="262890" y="119380"/>
                  </a:lnTo>
                  <a:lnTo>
                    <a:pt x="266700" y="107950"/>
                  </a:lnTo>
                  <a:lnTo>
                    <a:pt x="271780" y="97790"/>
                  </a:lnTo>
                  <a:lnTo>
                    <a:pt x="278130" y="86360"/>
                  </a:lnTo>
                  <a:lnTo>
                    <a:pt x="284480" y="76200"/>
                  </a:lnTo>
                  <a:lnTo>
                    <a:pt x="290830" y="64770"/>
                  </a:lnTo>
                  <a:lnTo>
                    <a:pt x="304800" y="43180"/>
                  </a:lnTo>
                  <a:lnTo>
                    <a:pt x="311150" y="34290"/>
                  </a:lnTo>
                  <a:lnTo>
                    <a:pt x="317500" y="25400"/>
                  </a:lnTo>
                  <a:lnTo>
                    <a:pt x="325120" y="17780"/>
                  </a:lnTo>
                  <a:lnTo>
                    <a:pt x="334010" y="11430"/>
                  </a:lnTo>
                  <a:lnTo>
                    <a:pt x="345440" y="5080"/>
                  </a:lnTo>
                  <a:lnTo>
                    <a:pt x="356870" y="1270"/>
                  </a:lnTo>
                  <a:lnTo>
                    <a:pt x="368300" y="0"/>
                  </a:lnTo>
                  <a:lnTo>
                    <a:pt x="379730" y="1270"/>
                  </a:lnTo>
                  <a:lnTo>
                    <a:pt x="391160" y="5080"/>
                  </a:lnTo>
                  <a:lnTo>
                    <a:pt x="400050" y="12700"/>
                  </a:lnTo>
                  <a:lnTo>
                    <a:pt x="408940" y="24130"/>
                  </a:lnTo>
                  <a:lnTo>
                    <a:pt x="416560" y="38100"/>
                  </a:lnTo>
                  <a:lnTo>
                    <a:pt x="422910" y="52070"/>
                  </a:lnTo>
                  <a:lnTo>
                    <a:pt x="426720" y="64770"/>
                  </a:lnTo>
                  <a:lnTo>
                    <a:pt x="429260" y="78740"/>
                  </a:lnTo>
                  <a:lnTo>
                    <a:pt x="430530" y="92710"/>
                  </a:lnTo>
                  <a:lnTo>
                    <a:pt x="431800" y="106680"/>
                  </a:lnTo>
                  <a:lnTo>
                    <a:pt x="431800" y="120650"/>
                  </a:lnTo>
                  <a:lnTo>
                    <a:pt x="433070" y="148590"/>
                  </a:lnTo>
                  <a:lnTo>
                    <a:pt x="433070" y="275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401060" y="6132830"/>
              <a:ext cx="31751" cy="264161"/>
            </a:xfrm>
            <a:custGeom>
              <a:avLst/>
              <a:gdLst/>
              <a:ahLst/>
              <a:cxnLst/>
              <a:rect l="0" t="0" r="0" b="0"/>
              <a:pathLst>
                <a:path w="31751" h="264161">
                  <a:moveTo>
                    <a:pt x="31750" y="0"/>
                  </a:moveTo>
                  <a:lnTo>
                    <a:pt x="16510" y="73660"/>
                  </a:lnTo>
                  <a:lnTo>
                    <a:pt x="10160" y="104140"/>
                  </a:lnTo>
                  <a:lnTo>
                    <a:pt x="6350" y="118110"/>
                  </a:lnTo>
                  <a:lnTo>
                    <a:pt x="3810" y="133350"/>
                  </a:lnTo>
                  <a:lnTo>
                    <a:pt x="2540" y="147320"/>
                  </a:lnTo>
                  <a:lnTo>
                    <a:pt x="1270" y="161290"/>
                  </a:lnTo>
                  <a:lnTo>
                    <a:pt x="1270" y="176530"/>
                  </a:lnTo>
                  <a:lnTo>
                    <a:pt x="0" y="209550"/>
                  </a:lnTo>
                  <a:lnTo>
                    <a:pt x="2540" y="223520"/>
                  </a:lnTo>
                  <a:lnTo>
                    <a:pt x="6350" y="233680"/>
                  </a:lnTo>
                  <a:lnTo>
                    <a:pt x="20320" y="264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618230" y="5975350"/>
              <a:ext cx="276861" cy="323851"/>
            </a:xfrm>
            <a:custGeom>
              <a:avLst/>
              <a:gdLst/>
              <a:ahLst/>
              <a:cxnLst/>
              <a:rect l="0" t="0" r="0" b="0"/>
              <a:pathLst>
                <a:path w="276861" h="323851">
                  <a:moveTo>
                    <a:pt x="67310" y="0"/>
                  </a:moveTo>
                  <a:lnTo>
                    <a:pt x="52070" y="58420"/>
                  </a:lnTo>
                  <a:lnTo>
                    <a:pt x="49530" y="72390"/>
                  </a:lnTo>
                  <a:lnTo>
                    <a:pt x="48260" y="85090"/>
                  </a:lnTo>
                  <a:lnTo>
                    <a:pt x="46990" y="99060"/>
                  </a:lnTo>
                  <a:lnTo>
                    <a:pt x="45720" y="113030"/>
                  </a:lnTo>
                  <a:lnTo>
                    <a:pt x="43180" y="127000"/>
                  </a:lnTo>
                  <a:lnTo>
                    <a:pt x="40640" y="140970"/>
                  </a:lnTo>
                  <a:lnTo>
                    <a:pt x="34290" y="168910"/>
                  </a:lnTo>
                  <a:lnTo>
                    <a:pt x="7620" y="281940"/>
                  </a:lnTo>
                  <a:lnTo>
                    <a:pt x="0" y="314960"/>
                  </a:lnTo>
                  <a:lnTo>
                    <a:pt x="2540" y="322580"/>
                  </a:lnTo>
                  <a:lnTo>
                    <a:pt x="8890" y="323850"/>
                  </a:lnTo>
                  <a:lnTo>
                    <a:pt x="17780" y="321310"/>
                  </a:lnTo>
                  <a:lnTo>
                    <a:pt x="26670" y="314960"/>
                  </a:lnTo>
                  <a:lnTo>
                    <a:pt x="36830" y="306070"/>
                  </a:lnTo>
                  <a:lnTo>
                    <a:pt x="46990" y="294640"/>
                  </a:lnTo>
                  <a:lnTo>
                    <a:pt x="58420" y="284480"/>
                  </a:lnTo>
                  <a:lnTo>
                    <a:pt x="69850" y="274320"/>
                  </a:lnTo>
                  <a:lnTo>
                    <a:pt x="82550" y="262890"/>
                  </a:lnTo>
                  <a:lnTo>
                    <a:pt x="96520" y="255270"/>
                  </a:lnTo>
                  <a:lnTo>
                    <a:pt x="110490" y="248920"/>
                  </a:lnTo>
                  <a:lnTo>
                    <a:pt x="123190" y="242570"/>
                  </a:lnTo>
                  <a:lnTo>
                    <a:pt x="135890" y="240030"/>
                  </a:lnTo>
                  <a:lnTo>
                    <a:pt x="148590" y="240030"/>
                  </a:lnTo>
                  <a:lnTo>
                    <a:pt x="160020" y="240030"/>
                  </a:lnTo>
                  <a:lnTo>
                    <a:pt x="171450" y="242570"/>
                  </a:lnTo>
                  <a:lnTo>
                    <a:pt x="185420" y="245110"/>
                  </a:lnTo>
                  <a:lnTo>
                    <a:pt x="198120" y="247650"/>
                  </a:lnTo>
                  <a:lnTo>
                    <a:pt x="224790" y="254000"/>
                  </a:lnTo>
                  <a:lnTo>
                    <a:pt x="27686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939540" y="5911850"/>
              <a:ext cx="208281" cy="337821"/>
            </a:xfrm>
            <a:custGeom>
              <a:avLst/>
              <a:gdLst/>
              <a:ahLst/>
              <a:cxnLst/>
              <a:rect l="0" t="0" r="0" b="0"/>
              <a:pathLst>
                <a:path w="208281" h="337821">
                  <a:moveTo>
                    <a:pt x="72390" y="0"/>
                  </a:moveTo>
                  <a:lnTo>
                    <a:pt x="60960" y="17780"/>
                  </a:lnTo>
                  <a:lnTo>
                    <a:pt x="55880" y="29210"/>
                  </a:lnTo>
                  <a:lnTo>
                    <a:pt x="52070" y="44450"/>
                  </a:lnTo>
                  <a:lnTo>
                    <a:pt x="33020" y="121920"/>
                  </a:lnTo>
                  <a:lnTo>
                    <a:pt x="15240" y="193040"/>
                  </a:lnTo>
                  <a:lnTo>
                    <a:pt x="13970" y="207010"/>
                  </a:lnTo>
                  <a:lnTo>
                    <a:pt x="11430" y="220980"/>
                  </a:lnTo>
                  <a:lnTo>
                    <a:pt x="10160" y="234950"/>
                  </a:lnTo>
                  <a:lnTo>
                    <a:pt x="8890" y="250190"/>
                  </a:lnTo>
                  <a:lnTo>
                    <a:pt x="6350" y="264160"/>
                  </a:lnTo>
                  <a:lnTo>
                    <a:pt x="3810" y="278130"/>
                  </a:lnTo>
                  <a:lnTo>
                    <a:pt x="1270" y="293370"/>
                  </a:lnTo>
                  <a:lnTo>
                    <a:pt x="0" y="308610"/>
                  </a:lnTo>
                  <a:lnTo>
                    <a:pt x="0" y="325120"/>
                  </a:lnTo>
                  <a:lnTo>
                    <a:pt x="2540" y="334010"/>
                  </a:lnTo>
                  <a:lnTo>
                    <a:pt x="7620" y="337820"/>
                  </a:lnTo>
                  <a:lnTo>
                    <a:pt x="15240" y="337820"/>
                  </a:lnTo>
                  <a:lnTo>
                    <a:pt x="24130" y="332740"/>
                  </a:lnTo>
                  <a:lnTo>
                    <a:pt x="33020" y="325120"/>
                  </a:lnTo>
                  <a:lnTo>
                    <a:pt x="67310" y="289560"/>
                  </a:lnTo>
                  <a:lnTo>
                    <a:pt x="76200" y="280670"/>
                  </a:lnTo>
                  <a:lnTo>
                    <a:pt x="87630" y="271780"/>
                  </a:lnTo>
                  <a:lnTo>
                    <a:pt x="100330" y="261620"/>
                  </a:lnTo>
                  <a:lnTo>
                    <a:pt x="113030" y="254000"/>
                  </a:lnTo>
                  <a:lnTo>
                    <a:pt x="125730" y="247650"/>
                  </a:lnTo>
                  <a:lnTo>
                    <a:pt x="139700" y="242570"/>
                  </a:lnTo>
                  <a:lnTo>
                    <a:pt x="153670" y="237490"/>
                  </a:lnTo>
                  <a:lnTo>
                    <a:pt x="167640" y="233680"/>
                  </a:lnTo>
                  <a:lnTo>
                    <a:pt x="20828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284980" y="5901690"/>
              <a:ext cx="31751" cy="326391"/>
            </a:xfrm>
            <a:custGeom>
              <a:avLst/>
              <a:gdLst/>
              <a:ahLst/>
              <a:cxnLst/>
              <a:rect l="0" t="0" r="0" b="0"/>
              <a:pathLst>
                <a:path w="31751" h="326391">
                  <a:moveTo>
                    <a:pt x="31750" y="0"/>
                  </a:moveTo>
                  <a:lnTo>
                    <a:pt x="26670" y="27940"/>
                  </a:lnTo>
                  <a:lnTo>
                    <a:pt x="24130" y="44450"/>
                  </a:lnTo>
                  <a:lnTo>
                    <a:pt x="22860" y="63500"/>
                  </a:lnTo>
                  <a:lnTo>
                    <a:pt x="22860" y="85090"/>
                  </a:lnTo>
                  <a:lnTo>
                    <a:pt x="21590" y="102870"/>
                  </a:lnTo>
                  <a:lnTo>
                    <a:pt x="19050" y="120650"/>
                  </a:lnTo>
                  <a:lnTo>
                    <a:pt x="16510" y="135890"/>
                  </a:lnTo>
                  <a:lnTo>
                    <a:pt x="13970" y="151130"/>
                  </a:lnTo>
                  <a:lnTo>
                    <a:pt x="12700" y="166370"/>
                  </a:lnTo>
                  <a:lnTo>
                    <a:pt x="12700" y="181610"/>
                  </a:lnTo>
                  <a:lnTo>
                    <a:pt x="10160" y="195580"/>
                  </a:lnTo>
                  <a:lnTo>
                    <a:pt x="7620" y="209550"/>
                  </a:lnTo>
                  <a:lnTo>
                    <a:pt x="5080" y="224790"/>
                  </a:lnTo>
                  <a:lnTo>
                    <a:pt x="3810" y="240030"/>
                  </a:lnTo>
                  <a:lnTo>
                    <a:pt x="2540" y="25527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422140" y="5938520"/>
              <a:ext cx="245111" cy="241301"/>
            </a:xfrm>
            <a:custGeom>
              <a:avLst/>
              <a:gdLst/>
              <a:ahLst/>
              <a:cxnLst/>
              <a:rect l="0" t="0" r="0" b="0"/>
              <a:pathLst>
                <a:path w="245111" h="241301">
                  <a:moveTo>
                    <a:pt x="73660" y="26670"/>
                  </a:moveTo>
                  <a:lnTo>
                    <a:pt x="67310" y="54610"/>
                  </a:lnTo>
                  <a:lnTo>
                    <a:pt x="66040" y="68580"/>
                  </a:lnTo>
                  <a:lnTo>
                    <a:pt x="64770" y="83820"/>
                  </a:lnTo>
                  <a:lnTo>
                    <a:pt x="63500" y="115570"/>
                  </a:lnTo>
                  <a:lnTo>
                    <a:pt x="63500" y="144780"/>
                  </a:lnTo>
                  <a:lnTo>
                    <a:pt x="64770" y="160020"/>
                  </a:lnTo>
                  <a:lnTo>
                    <a:pt x="66040" y="176530"/>
                  </a:lnTo>
                  <a:lnTo>
                    <a:pt x="68580" y="193040"/>
                  </a:lnTo>
                  <a:lnTo>
                    <a:pt x="73660" y="207010"/>
                  </a:lnTo>
                  <a:lnTo>
                    <a:pt x="81280" y="218440"/>
                  </a:lnTo>
                  <a:lnTo>
                    <a:pt x="88900" y="227330"/>
                  </a:lnTo>
                  <a:lnTo>
                    <a:pt x="99060" y="234950"/>
                  </a:lnTo>
                  <a:lnTo>
                    <a:pt x="110490" y="238760"/>
                  </a:lnTo>
                  <a:lnTo>
                    <a:pt x="123190" y="241300"/>
                  </a:lnTo>
                  <a:lnTo>
                    <a:pt x="133350" y="241300"/>
                  </a:lnTo>
                  <a:lnTo>
                    <a:pt x="142240" y="238760"/>
                  </a:lnTo>
                  <a:lnTo>
                    <a:pt x="151130" y="234950"/>
                  </a:lnTo>
                  <a:lnTo>
                    <a:pt x="160020" y="227330"/>
                  </a:lnTo>
                  <a:lnTo>
                    <a:pt x="170180" y="217170"/>
                  </a:lnTo>
                  <a:lnTo>
                    <a:pt x="180340" y="207010"/>
                  </a:lnTo>
                  <a:lnTo>
                    <a:pt x="189230" y="195580"/>
                  </a:lnTo>
                  <a:lnTo>
                    <a:pt x="196850" y="185420"/>
                  </a:lnTo>
                  <a:lnTo>
                    <a:pt x="205740" y="173990"/>
                  </a:lnTo>
                  <a:lnTo>
                    <a:pt x="219710" y="152400"/>
                  </a:lnTo>
                  <a:lnTo>
                    <a:pt x="227330" y="142240"/>
                  </a:lnTo>
                  <a:lnTo>
                    <a:pt x="233680" y="128270"/>
                  </a:lnTo>
                  <a:lnTo>
                    <a:pt x="238760" y="111760"/>
                  </a:lnTo>
                  <a:lnTo>
                    <a:pt x="243840" y="93980"/>
                  </a:lnTo>
                  <a:lnTo>
                    <a:pt x="245110" y="77470"/>
                  </a:lnTo>
                  <a:lnTo>
                    <a:pt x="245110" y="60960"/>
                  </a:lnTo>
                  <a:lnTo>
                    <a:pt x="243840" y="45720"/>
                  </a:lnTo>
                  <a:lnTo>
                    <a:pt x="241300" y="34290"/>
                  </a:lnTo>
                  <a:lnTo>
                    <a:pt x="236220" y="22860"/>
                  </a:lnTo>
                  <a:lnTo>
                    <a:pt x="231140" y="13970"/>
                  </a:lnTo>
                  <a:lnTo>
                    <a:pt x="222250" y="7620"/>
                  </a:lnTo>
                  <a:lnTo>
                    <a:pt x="209550" y="3810"/>
                  </a:lnTo>
                  <a:lnTo>
                    <a:pt x="195580" y="0"/>
                  </a:lnTo>
                  <a:lnTo>
                    <a:pt x="180340" y="1270"/>
                  </a:lnTo>
                  <a:lnTo>
                    <a:pt x="162560" y="3810"/>
                  </a:lnTo>
                  <a:lnTo>
                    <a:pt x="143510" y="7620"/>
                  </a:lnTo>
                  <a:lnTo>
                    <a:pt x="127000" y="11430"/>
                  </a:lnTo>
                  <a:lnTo>
                    <a:pt x="113030" y="15240"/>
                  </a:lnTo>
                  <a:lnTo>
                    <a:pt x="87630" y="22860"/>
                  </a:lnTo>
                  <a:lnTo>
                    <a:pt x="64770" y="29210"/>
                  </a:lnTo>
                  <a:lnTo>
                    <a:pt x="52070" y="34290"/>
                  </a:lnTo>
                  <a:lnTo>
                    <a:pt x="39370" y="39370"/>
                  </a:lnTo>
                  <a:lnTo>
                    <a:pt x="0" y="584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765040" y="5919470"/>
              <a:ext cx="264161" cy="245111"/>
            </a:xfrm>
            <a:custGeom>
              <a:avLst/>
              <a:gdLst/>
              <a:ahLst/>
              <a:cxnLst/>
              <a:rect l="0" t="0" r="0" b="0"/>
              <a:pathLst>
                <a:path w="264161" h="245111">
                  <a:moveTo>
                    <a:pt x="35560" y="97790"/>
                  </a:moveTo>
                  <a:lnTo>
                    <a:pt x="35560" y="120650"/>
                  </a:lnTo>
                  <a:lnTo>
                    <a:pt x="34290" y="133350"/>
                  </a:lnTo>
                  <a:lnTo>
                    <a:pt x="33020" y="147320"/>
                  </a:lnTo>
                  <a:lnTo>
                    <a:pt x="30480" y="162560"/>
                  </a:lnTo>
                  <a:lnTo>
                    <a:pt x="26670" y="176530"/>
                  </a:lnTo>
                  <a:lnTo>
                    <a:pt x="21590" y="189230"/>
                  </a:lnTo>
                  <a:lnTo>
                    <a:pt x="15240" y="200660"/>
                  </a:lnTo>
                  <a:lnTo>
                    <a:pt x="10160" y="204470"/>
                  </a:lnTo>
                  <a:lnTo>
                    <a:pt x="6350" y="204470"/>
                  </a:lnTo>
                  <a:lnTo>
                    <a:pt x="2540" y="200660"/>
                  </a:lnTo>
                  <a:lnTo>
                    <a:pt x="0" y="191770"/>
                  </a:lnTo>
                  <a:lnTo>
                    <a:pt x="1270" y="180340"/>
                  </a:lnTo>
                  <a:lnTo>
                    <a:pt x="1270" y="167640"/>
                  </a:lnTo>
                  <a:lnTo>
                    <a:pt x="3810" y="154940"/>
                  </a:lnTo>
                  <a:lnTo>
                    <a:pt x="6350" y="142240"/>
                  </a:lnTo>
                  <a:lnTo>
                    <a:pt x="8890" y="130810"/>
                  </a:lnTo>
                  <a:lnTo>
                    <a:pt x="12700" y="120650"/>
                  </a:lnTo>
                  <a:lnTo>
                    <a:pt x="19050" y="99060"/>
                  </a:lnTo>
                  <a:lnTo>
                    <a:pt x="22860" y="87630"/>
                  </a:lnTo>
                  <a:lnTo>
                    <a:pt x="29210" y="77470"/>
                  </a:lnTo>
                  <a:lnTo>
                    <a:pt x="34290" y="66040"/>
                  </a:lnTo>
                  <a:lnTo>
                    <a:pt x="40640" y="57150"/>
                  </a:lnTo>
                  <a:lnTo>
                    <a:pt x="46990" y="48260"/>
                  </a:lnTo>
                  <a:lnTo>
                    <a:pt x="54610" y="40640"/>
                  </a:lnTo>
                  <a:lnTo>
                    <a:pt x="62230" y="33020"/>
                  </a:lnTo>
                  <a:lnTo>
                    <a:pt x="71120" y="25400"/>
                  </a:lnTo>
                  <a:lnTo>
                    <a:pt x="80010" y="17780"/>
                  </a:lnTo>
                  <a:lnTo>
                    <a:pt x="91440" y="11430"/>
                  </a:lnTo>
                  <a:lnTo>
                    <a:pt x="102870" y="6350"/>
                  </a:lnTo>
                  <a:lnTo>
                    <a:pt x="115570" y="2540"/>
                  </a:lnTo>
                  <a:lnTo>
                    <a:pt x="130810" y="0"/>
                  </a:lnTo>
                  <a:lnTo>
                    <a:pt x="146050" y="0"/>
                  </a:lnTo>
                  <a:lnTo>
                    <a:pt x="161290" y="1270"/>
                  </a:lnTo>
                  <a:lnTo>
                    <a:pt x="176530" y="5080"/>
                  </a:lnTo>
                  <a:lnTo>
                    <a:pt x="191770" y="11430"/>
                  </a:lnTo>
                  <a:lnTo>
                    <a:pt x="207010" y="19050"/>
                  </a:lnTo>
                  <a:lnTo>
                    <a:pt x="218440" y="30480"/>
                  </a:lnTo>
                  <a:lnTo>
                    <a:pt x="228600" y="43180"/>
                  </a:lnTo>
                  <a:lnTo>
                    <a:pt x="238760" y="58420"/>
                  </a:lnTo>
                  <a:lnTo>
                    <a:pt x="246380" y="71120"/>
                  </a:lnTo>
                  <a:lnTo>
                    <a:pt x="251460" y="83820"/>
                  </a:lnTo>
                  <a:lnTo>
                    <a:pt x="256540" y="95250"/>
                  </a:lnTo>
                  <a:lnTo>
                    <a:pt x="260350" y="109220"/>
                  </a:lnTo>
                  <a:lnTo>
                    <a:pt x="262890" y="124460"/>
                  </a:lnTo>
                  <a:lnTo>
                    <a:pt x="264160" y="139700"/>
                  </a:lnTo>
                  <a:lnTo>
                    <a:pt x="264160" y="156210"/>
                  </a:lnTo>
                  <a:lnTo>
                    <a:pt x="262890" y="172720"/>
                  </a:lnTo>
                  <a:lnTo>
                    <a:pt x="261620" y="190500"/>
                  </a:lnTo>
                  <a:lnTo>
                    <a:pt x="257810" y="204470"/>
                  </a:lnTo>
                  <a:lnTo>
                    <a:pt x="252730" y="215900"/>
                  </a:lnTo>
                  <a:lnTo>
                    <a:pt x="226060" y="245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422140" y="5659120"/>
              <a:ext cx="52071" cy="11431"/>
            </a:xfrm>
            <a:custGeom>
              <a:avLst/>
              <a:gdLst/>
              <a:ahLst/>
              <a:cxnLst/>
              <a:rect l="0" t="0" r="0" b="0"/>
              <a:pathLst>
                <a:path w="52071" h="11431">
                  <a:moveTo>
                    <a:pt x="52070" y="0"/>
                  </a:moveTo>
                  <a:lnTo>
                    <a:pt x="39370" y="3810"/>
                  </a:ln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391150" y="5744210"/>
              <a:ext cx="62231" cy="400051"/>
            </a:xfrm>
            <a:custGeom>
              <a:avLst/>
              <a:gdLst/>
              <a:ahLst/>
              <a:cxnLst/>
              <a:rect l="0" t="0" r="0" b="0"/>
              <a:pathLst>
                <a:path w="62231" h="400051">
                  <a:moveTo>
                    <a:pt x="62230" y="0"/>
                  </a:moveTo>
                  <a:lnTo>
                    <a:pt x="57150" y="16510"/>
                  </a:lnTo>
                  <a:lnTo>
                    <a:pt x="54610" y="25400"/>
                  </a:lnTo>
                  <a:lnTo>
                    <a:pt x="48260" y="49530"/>
                  </a:lnTo>
                  <a:lnTo>
                    <a:pt x="45720" y="62230"/>
                  </a:lnTo>
                  <a:lnTo>
                    <a:pt x="44450" y="74930"/>
                  </a:lnTo>
                  <a:lnTo>
                    <a:pt x="43180" y="88900"/>
                  </a:lnTo>
                  <a:lnTo>
                    <a:pt x="41910" y="101600"/>
                  </a:lnTo>
                  <a:lnTo>
                    <a:pt x="39370" y="115570"/>
                  </a:lnTo>
                  <a:lnTo>
                    <a:pt x="36830" y="129540"/>
                  </a:lnTo>
                  <a:lnTo>
                    <a:pt x="34290" y="144780"/>
                  </a:lnTo>
                  <a:lnTo>
                    <a:pt x="33020" y="161290"/>
                  </a:lnTo>
                  <a:lnTo>
                    <a:pt x="33020" y="177800"/>
                  </a:lnTo>
                  <a:lnTo>
                    <a:pt x="30480" y="193040"/>
                  </a:lnTo>
                  <a:lnTo>
                    <a:pt x="29210" y="208280"/>
                  </a:lnTo>
                  <a:lnTo>
                    <a:pt x="10160" y="30861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317490" y="5922010"/>
              <a:ext cx="459741" cy="265431"/>
            </a:xfrm>
            <a:custGeom>
              <a:avLst/>
              <a:gdLst/>
              <a:ahLst/>
              <a:cxnLst/>
              <a:rect l="0" t="0" r="0" b="0"/>
              <a:pathLst>
                <a:path w="459741" h="265431">
                  <a:moveTo>
                    <a:pt x="0" y="11430"/>
                  </a:moveTo>
                  <a:lnTo>
                    <a:pt x="21590" y="16510"/>
                  </a:lnTo>
                  <a:lnTo>
                    <a:pt x="35560" y="17780"/>
                  </a:lnTo>
                  <a:lnTo>
                    <a:pt x="52070" y="16510"/>
                  </a:lnTo>
                  <a:lnTo>
                    <a:pt x="68580" y="15240"/>
                  </a:lnTo>
                  <a:lnTo>
                    <a:pt x="87630" y="13970"/>
                  </a:lnTo>
                  <a:lnTo>
                    <a:pt x="128270" y="12700"/>
                  </a:lnTo>
                  <a:lnTo>
                    <a:pt x="144780" y="11430"/>
                  </a:lnTo>
                  <a:lnTo>
                    <a:pt x="158750" y="8890"/>
                  </a:lnTo>
                  <a:lnTo>
                    <a:pt x="172720" y="6350"/>
                  </a:lnTo>
                  <a:lnTo>
                    <a:pt x="189230" y="3810"/>
                  </a:lnTo>
                  <a:lnTo>
                    <a:pt x="205740" y="2540"/>
                  </a:lnTo>
                  <a:lnTo>
                    <a:pt x="224790" y="2540"/>
                  </a:lnTo>
                  <a:lnTo>
                    <a:pt x="242570" y="2540"/>
                  </a:lnTo>
                  <a:lnTo>
                    <a:pt x="257810" y="5080"/>
                  </a:lnTo>
                  <a:lnTo>
                    <a:pt x="274320" y="6350"/>
                  </a:lnTo>
                  <a:lnTo>
                    <a:pt x="287020" y="10160"/>
                  </a:lnTo>
                  <a:lnTo>
                    <a:pt x="300990" y="15240"/>
                  </a:lnTo>
                  <a:lnTo>
                    <a:pt x="312420" y="21590"/>
                  </a:lnTo>
                  <a:lnTo>
                    <a:pt x="321310" y="30480"/>
                  </a:lnTo>
                  <a:lnTo>
                    <a:pt x="328930" y="43180"/>
                  </a:lnTo>
                  <a:lnTo>
                    <a:pt x="335280" y="57150"/>
                  </a:lnTo>
                  <a:lnTo>
                    <a:pt x="337820" y="69850"/>
                  </a:lnTo>
                  <a:lnTo>
                    <a:pt x="337820" y="82550"/>
                  </a:lnTo>
                  <a:lnTo>
                    <a:pt x="337820" y="93980"/>
                  </a:lnTo>
                  <a:lnTo>
                    <a:pt x="336550" y="119380"/>
                  </a:lnTo>
                  <a:lnTo>
                    <a:pt x="336550" y="184150"/>
                  </a:lnTo>
                  <a:lnTo>
                    <a:pt x="337820" y="201930"/>
                  </a:lnTo>
                  <a:lnTo>
                    <a:pt x="339090" y="217170"/>
                  </a:lnTo>
                  <a:lnTo>
                    <a:pt x="341630" y="233680"/>
                  </a:lnTo>
                  <a:lnTo>
                    <a:pt x="347980" y="245110"/>
                  </a:lnTo>
                  <a:lnTo>
                    <a:pt x="356870" y="254000"/>
                  </a:lnTo>
                  <a:lnTo>
                    <a:pt x="368300" y="260350"/>
                  </a:lnTo>
                  <a:lnTo>
                    <a:pt x="378460" y="264160"/>
                  </a:lnTo>
                  <a:lnTo>
                    <a:pt x="388620" y="265430"/>
                  </a:lnTo>
                  <a:lnTo>
                    <a:pt x="400050" y="264160"/>
                  </a:lnTo>
                  <a:lnTo>
                    <a:pt x="410210" y="260350"/>
                  </a:lnTo>
                  <a:lnTo>
                    <a:pt x="420370" y="251460"/>
                  </a:lnTo>
                  <a:lnTo>
                    <a:pt x="430530" y="241300"/>
                  </a:lnTo>
                  <a:lnTo>
                    <a:pt x="439420" y="229870"/>
                  </a:lnTo>
                  <a:lnTo>
                    <a:pt x="445770" y="214630"/>
                  </a:lnTo>
                  <a:lnTo>
                    <a:pt x="450850" y="199390"/>
                  </a:lnTo>
                  <a:lnTo>
                    <a:pt x="454660" y="182880"/>
                  </a:lnTo>
                  <a:lnTo>
                    <a:pt x="457200" y="163830"/>
                  </a:lnTo>
                  <a:lnTo>
                    <a:pt x="459740" y="144780"/>
                  </a:lnTo>
                  <a:lnTo>
                    <a:pt x="458470" y="125730"/>
                  </a:lnTo>
                  <a:lnTo>
                    <a:pt x="454660" y="107950"/>
                  </a:lnTo>
                  <a:lnTo>
                    <a:pt x="450850" y="90170"/>
                  </a:lnTo>
                  <a:lnTo>
                    <a:pt x="445770" y="74930"/>
                  </a:lnTo>
                  <a:lnTo>
                    <a:pt x="439420" y="63500"/>
                  </a:lnTo>
                  <a:lnTo>
                    <a:pt x="433070" y="53340"/>
                  </a:lnTo>
                  <a:lnTo>
                    <a:pt x="426720" y="43180"/>
                  </a:lnTo>
                  <a:lnTo>
                    <a:pt x="420370" y="35560"/>
                  </a:lnTo>
                  <a:lnTo>
                    <a:pt x="412750" y="27940"/>
                  </a:lnTo>
                  <a:lnTo>
                    <a:pt x="402590" y="19050"/>
                  </a:lnTo>
                  <a:lnTo>
                    <a:pt x="389890" y="12700"/>
                  </a:lnTo>
                  <a:lnTo>
                    <a:pt x="375920" y="5080"/>
                  </a:lnTo>
                  <a:lnTo>
                    <a:pt x="359410" y="1270"/>
                  </a:lnTo>
                  <a:lnTo>
                    <a:pt x="340360" y="0"/>
                  </a:lnTo>
                  <a:lnTo>
                    <a:pt x="321310" y="0"/>
                  </a:lnTo>
                  <a:lnTo>
                    <a:pt x="304800" y="3810"/>
                  </a:lnTo>
                  <a:lnTo>
                    <a:pt x="288290" y="10160"/>
                  </a:lnTo>
                  <a:lnTo>
                    <a:pt x="273050" y="17780"/>
                  </a:lnTo>
                  <a:lnTo>
                    <a:pt x="260350" y="24130"/>
                  </a:lnTo>
                  <a:lnTo>
                    <a:pt x="248920" y="31750"/>
                  </a:lnTo>
                  <a:lnTo>
                    <a:pt x="240030" y="39370"/>
                  </a:lnTo>
                  <a:lnTo>
                    <a:pt x="231140" y="46990"/>
                  </a:lnTo>
                  <a:lnTo>
                    <a:pt x="222250" y="55880"/>
                  </a:lnTo>
                  <a:lnTo>
                    <a:pt x="199390" y="85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127750" y="590169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63500" y="0"/>
                  </a:moveTo>
                  <a:lnTo>
                    <a:pt x="52070" y="27940"/>
                  </a:lnTo>
                  <a:lnTo>
                    <a:pt x="46990" y="40640"/>
                  </a:lnTo>
                  <a:lnTo>
                    <a:pt x="43180" y="54610"/>
                  </a:lnTo>
                  <a:lnTo>
                    <a:pt x="39370" y="67310"/>
                  </a:lnTo>
                  <a:lnTo>
                    <a:pt x="36830" y="81280"/>
                  </a:lnTo>
                  <a:lnTo>
                    <a:pt x="34290" y="95250"/>
                  </a:lnTo>
                  <a:lnTo>
                    <a:pt x="34290" y="109220"/>
                  </a:lnTo>
                  <a:lnTo>
                    <a:pt x="31750" y="123190"/>
                  </a:lnTo>
                  <a:lnTo>
                    <a:pt x="29210" y="137160"/>
                  </a:lnTo>
                  <a:lnTo>
                    <a:pt x="26670" y="151130"/>
                  </a:lnTo>
                  <a:lnTo>
                    <a:pt x="20320" y="179070"/>
                  </a:lnTo>
                  <a:lnTo>
                    <a:pt x="16510" y="193040"/>
                  </a:lnTo>
                  <a:lnTo>
                    <a:pt x="13970" y="209550"/>
                  </a:lnTo>
                  <a:lnTo>
                    <a:pt x="10160" y="22733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948680" y="5796280"/>
              <a:ext cx="389891" cy="200661"/>
            </a:xfrm>
            <a:custGeom>
              <a:avLst/>
              <a:gdLst/>
              <a:ahLst/>
              <a:cxnLst/>
              <a:rect l="0" t="0" r="0" b="0"/>
              <a:pathLst>
                <a:path w="389891" h="200661">
                  <a:moveTo>
                    <a:pt x="389890" y="0"/>
                  </a:moveTo>
                  <a:lnTo>
                    <a:pt x="355600" y="0"/>
                  </a:lnTo>
                  <a:lnTo>
                    <a:pt x="342900" y="1270"/>
                  </a:lnTo>
                  <a:lnTo>
                    <a:pt x="330200" y="3810"/>
                  </a:lnTo>
                  <a:lnTo>
                    <a:pt x="318770" y="6350"/>
                  </a:lnTo>
                  <a:lnTo>
                    <a:pt x="304800" y="11430"/>
                  </a:lnTo>
                  <a:lnTo>
                    <a:pt x="289560" y="17780"/>
                  </a:lnTo>
                  <a:lnTo>
                    <a:pt x="228600" y="48260"/>
                  </a:lnTo>
                  <a:lnTo>
                    <a:pt x="213360" y="58420"/>
                  </a:lnTo>
                  <a:lnTo>
                    <a:pt x="196850" y="69850"/>
                  </a:lnTo>
                  <a:lnTo>
                    <a:pt x="180340" y="81280"/>
                  </a:lnTo>
                  <a:lnTo>
                    <a:pt x="163830" y="92710"/>
                  </a:lnTo>
                  <a:lnTo>
                    <a:pt x="129540" y="115570"/>
                  </a:lnTo>
                  <a:lnTo>
                    <a:pt x="48260" y="16510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358890" y="5869940"/>
              <a:ext cx="158751" cy="284481"/>
            </a:xfrm>
            <a:custGeom>
              <a:avLst/>
              <a:gdLst/>
              <a:ahLst/>
              <a:cxnLst/>
              <a:rect l="0" t="0" r="0" b="0"/>
              <a:pathLst>
                <a:path w="158751" h="284481">
                  <a:moveTo>
                    <a:pt x="0" y="0"/>
                  </a:moveTo>
                  <a:lnTo>
                    <a:pt x="11430" y="22860"/>
                  </a:lnTo>
                  <a:lnTo>
                    <a:pt x="16510" y="35560"/>
                  </a:lnTo>
                  <a:lnTo>
                    <a:pt x="20320" y="49530"/>
                  </a:lnTo>
                  <a:lnTo>
                    <a:pt x="24130" y="64770"/>
                  </a:lnTo>
                  <a:lnTo>
                    <a:pt x="29210" y="78740"/>
                  </a:lnTo>
                  <a:lnTo>
                    <a:pt x="34290" y="90170"/>
                  </a:lnTo>
                  <a:lnTo>
                    <a:pt x="40640" y="102870"/>
                  </a:lnTo>
                  <a:lnTo>
                    <a:pt x="45720" y="115570"/>
                  </a:lnTo>
                  <a:lnTo>
                    <a:pt x="50800" y="128270"/>
                  </a:lnTo>
                  <a:lnTo>
                    <a:pt x="54610" y="142240"/>
                  </a:lnTo>
                  <a:lnTo>
                    <a:pt x="58420" y="154940"/>
                  </a:lnTo>
                  <a:lnTo>
                    <a:pt x="69850" y="195580"/>
                  </a:lnTo>
                  <a:lnTo>
                    <a:pt x="77470" y="219710"/>
                  </a:lnTo>
                  <a:lnTo>
                    <a:pt x="82550" y="229870"/>
                  </a:lnTo>
                  <a:lnTo>
                    <a:pt x="87630" y="238760"/>
                  </a:lnTo>
                  <a:lnTo>
                    <a:pt x="93980" y="246380"/>
                  </a:lnTo>
                  <a:lnTo>
                    <a:pt x="100330" y="255270"/>
                  </a:lnTo>
                  <a:lnTo>
                    <a:pt x="106680" y="261620"/>
                  </a:lnTo>
                  <a:lnTo>
                    <a:pt x="15875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243320" y="5849620"/>
              <a:ext cx="304801" cy="388621"/>
            </a:xfrm>
            <a:custGeom>
              <a:avLst/>
              <a:gdLst/>
              <a:ahLst/>
              <a:cxnLst/>
              <a:rect l="0" t="0" r="0" b="0"/>
              <a:pathLst>
                <a:path w="304801" h="388621">
                  <a:moveTo>
                    <a:pt x="304800" y="0"/>
                  </a:moveTo>
                  <a:lnTo>
                    <a:pt x="283210" y="16510"/>
                  </a:lnTo>
                  <a:lnTo>
                    <a:pt x="271780" y="26670"/>
                  </a:lnTo>
                  <a:lnTo>
                    <a:pt x="259080" y="40640"/>
                  </a:lnTo>
                  <a:lnTo>
                    <a:pt x="246380" y="54610"/>
                  </a:lnTo>
                  <a:lnTo>
                    <a:pt x="234950" y="68580"/>
                  </a:lnTo>
                  <a:lnTo>
                    <a:pt x="173990" y="144780"/>
                  </a:lnTo>
                  <a:lnTo>
                    <a:pt x="160020" y="163830"/>
                  </a:lnTo>
                  <a:lnTo>
                    <a:pt x="133350" y="201930"/>
                  </a:lnTo>
                  <a:lnTo>
                    <a:pt x="120650" y="220980"/>
                  </a:lnTo>
                  <a:lnTo>
                    <a:pt x="96520" y="257810"/>
                  </a:lnTo>
                  <a:lnTo>
                    <a:pt x="83820" y="274320"/>
                  </a:lnTo>
                  <a:lnTo>
                    <a:pt x="71120" y="290830"/>
                  </a:lnTo>
                  <a:lnTo>
                    <a:pt x="58420" y="306070"/>
                  </a:lnTo>
                  <a:lnTo>
                    <a:pt x="46990" y="320040"/>
                  </a:lnTo>
                  <a:lnTo>
                    <a:pt x="36830" y="332740"/>
                  </a:lnTo>
                  <a:lnTo>
                    <a:pt x="0" y="388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790690" y="5817870"/>
              <a:ext cx="41911" cy="378461"/>
            </a:xfrm>
            <a:custGeom>
              <a:avLst/>
              <a:gdLst/>
              <a:ahLst/>
              <a:cxnLst/>
              <a:rect l="0" t="0" r="0" b="0"/>
              <a:pathLst>
                <a:path w="41911" h="378461">
                  <a:moveTo>
                    <a:pt x="41910" y="0"/>
                  </a:moveTo>
                  <a:lnTo>
                    <a:pt x="41910" y="254000"/>
                  </a:lnTo>
                  <a:lnTo>
                    <a:pt x="40640" y="269240"/>
                  </a:lnTo>
                  <a:lnTo>
                    <a:pt x="39370" y="283210"/>
                  </a:lnTo>
                  <a:lnTo>
                    <a:pt x="30480" y="33147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738620" y="5939790"/>
              <a:ext cx="393701" cy="279401"/>
            </a:xfrm>
            <a:custGeom>
              <a:avLst/>
              <a:gdLst/>
              <a:ahLst/>
              <a:cxnLst/>
              <a:rect l="0" t="0" r="0" b="0"/>
              <a:pathLst>
                <a:path w="393701" h="279401">
                  <a:moveTo>
                    <a:pt x="0" y="45720"/>
                  </a:moveTo>
                  <a:lnTo>
                    <a:pt x="11430" y="35560"/>
                  </a:lnTo>
                  <a:lnTo>
                    <a:pt x="19050" y="29210"/>
                  </a:lnTo>
                  <a:lnTo>
                    <a:pt x="29210" y="22860"/>
                  </a:lnTo>
                  <a:lnTo>
                    <a:pt x="40640" y="16510"/>
                  </a:lnTo>
                  <a:lnTo>
                    <a:pt x="54610" y="11430"/>
                  </a:lnTo>
                  <a:lnTo>
                    <a:pt x="71120" y="6350"/>
                  </a:lnTo>
                  <a:lnTo>
                    <a:pt x="90170" y="2540"/>
                  </a:lnTo>
                  <a:lnTo>
                    <a:pt x="105410" y="0"/>
                  </a:lnTo>
                  <a:lnTo>
                    <a:pt x="119380" y="0"/>
                  </a:lnTo>
                  <a:lnTo>
                    <a:pt x="132080" y="1270"/>
                  </a:lnTo>
                  <a:lnTo>
                    <a:pt x="146050" y="3810"/>
                  </a:lnTo>
                  <a:lnTo>
                    <a:pt x="177800" y="8890"/>
                  </a:lnTo>
                  <a:lnTo>
                    <a:pt x="190500" y="12700"/>
                  </a:lnTo>
                  <a:lnTo>
                    <a:pt x="201930" y="17780"/>
                  </a:lnTo>
                  <a:lnTo>
                    <a:pt x="212090" y="24130"/>
                  </a:lnTo>
                  <a:lnTo>
                    <a:pt x="220980" y="30480"/>
                  </a:lnTo>
                  <a:lnTo>
                    <a:pt x="228600" y="36830"/>
                  </a:lnTo>
                  <a:lnTo>
                    <a:pt x="236220" y="43180"/>
                  </a:lnTo>
                  <a:lnTo>
                    <a:pt x="243840" y="50800"/>
                  </a:lnTo>
                  <a:lnTo>
                    <a:pt x="251460" y="59690"/>
                  </a:lnTo>
                  <a:lnTo>
                    <a:pt x="259080" y="69850"/>
                  </a:lnTo>
                  <a:lnTo>
                    <a:pt x="265430" y="82550"/>
                  </a:lnTo>
                  <a:lnTo>
                    <a:pt x="270510" y="99060"/>
                  </a:lnTo>
                  <a:lnTo>
                    <a:pt x="274320" y="116840"/>
                  </a:lnTo>
                  <a:lnTo>
                    <a:pt x="278130" y="132080"/>
                  </a:lnTo>
                  <a:lnTo>
                    <a:pt x="279400" y="148590"/>
                  </a:lnTo>
                  <a:lnTo>
                    <a:pt x="280670" y="163830"/>
                  </a:lnTo>
                  <a:lnTo>
                    <a:pt x="283210" y="179070"/>
                  </a:lnTo>
                  <a:lnTo>
                    <a:pt x="285750" y="195580"/>
                  </a:lnTo>
                  <a:lnTo>
                    <a:pt x="288290" y="212090"/>
                  </a:lnTo>
                  <a:lnTo>
                    <a:pt x="293370" y="228600"/>
                  </a:lnTo>
                  <a:lnTo>
                    <a:pt x="298450" y="243840"/>
                  </a:lnTo>
                  <a:lnTo>
                    <a:pt x="303530" y="259080"/>
                  </a:lnTo>
                  <a:lnTo>
                    <a:pt x="312420" y="267970"/>
                  </a:lnTo>
                  <a:lnTo>
                    <a:pt x="322580" y="275590"/>
                  </a:lnTo>
                  <a:lnTo>
                    <a:pt x="334010" y="279400"/>
                  </a:lnTo>
                  <a:lnTo>
                    <a:pt x="344170" y="279400"/>
                  </a:lnTo>
                  <a:lnTo>
                    <a:pt x="353060" y="275590"/>
                  </a:lnTo>
                  <a:lnTo>
                    <a:pt x="361950" y="269240"/>
                  </a:lnTo>
                  <a:lnTo>
                    <a:pt x="368300" y="260350"/>
                  </a:lnTo>
                  <a:lnTo>
                    <a:pt x="374650" y="250190"/>
                  </a:lnTo>
                  <a:lnTo>
                    <a:pt x="379730" y="237490"/>
                  </a:lnTo>
                  <a:lnTo>
                    <a:pt x="383540" y="227330"/>
                  </a:lnTo>
                  <a:lnTo>
                    <a:pt x="392430" y="204470"/>
                  </a:lnTo>
                  <a:lnTo>
                    <a:pt x="393700" y="190500"/>
                  </a:lnTo>
                  <a:lnTo>
                    <a:pt x="393700" y="173990"/>
                  </a:lnTo>
                  <a:lnTo>
                    <a:pt x="391160" y="156210"/>
                  </a:lnTo>
                  <a:lnTo>
                    <a:pt x="388620" y="139700"/>
                  </a:lnTo>
                  <a:lnTo>
                    <a:pt x="383540" y="123190"/>
                  </a:lnTo>
                  <a:lnTo>
                    <a:pt x="378460" y="107950"/>
                  </a:lnTo>
                  <a:lnTo>
                    <a:pt x="373380" y="95250"/>
                  </a:lnTo>
                  <a:lnTo>
                    <a:pt x="367030" y="85090"/>
                  </a:lnTo>
                  <a:lnTo>
                    <a:pt x="360680" y="76200"/>
                  </a:lnTo>
                  <a:lnTo>
                    <a:pt x="350520" y="68580"/>
                  </a:lnTo>
                  <a:lnTo>
                    <a:pt x="337820" y="62230"/>
                  </a:lnTo>
                  <a:lnTo>
                    <a:pt x="322580" y="57150"/>
                  </a:lnTo>
                  <a:lnTo>
                    <a:pt x="307340" y="53340"/>
                  </a:lnTo>
                  <a:lnTo>
                    <a:pt x="292100" y="50800"/>
                  </a:lnTo>
                  <a:lnTo>
                    <a:pt x="274320" y="49530"/>
                  </a:lnTo>
                  <a:lnTo>
                    <a:pt x="260350" y="49530"/>
                  </a:lnTo>
                  <a:lnTo>
                    <a:pt x="247650" y="50800"/>
                  </a:lnTo>
                  <a:lnTo>
                    <a:pt x="210820" y="57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949440" y="59969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372350" y="5922010"/>
              <a:ext cx="166371" cy="548641"/>
            </a:xfrm>
            <a:custGeom>
              <a:avLst/>
              <a:gdLst/>
              <a:ahLst/>
              <a:cxnLst/>
              <a:rect l="0" t="0" r="0" b="0"/>
              <a:pathLst>
                <a:path w="166371" h="548641">
                  <a:moveTo>
                    <a:pt x="124460" y="21590"/>
                  </a:moveTo>
                  <a:lnTo>
                    <a:pt x="113030" y="5080"/>
                  </a:lnTo>
                  <a:lnTo>
                    <a:pt x="105410" y="1270"/>
                  </a:lnTo>
                  <a:lnTo>
                    <a:pt x="97790" y="0"/>
                  </a:lnTo>
                  <a:lnTo>
                    <a:pt x="88900" y="0"/>
                  </a:lnTo>
                  <a:lnTo>
                    <a:pt x="81280" y="2540"/>
                  </a:lnTo>
                  <a:lnTo>
                    <a:pt x="72390" y="6350"/>
                  </a:lnTo>
                  <a:lnTo>
                    <a:pt x="64770" y="11430"/>
                  </a:lnTo>
                  <a:lnTo>
                    <a:pt x="59690" y="19050"/>
                  </a:lnTo>
                  <a:lnTo>
                    <a:pt x="53340" y="26670"/>
                  </a:lnTo>
                  <a:lnTo>
                    <a:pt x="49530" y="35560"/>
                  </a:lnTo>
                  <a:lnTo>
                    <a:pt x="43180" y="45720"/>
                  </a:lnTo>
                  <a:lnTo>
                    <a:pt x="31750" y="64770"/>
                  </a:lnTo>
                  <a:lnTo>
                    <a:pt x="25400" y="74930"/>
                  </a:lnTo>
                  <a:lnTo>
                    <a:pt x="21590" y="85090"/>
                  </a:lnTo>
                  <a:lnTo>
                    <a:pt x="16510" y="95250"/>
                  </a:lnTo>
                  <a:lnTo>
                    <a:pt x="12700" y="106680"/>
                  </a:lnTo>
                  <a:lnTo>
                    <a:pt x="5080" y="127000"/>
                  </a:lnTo>
                  <a:lnTo>
                    <a:pt x="2540" y="139700"/>
                  </a:lnTo>
                  <a:lnTo>
                    <a:pt x="1270" y="154940"/>
                  </a:lnTo>
                  <a:lnTo>
                    <a:pt x="0" y="170180"/>
                  </a:lnTo>
                  <a:lnTo>
                    <a:pt x="1270" y="184150"/>
                  </a:lnTo>
                  <a:lnTo>
                    <a:pt x="5080" y="196850"/>
                  </a:lnTo>
                  <a:lnTo>
                    <a:pt x="8890" y="208280"/>
                  </a:lnTo>
                  <a:lnTo>
                    <a:pt x="16510" y="217170"/>
                  </a:lnTo>
                  <a:lnTo>
                    <a:pt x="24130" y="224790"/>
                  </a:lnTo>
                  <a:lnTo>
                    <a:pt x="33020" y="231140"/>
                  </a:lnTo>
                  <a:lnTo>
                    <a:pt x="41910" y="231140"/>
                  </a:lnTo>
                  <a:lnTo>
                    <a:pt x="52070" y="228600"/>
                  </a:lnTo>
                  <a:lnTo>
                    <a:pt x="62230" y="222250"/>
                  </a:lnTo>
                  <a:lnTo>
                    <a:pt x="71120" y="215900"/>
                  </a:lnTo>
                  <a:lnTo>
                    <a:pt x="78740" y="209550"/>
                  </a:lnTo>
                  <a:lnTo>
                    <a:pt x="87630" y="203200"/>
                  </a:lnTo>
                  <a:lnTo>
                    <a:pt x="93980" y="195580"/>
                  </a:lnTo>
                  <a:lnTo>
                    <a:pt x="99060" y="186690"/>
                  </a:lnTo>
                  <a:lnTo>
                    <a:pt x="104140" y="177800"/>
                  </a:lnTo>
                  <a:lnTo>
                    <a:pt x="107950" y="167640"/>
                  </a:lnTo>
                  <a:lnTo>
                    <a:pt x="111760" y="157480"/>
                  </a:lnTo>
                  <a:lnTo>
                    <a:pt x="115570" y="147320"/>
                  </a:lnTo>
                  <a:lnTo>
                    <a:pt x="119380" y="133350"/>
                  </a:lnTo>
                  <a:lnTo>
                    <a:pt x="123190" y="116840"/>
                  </a:lnTo>
                  <a:lnTo>
                    <a:pt x="130810" y="82550"/>
                  </a:lnTo>
                  <a:lnTo>
                    <a:pt x="138430" y="52070"/>
                  </a:lnTo>
                  <a:lnTo>
                    <a:pt x="139700" y="48260"/>
                  </a:lnTo>
                  <a:lnTo>
                    <a:pt x="142240" y="50800"/>
                  </a:lnTo>
                  <a:lnTo>
                    <a:pt x="143510" y="58420"/>
                  </a:lnTo>
                  <a:lnTo>
                    <a:pt x="160020" y="166370"/>
                  </a:lnTo>
                  <a:lnTo>
                    <a:pt x="161290" y="186690"/>
                  </a:lnTo>
                  <a:lnTo>
                    <a:pt x="162560" y="204470"/>
                  </a:lnTo>
                  <a:lnTo>
                    <a:pt x="163830" y="220980"/>
                  </a:lnTo>
                  <a:lnTo>
                    <a:pt x="165100" y="251460"/>
                  </a:lnTo>
                  <a:lnTo>
                    <a:pt x="166370" y="308610"/>
                  </a:lnTo>
                  <a:lnTo>
                    <a:pt x="165100" y="323850"/>
                  </a:lnTo>
                  <a:lnTo>
                    <a:pt x="162560" y="337820"/>
                  </a:lnTo>
                  <a:lnTo>
                    <a:pt x="160020" y="351790"/>
                  </a:lnTo>
                  <a:lnTo>
                    <a:pt x="157480" y="364490"/>
                  </a:lnTo>
                  <a:lnTo>
                    <a:pt x="154940" y="377190"/>
                  </a:lnTo>
                  <a:lnTo>
                    <a:pt x="151130" y="388620"/>
                  </a:lnTo>
                  <a:lnTo>
                    <a:pt x="147320" y="400050"/>
                  </a:lnTo>
                  <a:lnTo>
                    <a:pt x="140970" y="414020"/>
                  </a:lnTo>
                  <a:lnTo>
                    <a:pt x="135890" y="426720"/>
                  </a:lnTo>
                  <a:lnTo>
                    <a:pt x="130810" y="439420"/>
                  </a:lnTo>
                  <a:lnTo>
                    <a:pt x="125730" y="450850"/>
                  </a:lnTo>
                  <a:lnTo>
                    <a:pt x="121920" y="462280"/>
                  </a:lnTo>
                  <a:lnTo>
                    <a:pt x="115570" y="473710"/>
                  </a:lnTo>
                  <a:lnTo>
                    <a:pt x="107950" y="483870"/>
                  </a:lnTo>
                  <a:lnTo>
                    <a:pt x="99060" y="495300"/>
                  </a:lnTo>
                  <a:lnTo>
                    <a:pt x="88900" y="504190"/>
                  </a:lnTo>
                  <a:lnTo>
                    <a:pt x="29210" y="548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622540" y="5965190"/>
              <a:ext cx="29211" cy="231141"/>
            </a:xfrm>
            <a:custGeom>
              <a:avLst/>
              <a:gdLst/>
              <a:ahLst/>
              <a:cxnLst/>
              <a:rect l="0" t="0" r="0" b="0"/>
              <a:pathLst>
                <a:path w="29211" h="231141">
                  <a:moveTo>
                    <a:pt x="0" y="0"/>
                  </a:moveTo>
                  <a:lnTo>
                    <a:pt x="5080" y="16510"/>
                  </a:lnTo>
                  <a:lnTo>
                    <a:pt x="8890" y="26670"/>
                  </a:lnTo>
                  <a:lnTo>
                    <a:pt x="15240" y="54610"/>
                  </a:lnTo>
                  <a:lnTo>
                    <a:pt x="17780" y="68580"/>
                  </a:lnTo>
                  <a:lnTo>
                    <a:pt x="21590" y="80010"/>
                  </a:lnTo>
                  <a:lnTo>
                    <a:pt x="25400" y="92710"/>
                  </a:lnTo>
                  <a:lnTo>
                    <a:pt x="26670" y="106680"/>
                  </a:lnTo>
                  <a:lnTo>
                    <a:pt x="29210" y="124460"/>
                  </a:lnTo>
                  <a:lnTo>
                    <a:pt x="29210" y="142240"/>
                  </a:lnTo>
                  <a:lnTo>
                    <a:pt x="29210" y="160020"/>
                  </a:lnTo>
                  <a:lnTo>
                    <a:pt x="27940" y="177800"/>
                  </a:lnTo>
                  <a:lnTo>
                    <a:pt x="2159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780020" y="5970270"/>
              <a:ext cx="411481" cy="278131"/>
            </a:xfrm>
            <a:custGeom>
              <a:avLst/>
              <a:gdLst/>
              <a:ahLst/>
              <a:cxnLst/>
              <a:rect l="0" t="0" r="0" b="0"/>
              <a:pathLst>
                <a:path w="411481" h="278131">
                  <a:moveTo>
                    <a:pt x="0" y="26670"/>
                  </a:moveTo>
                  <a:lnTo>
                    <a:pt x="25400" y="100330"/>
                  </a:lnTo>
                  <a:lnTo>
                    <a:pt x="29210" y="113030"/>
                  </a:lnTo>
                  <a:lnTo>
                    <a:pt x="31750" y="127000"/>
                  </a:lnTo>
                  <a:lnTo>
                    <a:pt x="35560" y="142240"/>
                  </a:lnTo>
                  <a:lnTo>
                    <a:pt x="39370" y="156210"/>
                  </a:lnTo>
                  <a:lnTo>
                    <a:pt x="43180" y="168910"/>
                  </a:lnTo>
                  <a:lnTo>
                    <a:pt x="45720" y="181610"/>
                  </a:lnTo>
                  <a:lnTo>
                    <a:pt x="52070" y="186690"/>
                  </a:lnTo>
                  <a:lnTo>
                    <a:pt x="59690" y="187960"/>
                  </a:lnTo>
                  <a:lnTo>
                    <a:pt x="67310" y="186690"/>
                  </a:lnTo>
                  <a:lnTo>
                    <a:pt x="74930" y="177800"/>
                  </a:lnTo>
                  <a:lnTo>
                    <a:pt x="80010" y="163830"/>
                  </a:lnTo>
                  <a:lnTo>
                    <a:pt x="90170" y="130810"/>
                  </a:lnTo>
                  <a:lnTo>
                    <a:pt x="101600" y="92710"/>
                  </a:lnTo>
                  <a:lnTo>
                    <a:pt x="119380" y="36830"/>
                  </a:lnTo>
                  <a:lnTo>
                    <a:pt x="124460" y="26670"/>
                  </a:lnTo>
                  <a:lnTo>
                    <a:pt x="129540" y="15240"/>
                  </a:lnTo>
                  <a:lnTo>
                    <a:pt x="135890" y="5080"/>
                  </a:lnTo>
                  <a:lnTo>
                    <a:pt x="143510" y="0"/>
                  </a:lnTo>
                  <a:lnTo>
                    <a:pt x="152400" y="0"/>
                  </a:lnTo>
                  <a:lnTo>
                    <a:pt x="161290" y="1270"/>
                  </a:lnTo>
                  <a:lnTo>
                    <a:pt x="170180" y="7620"/>
                  </a:lnTo>
                  <a:lnTo>
                    <a:pt x="177800" y="16510"/>
                  </a:lnTo>
                  <a:lnTo>
                    <a:pt x="185420" y="26670"/>
                  </a:lnTo>
                  <a:lnTo>
                    <a:pt x="193040" y="38100"/>
                  </a:lnTo>
                  <a:lnTo>
                    <a:pt x="199390" y="50800"/>
                  </a:lnTo>
                  <a:lnTo>
                    <a:pt x="207010" y="63500"/>
                  </a:lnTo>
                  <a:lnTo>
                    <a:pt x="214630" y="74930"/>
                  </a:lnTo>
                  <a:lnTo>
                    <a:pt x="220980" y="83820"/>
                  </a:lnTo>
                  <a:lnTo>
                    <a:pt x="228600" y="92710"/>
                  </a:lnTo>
                  <a:lnTo>
                    <a:pt x="237490" y="100330"/>
                  </a:lnTo>
                  <a:lnTo>
                    <a:pt x="248920" y="105410"/>
                  </a:lnTo>
                  <a:lnTo>
                    <a:pt x="260350" y="110490"/>
                  </a:lnTo>
                  <a:lnTo>
                    <a:pt x="274320" y="113030"/>
                  </a:lnTo>
                  <a:lnTo>
                    <a:pt x="289560" y="113030"/>
                  </a:lnTo>
                  <a:lnTo>
                    <a:pt x="306070" y="113030"/>
                  </a:lnTo>
                  <a:lnTo>
                    <a:pt x="321310" y="109220"/>
                  </a:lnTo>
                  <a:lnTo>
                    <a:pt x="335280" y="105410"/>
                  </a:lnTo>
                  <a:lnTo>
                    <a:pt x="350520" y="100330"/>
                  </a:lnTo>
                  <a:lnTo>
                    <a:pt x="360680" y="91440"/>
                  </a:lnTo>
                  <a:lnTo>
                    <a:pt x="369570" y="81280"/>
                  </a:lnTo>
                  <a:lnTo>
                    <a:pt x="375920" y="69850"/>
                  </a:lnTo>
                  <a:lnTo>
                    <a:pt x="382270" y="58420"/>
                  </a:lnTo>
                  <a:lnTo>
                    <a:pt x="387350" y="48260"/>
                  </a:lnTo>
                  <a:lnTo>
                    <a:pt x="391160" y="36830"/>
                  </a:lnTo>
                  <a:lnTo>
                    <a:pt x="392430" y="26670"/>
                  </a:lnTo>
                  <a:lnTo>
                    <a:pt x="389890" y="16510"/>
                  </a:lnTo>
                  <a:lnTo>
                    <a:pt x="387350" y="5080"/>
                  </a:lnTo>
                  <a:lnTo>
                    <a:pt x="378460" y="0"/>
                  </a:lnTo>
                  <a:lnTo>
                    <a:pt x="367030" y="0"/>
                  </a:lnTo>
                  <a:lnTo>
                    <a:pt x="354330" y="1270"/>
                  </a:lnTo>
                  <a:lnTo>
                    <a:pt x="342900" y="5080"/>
                  </a:lnTo>
                  <a:lnTo>
                    <a:pt x="332740" y="10160"/>
                  </a:lnTo>
                  <a:lnTo>
                    <a:pt x="323850" y="15240"/>
                  </a:lnTo>
                  <a:lnTo>
                    <a:pt x="314960" y="22860"/>
                  </a:lnTo>
                  <a:lnTo>
                    <a:pt x="307340" y="30480"/>
                  </a:lnTo>
                  <a:lnTo>
                    <a:pt x="299720" y="39370"/>
                  </a:lnTo>
                  <a:lnTo>
                    <a:pt x="293370" y="50800"/>
                  </a:lnTo>
                  <a:lnTo>
                    <a:pt x="288290" y="62230"/>
                  </a:lnTo>
                  <a:lnTo>
                    <a:pt x="283210" y="74930"/>
                  </a:lnTo>
                  <a:lnTo>
                    <a:pt x="278130" y="86360"/>
                  </a:lnTo>
                  <a:lnTo>
                    <a:pt x="271780" y="97790"/>
                  </a:lnTo>
                  <a:lnTo>
                    <a:pt x="265430" y="109220"/>
                  </a:lnTo>
                  <a:lnTo>
                    <a:pt x="260350" y="121920"/>
                  </a:lnTo>
                  <a:lnTo>
                    <a:pt x="255270" y="134620"/>
                  </a:lnTo>
                  <a:lnTo>
                    <a:pt x="251460" y="147320"/>
                  </a:lnTo>
                  <a:lnTo>
                    <a:pt x="248920" y="162560"/>
                  </a:lnTo>
                  <a:lnTo>
                    <a:pt x="246380" y="180340"/>
                  </a:lnTo>
                  <a:lnTo>
                    <a:pt x="245110" y="199390"/>
                  </a:lnTo>
                  <a:lnTo>
                    <a:pt x="246380" y="215900"/>
                  </a:lnTo>
                  <a:lnTo>
                    <a:pt x="250190" y="232410"/>
                  </a:lnTo>
                  <a:lnTo>
                    <a:pt x="255270" y="247650"/>
                  </a:lnTo>
                  <a:lnTo>
                    <a:pt x="262890" y="259080"/>
                  </a:lnTo>
                  <a:lnTo>
                    <a:pt x="271780" y="267970"/>
                  </a:lnTo>
                  <a:lnTo>
                    <a:pt x="283210" y="275590"/>
                  </a:lnTo>
                  <a:lnTo>
                    <a:pt x="298450" y="278130"/>
                  </a:lnTo>
                  <a:lnTo>
                    <a:pt x="314960" y="276860"/>
                  </a:lnTo>
                  <a:lnTo>
                    <a:pt x="332740" y="274320"/>
                  </a:lnTo>
                  <a:lnTo>
                    <a:pt x="349250" y="269240"/>
                  </a:lnTo>
                  <a:lnTo>
                    <a:pt x="365760" y="264160"/>
                  </a:lnTo>
                  <a:lnTo>
                    <a:pt x="411480" y="247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496300" y="5996940"/>
              <a:ext cx="168911" cy="243841"/>
            </a:xfrm>
            <a:custGeom>
              <a:avLst/>
              <a:gdLst/>
              <a:ahLst/>
              <a:cxnLst/>
              <a:rect l="0" t="0" r="0" b="0"/>
              <a:pathLst>
                <a:path w="168911" h="243841">
                  <a:moveTo>
                    <a:pt x="0" y="31750"/>
                  </a:moveTo>
                  <a:lnTo>
                    <a:pt x="6350" y="64770"/>
                  </a:lnTo>
                  <a:lnTo>
                    <a:pt x="7620" y="78740"/>
                  </a:lnTo>
                  <a:lnTo>
                    <a:pt x="8890" y="93980"/>
                  </a:lnTo>
                  <a:lnTo>
                    <a:pt x="8890" y="107950"/>
                  </a:lnTo>
                  <a:lnTo>
                    <a:pt x="11430" y="120650"/>
                  </a:lnTo>
                  <a:lnTo>
                    <a:pt x="12700" y="133350"/>
                  </a:lnTo>
                  <a:lnTo>
                    <a:pt x="16510" y="144780"/>
                  </a:lnTo>
                  <a:lnTo>
                    <a:pt x="19050" y="156210"/>
                  </a:lnTo>
                  <a:lnTo>
                    <a:pt x="21590" y="167640"/>
                  </a:lnTo>
                  <a:lnTo>
                    <a:pt x="25400" y="177800"/>
                  </a:lnTo>
                  <a:lnTo>
                    <a:pt x="31750" y="201930"/>
                  </a:lnTo>
                  <a:lnTo>
                    <a:pt x="35560" y="215900"/>
                  </a:lnTo>
                  <a:lnTo>
                    <a:pt x="40640" y="226060"/>
                  </a:lnTo>
                  <a:lnTo>
                    <a:pt x="48260" y="233680"/>
                  </a:lnTo>
                  <a:lnTo>
                    <a:pt x="57150" y="240030"/>
                  </a:lnTo>
                  <a:lnTo>
                    <a:pt x="66040" y="242570"/>
                  </a:lnTo>
                  <a:lnTo>
                    <a:pt x="76200" y="243840"/>
                  </a:lnTo>
                  <a:lnTo>
                    <a:pt x="85090" y="242570"/>
                  </a:lnTo>
                  <a:lnTo>
                    <a:pt x="93980" y="237490"/>
                  </a:lnTo>
                  <a:lnTo>
                    <a:pt x="102870" y="229870"/>
                  </a:lnTo>
                  <a:lnTo>
                    <a:pt x="110490" y="219710"/>
                  </a:lnTo>
                  <a:lnTo>
                    <a:pt x="118110" y="207010"/>
                  </a:lnTo>
                  <a:lnTo>
                    <a:pt x="125730" y="193040"/>
                  </a:lnTo>
                  <a:lnTo>
                    <a:pt x="133350" y="177800"/>
                  </a:lnTo>
                  <a:lnTo>
                    <a:pt x="139700" y="163830"/>
                  </a:lnTo>
                  <a:lnTo>
                    <a:pt x="144780" y="151130"/>
                  </a:lnTo>
                  <a:lnTo>
                    <a:pt x="148590" y="139700"/>
                  </a:lnTo>
                  <a:lnTo>
                    <a:pt x="152400" y="127000"/>
                  </a:lnTo>
                  <a:lnTo>
                    <a:pt x="153670" y="113030"/>
                  </a:lnTo>
                  <a:lnTo>
                    <a:pt x="154940" y="100330"/>
                  </a:lnTo>
                  <a:lnTo>
                    <a:pt x="157480" y="86360"/>
                  </a:lnTo>
                  <a:lnTo>
                    <a:pt x="160020" y="7239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750300" y="6027420"/>
              <a:ext cx="220981" cy="347981"/>
            </a:xfrm>
            <a:custGeom>
              <a:avLst/>
              <a:gdLst/>
              <a:ahLst/>
              <a:cxnLst/>
              <a:rect l="0" t="0" r="0" b="0"/>
              <a:pathLst>
                <a:path w="220981" h="347981">
                  <a:moveTo>
                    <a:pt x="30480" y="347980"/>
                  </a:moveTo>
                  <a:lnTo>
                    <a:pt x="19050" y="331470"/>
                  </a:lnTo>
                  <a:lnTo>
                    <a:pt x="15240" y="318770"/>
                  </a:lnTo>
                  <a:lnTo>
                    <a:pt x="10160" y="304800"/>
                  </a:lnTo>
                  <a:lnTo>
                    <a:pt x="6350" y="287020"/>
                  </a:lnTo>
                  <a:lnTo>
                    <a:pt x="3810" y="271780"/>
                  </a:lnTo>
                  <a:lnTo>
                    <a:pt x="2540" y="256540"/>
                  </a:lnTo>
                  <a:lnTo>
                    <a:pt x="1270" y="241300"/>
                  </a:lnTo>
                  <a:lnTo>
                    <a:pt x="0" y="224790"/>
                  </a:lnTo>
                  <a:lnTo>
                    <a:pt x="0" y="191770"/>
                  </a:lnTo>
                  <a:lnTo>
                    <a:pt x="0" y="172720"/>
                  </a:lnTo>
                  <a:lnTo>
                    <a:pt x="2540" y="151130"/>
                  </a:lnTo>
                  <a:lnTo>
                    <a:pt x="5080" y="129540"/>
                  </a:lnTo>
                  <a:lnTo>
                    <a:pt x="8890" y="111760"/>
                  </a:lnTo>
                  <a:lnTo>
                    <a:pt x="13970" y="99060"/>
                  </a:lnTo>
                  <a:lnTo>
                    <a:pt x="19050" y="86360"/>
                  </a:lnTo>
                  <a:lnTo>
                    <a:pt x="24130" y="76200"/>
                  </a:lnTo>
                  <a:lnTo>
                    <a:pt x="27940" y="64770"/>
                  </a:lnTo>
                  <a:lnTo>
                    <a:pt x="33020" y="53340"/>
                  </a:lnTo>
                  <a:lnTo>
                    <a:pt x="39370" y="44450"/>
                  </a:lnTo>
                  <a:lnTo>
                    <a:pt x="46990" y="35560"/>
                  </a:lnTo>
                  <a:lnTo>
                    <a:pt x="55880" y="27940"/>
                  </a:lnTo>
                  <a:lnTo>
                    <a:pt x="67310" y="20320"/>
                  </a:lnTo>
                  <a:lnTo>
                    <a:pt x="80010" y="12700"/>
                  </a:lnTo>
                  <a:lnTo>
                    <a:pt x="95250" y="5080"/>
                  </a:lnTo>
                  <a:lnTo>
                    <a:pt x="111760" y="1270"/>
                  </a:lnTo>
                  <a:lnTo>
                    <a:pt x="127000" y="0"/>
                  </a:lnTo>
                  <a:lnTo>
                    <a:pt x="144780" y="0"/>
                  </a:lnTo>
                  <a:lnTo>
                    <a:pt x="160020" y="3810"/>
                  </a:lnTo>
                  <a:lnTo>
                    <a:pt x="175260" y="10160"/>
                  </a:lnTo>
                  <a:lnTo>
                    <a:pt x="190500" y="17780"/>
                  </a:lnTo>
                  <a:lnTo>
                    <a:pt x="201930" y="26670"/>
                  </a:lnTo>
                  <a:lnTo>
                    <a:pt x="209550" y="38100"/>
                  </a:lnTo>
                  <a:lnTo>
                    <a:pt x="217170" y="50800"/>
                  </a:lnTo>
                  <a:lnTo>
                    <a:pt x="219710" y="62230"/>
                  </a:lnTo>
                  <a:lnTo>
                    <a:pt x="220980" y="72390"/>
                  </a:lnTo>
                  <a:lnTo>
                    <a:pt x="220980" y="83820"/>
                  </a:lnTo>
                  <a:lnTo>
                    <a:pt x="217170" y="96520"/>
                  </a:lnTo>
                  <a:lnTo>
                    <a:pt x="210820" y="111760"/>
                  </a:lnTo>
                  <a:lnTo>
                    <a:pt x="203200" y="127000"/>
                  </a:lnTo>
                  <a:lnTo>
                    <a:pt x="194310" y="139700"/>
                  </a:lnTo>
                  <a:lnTo>
                    <a:pt x="185420" y="151130"/>
                  </a:lnTo>
                  <a:lnTo>
                    <a:pt x="176530" y="160020"/>
                  </a:lnTo>
                  <a:lnTo>
                    <a:pt x="165100" y="170180"/>
                  </a:lnTo>
                  <a:lnTo>
                    <a:pt x="152400" y="180340"/>
                  </a:lnTo>
                  <a:lnTo>
                    <a:pt x="139700" y="190500"/>
                  </a:lnTo>
                  <a:lnTo>
                    <a:pt x="127000" y="198120"/>
                  </a:lnTo>
                  <a:lnTo>
                    <a:pt x="113030" y="205740"/>
                  </a:lnTo>
                  <a:lnTo>
                    <a:pt x="100330" y="210820"/>
                  </a:lnTo>
                  <a:lnTo>
                    <a:pt x="66040" y="223520"/>
                  </a:lnTo>
                  <a:lnTo>
                    <a:pt x="889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170680" y="6438900"/>
              <a:ext cx="335281" cy="452121"/>
            </a:xfrm>
            <a:custGeom>
              <a:avLst/>
              <a:gdLst/>
              <a:ahLst/>
              <a:cxnLst/>
              <a:rect l="0" t="0" r="0" b="0"/>
              <a:pathLst>
                <a:path w="335281" h="452121">
                  <a:moveTo>
                    <a:pt x="40640" y="452120"/>
                  </a:moveTo>
                  <a:lnTo>
                    <a:pt x="24130" y="435610"/>
                  </a:lnTo>
                  <a:lnTo>
                    <a:pt x="17780" y="425450"/>
                  </a:lnTo>
                  <a:lnTo>
                    <a:pt x="12700" y="411480"/>
                  </a:lnTo>
                  <a:lnTo>
                    <a:pt x="7620" y="397510"/>
                  </a:lnTo>
                  <a:lnTo>
                    <a:pt x="5080" y="383540"/>
                  </a:lnTo>
                  <a:lnTo>
                    <a:pt x="2540" y="368300"/>
                  </a:lnTo>
                  <a:lnTo>
                    <a:pt x="1270" y="354330"/>
                  </a:lnTo>
                  <a:lnTo>
                    <a:pt x="0" y="340360"/>
                  </a:lnTo>
                  <a:lnTo>
                    <a:pt x="0" y="326390"/>
                  </a:lnTo>
                  <a:lnTo>
                    <a:pt x="0" y="312420"/>
                  </a:lnTo>
                  <a:lnTo>
                    <a:pt x="0" y="298450"/>
                  </a:lnTo>
                  <a:lnTo>
                    <a:pt x="2540" y="284480"/>
                  </a:lnTo>
                  <a:lnTo>
                    <a:pt x="7620" y="252730"/>
                  </a:lnTo>
                  <a:lnTo>
                    <a:pt x="12700" y="210820"/>
                  </a:lnTo>
                  <a:lnTo>
                    <a:pt x="16510" y="191770"/>
                  </a:lnTo>
                  <a:lnTo>
                    <a:pt x="20320" y="175260"/>
                  </a:lnTo>
                  <a:lnTo>
                    <a:pt x="22860" y="158750"/>
                  </a:lnTo>
                  <a:lnTo>
                    <a:pt x="27940" y="146050"/>
                  </a:lnTo>
                  <a:lnTo>
                    <a:pt x="33020" y="134620"/>
                  </a:lnTo>
                  <a:lnTo>
                    <a:pt x="39370" y="124460"/>
                  </a:lnTo>
                  <a:lnTo>
                    <a:pt x="46990" y="119380"/>
                  </a:lnTo>
                  <a:lnTo>
                    <a:pt x="55880" y="116840"/>
                  </a:lnTo>
                  <a:lnTo>
                    <a:pt x="64770" y="116840"/>
                  </a:lnTo>
                  <a:lnTo>
                    <a:pt x="72390" y="118110"/>
                  </a:lnTo>
                  <a:lnTo>
                    <a:pt x="81280" y="121920"/>
                  </a:lnTo>
                  <a:lnTo>
                    <a:pt x="88900" y="127000"/>
                  </a:lnTo>
                  <a:lnTo>
                    <a:pt x="96520" y="132080"/>
                  </a:lnTo>
                  <a:lnTo>
                    <a:pt x="102870" y="138430"/>
                  </a:lnTo>
                  <a:lnTo>
                    <a:pt x="110490" y="144780"/>
                  </a:lnTo>
                  <a:lnTo>
                    <a:pt x="118110" y="153670"/>
                  </a:lnTo>
                  <a:lnTo>
                    <a:pt x="124460" y="165100"/>
                  </a:lnTo>
                  <a:lnTo>
                    <a:pt x="132080" y="176530"/>
                  </a:lnTo>
                  <a:lnTo>
                    <a:pt x="146050" y="198120"/>
                  </a:lnTo>
                  <a:lnTo>
                    <a:pt x="152400" y="209550"/>
                  </a:lnTo>
                  <a:lnTo>
                    <a:pt x="160020" y="220980"/>
                  </a:lnTo>
                  <a:lnTo>
                    <a:pt x="167640" y="233680"/>
                  </a:lnTo>
                  <a:lnTo>
                    <a:pt x="181610" y="260350"/>
                  </a:lnTo>
                  <a:lnTo>
                    <a:pt x="195580" y="288290"/>
                  </a:lnTo>
                  <a:lnTo>
                    <a:pt x="200660" y="302260"/>
                  </a:lnTo>
                  <a:lnTo>
                    <a:pt x="205740" y="316230"/>
                  </a:lnTo>
                  <a:lnTo>
                    <a:pt x="210820" y="330200"/>
                  </a:lnTo>
                  <a:lnTo>
                    <a:pt x="215900" y="344170"/>
                  </a:lnTo>
                  <a:lnTo>
                    <a:pt x="222250" y="358140"/>
                  </a:lnTo>
                  <a:lnTo>
                    <a:pt x="228600" y="372110"/>
                  </a:lnTo>
                  <a:lnTo>
                    <a:pt x="233680" y="375920"/>
                  </a:lnTo>
                  <a:lnTo>
                    <a:pt x="238760" y="374650"/>
                  </a:lnTo>
                  <a:lnTo>
                    <a:pt x="242570" y="369570"/>
                  </a:lnTo>
                  <a:lnTo>
                    <a:pt x="245110" y="360680"/>
                  </a:lnTo>
                  <a:lnTo>
                    <a:pt x="247650" y="350520"/>
                  </a:lnTo>
                  <a:lnTo>
                    <a:pt x="248920" y="339090"/>
                  </a:lnTo>
                  <a:lnTo>
                    <a:pt x="250190" y="325120"/>
                  </a:lnTo>
                  <a:lnTo>
                    <a:pt x="250190" y="309880"/>
                  </a:lnTo>
                  <a:lnTo>
                    <a:pt x="250190" y="294640"/>
                  </a:lnTo>
                  <a:lnTo>
                    <a:pt x="251460" y="279400"/>
                  </a:lnTo>
                  <a:lnTo>
                    <a:pt x="254000" y="264160"/>
                  </a:lnTo>
                  <a:lnTo>
                    <a:pt x="269240" y="179070"/>
                  </a:lnTo>
                  <a:lnTo>
                    <a:pt x="275590" y="147320"/>
                  </a:lnTo>
                  <a:lnTo>
                    <a:pt x="287020" y="102870"/>
                  </a:lnTo>
                  <a:lnTo>
                    <a:pt x="289560" y="88900"/>
                  </a:lnTo>
                  <a:lnTo>
                    <a:pt x="297180" y="64770"/>
                  </a:lnTo>
                  <a:lnTo>
                    <a:pt x="300990" y="54610"/>
                  </a:lnTo>
                  <a:lnTo>
                    <a:pt x="3352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611370" y="6408420"/>
              <a:ext cx="453391" cy="408941"/>
            </a:xfrm>
            <a:custGeom>
              <a:avLst/>
              <a:gdLst/>
              <a:ahLst/>
              <a:cxnLst/>
              <a:rect l="0" t="0" r="0" b="0"/>
              <a:pathLst>
                <a:path w="453391" h="408941">
                  <a:moveTo>
                    <a:pt x="0" y="398780"/>
                  </a:moveTo>
                  <a:lnTo>
                    <a:pt x="5080" y="365760"/>
                  </a:lnTo>
                  <a:lnTo>
                    <a:pt x="7620" y="350520"/>
                  </a:lnTo>
                  <a:lnTo>
                    <a:pt x="8890" y="336550"/>
                  </a:lnTo>
                  <a:lnTo>
                    <a:pt x="8890" y="322580"/>
                  </a:lnTo>
                  <a:lnTo>
                    <a:pt x="11430" y="307340"/>
                  </a:lnTo>
                  <a:lnTo>
                    <a:pt x="16510" y="293370"/>
                  </a:lnTo>
                  <a:lnTo>
                    <a:pt x="21590" y="279400"/>
                  </a:lnTo>
                  <a:lnTo>
                    <a:pt x="25400" y="264160"/>
                  </a:lnTo>
                  <a:lnTo>
                    <a:pt x="30480" y="248920"/>
                  </a:lnTo>
                  <a:lnTo>
                    <a:pt x="34290" y="232410"/>
                  </a:lnTo>
                  <a:lnTo>
                    <a:pt x="39370" y="214630"/>
                  </a:lnTo>
                  <a:lnTo>
                    <a:pt x="44450" y="198120"/>
                  </a:lnTo>
                  <a:lnTo>
                    <a:pt x="50800" y="180340"/>
                  </a:lnTo>
                  <a:lnTo>
                    <a:pt x="55880" y="163830"/>
                  </a:lnTo>
                  <a:lnTo>
                    <a:pt x="60960" y="146050"/>
                  </a:lnTo>
                  <a:lnTo>
                    <a:pt x="64770" y="128270"/>
                  </a:lnTo>
                  <a:lnTo>
                    <a:pt x="69850" y="113030"/>
                  </a:lnTo>
                  <a:lnTo>
                    <a:pt x="76200" y="99060"/>
                  </a:lnTo>
                  <a:lnTo>
                    <a:pt x="82550" y="87630"/>
                  </a:lnTo>
                  <a:lnTo>
                    <a:pt x="88900" y="74930"/>
                  </a:lnTo>
                  <a:lnTo>
                    <a:pt x="95250" y="63500"/>
                  </a:lnTo>
                  <a:lnTo>
                    <a:pt x="102870" y="52070"/>
                  </a:lnTo>
                  <a:lnTo>
                    <a:pt x="109220" y="43180"/>
                  </a:lnTo>
                  <a:lnTo>
                    <a:pt x="115570" y="34290"/>
                  </a:lnTo>
                  <a:lnTo>
                    <a:pt x="123190" y="25400"/>
                  </a:lnTo>
                  <a:lnTo>
                    <a:pt x="130810" y="17780"/>
                  </a:lnTo>
                  <a:lnTo>
                    <a:pt x="139700" y="10160"/>
                  </a:lnTo>
                  <a:lnTo>
                    <a:pt x="149860" y="2540"/>
                  </a:lnTo>
                  <a:lnTo>
                    <a:pt x="160020" y="0"/>
                  </a:lnTo>
                  <a:lnTo>
                    <a:pt x="172720" y="1270"/>
                  </a:lnTo>
                  <a:lnTo>
                    <a:pt x="185420" y="3810"/>
                  </a:lnTo>
                  <a:lnTo>
                    <a:pt x="194310" y="8890"/>
                  </a:lnTo>
                  <a:lnTo>
                    <a:pt x="201930" y="16510"/>
                  </a:lnTo>
                  <a:lnTo>
                    <a:pt x="208280" y="24130"/>
                  </a:lnTo>
                  <a:lnTo>
                    <a:pt x="214630" y="34290"/>
                  </a:lnTo>
                  <a:lnTo>
                    <a:pt x="218440" y="45720"/>
                  </a:lnTo>
                  <a:lnTo>
                    <a:pt x="223520" y="58420"/>
                  </a:lnTo>
                  <a:lnTo>
                    <a:pt x="227330" y="71120"/>
                  </a:lnTo>
                  <a:lnTo>
                    <a:pt x="234950" y="97790"/>
                  </a:lnTo>
                  <a:lnTo>
                    <a:pt x="245110" y="139700"/>
                  </a:lnTo>
                  <a:lnTo>
                    <a:pt x="247650" y="154940"/>
                  </a:lnTo>
                  <a:lnTo>
                    <a:pt x="250190" y="170180"/>
                  </a:lnTo>
                  <a:lnTo>
                    <a:pt x="250190" y="186690"/>
                  </a:lnTo>
                  <a:lnTo>
                    <a:pt x="251460" y="205740"/>
                  </a:lnTo>
                  <a:lnTo>
                    <a:pt x="252730" y="248920"/>
                  </a:lnTo>
                  <a:lnTo>
                    <a:pt x="251460" y="269240"/>
                  </a:lnTo>
                  <a:lnTo>
                    <a:pt x="248920" y="285750"/>
                  </a:lnTo>
                  <a:lnTo>
                    <a:pt x="247650" y="302260"/>
                  </a:lnTo>
                  <a:lnTo>
                    <a:pt x="246380" y="307340"/>
                  </a:lnTo>
                  <a:lnTo>
                    <a:pt x="248920" y="298450"/>
                  </a:lnTo>
                  <a:lnTo>
                    <a:pt x="250190" y="288290"/>
                  </a:lnTo>
                  <a:lnTo>
                    <a:pt x="251460" y="276860"/>
                  </a:lnTo>
                  <a:lnTo>
                    <a:pt x="251460" y="265430"/>
                  </a:lnTo>
                  <a:lnTo>
                    <a:pt x="252730" y="252730"/>
                  </a:lnTo>
                  <a:lnTo>
                    <a:pt x="255270" y="238760"/>
                  </a:lnTo>
                  <a:lnTo>
                    <a:pt x="267970" y="179070"/>
                  </a:lnTo>
                  <a:lnTo>
                    <a:pt x="271780" y="163830"/>
                  </a:lnTo>
                  <a:lnTo>
                    <a:pt x="276860" y="148590"/>
                  </a:lnTo>
                  <a:lnTo>
                    <a:pt x="283210" y="133350"/>
                  </a:lnTo>
                  <a:lnTo>
                    <a:pt x="293370" y="107950"/>
                  </a:lnTo>
                  <a:lnTo>
                    <a:pt x="297180" y="96520"/>
                  </a:lnTo>
                  <a:lnTo>
                    <a:pt x="302260" y="85090"/>
                  </a:lnTo>
                  <a:lnTo>
                    <a:pt x="307340" y="73660"/>
                  </a:lnTo>
                  <a:lnTo>
                    <a:pt x="313690" y="62230"/>
                  </a:lnTo>
                  <a:lnTo>
                    <a:pt x="320040" y="53340"/>
                  </a:lnTo>
                  <a:lnTo>
                    <a:pt x="327660" y="44450"/>
                  </a:lnTo>
                  <a:lnTo>
                    <a:pt x="334010" y="35560"/>
                  </a:lnTo>
                  <a:lnTo>
                    <a:pt x="341630" y="29210"/>
                  </a:lnTo>
                  <a:lnTo>
                    <a:pt x="350520" y="24130"/>
                  </a:lnTo>
                  <a:lnTo>
                    <a:pt x="360680" y="19050"/>
                  </a:lnTo>
                  <a:lnTo>
                    <a:pt x="368300" y="17780"/>
                  </a:lnTo>
                  <a:lnTo>
                    <a:pt x="377190" y="20320"/>
                  </a:lnTo>
                  <a:lnTo>
                    <a:pt x="384810" y="22860"/>
                  </a:lnTo>
                  <a:lnTo>
                    <a:pt x="393700" y="31750"/>
                  </a:lnTo>
                  <a:lnTo>
                    <a:pt x="402590" y="43180"/>
                  </a:lnTo>
                  <a:lnTo>
                    <a:pt x="412750" y="55880"/>
                  </a:lnTo>
                  <a:lnTo>
                    <a:pt x="420370" y="69850"/>
                  </a:lnTo>
                  <a:lnTo>
                    <a:pt x="426720" y="83820"/>
                  </a:lnTo>
                  <a:lnTo>
                    <a:pt x="431800" y="97790"/>
                  </a:lnTo>
                  <a:lnTo>
                    <a:pt x="435610" y="113030"/>
                  </a:lnTo>
                  <a:lnTo>
                    <a:pt x="438150" y="132080"/>
                  </a:lnTo>
                  <a:lnTo>
                    <a:pt x="439420" y="149860"/>
                  </a:lnTo>
                  <a:lnTo>
                    <a:pt x="440690" y="168910"/>
                  </a:lnTo>
                  <a:lnTo>
                    <a:pt x="441960" y="204470"/>
                  </a:lnTo>
                  <a:lnTo>
                    <a:pt x="441960" y="293370"/>
                  </a:lnTo>
                  <a:lnTo>
                    <a:pt x="441960" y="311150"/>
                  </a:lnTo>
                  <a:lnTo>
                    <a:pt x="440690" y="327660"/>
                  </a:lnTo>
                  <a:lnTo>
                    <a:pt x="439420" y="342900"/>
                  </a:lnTo>
                  <a:lnTo>
                    <a:pt x="436880" y="358140"/>
                  </a:lnTo>
                  <a:lnTo>
                    <a:pt x="435610" y="372110"/>
                  </a:lnTo>
                  <a:lnTo>
                    <a:pt x="436880" y="384810"/>
                  </a:lnTo>
                  <a:lnTo>
                    <a:pt x="453390" y="408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359400" y="6385560"/>
              <a:ext cx="1" cy="242571"/>
            </a:xfrm>
            <a:custGeom>
              <a:avLst/>
              <a:gdLst/>
              <a:ahLst/>
              <a:cxnLst/>
              <a:rect l="0" t="0" r="0" b="0"/>
              <a:pathLst>
                <a:path w="1" h="242571">
                  <a:moveTo>
                    <a:pt x="0" y="0"/>
                  </a:move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534660" y="6531610"/>
              <a:ext cx="256541" cy="208281"/>
            </a:xfrm>
            <a:custGeom>
              <a:avLst/>
              <a:gdLst/>
              <a:ahLst/>
              <a:cxnLst/>
              <a:rect l="0" t="0" r="0" b="0"/>
              <a:pathLst>
                <a:path w="256541" h="208281">
                  <a:moveTo>
                    <a:pt x="161290" y="12700"/>
                  </a:moveTo>
                  <a:lnTo>
                    <a:pt x="144780" y="1270"/>
                  </a:lnTo>
                  <a:lnTo>
                    <a:pt x="134620" y="0"/>
                  </a:lnTo>
                  <a:lnTo>
                    <a:pt x="123190" y="2540"/>
                  </a:lnTo>
                  <a:lnTo>
                    <a:pt x="111760" y="5080"/>
                  </a:lnTo>
                  <a:lnTo>
                    <a:pt x="101600" y="11430"/>
                  </a:lnTo>
                  <a:lnTo>
                    <a:pt x="91440" y="19050"/>
                  </a:lnTo>
                  <a:lnTo>
                    <a:pt x="60960" y="49530"/>
                  </a:lnTo>
                  <a:lnTo>
                    <a:pt x="53340" y="59690"/>
                  </a:lnTo>
                  <a:lnTo>
                    <a:pt x="45720" y="71120"/>
                  </a:lnTo>
                  <a:lnTo>
                    <a:pt x="38100" y="82550"/>
                  </a:lnTo>
                  <a:lnTo>
                    <a:pt x="24130" y="105410"/>
                  </a:lnTo>
                  <a:lnTo>
                    <a:pt x="17780" y="116840"/>
                  </a:lnTo>
                  <a:lnTo>
                    <a:pt x="11430" y="127000"/>
                  </a:lnTo>
                  <a:lnTo>
                    <a:pt x="6350" y="138430"/>
                  </a:lnTo>
                  <a:lnTo>
                    <a:pt x="2540" y="148590"/>
                  </a:lnTo>
                  <a:lnTo>
                    <a:pt x="0" y="162560"/>
                  </a:lnTo>
                  <a:lnTo>
                    <a:pt x="0" y="176530"/>
                  </a:lnTo>
                  <a:lnTo>
                    <a:pt x="1270" y="191770"/>
                  </a:lnTo>
                  <a:lnTo>
                    <a:pt x="6350" y="200660"/>
                  </a:lnTo>
                  <a:lnTo>
                    <a:pt x="15240" y="205740"/>
                  </a:lnTo>
                  <a:lnTo>
                    <a:pt x="25400" y="208280"/>
                  </a:lnTo>
                  <a:lnTo>
                    <a:pt x="34290" y="207010"/>
                  </a:lnTo>
                  <a:lnTo>
                    <a:pt x="43180" y="204470"/>
                  </a:lnTo>
                  <a:lnTo>
                    <a:pt x="50800" y="199390"/>
                  </a:lnTo>
                  <a:lnTo>
                    <a:pt x="59690" y="193040"/>
                  </a:lnTo>
                  <a:lnTo>
                    <a:pt x="68580" y="182880"/>
                  </a:lnTo>
                  <a:lnTo>
                    <a:pt x="78740" y="171450"/>
                  </a:lnTo>
                  <a:lnTo>
                    <a:pt x="95250" y="152400"/>
                  </a:lnTo>
                  <a:lnTo>
                    <a:pt x="102870" y="144780"/>
                  </a:lnTo>
                  <a:lnTo>
                    <a:pt x="111760" y="133350"/>
                  </a:lnTo>
                  <a:lnTo>
                    <a:pt x="121920" y="119380"/>
                  </a:lnTo>
                  <a:lnTo>
                    <a:pt x="130810" y="105410"/>
                  </a:lnTo>
                  <a:lnTo>
                    <a:pt x="138430" y="90170"/>
                  </a:lnTo>
                  <a:lnTo>
                    <a:pt x="144780" y="76200"/>
                  </a:lnTo>
                  <a:lnTo>
                    <a:pt x="151130" y="62230"/>
                  </a:lnTo>
                  <a:lnTo>
                    <a:pt x="156210" y="49530"/>
                  </a:lnTo>
                  <a:lnTo>
                    <a:pt x="162560" y="36830"/>
                  </a:lnTo>
                  <a:lnTo>
                    <a:pt x="168910" y="25400"/>
                  </a:lnTo>
                  <a:lnTo>
                    <a:pt x="173990" y="22860"/>
                  </a:lnTo>
                  <a:lnTo>
                    <a:pt x="176530" y="27940"/>
                  </a:lnTo>
                  <a:lnTo>
                    <a:pt x="179070" y="36830"/>
                  </a:lnTo>
                  <a:lnTo>
                    <a:pt x="184150" y="64770"/>
                  </a:lnTo>
                  <a:lnTo>
                    <a:pt x="196850" y="140970"/>
                  </a:lnTo>
                  <a:lnTo>
                    <a:pt x="201930" y="156210"/>
                  </a:lnTo>
                  <a:lnTo>
                    <a:pt x="209550" y="168910"/>
                  </a:lnTo>
                  <a:lnTo>
                    <a:pt x="256540" y="191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908040" y="6482080"/>
              <a:ext cx="156211" cy="293371"/>
            </a:xfrm>
            <a:custGeom>
              <a:avLst/>
              <a:gdLst/>
              <a:ahLst/>
              <a:cxnLst/>
              <a:rect l="0" t="0" r="0" b="0"/>
              <a:pathLst>
                <a:path w="156211" h="293371">
                  <a:moveTo>
                    <a:pt x="19050" y="72390"/>
                  </a:moveTo>
                  <a:lnTo>
                    <a:pt x="5080" y="146050"/>
                  </a:lnTo>
                  <a:lnTo>
                    <a:pt x="2540" y="162560"/>
                  </a:lnTo>
                  <a:lnTo>
                    <a:pt x="1270" y="179070"/>
                  </a:lnTo>
                  <a:lnTo>
                    <a:pt x="0" y="195580"/>
                  </a:lnTo>
                  <a:lnTo>
                    <a:pt x="1270" y="204470"/>
                  </a:lnTo>
                  <a:lnTo>
                    <a:pt x="2540" y="205740"/>
                  </a:lnTo>
                  <a:lnTo>
                    <a:pt x="5080" y="203200"/>
                  </a:lnTo>
                  <a:lnTo>
                    <a:pt x="6350" y="196850"/>
                  </a:lnTo>
                  <a:lnTo>
                    <a:pt x="7620" y="187960"/>
                  </a:lnTo>
                  <a:lnTo>
                    <a:pt x="7620" y="177800"/>
                  </a:lnTo>
                  <a:lnTo>
                    <a:pt x="8890" y="167640"/>
                  </a:lnTo>
                  <a:lnTo>
                    <a:pt x="11430" y="156210"/>
                  </a:lnTo>
                  <a:lnTo>
                    <a:pt x="24130" y="109220"/>
                  </a:lnTo>
                  <a:lnTo>
                    <a:pt x="26670" y="96520"/>
                  </a:lnTo>
                  <a:lnTo>
                    <a:pt x="34290" y="73660"/>
                  </a:lnTo>
                  <a:lnTo>
                    <a:pt x="38100" y="63500"/>
                  </a:lnTo>
                  <a:lnTo>
                    <a:pt x="43180" y="52070"/>
                  </a:lnTo>
                  <a:lnTo>
                    <a:pt x="49530" y="41910"/>
                  </a:lnTo>
                  <a:lnTo>
                    <a:pt x="57150" y="30480"/>
                  </a:lnTo>
                  <a:lnTo>
                    <a:pt x="66040" y="20320"/>
                  </a:lnTo>
                  <a:lnTo>
                    <a:pt x="74930" y="8890"/>
                  </a:lnTo>
                  <a:lnTo>
                    <a:pt x="85090" y="3810"/>
                  </a:lnTo>
                  <a:lnTo>
                    <a:pt x="93980" y="1270"/>
                  </a:lnTo>
                  <a:lnTo>
                    <a:pt x="104140" y="0"/>
                  </a:lnTo>
                  <a:lnTo>
                    <a:pt x="113030" y="5080"/>
                  </a:lnTo>
                  <a:lnTo>
                    <a:pt x="119380" y="15240"/>
                  </a:lnTo>
                  <a:lnTo>
                    <a:pt x="124460" y="26670"/>
                  </a:lnTo>
                  <a:lnTo>
                    <a:pt x="129540" y="39370"/>
                  </a:lnTo>
                  <a:lnTo>
                    <a:pt x="133350" y="53340"/>
                  </a:lnTo>
                  <a:lnTo>
                    <a:pt x="137160" y="66040"/>
                  </a:lnTo>
                  <a:lnTo>
                    <a:pt x="140970" y="81280"/>
                  </a:lnTo>
                  <a:lnTo>
                    <a:pt x="142240" y="96520"/>
                  </a:lnTo>
                  <a:lnTo>
                    <a:pt x="143510" y="113030"/>
                  </a:lnTo>
                  <a:lnTo>
                    <a:pt x="144780" y="129540"/>
                  </a:lnTo>
                  <a:lnTo>
                    <a:pt x="144780" y="158750"/>
                  </a:lnTo>
                  <a:lnTo>
                    <a:pt x="146050" y="233680"/>
                  </a:lnTo>
                  <a:lnTo>
                    <a:pt x="156210" y="293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154420" y="6365240"/>
              <a:ext cx="167641" cy="381001"/>
            </a:xfrm>
            <a:custGeom>
              <a:avLst/>
              <a:gdLst/>
              <a:ahLst/>
              <a:cxnLst/>
              <a:rect l="0" t="0" r="0" b="0"/>
              <a:pathLst>
                <a:path w="167641" h="381001">
                  <a:moveTo>
                    <a:pt x="152400" y="0"/>
                  </a:moveTo>
                  <a:lnTo>
                    <a:pt x="152400" y="63500"/>
                  </a:lnTo>
                  <a:lnTo>
                    <a:pt x="153670" y="80010"/>
                  </a:lnTo>
                  <a:lnTo>
                    <a:pt x="154940" y="96520"/>
                  </a:lnTo>
                  <a:lnTo>
                    <a:pt x="157480" y="113030"/>
                  </a:lnTo>
                  <a:lnTo>
                    <a:pt x="160020" y="130810"/>
                  </a:lnTo>
                  <a:lnTo>
                    <a:pt x="160020" y="147320"/>
                  </a:lnTo>
                  <a:lnTo>
                    <a:pt x="161290" y="181610"/>
                  </a:lnTo>
                  <a:lnTo>
                    <a:pt x="162560" y="227330"/>
                  </a:lnTo>
                  <a:lnTo>
                    <a:pt x="162560" y="260350"/>
                  </a:lnTo>
                  <a:lnTo>
                    <a:pt x="163830" y="275590"/>
                  </a:lnTo>
                  <a:lnTo>
                    <a:pt x="166370" y="289560"/>
                  </a:lnTo>
                  <a:lnTo>
                    <a:pt x="167640" y="300990"/>
                  </a:lnTo>
                  <a:lnTo>
                    <a:pt x="167640" y="304800"/>
                  </a:lnTo>
                  <a:lnTo>
                    <a:pt x="165100" y="302260"/>
                  </a:lnTo>
                  <a:lnTo>
                    <a:pt x="160020" y="295910"/>
                  </a:lnTo>
                  <a:lnTo>
                    <a:pt x="157480" y="287020"/>
                  </a:lnTo>
                  <a:lnTo>
                    <a:pt x="156210" y="276860"/>
                  </a:lnTo>
                  <a:lnTo>
                    <a:pt x="154940" y="265430"/>
                  </a:lnTo>
                  <a:lnTo>
                    <a:pt x="152400" y="254000"/>
                  </a:lnTo>
                  <a:lnTo>
                    <a:pt x="149860" y="242570"/>
                  </a:lnTo>
                  <a:lnTo>
                    <a:pt x="147320" y="232410"/>
                  </a:lnTo>
                  <a:lnTo>
                    <a:pt x="144780" y="220980"/>
                  </a:lnTo>
                  <a:lnTo>
                    <a:pt x="137160" y="199390"/>
                  </a:lnTo>
                  <a:lnTo>
                    <a:pt x="133350" y="189230"/>
                  </a:lnTo>
                  <a:lnTo>
                    <a:pt x="128270" y="179070"/>
                  </a:lnTo>
                  <a:lnTo>
                    <a:pt x="121920" y="168910"/>
                  </a:lnTo>
                  <a:lnTo>
                    <a:pt x="111760" y="163830"/>
                  </a:lnTo>
                  <a:lnTo>
                    <a:pt x="100330" y="162560"/>
                  </a:lnTo>
                  <a:lnTo>
                    <a:pt x="85090" y="165100"/>
                  </a:lnTo>
                  <a:lnTo>
                    <a:pt x="74930" y="168910"/>
                  </a:lnTo>
                  <a:lnTo>
                    <a:pt x="67310" y="176530"/>
                  </a:lnTo>
                  <a:lnTo>
                    <a:pt x="59690" y="184150"/>
                  </a:lnTo>
                  <a:lnTo>
                    <a:pt x="53340" y="194310"/>
                  </a:lnTo>
                  <a:lnTo>
                    <a:pt x="46990" y="205740"/>
                  </a:lnTo>
                  <a:lnTo>
                    <a:pt x="39370" y="217170"/>
                  </a:lnTo>
                  <a:lnTo>
                    <a:pt x="34290" y="229870"/>
                  </a:lnTo>
                  <a:lnTo>
                    <a:pt x="29210" y="243840"/>
                  </a:lnTo>
                  <a:lnTo>
                    <a:pt x="1270" y="325120"/>
                  </a:lnTo>
                  <a:lnTo>
                    <a:pt x="0" y="336550"/>
                  </a:lnTo>
                  <a:lnTo>
                    <a:pt x="0" y="346710"/>
                  </a:lnTo>
                  <a:lnTo>
                    <a:pt x="2540" y="358140"/>
                  </a:lnTo>
                  <a:lnTo>
                    <a:pt x="6350" y="365760"/>
                  </a:lnTo>
                  <a:lnTo>
                    <a:pt x="12700" y="372110"/>
                  </a:lnTo>
                  <a:lnTo>
                    <a:pt x="20320" y="378460"/>
                  </a:lnTo>
                  <a:lnTo>
                    <a:pt x="30480" y="381000"/>
                  </a:lnTo>
                  <a:lnTo>
                    <a:pt x="41910" y="381000"/>
                  </a:lnTo>
                  <a:lnTo>
                    <a:pt x="54610" y="381000"/>
                  </a:lnTo>
                  <a:lnTo>
                    <a:pt x="66040" y="378460"/>
                  </a:lnTo>
                  <a:lnTo>
                    <a:pt x="77470" y="375920"/>
                  </a:lnTo>
                  <a:lnTo>
                    <a:pt x="87630" y="373380"/>
                  </a:lnTo>
                  <a:lnTo>
                    <a:pt x="99060" y="370840"/>
                  </a:lnTo>
                  <a:lnTo>
                    <a:pt x="109220" y="367030"/>
                  </a:lnTo>
                  <a:lnTo>
                    <a:pt x="162560" y="346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596380" y="6456680"/>
              <a:ext cx="173991" cy="266701"/>
            </a:xfrm>
            <a:custGeom>
              <a:avLst/>
              <a:gdLst/>
              <a:ahLst/>
              <a:cxnLst/>
              <a:rect l="0" t="0" r="0" b="0"/>
              <a:pathLst>
                <a:path w="173991" h="266701">
                  <a:moveTo>
                    <a:pt x="142240" y="13970"/>
                  </a:moveTo>
                  <a:lnTo>
                    <a:pt x="130810" y="2540"/>
                  </a:lnTo>
                  <a:lnTo>
                    <a:pt x="121920" y="0"/>
                  </a:lnTo>
                  <a:lnTo>
                    <a:pt x="109220" y="0"/>
                  </a:lnTo>
                  <a:lnTo>
                    <a:pt x="95250" y="1270"/>
                  </a:lnTo>
                  <a:lnTo>
                    <a:pt x="82550" y="6350"/>
                  </a:lnTo>
                  <a:lnTo>
                    <a:pt x="71120" y="15240"/>
                  </a:lnTo>
                  <a:lnTo>
                    <a:pt x="59690" y="25400"/>
                  </a:lnTo>
                  <a:lnTo>
                    <a:pt x="50800" y="35560"/>
                  </a:lnTo>
                  <a:lnTo>
                    <a:pt x="43180" y="45720"/>
                  </a:lnTo>
                  <a:lnTo>
                    <a:pt x="38100" y="55880"/>
                  </a:lnTo>
                  <a:lnTo>
                    <a:pt x="31750" y="66040"/>
                  </a:lnTo>
                  <a:lnTo>
                    <a:pt x="17780" y="87630"/>
                  </a:lnTo>
                  <a:lnTo>
                    <a:pt x="13970" y="99060"/>
                  </a:lnTo>
                  <a:lnTo>
                    <a:pt x="11430" y="111760"/>
                  </a:lnTo>
                  <a:lnTo>
                    <a:pt x="8890" y="124460"/>
                  </a:lnTo>
                  <a:lnTo>
                    <a:pt x="6350" y="137160"/>
                  </a:lnTo>
                  <a:lnTo>
                    <a:pt x="3810" y="148590"/>
                  </a:lnTo>
                  <a:lnTo>
                    <a:pt x="0" y="160020"/>
                  </a:lnTo>
                  <a:lnTo>
                    <a:pt x="0" y="172720"/>
                  </a:lnTo>
                  <a:lnTo>
                    <a:pt x="0" y="187960"/>
                  </a:lnTo>
                  <a:lnTo>
                    <a:pt x="1270" y="203200"/>
                  </a:lnTo>
                  <a:lnTo>
                    <a:pt x="5080" y="217170"/>
                  </a:lnTo>
                  <a:lnTo>
                    <a:pt x="10160" y="229870"/>
                  </a:lnTo>
                  <a:lnTo>
                    <a:pt x="15240" y="242570"/>
                  </a:lnTo>
                  <a:lnTo>
                    <a:pt x="24130" y="251460"/>
                  </a:lnTo>
                  <a:lnTo>
                    <a:pt x="34290" y="259080"/>
                  </a:lnTo>
                  <a:lnTo>
                    <a:pt x="45720" y="264160"/>
                  </a:lnTo>
                  <a:lnTo>
                    <a:pt x="58420" y="266700"/>
                  </a:lnTo>
                  <a:lnTo>
                    <a:pt x="73660" y="265430"/>
                  </a:lnTo>
                  <a:lnTo>
                    <a:pt x="88900" y="261620"/>
                  </a:lnTo>
                  <a:lnTo>
                    <a:pt x="101600" y="256540"/>
                  </a:lnTo>
                  <a:lnTo>
                    <a:pt x="113030" y="248920"/>
                  </a:lnTo>
                  <a:lnTo>
                    <a:pt x="123190" y="241300"/>
                  </a:lnTo>
                  <a:lnTo>
                    <a:pt x="130810" y="232410"/>
                  </a:lnTo>
                  <a:lnTo>
                    <a:pt x="139700" y="224790"/>
                  </a:lnTo>
                  <a:lnTo>
                    <a:pt x="173990" y="193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906260" y="6291580"/>
              <a:ext cx="43181" cy="420371"/>
            </a:xfrm>
            <a:custGeom>
              <a:avLst/>
              <a:gdLst/>
              <a:ahLst/>
              <a:cxnLst/>
              <a:rect l="0" t="0" r="0" b="0"/>
              <a:pathLst>
                <a:path w="43181" h="420371">
                  <a:moveTo>
                    <a:pt x="43180" y="0"/>
                  </a:moveTo>
                  <a:lnTo>
                    <a:pt x="36830" y="16510"/>
                  </a:lnTo>
                  <a:lnTo>
                    <a:pt x="34290" y="26670"/>
                  </a:lnTo>
                  <a:lnTo>
                    <a:pt x="27940" y="54610"/>
                  </a:lnTo>
                  <a:lnTo>
                    <a:pt x="25400" y="69850"/>
                  </a:lnTo>
                  <a:lnTo>
                    <a:pt x="24130" y="83820"/>
                  </a:lnTo>
                  <a:lnTo>
                    <a:pt x="22860" y="97790"/>
                  </a:lnTo>
                  <a:lnTo>
                    <a:pt x="21590" y="111760"/>
                  </a:lnTo>
                  <a:lnTo>
                    <a:pt x="19050" y="125730"/>
                  </a:lnTo>
                  <a:lnTo>
                    <a:pt x="7620" y="187960"/>
                  </a:lnTo>
                  <a:lnTo>
                    <a:pt x="5080" y="204470"/>
                  </a:lnTo>
                  <a:lnTo>
                    <a:pt x="3810" y="222250"/>
                  </a:lnTo>
                  <a:lnTo>
                    <a:pt x="2540" y="238760"/>
                  </a:lnTo>
                  <a:lnTo>
                    <a:pt x="1270" y="270510"/>
                  </a:lnTo>
                  <a:lnTo>
                    <a:pt x="0" y="328930"/>
                  </a:lnTo>
                  <a:lnTo>
                    <a:pt x="0" y="360680"/>
                  </a:lnTo>
                  <a:lnTo>
                    <a:pt x="1143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029450" y="642874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109220" y="0"/>
                  </a:moveTo>
                  <a:lnTo>
                    <a:pt x="86360" y="5080"/>
                  </a:lnTo>
                  <a:lnTo>
                    <a:pt x="76200" y="11430"/>
                  </a:lnTo>
                  <a:lnTo>
                    <a:pt x="66040" y="20320"/>
                  </a:lnTo>
                  <a:lnTo>
                    <a:pt x="55880" y="30480"/>
                  </a:lnTo>
                  <a:lnTo>
                    <a:pt x="48260" y="41910"/>
                  </a:lnTo>
                  <a:lnTo>
                    <a:pt x="40640" y="52070"/>
                  </a:lnTo>
                  <a:lnTo>
                    <a:pt x="22860" y="86360"/>
                  </a:lnTo>
                  <a:lnTo>
                    <a:pt x="16510" y="100330"/>
                  </a:lnTo>
                  <a:lnTo>
                    <a:pt x="11430" y="115570"/>
                  </a:lnTo>
                  <a:lnTo>
                    <a:pt x="6350" y="133350"/>
                  </a:lnTo>
                  <a:lnTo>
                    <a:pt x="1270" y="151130"/>
                  </a:lnTo>
                  <a:lnTo>
                    <a:pt x="0" y="168910"/>
                  </a:lnTo>
                  <a:lnTo>
                    <a:pt x="0" y="185420"/>
                  </a:lnTo>
                  <a:lnTo>
                    <a:pt x="1270" y="200660"/>
                  </a:lnTo>
                  <a:lnTo>
                    <a:pt x="3810" y="213360"/>
                  </a:lnTo>
                  <a:lnTo>
                    <a:pt x="8890" y="223520"/>
                  </a:lnTo>
                  <a:lnTo>
                    <a:pt x="13970" y="233680"/>
                  </a:lnTo>
                  <a:lnTo>
                    <a:pt x="21590" y="238760"/>
                  </a:lnTo>
                  <a:lnTo>
                    <a:pt x="29210" y="240030"/>
                  </a:lnTo>
                  <a:lnTo>
                    <a:pt x="38100" y="241300"/>
                  </a:lnTo>
                  <a:lnTo>
                    <a:pt x="48260" y="237490"/>
                  </a:lnTo>
                  <a:lnTo>
                    <a:pt x="57150" y="232410"/>
                  </a:lnTo>
                  <a:lnTo>
                    <a:pt x="67310" y="224790"/>
                  </a:lnTo>
                  <a:lnTo>
                    <a:pt x="77470" y="213360"/>
                  </a:lnTo>
                  <a:lnTo>
                    <a:pt x="87630" y="200660"/>
                  </a:lnTo>
                  <a:lnTo>
                    <a:pt x="99060" y="186690"/>
                  </a:lnTo>
                  <a:lnTo>
                    <a:pt x="106680" y="172720"/>
                  </a:lnTo>
                  <a:lnTo>
                    <a:pt x="113030" y="161290"/>
                  </a:lnTo>
                  <a:lnTo>
                    <a:pt x="119380" y="148590"/>
                  </a:lnTo>
                  <a:lnTo>
                    <a:pt x="123190" y="137160"/>
                  </a:lnTo>
                  <a:lnTo>
                    <a:pt x="128270" y="123190"/>
                  </a:lnTo>
                  <a:lnTo>
                    <a:pt x="139700" y="86360"/>
                  </a:lnTo>
                  <a:lnTo>
                    <a:pt x="143510" y="74930"/>
                  </a:lnTo>
                  <a:lnTo>
                    <a:pt x="147320" y="62230"/>
                  </a:lnTo>
                  <a:lnTo>
                    <a:pt x="154940" y="36830"/>
                  </a:lnTo>
                  <a:lnTo>
                    <a:pt x="156210" y="33020"/>
                  </a:lnTo>
                  <a:lnTo>
                    <a:pt x="158750" y="36830"/>
                  </a:lnTo>
                  <a:lnTo>
                    <a:pt x="160020" y="45720"/>
                  </a:lnTo>
                  <a:lnTo>
                    <a:pt x="160020" y="58420"/>
                  </a:lnTo>
                  <a:lnTo>
                    <a:pt x="161290" y="91440"/>
                  </a:lnTo>
                  <a:lnTo>
                    <a:pt x="161290" y="138430"/>
                  </a:lnTo>
                  <a:lnTo>
                    <a:pt x="162560" y="153670"/>
                  </a:lnTo>
                  <a:lnTo>
                    <a:pt x="165100" y="170180"/>
                  </a:lnTo>
                  <a:lnTo>
                    <a:pt x="167640" y="186690"/>
                  </a:lnTo>
                  <a:lnTo>
                    <a:pt x="171450" y="201930"/>
                  </a:lnTo>
                  <a:lnTo>
                    <a:pt x="176530" y="214630"/>
                  </a:lnTo>
                  <a:lnTo>
                    <a:pt x="20320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359650" y="6480810"/>
              <a:ext cx="31751" cy="231141"/>
            </a:xfrm>
            <a:custGeom>
              <a:avLst/>
              <a:gdLst/>
              <a:ahLst/>
              <a:cxnLst/>
              <a:rect l="0" t="0" r="0" b="0"/>
              <a:pathLst>
                <a:path w="31751" h="231141">
                  <a:moveTo>
                    <a:pt x="31750" y="0"/>
                  </a:moveTo>
                  <a:lnTo>
                    <a:pt x="16510" y="73660"/>
                  </a:lnTo>
                  <a:lnTo>
                    <a:pt x="13970" y="91440"/>
                  </a:lnTo>
                  <a:lnTo>
                    <a:pt x="12700" y="109220"/>
                  </a:lnTo>
                  <a:lnTo>
                    <a:pt x="12700" y="129540"/>
                  </a:lnTo>
                  <a:lnTo>
                    <a:pt x="10160" y="14859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501890" y="6410960"/>
              <a:ext cx="394971" cy="270511"/>
            </a:xfrm>
            <a:custGeom>
              <a:avLst/>
              <a:gdLst/>
              <a:ahLst/>
              <a:cxnLst/>
              <a:rect l="0" t="0" r="0" b="0"/>
              <a:pathLst>
                <a:path w="394971" h="270511">
                  <a:moveTo>
                    <a:pt x="25400" y="80010"/>
                  </a:moveTo>
                  <a:lnTo>
                    <a:pt x="20320" y="102870"/>
                  </a:lnTo>
                  <a:lnTo>
                    <a:pt x="19050" y="114300"/>
                  </a:lnTo>
                  <a:lnTo>
                    <a:pt x="17780" y="125730"/>
                  </a:lnTo>
                  <a:lnTo>
                    <a:pt x="16510" y="138430"/>
                  </a:lnTo>
                  <a:lnTo>
                    <a:pt x="15240" y="151130"/>
                  </a:lnTo>
                  <a:lnTo>
                    <a:pt x="12700" y="162560"/>
                  </a:lnTo>
                  <a:lnTo>
                    <a:pt x="10160" y="173990"/>
                  </a:lnTo>
                  <a:lnTo>
                    <a:pt x="0" y="222250"/>
                  </a:lnTo>
                  <a:lnTo>
                    <a:pt x="0" y="219710"/>
                  </a:lnTo>
                  <a:lnTo>
                    <a:pt x="2540" y="212090"/>
                  </a:lnTo>
                  <a:lnTo>
                    <a:pt x="6350" y="190500"/>
                  </a:lnTo>
                  <a:lnTo>
                    <a:pt x="10160" y="177800"/>
                  </a:lnTo>
                  <a:lnTo>
                    <a:pt x="12700" y="166370"/>
                  </a:lnTo>
                  <a:lnTo>
                    <a:pt x="19050" y="144780"/>
                  </a:lnTo>
                  <a:lnTo>
                    <a:pt x="24130" y="132080"/>
                  </a:lnTo>
                  <a:lnTo>
                    <a:pt x="29210" y="119380"/>
                  </a:lnTo>
                  <a:lnTo>
                    <a:pt x="35560" y="106680"/>
                  </a:lnTo>
                  <a:lnTo>
                    <a:pt x="41910" y="93980"/>
                  </a:lnTo>
                  <a:lnTo>
                    <a:pt x="48260" y="82550"/>
                  </a:lnTo>
                  <a:lnTo>
                    <a:pt x="54610" y="71120"/>
                  </a:lnTo>
                  <a:lnTo>
                    <a:pt x="60960" y="60960"/>
                  </a:lnTo>
                  <a:lnTo>
                    <a:pt x="68580" y="52070"/>
                  </a:lnTo>
                  <a:lnTo>
                    <a:pt x="74930" y="44450"/>
                  </a:lnTo>
                  <a:lnTo>
                    <a:pt x="82550" y="36830"/>
                  </a:lnTo>
                  <a:lnTo>
                    <a:pt x="96520" y="21590"/>
                  </a:lnTo>
                  <a:lnTo>
                    <a:pt x="104140" y="17780"/>
                  </a:lnTo>
                  <a:lnTo>
                    <a:pt x="113030" y="16510"/>
                  </a:lnTo>
                  <a:lnTo>
                    <a:pt x="123190" y="16510"/>
                  </a:lnTo>
                  <a:lnTo>
                    <a:pt x="132080" y="21590"/>
                  </a:lnTo>
                  <a:lnTo>
                    <a:pt x="142240" y="29210"/>
                  </a:lnTo>
                  <a:lnTo>
                    <a:pt x="152400" y="39370"/>
                  </a:lnTo>
                  <a:lnTo>
                    <a:pt x="161290" y="49530"/>
                  </a:lnTo>
                  <a:lnTo>
                    <a:pt x="167640" y="59690"/>
                  </a:lnTo>
                  <a:lnTo>
                    <a:pt x="172720" y="69850"/>
                  </a:lnTo>
                  <a:lnTo>
                    <a:pt x="177800" y="80010"/>
                  </a:lnTo>
                  <a:lnTo>
                    <a:pt x="181610" y="91440"/>
                  </a:lnTo>
                  <a:lnTo>
                    <a:pt x="186690" y="101600"/>
                  </a:lnTo>
                  <a:lnTo>
                    <a:pt x="189230" y="113030"/>
                  </a:lnTo>
                  <a:lnTo>
                    <a:pt x="190500" y="125730"/>
                  </a:lnTo>
                  <a:lnTo>
                    <a:pt x="191770" y="138430"/>
                  </a:lnTo>
                  <a:lnTo>
                    <a:pt x="194310" y="151130"/>
                  </a:lnTo>
                  <a:lnTo>
                    <a:pt x="196850" y="162560"/>
                  </a:lnTo>
                  <a:lnTo>
                    <a:pt x="199390" y="173990"/>
                  </a:lnTo>
                  <a:lnTo>
                    <a:pt x="200660" y="184150"/>
                  </a:lnTo>
                  <a:lnTo>
                    <a:pt x="199390" y="195580"/>
                  </a:lnTo>
                  <a:lnTo>
                    <a:pt x="198120" y="205740"/>
                  </a:lnTo>
                  <a:lnTo>
                    <a:pt x="196850" y="218440"/>
                  </a:lnTo>
                  <a:lnTo>
                    <a:pt x="195580" y="231140"/>
                  </a:lnTo>
                  <a:lnTo>
                    <a:pt x="195580" y="243840"/>
                  </a:lnTo>
                  <a:lnTo>
                    <a:pt x="194310" y="247650"/>
                  </a:lnTo>
                  <a:lnTo>
                    <a:pt x="191770" y="246380"/>
                  </a:lnTo>
                  <a:lnTo>
                    <a:pt x="189230" y="240030"/>
                  </a:lnTo>
                  <a:lnTo>
                    <a:pt x="187960" y="231140"/>
                  </a:lnTo>
                  <a:lnTo>
                    <a:pt x="189230" y="220980"/>
                  </a:lnTo>
                  <a:lnTo>
                    <a:pt x="190500" y="209550"/>
                  </a:lnTo>
                  <a:lnTo>
                    <a:pt x="193040" y="198120"/>
                  </a:lnTo>
                  <a:lnTo>
                    <a:pt x="195580" y="186690"/>
                  </a:lnTo>
                  <a:lnTo>
                    <a:pt x="205740" y="151130"/>
                  </a:lnTo>
                  <a:lnTo>
                    <a:pt x="219710" y="97790"/>
                  </a:lnTo>
                  <a:lnTo>
                    <a:pt x="223520" y="85090"/>
                  </a:lnTo>
                  <a:lnTo>
                    <a:pt x="228600" y="72390"/>
                  </a:lnTo>
                  <a:lnTo>
                    <a:pt x="234950" y="60960"/>
                  </a:lnTo>
                  <a:lnTo>
                    <a:pt x="241300" y="50800"/>
                  </a:lnTo>
                  <a:lnTo>
                    <a:pt x="247650" y="41910"/>
                  </a:lnTo>
                  <a:lnTo>
                    <a:pt x="255270" y="34290"/>
                  </a:lnTo>
                  <a:lnTo>
                    <a:pt x="261620" y="25400"/>
                  </a:lnTo>
                  <a:lnTo>
                    <a:pt x="267970" y="17780"/>
                  </a:lnTo>
                  <a:lnTo>
                    <a:pt x="275590" y="11430"/>
                  </a:lnTo>
                  <a:lnTo>
                    <a:pt x="284480" y="6350"/>
                  </a:lnTo>
                  <a:lnTo>
                    <a:pt x="295910" y="2540"/>
                  </a:lnTo>
                  <a:lnTo>
                    <a:pt x="307340" y="0"/>
                  </a:lnTo>
                  <a:lnTo>
                    <a:pt x="318770" y="1270"/>
                  </a:lnTo>
                  <a:lnTo>
                    <a:pt x="330200" y="3810"/>
                  </a:lnTo>
                  <a:lnTo>
                    <a:pt x="341630" y="8890"/>
                  </a:lnTo>
                  <a:lnTo>
                    <a:pt x="350520" y="17780"/>
                  </a:lnTo>
                  <a:lnTo>
                    <a:pt x="359410" y="29210"/>
                  </a:lnTo>
                  <a:lnTo>
                    <a:pt x="367030" y="43180"/>
                  </a:lnTo>
                  <a:lnTo>
                    <a:pt x="374650" y="54610"/>
                  </a:lnTo>
                  <a:lnTo>
                    <a:pt x="379730" y="67310"/>
                  </a:lnTo>
                  <a:lnTo>
                    <a:pt x="384810" y="78740"/>
                  </a:lnTo>
                  <a:lnTo>
                    <a:pt x="387350" y="91440"/>
                  </a:lnTo>
                  <a:lnTo>
                    <a:pt x="389890" y="104140"/>
                  </a:lnTo>
                  <a:lnTo>
                    <a:pt x="391160" y="116840"/>
                  </a:lnTo>
                  <a:lnTo>
                    <a:pt x="392430" y="133350"/>
                  </a:lnTo>
                  <a:lnTo>
                    <a:pt x="393700" y="168910"/>
                  </a:lnTo>
                  <a:lnTo>
                    <a:pt x="394970" y="2705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074660" y="6323330"/>
              <a:ext cx="137161" cy="273051"/>
            </a:xfrm>
            <a:custGeom>
              <a:avLst/>
              <a:gdLst/>
              <a:ahLst/>
              <a:cxnLst/>
              <a:rect l="0" t="0" r="0" b="0"/>
              <a:pathLst>
                <a:path w="137161" h="273051">
                  <a:moveTo>
                    <a:pt x="95250" y="0"/>
                  </a:moveTo>
                  <a:lnTo>
                    <a:pt x="78740" y="5080"/>
                  </a:lnTo>
                  <a:lnTo>
                    <a:pt x="69850" y="10160"/>
                  </a:lnTo>
                  <a:lnTo>
                    <a:pt x="60960" y="17780"/>
                  </a:lnTo>
                  <a:lnTo>
                    <a:pt x="52070" y="25400"/>
                  </a:lnTo>
                  <a:lnTo>
                    <a:pt x="41910" y="34290"/>
                  </a:lnTo>
                  <a:lnTo>
                    <a:pt x="21590" y="53340"/>
                  </a:lnTo>
                  <a:lnTo>
                    <a:pt x="12700" y="63500"/>
                  </a:lnTo>
                  <a:lnTo>
                    <a:pt x="6350" y="73660"/>
                  </a:lnTo>
                  <a:lnTo>
                    <a:pt x="1270" y="83820"/>
                  </a:lnTo>
                  <a:lnTo>
                    <a:pt x="0" y="93980"/>
                  </a:lnTo>
                  <a:lnTo>
                    <a:pt x="1270" y="101600"/>
                  </a:lnTo>
                  <a:lnTo>
                    <a:pt x="5080" y="110490"/>
                  </a:lnTo>
                  <a:lnTo>
                    <a:pt x="11430" y="116840"/>
                  </a:lnTo>
                  <a:lnTo>
                    <a:pt x="20320" y="121920"/>
                  </a:lnTo>
                  <a:lnTo>
                    <a:pt x="31750" y="127000"/>
                  </a:lnTo>
                  <a:lnTo>
                    <a:pt x="55880" y="138430"/>
                  </a:lnTo>
                  <a:lnTo>
                    <a:pt x="110490" y="165100"/>
                  </a:lnTo>
                  <a:lnTo>
                    <a:pt x="120650" y="172720"/>
                  </a:lnTo>
                  <a:lnTo>
                    <a:pt x="128270" y="181610"/>
                  </a:lnTo>
                  <a:lnTo>
                    <a:pt x="134620" y="191770"/>
                  </a:lnTo>
                  <a:lnTo>
                    <a:pt x="137160" y="201930"/>
                  </a:lnTo>
                  <a:lnTo>
                    <a:pt x="135890" y="214630"/>
                  </a:lnTo>
                  <a:lnTo>
                    <a:pt x="133350" y="227330"/>
                  </a:lnTo>
                  <a:lnTo>
                    <a:pt x="127000" y="237490"/>
                  </a:lnTo>
                  <a:lnTo>
                    <a:pt x="120650" y="247650"/>
                  </a:lnTo>
                  <a:lnTo>
                    <a:pt x="9525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559040" y="6365240"/>
              <a:ext cx="53341" cy="20321"/>
            </a:xfrm>
            <a:custGeom>
              <a:avLst/>
              <a:gdLst/>
              <a:ahLst/>
              <a:cxnLst/>
              <a:rect l="0" t="0" r="0" b="0"/>
              <a:pathLst>
                <a:path w="53341" h="20321">
                  <a:moveTo>
                    <a:pt x="53340" y="20320"/>
                  </a:moveTo>
                  <a:lnTo>
                    <a:pt x="40640" y="1778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57200" y="5068570"/>
            <a:ext cx="123191" cy="246381"/>
            <a:chOff x="457200" y="5068570"/>
            <a:chExt cx="123191" cy="246381"/>
          </a:xfrm>
        </p:grpSpPr>
        <p:sp>
          <p:nvSpPr>
            <p:cNvPr id="192" name="Freeform 191"/>
            <p:cNvSpPr/>
            <p:nvPr/>
          </p:nvSpPr>
          <p:spPr>
            <a:xfrm>
              <a:off x="457200" y="5068570"/>
              <a:ext cx="123191" cy="140971"/>
            </a:xfrm>
            <a:custGeom>
              <a:avLst/>
              <a:gdLst/>
              <a:ahLst/>
              <a:cxnLst/>
              <a:rect l="0" t="0" r="0" b="0"/>
              <a:pathLst>
                <a:path w="123191" h="140971">
                  <a:moveTo>
                    <a:pt x="6350" y="140970"/>
                  </a:moveTo>
                  <a:lnTo>
                    <a:pt x="0" y="124460"/>
                  </a:lnTo>
                  <a:lnTo>
                    <a:pt x="0" y="113030"/>
                  </a:lnTo>
                  <a:lnTo>
                    <a:pt x="1270" y="100330"/>
                  </a:lnTo>
                  <a:lnTo>
                    <a:pt x="2540" y="86360"/>
                  </a:lnTo>
                  <a:lnTo>
                    <a:pt x="7620" y="72390"/>
                  </a:lnTo>
                  <a:lnTo>
                    <a:pt x="13970" y="59690"/>
                  </a:lnTo>
                  <a:lnTo>
                    <a:pt x="21590" y="48260"/>
                  </a:lnTo>
                  <a:lnTo>
                    <a:pt x="31750" y="36830"/>
                  </a:lnTo>
                  <a:lnTo>
                    <a:pt x="43180" y="26670"/>
                  </a:lnTo>
                  <a:lnTo>
                    <a:pt x="55880" y="15240"/>
                  </a:lnTo>
                  <a:lnTo>
                    <a:pt x="68580" y="7620"/>
                  </a:lnTo>
                  <a:lnTo>
                    <a:pt x="81280" y="3810"/>
                  </a:lnTo>
                  <a:lnTo>
                    <a:pt x="95250" y="0"/>
                  </a:lnTo>
                  <a:lnTo>
                    <a:pt x="105410" y="1270"/>
                  </a:lnTo>
                  <a:lnTo>
                    <a:pt x="113030" y="6350"/>
                  </a:lnTo>
                  <a:lnTo>
                    <a:pt x="119380" y="12700"/>
                  </a:lnTo>
                  <a:lnTo>
                    <a:pt x="123190" y="20320"/>
                  </a:lnTo>
                  <a:lnTo>
                    <a:pt x="123190" y="29210"/>
                  </a:lnTo>
                  <a:lnTo>
                    <a:pt x="123190" y="38100"/>
                  </a:lnTo>
                  <a:lnTo>
                    <a:pt x="120650" y="46990"/>
                  </a:lnTo>
                  <a:lnTo>
                    <a:pt x="115570" y="54610"/>
                  </a:lnTo>
                  <a:lnTo>
                    <a:pt x="9017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05460" y="5273040"/>
              <a:ext cx="21591" cy="41911"/>
            </a:xfrm>
            <a:custGeom>
              <a:avLst/>
              <a:gdLst/>
              <a:ahLst/>
              <a:cxnLst/>
              <a:rect l="0" t="0" r="0" b="0"/>
              <a:pathLst>
                <a:path w="21591" h="41911">
                  <a:moveTo>
                    <a:pt x="21590" y="0"/>
                  </a:moveTo>
                  <a:lnTo>
                    <a:pt x="15240" y="635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Freeform 194"/>
          <p:cNvSpPr/>
          <p:nvPr/>
        </p:nvSpPr>
        <p:spPr>
          <a:xfrm>
            <a:off x="527050" y="6230620"/>
            <a:ext cx="251461" cy="262891"/>
          </a:xfrm>
          <a:custGeom>
            <a:avLst/>
            <a:gdLst/>
            <a:ahLst/>
            <a:cxnLst/>
            <a:rect l="0" t="0" r="0" b="0"/>
            <a:pathLst>
              <a:path w="251461" h="262891">
                <a:moveTo>
                  <a:pt x="30480" y="262890"/>
                </a:moveTo>
                <a:lnTo>
                  <a:pt x="20320" y="252730"/>
                </a:lnTo>
                <a:lnTo>
                  <a:pt x="15240" y="245110"/>
                </a:lnTo>
                <a:lnTo>
                  <a:pt x="11430" y="237490"/>
                </a:lnTo>
                <a:lnTo>
                  <a:pt x="7620" y="228600"/>
                </a:lnTo>
                <a:lnTo>
                  <a:pt x="5080" y="218440"/>
                </a:lnTo>
                <a:lnTo>
                  <a:pt x="2540" y="205740"/>
                </a:lnTo>
                <a:lnTo>
                  <a:pt x="1270" y="193040"/>
                </a:lnTo>
                <a:lnTo>
                  <a:pt x="1270" y="180340"/>
                </a:lnTo>
                <a:lnTo>
                  <a:pt x="0" y="153670"/>
                </a:lnTo>
                <a:lnTo>
                  <a:pt x="1270" y="140970"/>
                </a:lnTo>
                <a:lnTo>
                  <a:pt x="2540" y="129540"/>
                </a:lnTo>
                <a:lnTo>
                  <a:pt x="5080" y="118110"/>
                </a:lnTo>
                <a:lnTo>
                  <a:pt x="7620" y="106680"/>
                </a:lnTo>
                <a:lnTo>
                  <a:pt x="11430" y="95250"/>
                </a:lnTo>
                <a:lnTo>
                  <a:pt x="13970" y="85090"/>
                </a:lnTo>
                <a:lnTo>
                  <a:pt x="20320" y="78740"/>
                </a:lnTo>
                <a:lnTo>
                  <a:pt x="26670" y="76200"/>
                </a:lnTo>
                <a:lnTo>
                  <a:pt x="35560" y="74930"/>
                </a:lnTo>
                <a:lnTo>
                  <a:pt x="43180" y="78740"/>
                </a:lnTo>
                <a:lnTo>
                  <a:pt x="50800" y="83820"/>
                </a:lnTo>
                <a:lnTo>
                  <a:pt x="85090" y="118110"/>
                </a:lnTo>
                <a:lnTo>
                  <a:pt x="95250" y="127000"/>
                </a:lnTo>
                <a:lnTo>
                  <a:pt x="105410" y="134620"/>
                </a:lnTo>
                <a:lnTo>
                  <a:pt x="115570" y="142240"/>
                </a:lnTo>
                <a:lnTo>
                  <a:pt x="125730" y="151130"/>
                </a:lnTo>
                <a:lnTo>
                  <a:pt x="135890" y="160020"/>
                </a:lnTo>
                <a:lnTo>
                  <a:pt x="147320" y="170180"/>
                </a:lnTo>
                <a:lnTo>
                  <a:pt x="156210" y="180340"/>
                </a:lnTo>
                <a:lnTo>
                  <a:pt x="165100" y="190500"/>
                </a:lnTo>
                <a:lnTo>
                  <a:pt x="172720" y="200660"/>
                </a:lnTo>
                <a:lnTo>
                  <a:pt x="181610" y="208280"/>
                </a:lnTo>
                <a:lnTo>
                  <a:pt x="190500" y="214630"/>
                </a:lnTo>
                <a:lnTo>
                  <a:pt x="200660" y="220980"/>
                </a:lnTo>
                <a:lnTo>
                  <a:pt x="209550" y="222250"/>
                </a:lnTo>
                <a:lnTo>
                  <a:pt x="218440" y="220980"/>
                </a:lnTo>
                <a:lnTo>
                  <a:pt x="226060" y="217170"/>
                </a:lnTo>
                <a:lnTo>
                  <a:pt x="229870" y="212090"/>
                </a:lnTo>
                <a:lnTo>
                  <a:pt x="231140" y="204470"/>
                </a:lnTo>
                <a:lnTo>
                  <a:pt x="231140" y="161290"/>
                </a:lnTo>
                <a:lnTo>
                  <a:pt x="231140" y="80010"/>
                </a:lnTo>
                <a:lnTo>
                  <a:pt x="232410" y="67310"/>
                </a:lnTo>
                <a:lnTo>
                  <a:pt x="233680" y="55880"/>
                </a:lnTo>
                <a:lnTo>
                  <a:pt x="251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8" name="Group 227"/>
          <p:cNvGrpSpPr/>
          <p:nvPr/>
        </p:nvGrpSpPr>
        <p:grpSpPr>
          <a:xfrm>
            <a:off x="970280" y="6967220"/>
            <a:ext cx="7979411" cy="1496061"/>
            <a:chOff x="970280" y="6967220"/>
            <a:chExt cx="7979411" cy="1496061"/>
          </a:xfrm>
        </p:grpSpPr>
        <p:sp>
          <p:nvSpPr>
            <p:cNvPr id="196" name="Freeform 195"/>
            <p:cNvSpPr/>
            <p:nvPr/>
          </p:nvSpPr>
          <p:spPr>
            <a:xfrm>
              <a:off x="970280" y="7367270"/>
              <a:ext cx="398781" cy="297181"/>
            </a:xfrm>
            <a:custGeom>
              <a:avLst/>
              <a:gdLst/>
              <a:ahLst/>
              <a:cxnLst/>
              <a:rect l="0" t="0" r="0" b="0"/>
              <a:pathLst>
                <a:path w="398781" h="297181">
                  <a:moveTo>
                    <a:pt x="229870" y="0"/>
                  </a:moveTo>
                  <a:lnTo>
                    <a:pt x="207010" y="11430"/>
                  </a:lnTo>
                  <a:lnTo>
                    <a:pt x="198120" y="21590"/>
                  </a:lnTo>
                  <a:lnTo>
                    <a:pt x="190500" y="35560"/>
                  </a:lnTo>
                  <a:lnTo>
                    <a:pt x="182880" y="52070"/>
                  </a:lnTo>
                  <a:lnTo>
                    <a:pt x="176530" y="66040"/>
                  </a:lnTo>
                  <a:lnTo>
                    <a:pt x="170180" y="80010"/>
                  </a:lnTo>
                  <a:lnTo>
                    <a:pt x="166370" y="91440"/>
                  </a:lnTo>
                  <a:lnTo>
                    <a:pt x="160020" y="104140"/>
                  </a:lnTo>
                  <a:lnTo>
                    <a:pt x="147320" y="132080"/>
                  </a:lnTo>
                  <a:lnTo>
                    <a:pt x="142240" y="143510"/>
                  </a:lnTo>
                  <a:lnTo>
                    <a:pt x="137160" y="156210"/>
                  </a:lnTo>
                  <a:lnTo>
                    <a:pt x="133350" y="167640"/>
                  </a:lnTo>
                  <a:lnTo>
                    <a:pt x="128270" y="179070"/>
                  </a:lnTo>
                  <a:lnTo>
                    <a:pt x="115570" y="205740"/>
                  </a:lnTo>
                  <a:lnTo>
                    <a:pt x="109220" y="217170"/>
                  </a:lnTo>
                  <a:lnTo>
                    <a:pt x="102870" y="226060"/>
                  </a:lnTo>
                  <a:lnTo>
                    <a:pt x="96520" y="234950"/>
                  </a:lnTo>
                  <a:lnTo>
                    <a:pt x="88900" y="243840"/>
                  </a:lnTo>
                  <a:lnTo>
                    <a:pt x="82550" y="251460"/>
                  </a:lnTo>
                  <a:lnTo>
                    <a:pt x="68580" y="266700"/>
                  </a:lnTo>
                  <a:lnTo>
                    <a:pt x="54610" y="280670"/>
                  </a:lnTo>
                  <a:lnTo>
                    <a:pt x="45720" y="287020"/>
                  </a:lnTo>
                  <a:lnTo>
                    <a:pt x="36830" y="292100"/>
                  </a:lnTo>
                  <a:lnTo>
                    <a:pt x="27940" y="297180"/>
                  </a:lnTo>
                  <a:lnTo>
                    <a:pt x="19050" y="297180"/>
                  </a:lnTo>
                  <a:lnTo>
                    <a:pt x="11430" y="295910"/>
                  </a:lnTo>
                  <a:lnTo>
                    <a:pt x="3810" y="292100"/>
                  </a:lnTo>
                  <a:lnTo>
                    <a:pt x="0" y="285750"/>
                  </a:lnTo>
                  <a:lnTo>
                    <a:pt x="1270" y="278130"/>
                  </a:lnTo>
                  <a:lnTo>
                    <a:pt x="3810" y="270510"/>
                  </a:lnTo>
                  <a:lnTo>
                    <a:pt x="10160" y="261620"/>
                  </a:lnTo>
                  <a:lnTo>
                    <a:pt x="19050" y="254000"/>
                  </a:lnTo>
                  <a:lnTo>
                    <a:pt x="29210" y="247650"/>
                  </a:lnTo>
                  <a:lnTo>
                    <a:pt x="43180" y="241300"/>
                  </a:lnTo>
                  <a:lnTo>
                    <a:pt x="57150" y="236220"/>
                  </a:lnTo>
                  <a:lnTo>
                    <a:pt x="72390" y="231140"/>
                  </a:lnTo>
                  <a:lnTo>
                    <a:pt x="90170" y="227330"/>
                  </a:lnTo>
                  <a:lnTo>
                    <a:pt x="107950" y="226060"/>
                  </a:lnTo>
                  <a:lnTo>
                    <a:pt x="128270" y="224790"/>
                  </a:lnTo>
                  <a:lnTo>
                    <a:pt x="147320" y="223520"/>
                  </a:lnTo>
                  <a:lnTo>
                    <a:pt x="182880" y="222250"/>
                  </a:lnTo>
                  <a:lnTo>
                    <a:pt x="199390" y="223520"/>
                  </a:lnTo>
                  <a:lnTo>
                    <a:pt x="212090" y="224790"/>
                  </a:lnTo>
                  <a:lnTo>
                    <a:pt x="271780" y="236220"/>
                  </a:lnTo>
                  <a:lnTo>
                    <a:pt x="302260" y="242570"/>
                  </a:lnTo>
                  <a:lnTo>
                    <a:pt x="316230" y="246380"/>
                  </a:lnTo>
                  <a:lnTo>
                    <a:pt x="330200" y="247650"/>
                  </a:lnTo>
                  <a:lnTo>
                    <a:pt x="341630" y="247650"/>
                  </a:lnTo>
                  <a:lnTo>
                    <a:pt x="3987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327150" y="7315200"/>
              <a:ext cx="93981" cy="579121"/>
            </a:xfrm>
            <a:custGeom>
              <a:avLst/>
              <a:gdLst/>
              <a:ahLst/>
              <a:cxnLst/>
              <a:rect l="0" t="0" r="0" b="0"/>
              <a:pathLst>
                <a:path w="93981" h="579121">
                  <a:moveTo>
                    <a:pt x="93980" y="0"/>
                  </a:moveTo>
                  <a:lnTo>
                    <a:pt x="77470" y="11430"/>
                  </a:lnTo>
                  <a:lnTo>
                    <a:pt x="71120" y="17780"/>
                  </a:lnTo>
                  <a:lnTo>
                    <a:pt x="66040" y="25400"/>
                  </a:lnTo>
                  <a:lnTo>
                    <a:pt x="60960" y="34290"/>
                  </a:lnTo>
                  <a:lnTo>
                    <a:pt x="57150" y="44450"/>
                  </a:lnTo>
                  <a:lnTo>
                    <a:pt x="53340" y="54610"/>
                  </a:lnTo>
                  <a:lnTo>
                    <a:pt x="49530" y="64770"/>
                  </a:lnTo>
                  <a:lnTo>
                    <a:pt x="45720" y="74930"/>
                  </a:lnTo>
                  <a:lnTo>
                    <a:pt x="41910" y="87630"/>
                  </a:lnTo>
                  <a:lnTo>
                    <a:pt x="34290" y="114300"/>
                  </a:lnTo>
                  <a:lnTo>
                    <a:pt x="27940" y="140970"/>
                  </a:lnTo>
                  <a:lnTo>
                    <a:pt x="25400" y="156210"/>
                  </a:lnTo>
                  <a:lnTo>
                    <a:pt x="24130" y="171450"/>
                  </a:lnTo>
                  <a:lnTo>
                    <a:pt x="22860" y="187960"/>
                  </a:lnTo>
                  <a:lnTo>
                    <a:pt x="20320" y="204470"/>
                  </a:lnTo>
                  <a:lnTo>
                    <a:pt x="17780" y="218440"/>
                  </a:lnTo>
                  <a:lnTo>
                    <a:pt x="15240" y="233680"/>
                  </a:lnTo>
                  <a:lnTo>
                    <a:pt x="13970" y="247650"/>
                  </a:lnTo>
                  <a:lnTo>
                    <a:pt x="12700" y="262890"/>
                  </a:lnTo>
                  <a:lnTo>
                    <a:pt x="11430" y="276860"/>
                  </a:lnTo>
                  <a:lnTo>
                    <a:pt x="10160" y="290830"/>
                  </a:lnTo>
                  <a:lnTo>
                    <a:pt x="7620" y="304800"/>
                  </a:lnTo>
                  <a:lnTo>
                    <a:pt x="5080" y="318770"/>
                  </a:lnTo>
                  <a:lnTo>
                    <a:pt x="2540" y="332740"/>
                  </a:lnTo>
                  <a:lnTo>
                    <a:pt x="1270" y="347980"/>
                  </a:lnTo>
                  <a:lnTo>
                    <a:pt x="1270" y="361950"/>
                  </a:lnTo>
                  <a:lnTo>
                    <a:pt x="0" y="389890"/>
                  </a:lnTo>
                  <a:lnTo>
                    <a:pt x="0" y="457200"/>
                  </a:lnTo>
                  <a:lnTo>
                    <a:pt x="1270" y="474980"/>
                  </a:lnTo>
                  <a:lnTo>
                    <a:pt x="2540" y="494030"/>
                  </a:lnTo>
                  <a:lnTo>
                    <a:pt x="5080" y="511810"/>
                  </a:lnTo>
                  <a:lnTo>
                    <a:pt x="8890" y="525780"/>
                  </a:lnTo>
                  <a:lnTo>
                    <a:pt x="13970" y="537210"/>
                  </a:lnTo>
                  <a:lnTo>
                    <a:pt x="41910" y="579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579880" y="7767320"/>
              <a:ext cx="1" cy="43181"/>
            </a:xfrm>
            <a:custGeom>
              <a:avLst/>
              <a:gdLst/>
              <a:ahLst/>
              <a:cxnLst/>
              <a:rect l="0" t="0" r="0" b="0"/>
              <a:pathLst>
                <a:path w="1" h="43181">
                  <a:moveTo>
                    <a:pt x="0" y="0"/>
                  </a:moveTo>
                  <a:lnTo>
                    <a:pt x="0" y="43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021840" y="7447280"/>
              <a:ext cx="346711" cy="303531"/>
            </a:xfrm>
            <a:custGeom>
              <a:avLst/>
              <a:gdLst/>
              <a:ahLst/>
              <a:cxnLst/>
              <a:rect l="0" t="0" r="0" b="0"/>
              <a:pathLst>
                <a:path w="346711" h="303531">
                  <a:moveTo>
                    <a:pt x="346710" y="15240"/>
                  </a:moveTo>
                  <a:lnTo>
                    <a:pt x="288290" y="1270"/>
                  </a:lnTo>
                  <a:lnTo>
                    <a:pt x="273050" y="0"/>
                  </a:lnTo>
                  <a:lnTo>
                    <a:pt x="255270" y="0"/>
                  </a:lnTo>
                  <a:lnTo>
                    <a:pt x="237490" y="1270"/>
                  </a:lnTo>
                  <a:lnTo>
                    <a:pt x="220980" y="3810"/>
                  </a:lnTo>
                  <a:lnTo>
                    <a:pt x="207010" y="6350"/>
                  </a:lnTo>
                  <a:lnTo>
                    <a:pt x="179070" y="12700"/>
                  </a:lnTo>
                  <a:lnTo>
                    <a:pt x="132080" y="22860"/>
                  </a:lnTo>
                  <a:lnTo>
                    <a:pt x="73660" y="36830"/>
                  </a:lnTo>
                  <a:lnTo>
                    <a:pt x="59690" y="39370"/>
                  </a:lnTo>
                  <a:lnTo>
                    <a:pt x="54610" y="43180"/>
                  </a:lnTo>
                  <a:lnTo>
                    <a:pt x="55880" y="46990"/>
                  </a:lnTo>
                  <a:lnTo>
                    <a:pt x="62230" y="50800"/>
                  </a:lnTo>
                  <a:lnTo>
                    <a:pt x="69850" y="53340"/>
                  </a:lnTo>
                  <a:lnTo>
                    <a:pt x="81280" y="54610"/>
                  </a:lnTo>
                  <a:lnTo>
                    <a:pt x="92710" y="55880"/>
                  </a:lnTo>
                  <a:lnTo>
                    <a:pt x="105410" y="57150"/>
                  </a:lnTo>
                  <a:lnTo>
                    <a:pt x="137160" y="62230"/>
                  </a:lnTo>
                  <a:lnTo>
                    <a:pt x="151130" y="66040"/>
                  </a:lnTo>
                  <a:lnTo>
                    <a:pt x="163830" y="68580"/>
                  </a:lnTo>
                  <a:lnTo>
                    <a:pt x="175260" y="72390"/>
                  </a:lnTo>
                  <a:lnTo>
                    <a:pt x="186690" y="76200"/>
                  </a:lnTo>
                  <a:lnTo>
                    <a:pt x="198120" y="81280"/>
                  </a:lnTo>
                  <a:lnTo>
                    <a:pt x="209550" y="87630"/>
                  </a:lnTo>
                  <a:lnTo>
                    <a:pt x="219710" y="95250"/>
                  </a:lnTo>
                  <a:lnTo>
                    <a:pt x="231140" y="104140"/>
                  </a:lnTo>
                  <a:lnTo>
                    <a:pt x="241300" y="113030"/>
                  </a:lnTo>
                  <a:lnTo>
                    <a:pt x="248920" y="124460"/>
                  </a:lnTo>
                  <a:lnTo>
                    <a:pt x="252730" y="138430"/>
                  </a:lnTo>
                  <a:lnTo>
                    <a:pt x="256540" y="153670"/>
                  </a:lnTo>
                  <a:lnTo>
                    <a:pt x="256540" y="167640"/>
                  </a:lnTo>
                  <a:lnTo>
                    <a:pt x="254000" y="180340"/>
                  </a:lnTo>
                  <a:lnTo>
                    <a:pt x="250190" y="191770"/>
                  </a:lnTo>
                  <a:lnTo>
                    <a:pt x="245110" y="201930"/>
                  </a:lnTo>
                  <a:lnTo>
                    <a:pt x="238760" y="210820"/>
                  </a:lnTo>
                  <a:lnTo>
                    <a:pt x="232410" y="219710"/>
                  </a:lnTo>
                  <a:lnTo>
                    <a:pt x="226060" y="227330"/>
                  </a:lnTo>
                  <a:lnTo>
                    <a:pt x="219710" y="234950"/>
                  </a:lnTo>
                  <a:lnTo>
                    <a:pt x="213360" y="242570"/>
                  </a:lnTo>
                  <a:lnTo>
                    <a:pt x="205740" y="248920"/>
                  </a:lnTo>
                  <a:lnTo>
                    <a:pt x="196850" y="254000"/>
                  </a:lnTo>
                  <a:lnTo>
                    <a:pt x="186690" y="259080"/>
                  </a:lnTo>
                  <a:lnTo>
                    <a:pt x="177800" y="264160"/>
                  </a:lnTo>
                  <a:lnTo>
                    <a:pt x="170180" y="270510"/>
                  </a:lnTo>
                  <a:lnTo>
                    <a:pt x="162560" y="276860"/>
                  </a:lnTo>
                  <a:lnTo>
                    <a:pt x="151130" y="281940"/>
                  </a:lnTo>
                  <a:lnTo>
                    <a:pt x="138430" y="287020"/>
                  </a:lnTo>
                  <a:lnTo>
                    <a:pt x="123190" y="290830"/>
                  </a:lnTo>
                  <a:lnTo>
                    <a:pt x="107950" y="294640"/>
                  </a:lnTo>
                  <a:lnTo>
                    <a:pt x="74930" y="302260"/>
                  </a:lnTo>
                  <a:lnTo>
                    <a:pt x="60960" y="303530"/>
                  </a:lnTo>
                  <a:lnTo>
                    <a:pt x="46990" y="303530"/>
                  </a:lnTo>
                  <a:lnTo>
                    <a:pt x="0" y="289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432050" y="7273290"/>
              <a:ext cx="125731" cy="473711"/>
            </a:xfrm>
            <a:custGeom>
              <a:avLst/>
              <a:gdLst/>
              <a:ahLst/>
              <a:cxnLst/>
              <a:rect l="0" t="0" r="0" b="0"/>
              <a:pathLst>
                <a:path w="125731" h="473711">
                  <a:moveTo>
                    <a:pt x="0" y="0"/>
                  </a:moveTo>
                  <a:lnTo>
                    <a:pt x="22860" y="5080"/>
                  </a:lnTo>
                  <a:lnTo>
                    <a:pt x="33020" y="8890"/>
                  </a:lnTo>
                  <a:lnTo>
                    <a:pt x="43180" y="13970"/>
                  </a:lnTo>
                  <a:lnTo>
                    <a:pt x="53340" y="20320"/>
                  </a:lnTo>
                  <a:lnTo>
                    <a:pt x="62230" y="27940"/>
                  </a:lnTo>
                  <a:lnTo>
                    <a:pt x="71120" y="35560"/>
                  </a:lnTo>
                  <a:lnTo>
                    <a:pt x="78740" y="44450"/>
                  </a:lnTo>
                  <a:lnTo>
                    <a:pt x="85090" y="54610"/>
                  </a:lnTo>
                  <a:lnTo>
                    <a:pt x="90170" y="64770"/>
                  </a:lnTo>
                  <a:lnTo>
                    <a:pt x="113030" y="110490"/>
                  </a:lnTo>
                  <a:lnTo>
                    <a:pt x="118110" y="125730"/>
                  </a:lnTo>
                  <a:lnTo>
                    <a:pt x="120650" y="140970"/>
                  </a:lnTo>
                  <a:lnTo>
                    <a:pt x="123190" y="157480"/>
                  </a:lnTo>
                  <a:lnTo>
                    <a:pt x="124460" y="172720"/>
                  </a:lnTo>
                  <a:lnTo>
                    <a:pt x="124460" y="187960"/>
                  </a:lnTo>
                  <a:lnTo>
                    <a:pt x="125730" y="201930"/>
                  </a:lnTo>
                  <a:lnTo>
                    <a:pt x="125730" y="250190"/>
                  </a:lnTo>
                  <a:lnTo>
                    <a:pt x="125730" y="313690"/>
                  </a:lnTo>
                  <a:lnTo>
                    <a:pt x="125730" y="331470"/>
                  </a:lnTo>
                  <a:lnTo>
                    <a:pt x="123190" y="347980"/>
                  </a:lnTo>
                  <a:lnTo>
                    <a:pt x="120650" y="361950"/>
                  </a:lnTo>
                  <a:lnTo>
                    <a:pt x="119380" y="375920"/>
                  </a:lnTo>
                  <a:lnTo>
                    <a:pt x="118110" y="392430"/>
                  </a:lnTo>
                  <a:lnTo>
                    <a:pt x="11557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688590" y="7435850"/>
              <a:ext cx="332741" cy="321311"/>
            </a:xfrm>
            <a:custGeom>
              <a:avLst/>
              <a:gdLst/>
              <a:ahLst/>
              <a:cxnLst/>
              <a:rect l="0" t="0" r="0" b="0"/>
              <a:pathLst>
                <a:path w="332741" h="321311">
                  <a:moveTo>
                    <a:pt x="207010" y="5080"/>
                  </a:moveTo>
                  <a:lnTo>
                    <a:pt x="190500" y="0"/>
                  </a:lnTo>
                  <a:lnTo>
                    <a:pt x="181610" y="0"/>
                  </a:lnTo>
                  <a:lnTo>
                    <a:pt x="172720" y="0"/>
                  </a:lnTo>
                  <a:lnTo>
                    <a:pt x="162560" y="2540"/>
                  </a:lnTo>
                  <a:lnTo>
                    <a:pt x="152400" y="5080"/>
                  </a:lnTo>
                  <a:lnTo>
                    <a:pt x="142240" y="10160"/>
                  </a:lnTo>
                  <a:lnTo>
                    <a:pt x="132080" y="15240"/>
                  </a:lnTo>
                  <a:lnTo>
                    <a:pt x="123190" y="21590"/>
                  </a:lnTo>
                  <a:lnTo>
                    <a:pt x="114300" y="27940"/>
                  </a:lnTo>
                  <a:lnTo>
                    <a:pt x="106680" y="34290"/>
                  </a:lnTo>
                  <a:lnTo>
                    <a:pt x="97790" y="43180"/>
                  </a:lnTo>
                  <a:lnTo>
                    <a:pt x="78740" y="60960"/>
                  </a:lnTo>
                  <a:lnTo>
                    <a:pt x="69850" y="69850"/>
                  </a:lnTo>
                  <a:lnTo>
                    <a:pt x="62230" y="80010"/>
                  </a:lnTo>
                  <a:lnTo>
                    <a:pt x="53340" y="90170"/>
                  </a:lnTo>
                  <a:lnTo>
                    <a:pt x="46990" y="100330"/>
                  </a:lnTo>
                  <a:lnTo>
                    <a:pt x="39370" y="107950"/>
                  </a:lnTo>
                  <a:lnTo>
                    <a:pt x="31750" y="115570"/>
                  </a:lnTo>
                  <a:lnTo>
                    <a:pt x="24130" y="127000"/>
                  </a:lnTo>
                  <a:lnTo>
                    <a:pt x="17780" y="140970"/>
                  </a:lnTo>
                  <a:lnTo>
                    <a:pt x="10160" y="154940"/>
                  </a:lnTo>
                  <a:lnTo>
                    <a:pt x="5080" y="170180"/>
                  </a:lnTo>
                  <a:lnTo>
                    <a:pt x="2540" y="184150"/>
                  </a:lnTo>
                  <a:lnTo>
                    <a:pt x="0" y="198120"/>
                  </a:lnTo>
                  <a:lnTo>
                    <a:pt x="1270" y="209550"/>
                  </a:lnTo>
                  <a:lnTo>
                    <a:pt x="3810" y="220980"/>
                  </a:lnTo>
                  <a:lnTo>
                    <a:pt x="8890" y="229870"/>
                  </a:lnTo>
                  <a:lnTo>
                    <a:pt x="17780" y="234950"/>
                  </a:lnTo>
                  <a:lnTo>
                    <a:pt x="29210" y="236220"/>
                  </a:lnTo>
                  <a:lnTo>
                    <a:pt x="43180" y="236220"/>
                  </a:lnTo>
                  <a:lnTo>
                    <a:pt x="54610" y="234950"/>
                  </a:lnTo>
                  <a:lnTo>
                    <a:pt x="63500" y="231140"/>
                  </a:lnTo>
                  <a:lnTo>
                    <a:pt x="72390" y="226060"/>
                  </a:lnTo>
                  <a:lnTo>
                    <a:pt x="81280" y="220980"/>
                  </a:lnTo>
                  <a:lnTo>
                    <a:pt x="88900" y="214630"/>
                  </a:lnTo>
                  <a:lnTo>
                    <a:pt x="96520" y="208280"/>
                  </a:lnTo>
                  <a:lnTo>
                    <a:pt x="105410" y="201930"/>
                  </a:lnTo>
                  <a:lnTo>
                    <a:pt x="114300" y="194310"/>
                  </a:lnTo>
                  <a:lnTo>
                    <a:pt x="124460" y="187960"/>
                  </a:lnTo>
                  <a:lnTo>
                    <a:pt x="133350" y="180340"/>
                  </a:lnTo>
                  <a:lnTo>
                    <a:pt x="140970" y="173990"/>
                  </a:lnTo>
                  <a:lnTo>
                    <a:pt x="148590" y="167640"/>
                  </a:lnTo>
                  <a:lnTo>
                    <a:pt x="154940" y="158750"/>
                  </a:lnTo>
                  <a:lnTo>
                    <a:pt x="161290" y="149860"/>
                  </a:lnTo>
                  <a:lnTo>
                    <a:pt x="165100" y="140970"/>
                  </a:lnTo>
                  <a:lnTo>
                    <a:pt x="171450" y="132080"/>
                  </a:lnTo>
                  <a:lnTo>
                    <a:pt x="176530" y="123190"/>
                  </a:lnTo>
                  <a:lnTo>
                    <a:pt x="182880" y="115570"/>
                  </a:lnTo>
                  <a:lnTo>
                    <a:pt x="190500" y="106680"/>
                  </a:lnTo>
                  <a:lnTo>
                    <a:pt x="196850" y="95250"/>
                  </a:lnTo>
                  <a:lnTo>
                    <a:pt x="203200" y="82550"/>
                  </a:lnTo>
                  <a:lnTo>
                    <a:pt x="208280" y="69850"/>
                  </a:lnTo>
                  <a:lnTo>
                    <a:pt x="210820" y="57150"/>
                  </a:lnTo>
                  <a:lnTo>
                    <a:pt x="213360" y="43180"/>
                  </a:lnTo>
                  <a:lnTo>
                    <a:pt x="213360" y="38100"/>
                  </a:lnTo>
                  <a:lnTo>
                    <a:pt x="212090" y="38100"/>
                  </a:lnTo>
                  <a:lnTo>
                    <a:pt x="210820" y="40640"/>
                  </a:lnTo>
                  <a:lnTo>
                    <a:pt x="209550" y="49530"/>
                  </a:lnTo>
                  <a:lnTo>
                    <a:pt x="208280" y="60960"/>
                  </a:lnTo>
                  <a:lnTo>
                    <a:pt x="208280" y="73660"/>
                  </a:lnTo>
                  <a:lnTo>
                    <a:pt x="209550" y="88900"/>
                  </a:lnTo>
                  <a:lnTo>
                    <a:pt x="213360" y="104140"/>
                  </a:lnTo>
                  <a:lnTo>
                    <a:pt x="222250" y="134620"/>
                  </a:lnTo>
                  <a:lnTo>
                    <a:pt x="237490" y="182880"/>
                  </a:lnTo>
                  <a:lnTo>
                    <a:pt x="252730" y="226060"/>
                  </a:lnTo>
                  <a:lnTo>
                    <a:pt x="256540" y="236220"/>
                  </a:lnTo>
                  <a:lnTo>
                    <a:pt x="262890" y="245110"/>
                  </a:lnTo>
                  <a:lnTo>
                    <a:pt x="267970" y="252730"/>
                  </a:lnTo>
                  <a:lnTo>
                    <a:pt x="281940" y="270510"/>
                  </a:lnTo>
                  <a:lnTo>
                    <a:pt x="288290" y="280670"/>
                  </a:lnTo>
                  <a:lnTo>
                    <a:pt x="295910" y="289560"/>
                  </a:lnTo>
                  <a:lnTo>
                    <a:pt x="304800" y="298450"/>
                  </a:lnTo>
                  <a:lnTo>
                    <a:pt x="332740" y="3213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116580" y="7367270"/>
              <a:ext cx="336551" cy="349251"/>
            </a:xfrm>
            <a:custGeom>
              <a:avLst/>
              <a:gdLst/>
              <a:ahLst/>
              <a:cxnLst/>
              <a:rect l="0" t="0" r="0" b="0"/>
              <a:pathLst>
                <a:path w="336551" h="349251">
                  <a:moveTo>
                    <a:pt x="0" y="148590"/>
                  </a:moveTo>
                  <a:lnTo>
                    <a:pt x="11430" y="165100"/>
                  </a:lnTo>
                  <a:lnTo>
                    <a:pt x="16510" y="173990"/>
                  </a:lnTo>
                  <a:lnTo>
                    <a:pt x="22860" y="185420"/>
                  </a:lnTo>
                  <a:lnTo>
                    <a:pt x="29210" y="198120"/>
                  </a:lnTo>
                  <a:lnTo>
                    <a:pt x="45720" y="226060"/>
                  </a:lnTo>
                  <a:lnTo>
                    <a:pt x="54610" y="242570"/>
                  </a:lnTo>
                  <a:lnTo>
                    <a:pt x="62230" y="256540"/>
                  </a:lnTo>
                  <a:lnTo>
                    <a:pt x="68580" y="269240"/>
                  </a:lnTo>
                  <a:lnTo>
                    <a:pt x="73660" y="281940"/>
                  </a:lnTo>
                  <a:lnTo>
                    <a:pt x="80010" y="292100"/>
                  </a:lnTo>
                  <a:lnTo>
                    <a:pt x="85090" y="300990"/>
                  </a:lnTo>
                  <a:lnTo>
                    <a:pt x="92710" y="309880"/>
                  </a:lnTo>
                  <a:lnTo>
                    <a:pt x="99060" y="317500"/>
                  </a:lnTo>
                  <a:lnTo>
                    <a:pt x="105410" y="325120"/>
                  </a:lnTo>
                  <a:lnTo>
                    <a:pt x="113030" y="332740"/>
                  </a:lnTo>
                  <a:lnTo>
                    <a:pt x="120650" y="339090"/>
                  </a:lnTo>
                  <a:lnTo>
                    <a:pt x="129540" y="344170"/>
                  </a:lnTo>
                  <a:lnTo>
                    <a:pt x="138430" y="349250"/>
                  </a:lnTo>
                  <a:lnTo>
                    <a:pt x="148590" y="349250"/>
                  </a:lnTo>
                  <a:lnTo>
                    <a:pt x="158750" y="345440"/>
                  </a:lnTo>
                  <a:lnTo>
                    <a:pt x="168910" y="339090"/>
                  </a:lnTo>
                  <a:lnTo>
                    <a:pt x="177800" y="328930"/>
                  </a:lnTo>
                  <a:lnTo>
                    <a:pt x="186690" y="316230"/>
                  </a:lnTo>
                  <a:lnTo>
                    <a:pt x="194310" y="302260"/>
                  </a:lnTo>
                  <a:lnTo>
                    <a:pt x="209550" y="274320"/>
                  </a:lnTo>
                  <a:lnTo>
                    <a:pt x="217170" y="260350"/>
                  </a:lnTo>
                  <a:lnTo>
                    <a:pt x="223520" y="246380"/>
                  </a:lnTo>
                  <a:lnTo>
                    <a:pt x="228600" y="232410"/>
                  </a:lnTo>
                  <a:lnTo>
                    <a:pt x="232410" y="218440"/>
                  </a:lnTo>
                  <a:lnTo>
                    <a:pt x="238760" y="204470"/>
                  </a:lnTo>
                  <a:lnTo>
                    <a:pt x="243840" y="190500"/>
                  </a:lnTo>
                  <a:lnTo>
                    <a:pt x="250190" y="176530"/>
                  </a:lnTo>
                  <a:lnTo>
                    <a:pt x="255270" y="162560"/>
                  </a:lnTo>
                  <a:lnTo>
                    <a:pt x="260350" y="148590"/>
                  </a:lnTo>
                  <a:lnTo>
                    <a:pt x="265430" y="133350"/>
                  </a:lnTo>
                  <a:lnTo>
                    <a:pt x="270510" y="120650"/>
                  </a:lnTo>
                  <a:lnTo>
                    <a:pt x="275590" y="109220"/>
                  </a:lnTo>
                  <a:lnTo>
                    <a:pt x="281940" y="97790"/>
                  </a:lnTo>
                  <a:lnTo>
                    <a:pt x="287020" y="86360"/>
                  </a:lnTo>
                  <a:lnTo>
                    <a:pt x="292100" y="74930"/>
                  </a:lnTo>
                  <a:lnTo>
                    <a:pt x="297180" y="64770"/>
                  </a:lnTo>
                  <a:lnTo>
                    <a:pt x="302260" y="54610"/>
                  </a:lnTo>
                  <a:lnTo>
                    <a:pt x="307340" y="45720"/>
                  </a:lnTo>
                  <a:lnTo>
                    <a:pt x="3365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548380" y="7425690"/>
              <a:ext cx="336551" cy="267971"/>
            </a:xfrm>
            <a:custGeom>
              <a:avLst/>
              <a:gdLst/>
              <a:ahLst/>
              <a:cxnLst/>
              <a:rect l="0" t="0" r="0" b="0"/>
              <a:pathLst>
                <a:path w="336551" h="267971">
                  <a:moveTo>
                    <a:pt x="0" y="205740"/>
                  </a:moveTo>
                  <a:lnTo>
                    <a:pt x="27940" y="205740"/>
                  </a:lnTo>
                  <a:lnTo>
                    <a:pt x="40640" y="203200"/>
                  </a:lnTo>
                  <a:lnTo>
                    <a:pt x="53340" y="199390"/>
                  </a:lnTo>
                  <a:lnTo>
                    <a:pt x="91440" y="185420"/>
                  </a:lnTo>
                  <a:lnTo>
                    <a:pt x="102870" y="181610"/>
                  </a:lnTo>
                  <a:lnTo>
                    <a:pt x="115570" y="175260"/>
                  </a:lnTo>
                  <a:lnTo>
                    <a:pt x="128270" y="167640"/>
                  </a:lnTo>
                  <a:lnTo>
                    <a:pt x="142240" y="158750"/>
                  </a:lnTo>
                  <a:lnTo>
                    <a:pt x="152400" y="151130"/>
                  </a:lnTo>
                  <a:lnTo>
                    <a:pt x="162560" y="143510"/>
                  </a:lnTo>
                  <a:lnTo>
                    <a:pt x="171450" y="135890"/>
                  </a:lnTo>
                  <a:lnTo>
                    <a:pt x="180340" y="128270"/>
                  </a:lnTo>
                  <a:lnTo>
                    <a:pt x="195580" y="114300"/>
                  </a:lnTo>
                  <a:lnTo>
                    <a:pt x="201930" y="105410"/>
                  </a:lnTo>
                  <a:lnTo>
                    <a:pt x="209550" y="93980"/>
                  </a:lnTo>
                  <a:lnTo>
                    <a:pt x="217170" y="82550"/>
                  </a:lnTo>
                  <a:lnTo>
                    <a:pt x="222250" y="69850"/>
                  </a:lnTo>
                  <a:lnTo>
                    <a:pt x="224790" y="55880"/>
                  </a:lnTo>
                  <a:lnTo>
                    <a:pt x="227330" y="43180"/>
                  </a:lnTo>
                  <a:lnTo>
                    <a:pt x="226060" y="30480"/>
                  </a:lnTo>
                  <a:lnTo>
                    <a:pt x="223520" y="19050"/>
                  </a:lnTo>
                  <a:lnTo>
                    <a:pt x="218440" y="7620"/>
                  </a:lnTo>
                  <a:lnTo>
                    <a:pt x="210820" y="1270"/>
                  </a:lnTo>
                  <a:lnTo>
                    <a:pt x="201930" y="0"/>
                  </a:lnTo>
                  <a:lnTo>
                    <a:pt x="190500" y="2540"/>
                  </a:lnTo>
                  <a:lnTo>
                    <a:pt x="177800" y="6350"/>
                  </a:lnTo>
                  <a:lnTo>
                    <a:pt x="165100" y="12700"/>
                  </a:lnTo>
                  <a:lnTo>
                    <a:pt x="152400" y="21590"/>
                  </a:lnTo>
                  <a:lnTo>
                    <a:pt x="140970" y="30480"/>
                  </a:lnTo>
                  <a:lnTo>
                    <a:pt x="132080" y="39370"/>
                  </a:lnTo>
                  <a:lnTo>
                    <a:pt x="114300" y="58420"/>
                  </a:lnTo>
                  <a:lnTo>
                    <a:pt x="99060" y="73660"/>
                  </a:lnTo>
                  <a:lnTo>
                    <a:pt x="91440" y="82550"/>
                  </a:lnTo>
                  <a:lnTo>
                    <a:pt x="83820" y="91440"/>
                  </a:lnTo>
                  <a:lnTo>
                    <a:pt x="77470" y="101600"/>
                  </a:lnTo>
                  <a:lnTo>
                    <a:pt x="72390" y="114300"/>
                  </a:lnTo>
                  <a:lnTo>
                    <a:pt x="69850" y="128270"/>
                  </a:lnTo>
                  <a:lnTo>
                    <a:pt x="67310" y="143510"/>
                  </a:lnTo>
                  <a:lnTo>
                    <a:pt x="68580" y="158750"/>
                  </a:lnTo>
                  <a:lnTo>
                    <a:pt x="71120" y="175260"/>
                  </a:lnTo>
                  <a:lnTo>
                    <a:pt x="74930" y="193040"/>
                  </a:lnTo>
                  <a:lnTo>
                    <a:pt x="82550" y="207010"/>
                  </a:lnTo>
                  <a:lnTo>
                    <a:pt x="92710" y="220980"/>
                  </a:lnTo>
                  <a:lnTo>
                    <a:pt x="104140" y="233680"/>
                  </a:lnTo>
                  <a:lnTo>
                    <a:pt x="116840" y="243840"/>
                  </a:lnTo>
                  <a:lnTo>
                    <a:pt x="132080" y="252730"/>
                  </a:lnTo>
                  <a:lnTo>
                    <a:pt x="147320" y="261620"/>
                  </a:lnTo>
                  <a:lnTo>
                    <a:pt x="166370" y="266700"/>
                  </a:lnTo>
                  <a:lnTo>
                    <a:pt x="186690" y="267970"/>
                  </a:lnTo>
                  <a:lnTo>
                    <a:pt x="208280" y="267970"/>
                  </a:lnTo>
                  <a:lnTo>
                    <a:pt x="226060" y="266700"/>
                  </a:lnTo>
                  <a:lnTo>
                    <a:pt x="242570" y="265430"/>
                  </a:lnTo>
                  <a:lnTo>
                    <a:pt x="256540" y="262890"/>
                  </a:lnTo>
                  <a:lnTo>
                    <a:pt x="269240" y="260350"/>
                  </a:lnTo>
                  <a:lnTo>
                    <a:pt x="280670" y="256540"/>
                  </a:lnTo>
                  <a:lnTo>
                    <a:pt x="336550" y="2374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432300" y="7209790"/>
              <a:ext cx="63501" cy="483871"/>
            </a:xfrm>
            <a:custGeom>
              <a:avLst/>
              <a:gdLst/>
              <a:ahLst/>
              <a:cxnLst/>
              <a:rect l="0" t="0" r="0" b="0"/>
              <a:pathLst>
                <a:path w="63501" h="483871">
                  <a:moveTo>
                    <a:pt x="0" y="0"/>
                  </a:moveTo>
                  <a:lnTo>
                    <a:pt x="11430" y="22860"/>
                  </a:lnTo>
                  <a:lnTo>
                    <a:pt x="15240" y="33020"/>
                  </a:lnTo>
                  <a:lnTo>
                    <a:pt x="20320" y="43180"/>
                  </a:lnTo>
                  <a:lnTo>
                    <a:pt x="24130" y="53340"/>
                  </a:lnTo>
                  <a:lnTo>
                    <a:pt x="27940" y="68580"/>
                  </a:lnTo>
                  <a:lnTo>
                    <a:pt x="31750" y="86360"/>
                  </a:lnTo>
                  <a:lnTo>
                    <a:pt x="35560" y="106680"/>
                  </a:lnTo>
                  <a:lnTo>
                    <a:pt x="36830" y="125730"/>
                  </a:lnTo>
                  <a:lnTo>
                    <a:pt x="39370" y="144780"/>
                  </a:lnTo>
                  <a:lnTo>
                    <a:pt x="40640" y="163830"/>
                  </a:lnTo>
                  <a:lnTo>
                    <a:pt x="41910" y="181610"/>
                  </a:lnTo>
                  <a:lnTo>
                    <a:pt x="44450" y="199390"/>
                  </a:lnTo>
                  <a:lnTo>
                    <a:pt x="46990" y="217170"/>
                  </a:lnTo>
                  <a:lnTo>
                    <a:pt x="49530" y="234950"/>
                  </a:lnTo>
                  <a:lnTo>
                    <a:pt x="50800" y="252730"/>
                  </a:lnTo>
                  <a:lnTo>
                    <a:pt x="50800" y="270510"/>
                  </a:lnTo>
                  <a:lnTo>
                    <a:pt x="50800" y="287020"/>
                  </a:lnTo>
                  <a:lnTo>
                    <a:pt x="49530" y="302260"/>
                  </a:lnTo>
                  <a:lnTo>
                    <a:pt x="46990" y="317500"/>
                  </a:lnTo>
                  <a:lnTo>
                    <a:pt x="45720" y="332740"/>
                  </a:lnTo>
                  <a:lnTo>
                    <a:pt x="44450" y="346710"/>
                  </a:lnTo>
                  <a:lnTo>
                    <a:pt x="43180" y="360680"/>
                  </a:lnTo>
                  <a:lnTo>
                    <a:pt x="43180" y="389890"/>
                  </a:lnTo>
                  <a:lnTo>
                    <a:pt x="43180" y="403860"/>
                  </a:lnTo>
                  <a:lnTo>
                    <a:pt x="43180" y="417830"/>
                  </a:lnTo>
                  <a:lnTo>
                    <a:pt x="45720" y="431800"/>
                  </a:lnTo>
                  <a:lnTo>
                    <a:pt x="63500" y="483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495800" y="77050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316730" y="7305040"/>
              <a:ext cx="358141" cy="189231"/>
            </a:xfrm>
            <a:custGeom>
              <a:avLst/>
              <a:gdLst/>
              <a:ahLst/>
              <a:cxnLst/>
              <a:rect l="0" t="0" r="0" b="0"/>
              <a:pathLst>
                <a:path w="358141" h="189231">
                  <a:moveTo>
                    <a:pt x="358140" y="0"/>
                  </a:moveTo>
                  <a:lnTo>
                    <a:pt x="335280" y="5080"/>
                  </a:lnTo>
                  <a:lnTo>
                    <a:pt x="322580" y="8890"/>
                  </a:lnTo>
                  <a:lnTo>
                    <a:pt x="308610" y="13970"/>
                  </a:lnTo>
                  <a:lnTo>
                    <a:pt x="293370" y="20320"/>
                  </a:lnTo>
                  <a:lnTo>
                    <a:pt x="279400" y="26670"/>
                  </a:lnTo>
                  <a:lnTo>
                    <a:pt x="264160" y="35560"/>
                  </a:lnTo>
                  <a:lnTo>
                    <a:pt x="250190" y="44450"/>
                  </a:lnTo>
                  <a:lnTo>
                    <a:pt x="234950" y="53340"/>
                  </a:lnTo>
                  <a:lnTo>
                    <a:pt x="218440" y="60960"/>
                  </a:lnTo>
                  <a:lnTo>
                    <a:pt x="201930" y="68580"/>
                  </a:lnTo>
                  <a:lnTo>
                    <a:pt x="184150" y="77470"/>
                  </a:lnTo>
                  <a:lnTo>
                    <a:pt x="167640" y="86360"/>
                  </a:lnTo>
                  <a:lnTo>
                    <a:pt x="149860" y="96520"/>
                  </a:lnTo>
                  <a:lnTo>
                    <a:pt x="134620" y="106680"/>
                  </a:lnTo>
                  <a:lnTo>
                    <a:pt x="118110" y="116840"/>
                  </a:lnTo>
                  <a:lnTo>
                    <a:pt x="104140" y="127000"/>
                  </a:lnTo>
                  <a:lnTo>
                    <a:pt x="88900" y="135890"/>
                  </a:lnTo>
                  <a:lnTo>
                    <a:pt x="74930" y="143510"/>
                  </a:lnTo>
                  <a:lnTo>
                    <a:pt x="59690" y="152400"/>
                  </a:lnTo>
                  <a:lnTo>
                    <a:pt x="46990" y="16002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706620" y="7399020"/>
              <a:ext cx="241301" cy="210821"/>
            </a:xfrm>
            <a:custGeom>
              <a:avLst/>
              <a:gdLst/>
              <a:ahLst/>
              <a:cxnLst/>
              <a:rect l="0" t="0" r="0" b="0"/>
              <a:pathLst>
                <a:path w="241301" h="210821">
                  <a:moveTo>
                    <a:pt x="0" y="158750"/>
                  </a:moveTo>
                  <a:lnTo>
                    <a:pt x="5080" y="175260"/>
                  </a:lnTo>
                  <a:lnTo>
                    <a:pt x="6350" y="184150"/>
                  </a:lnTo>
                  <a:lnTo>
                    <a:pt x="7620" y="195580"/>
                  </a:lnTo>
                  <a:lnTo>
                    <a:pt x="8890" y="208280"/>
                  </a:lnTo>
                  <a:lnTo>
                    <a:pt x="10160" y="210820"/>
                  </a:lnTo>
                  <a:lnTo>
                    <a:pt x="12700" y="208280"/>
                  </a:lnTo>
                  <a:lnTo>
                    <a:pt x="15240" y="201930"/>
                  </a:lnTo>
                  <a:lnTo>
                    <a:pt x="17780" y="194310"/>
                  </a:lnTo>
                  <a:lnTo>
                    <a:pt x="24130" y="176530"/>
                  </a:lnTo>
                  <a:lnTo>
                    <a:pt x="34290" y="147320"/>
                  </a:lnTo>
                  <a:lnTo>
                    <a:pt x="39370" y="137160"/>
                  </a:lnTo>
                  <a:lnTo>
                    <a:pt x="44450" y="127000"/>
                  </a:lnTo>
                  <a:lnTo>
                    <a:pt x="50800" y="115570"/>
                  </a:lnTo>
                  <a:lnTo>
                    <a:pt x="58420" y="105410"/>
                  </a:lnTo>
                  <a:lnTo>
                    <a:pt x="67310" y="95250"/>
                  </a:lnTo>
                  <a:lnTo>
                    <a:pt x="76200" y="85090"/>
                  </a:lnTo>
                  <a:lnTo>
                    <a:pt x="85090" y="73660"/>
                  </a:lnTo>
                  <a:lnTo>
                    <a:pt x="105410" y="53340"/>
                  </a:lnTo>
                  <a:lnTo>
                    <a:pt x="118110" y="43180"/>
                  </a:lnTo>
                  <a:lnTo>
                    <a:pt x="132080" y="35560"/>
                  </a:lnTo>
                  <a:lnTo>
                    <a:pt x="147320" y="26670"/>
                  </a:lnTo>
                  <a:lnTo>
                    <a:pt x="161290" y="20320"/>
                  </a:lnTo>
                  <a:lnTo>
                    <a:pt x="173990" y="1524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975860" y="7439660"/>
              <a:ext cx="266701" cy="223521"/>
            </a:xfrm>
            <a:custGeom>
              <a:avLst/>
              <a:gdLst/>
              <a:ahLst/>
              <a:cxnLst/>
              <a:rect l="0" t="0" r="0" b="0"/>
              <a:pathLst>
                <a:path w="266701" h="223521">
                  <a:moveTo>
                    <a:pt x="182880" y="86360"/>
                  </a:moveTo>
                  <a:lnTo>
                    <a:pt x="168910" y="41910"/>
                  </a:lnTo>
                  <a:lnTo>
                    <a:pt x="162560" y="33020"/>
                  </a:lnTo>
                  <a:lnTo>
                    <a:pt x="154940" y="25400"/>
                  </a:lnTo>
                  <a:lnTo>
                    <a:pt x="147320" y="17780"/>
                  </a:lnTo>
                  <a:lnTo>
                    <a:pt x="138430" y="11430"/>
                  </a:lnTo>
                  <a:lnTo>
                    <a:pt x="128270" y="5080"/>
                  </a:lnTo>
                  <a:lnTo>
                    <a:pt x="118110" y="1270"/>
                  </a:lnTo>
                  <a:lnTo>
                    <a:pt x="107950" y="0"/>
                  </a:lnTo>
                  <a:lnTo>
                    <a:pt x="97790" y="1270"/>
                  </a:lnTo>
                  <a:lnTo>
                    <a:pt x="87630" y="5080"/>
                  </a:lnTo>
                  <a:lnTo>
                    <a:pt x="78740" y="10160"/>
                  </a:lnTo>
                  <a:lnTo>
                    <a:pt x="69850" y="15240"/>
                  </a:lnTo>
                  <a:lnTo>
                    <a:pt x="62230" y="21590"/>
                  </a:lnTo>
                  <a:lnTo>
                    <a:pt x="54610" y="29210"/>
                  </a:lnTo>
                  <a:lnTo>
                    <a:pt x="46990" y="38100"/>
                  </a:lnTo>
                  <a:lnTo>
                    <a:pt x="39370" y="46990"/>
                  </a:lnTo>
                  <a:lnTo>
                    <a:pt x="34290" y="55880"/>
                  </a:lnTo>
                  <a:lnTo>
                    <a:pt x="27940" y="66040"/>
                  </a:lnTo>
                  <a:lnTo>
                    <a:pt x="24130" y="76200"/>
                  </a:lnTo>
                  <a:lnTo>
                    <a:pt x="19050" y="88900"/>
                  </a:lnTo>
                  <a:lnTo>
                    <a:pt x="15240" y="102870"/>
                  </a:lnTo>
                  <a:lnTo>
                    <a:pt x="11430" y="118110"/>
                  </a:lnTo>
                  <a:lnTo>
                    <a:pt x="7620" y="132080"/>
                  </a:lnTo>
                  <a:lnTo>
                    <a:pt x="1270" y="157480"/>
                  </a:lnTo>
                  <a:lnTo>
                    <a:pt x="0" y="168910"/>
                  </a:lnTo>
                  <a:lnTo>
                    <a:pt x="0" y="179070"/>
                  </a:lnTo>
                  <a:lnTo>
                    <a:pt x="1270" y="190500"/>
                  </a:lnTo>
                  <a:lnTo>
                    <a:pt x="6350" y="200660"/>
                  </a:lnTo>
                  <a:lnTo>
                    <a:pt x="12700" y="209550"/>
                  </a:lnTo>
                  <a:lnTo>
                    <a:pt x="20320" y="217170"/>
                  </a:lnTo>
                  <a:lnTo>
                    <a:pt x="29210" y="220980"/>
                  </a:lnTo>
                  <a:lnTo>
                    <a:pt x="38100" y="223520"/>
                  </a:lnTo>
                  <a:lnTo>
                    <a:pt x="48260" y="223520"/>
                  </a:lnTo>
                  <a:lnTo>
                    <a:pt x="58420" y="219710"/>
                  </a:lnTo>
                  <a:lnTo>
                    <a:pt x="68580" y="213360"/>
                  </a:lnTo>
                  <a:lnTo>
                    <a:pt x="78740" y="205740"/>
                  </a:lnTo>
                  <a:lnTo>
                    <a:pt x="88900" y="196850"/>
                  </a:lnTo>
                  <a:lnTo>
                    <a:pt x="99060" y="185420"/>
                  </a:lnTo>
                  <a:lnTo>
                    <a:pt x="109220" y="173990"/>
                  </a:lnTo>
                  <a:lnTo>
                    <a:pt x="118110" y="161290"/>
                  </a:lnTo>
                  <a:lnTo>
                    <a:pt x="124460" y="151130"/>
                  </a:lnTo>
                  <a:lnTo>
                    <a:pt x="148590" y="101600"/>
                  </a:lnTo>
                  <a:lnTo>
                    <a:pt x="156210" y="90170"/>
                  </a:lnTo>
                  <a:lnTo>
                    <a:pt x="162560" y="77470"/>
                  </a:lnTo>
                  <a:lnTo>
                    <a:pt x="168910" y="66040"/>
                  </a:lnTo>
                  <a:lnTo>
                    <a:pt x="175260" y="62230"/>
                  </a:lnTo>
                  <a:lnTo>
                    <a:pt x="180340" y="63500"/>
                  </a:lnTo>
                  <a:lnTo>
                    <a:pt x="184150" y="67310"/>
                  </a:lnTo>
                  <a:lnTo>
                    <a:pt x="189230" y="74930"/>
                  </a:lnTo>
                  <a:lnTo>
                    <a:pt x="193040" y="83820"/>
                  </a:lnTo>
                  <a:lnTo>
                    <a:pt x="196850" y="95250"/>
                  </a:lnTo>
                  <a:lnTo>
                    <a:pt x="201930" y="107950"/>
                  </a:lnTo>
                  <a:lnTo>
                    <a:pt x="207010" y="120650"/>
                  </a:lnTo>
                  <a:lnTo>
                    <a:pt x="219710" y="147320"/>
                  </a:lnTo>
                  <a:lnTo>
                    <a:pt x="232410" y="173990"/>
                  </a:lnTo>
                  <a:lnTo>
                    <a:pt x="240030" y="185420"/>
                  </a:lnTo>
                  <a:lnTo>
                    <a:pt x="246380" y="195580"/>
                  </a:lnTo>
                  <a:lnTo>
                    <a:pt x="266700" y="223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350510" y="7199630"/>
              <a:ext cx="224791" cy="441961"/>
            </a:xfrm>
            <a:custGeom>
              <a:avLst/>
              <a:gdLst/>
              <a:ahLst/>
              <a:cxnLst/>
              <a:rect l="0" t="0" r="0" b="0"/>
              <a:pathLst>
                <a:path w="224791" h="441961">
                  <a:moveTo>
                    <a:pt x="198120" y="0"/>
                  </a:moveTo>
                  <a:lnTo>
                    <a:pt x="198120" y="83820"/>
                  </a:lnTo>
                  <a:lnTo>
                    <a:pt x="199390" y="102870"/>
                  </a:lnTo>
                  <a:lnTo>
                    <a:pt x="200660" y="119380"/>
                  </a:lnTo>
                  <a:lnTo>
                    <a:pt x="203200" y="135890"/>
                  </a:lnTo>
                  <a:lnTo>
                    <a:pt x="205740" y="151130"/>
                  </a:lnTo>
                  <a:lnTo>
                    <a:pt x="205740" y="166370"/>
                  </a:lnTo>
                  <a:lnTo>
                    <a:pt x="207010" y="181610"/>
                  </a:lnTo>
                  <a:lnTo>
                    <a:pt x="208280" y="195580"/>
                  </a:lnTo>
                  <a:lnTo>
                    <a:pt x="210820" y="209550"/>
                  </a:lnTo>
                  <a:lnTo>
                    <a:pt x="213360" y="223520"/>
                  </a:lnTo>
                  <a:lnTo>
                    <a:pt x="215900" y="240030"/>
                  </a:lnTo>
                  <a:lnTo>
                    <a:pt x="217170" y="259080"/>
                  </a:lnTo>
                  <a:lnTo>
                    <a:pt x="217170" y="278130"/>
                  </a:lnTo>
                  <a:lnTo>
                    <a:pt x="219710" y="293370"/>
                  </a:lnTo>
                  <a:lnTo>
                    <a:pt x="220980" y="308610"/>
                  </a:lnTo>
                  <a:lnTo>
                    <a:pt x="224790" y="321310"/>
                  </a:lnTo>
                  <a:lnTo>
                    <a:pt x="223520" y="325120"/>
                  </a:lnTo>
                  <a:lnTo>
                    <a:pt x="220980" y="322580"/>
                  </a:lnTo>
                  <a:lnTo>
                    <a:pt x="217170" y="317500"/>
                  </a:lnTo>
                  <a:lnTo>
                    <a:pt x="194310" y="285750"/>
                  </a:lnTo>
                  <a:lnTo>
                    <a:pt x="185420" y="275590"/>
                  </a:lnTo>
                  <a:lnTo>
                    <a:pt x="175260" y="266700"/>
                  </a:lnTo>
                  <a:lnTo>
                    <a:pt x="165100" y="259080"/>
                  </a:lnTo>
                  <a:lnTo>
                    <a:pt x="152400" y="252730"/>
                  </a:lnTo>
                  <a:lnTo>
                    <a:pt x="138430" y="248920"/>
                  </a:lnTo>
                  <a:lnTo>
                    <a:pt x="123190" y="246380"/>
                  </a:lnTo>
                  <a:lnTo>
                    <a:pt x="107950" y="247650"/>
                  </a:lnTo>
                  <a:lnTo>
                    <a:pt x="93980" y="250190"/>
                  </a:lnTo>
                  <a:lnTo>
                    <a:pt x="80010" y="254000"/>
                  </a:lnTo>
                  <a:lnTo>
                    <a:pt x="66040" y="260350"/>
                  </a:lnTo>
                  <a:lnTo>
                    <a:pt x="54610" y="267970"/>
                  </a:lnTo>
                  <a:lnTo>
                    <a:pt x="41910" y="276860"/>
                  </a:lnTo>
                  <a:lnTo>
                    <a:pt x="33020" y="287020"/>
                  </a:lnTo>
                  <a:lnTo>
                    <a:pt x="26670" y="295910"/>
                  </a:lnTo>
                  <a:lnTo>
                    <a:pt x="20320" y="306070"/>
                  </a:lnTo>
                  <a:lnTo>
                    <a:pt x="15240" y="316230"/>
                  </a:lnTo>
                  <a:lnTo>
                    <a:pt x="10160" y="326390"/>
                  </a:lnTo>
                  <a:lnTo>
                    <a:pt x="6350" y="336550"/>
                  </a:lnTo>
                  <a:lnTo>
                    <a:pt x="3810" y="349250"/>
                  </a:lnTo>
                  <a:lnTo>
                    <a:pt x="1270" y="364490"/>
                  </a:lnTo>
                  <a:lnTo>
                    <a:pt x="0" y="379730"/>
                  </a:lnTo>
                  <a:lnTo>
                    <a:pt x="2540" y="393700"/>
                  </a:lnTo>
                  <a:lnTo>
                    <a:pt x="5080" y="406400"/>
                  </a:lnTo>
                  <a:lnTo>
                    <a:pt x="10160" y="417830"/>
                  </a:lnTo>
                  <a:lnTo>
                    <a:pt x="19050" y="426720"/>
                  </a:lnTo>
                  <a:lnTo>
                    <a:pt x="30480" y="434340"/>
                  </a:lnTo>
                  <a:lnTo>
                    <a:pt x="44450" y="440690"/>
                  </a:lnTo>
                  <a:lnTo>
                    <a:pt x="60960" y="441960"/>
                  </a:lnTo>
                  <a:lnTo>
                    <a:pt x="78740" y="440690"/>
                  </a:lnTo>
                  <a:lnTo>
                    <a:pt x="96520" y="438150"/>
                  </a:lnTo>
                  <a:lnTo>
                    <a:pt x="113030" y="433070"/>
                  </a:lnTo>
                  <a:lnTo>
                    <a:pt x="127000" y="427990"/>
                  </a:lnTo>
                  <a:lnTo>
                    <a:pt x="140970" y="421640"/>
                  </a:lnTo>
                  <a:lnTo>
                    <a:pt x="152400" y="416560"/>
                  </a:lnTo>
                  <a:lnTo>
                    <a:pt x="163830" y="412750"/>
                  </a:lnTo>
                  <a:lnTo>
                    <a:pt x="21844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779770" y="7341870"/>
              <a:ext cx="233681" cy="299721"/>
            </a:xfrm>
            <a:custGeom>
              <a:avLst/>
              <a:gdLst/>
              <a:ahLst/>
              <a:cxnLst/>
              <a:rect l="0" t="0" r="0" b="0"/>
              <a:pathLst>
                <a:path w="233681" h="299721">
                  <a:moveTo>
                    <a:pt x="0" y="120650"/>
                  </a:moveTo>
                  <a:lnTo>
                    <a:pt x="11430" y="137160"/>
                  </a:lnTo>
                  <a:lnTo>
                    <a:pt x="19050" y="144780"/>
                  </a:lnTo>
                  <a:lnTo>
                    <a:pt x="29210" y="152400"/>
                  </a:lnTo>
                  <a:lnTo>
                    <a:pt x="40640" y="158750"/>
                  </a:lnTo>
                  <a:lnTo>
                    <a:pt x="55880" y="162560"/>
                  </a:lnTo>
                  <a:lnTo>
                    <a:pt x="72390" y="163830"/>
                  </a:lnTo>
                  <a:lnTo>
                    <a:pt x="90170" y="163830"/>
                  </a:lnTo>
                  <a:lnTo>
                    <a:pt x="106680" y="160020"/>
                  </a:lnTo>
                  <a:lnTo>
                    <a:pt x="123190" y="153670"/>
                  </a:lnTo>
                  <a:lnTo>
                    <a:pt x="138430" y="146050"/>
                  </a:lnTo>
                  <a:lnTo>
                    <a:pt x="153670" y="137160"/>
                  </a:lnTo>
                  <a:lnTo>
                    <a:pt x="167640" y="128270"/>
                  </a:lnTo>
                  <a:lnTo>
                    <a:pt x="181610" y="119380"/>
                  </a:lnTo>
                  <a:lnTo>
                    <a:pt x="194310" y="107950"/>
                  </a:lnTo>
                  <a:lnTo>
                    <a:pt x="204470" y="95250"/>
                  </a:lnTo>
                  <a:lnTo>
                    <a:pt x="213360" y="82550"/>
                  </a:lnTo>
                  <a:lnTo>
                    <a:pt x="220980" y="69850"/>
                  </a:lnTo>
                  <a:lnTo>
                    <a:pt x="227330" y="55880"/>
                  </a:lnTo>
                  <a:lnTo>
                    <a:pt x="232410" y="43180"/>
                  </a:lnTo>
                  <a:lnTo>
                    <a:pt x="233680" y="31750"/>
                  </a:lnTo>
                  <a:lnTo>
                    <a:pt x="231140" y="21590"/>
                  </a:lnTo>
                  <a:lnTo>
                    <a:pt x="228600" y="12700"/>
                  </a:lnTo>
                  <a:lnTo>
                    <a:pt x="220980" y="6350"/>
                  </a:lnTo>
                  <a:lnTo>
                    <a:pt x="212090" y="2540"/>
                  </a:lnTo>
                  <a:lnTo>
                    <a:pt x="200660" y="0"/>
                  </a:lnTo>
                  <a:lnTo>
                    <a:pt x="190500" y="0"/>
                  </a:lnTo>
                  <a:lnTo>
                    <a:pt x="179070" y="2540"/>
                  </a:lnTo>
                  <a:lnTo>
                    <a:pt x="168910" y="7620"/>
                  </a:lnTo>
                  <a:lnTo>
                    <a:pt x="147320" y="15240"/>
                  </a:lnTo>
                  <a:lnTo>
                    <a:pt x="137160" y="19050"/>
                  </a:lnTo>
                  <a:lnTo>
                    <a:pt x="127000" y="24130"/>
                  </a:lnTo>
                  <a:lnTo>
                    <a:pt x="116840" y="31750"/>
                  </a:lnTo>
                  <a:lnTo>
                    <a:pt x="105410" y="40640"/>
                  </a:lnTo>
                  <a:lnTo>
                    <a:pt x="95250" y="48260"/>
                  </a:lnTo>
                  <a:lnTo>
                    <a:pt x="73660" y="63500"/>
                  </a:lnTo>
                  <a:lnTo>
                    <a:pt x="64770" y="72390"/>
                  </a:lnTo>
                  <a:lnTo>
                    <a:pt x="55880" y="81280"/>
                  </a:lnTo>
                  <a:lnTo>
                    <a:pt x="48260" y="91440"/>
                  </a:lnTo>
                  <a:lnTo>
                    <a:pt x="40640" y="100330"/>
                  </a:lnTo>
                  <a:lnTo>
                    <a:pt x="33020" y="110490"/>
                  </a:lnTo>
                  <a:lnTo>
                    <a:pt x="25400" y="120650"/>
                  </a:lnTo>
                  <a:lnTo>
                    <a:pt x="19050" y="133350"/>
                  </a:lnTo>
                  <a:lnTo>
                    <a:pt x="13970" y="148590"/>
                  </a:lnTo>
                  <a:lnTo>
                    <a:pt x="10160" y="163830"/>
                  </a:lnTo>
                  <a:lnTo>
                    <a:pt x="7620" y="177800"/>
                  </a:lnTo>
                  <a:lnTo>
                    <a:pt x="7620" y="190500"/>
                  </a:lnTo>
                  <a:lnTo>
                    <a:pt x="8890" y="201930"/>
                  </a:lnTo>
                  <a:lnTo>
                    <a:pt x="11430" y="214630"/>
                  </a:lnTo>
                  <a:lnTo>
                    <a:pt x="16510" y="227330"/>
                  </a:lnTo>
                  <a:lnTo>
                    <a:pt x="21590" y="241300"/>
                  </a:lnTo>
                  <a:lnTo>
                    <a:pt x="29210" y="252730"/>
                  </a:lnTo>
                  <a:lnTo>
                    <a:pt x="39370" y="262890"/>
                  </a:lnTo>
                  <a:lnTo>
                    <a:pt x="50800" y="271780"/>
                  </a:lnTo>
                  <a:lnTo>
                    <a:pt x="62230" y="278130"/>
                  </a:lnTo>
                  <a:lnTo>
                    <a:pt x="73660" y="284480"/>
                  </a:lnTo>
                  <a:lnTo>
                    <a:pt x="83820" y="289560"/>
                  </a:lnTo>
                  <a:lnTo>
                    <a:pt x="99060" y="293370"/>
                  </a:lnTo>
                  <a:lnTo>
                    <a:pt x="118110" y="294640"/>
                  </a:lnTo>
                  <a:lnTo>
                    <a:pt x="179070" y="2997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422390" y="7278370"/>
              <a:ext cx="294641" cy="293371"/>
            </a:xfrm>
            <a:custGeom>
              <a:avLst/>
              <a:gdLst/>
              <a:ahLst/>
              <a:cxnLst/>
              <a:rect l="0" t="0" r="0" b="0"/>
              <a:pathLst>
                <a:path w="294641" h="293371">
                  <a:moveTo>
                    <a:pt x="0" y="142240"/>
                  </a:moveTo>
                  <a:lnTo>
                    <a:pt x="16510" y="147320"/>
                  </a:lnTo>
                  <a:lnTo>
                    <a:pt x="25400" y="151130"/>
                  </a:lnTo>
                  <a:lnTo>
                    <a:pt x="34290" y="156210"/>
                  </a:lnTo>
                  <a:lnTo>
                    <a:pt x="44450" y="162560"/>
                  </a:lnTo>
                  <a:lnTo>
                    <a:pt x="55880" y="166370"/>
                  </a:lnTo>
                  <a:lnTo>
                    <a:pt x="69850" y="168910"/>
                  </a:lnTo>
                  <a:lnTo>
                    <a:pt x="85090" y="170180"/>
                  </a:lnTo>
                  <a:lnTo>
                    <a:pt x="100330" y="170180"/>
                  </a:lnTo>
                  <a:lnTo>
                    <a:pt x="114300" y="168910"/>
                  </a:lnTo>
                  <a:lnTo>
                    <a:pt x="129540" y="167640"/>
                  </a:lnTo>
                  <a:lnTo>
                    <a:pt x="142240" y="165100"/>
                  </a:lnTo>
                  <a:lnTo>
                    <a:pt x="154940" y="161290"/>
                  </a:lnTo>
                  <a:lnTo>
                    <a:pt x="166370" y="158750"/>
                  </a:lnTo>
                  <a:lnTo>
                    <a:pt x="179070" y="154940"/>
                  </a:lnTo>
                  <a:lnTo>
                    <a:pt x="191770" y="148590"/>
                  </a:lnTo>
                  <a:lnTo>
                    <a:pt x="204470" y="143510"/>
                  </a:lnTo>
                  <a:lnTo>
                    <a:pt x="217170" y="134620"/>
                  </a:lnTo>
                  <a:lnTo>
                    <a:pt x="228600" y="124460"/>
                  </a:lnTo>
                  <a:lnTo>
                    <a:pt x="240030" y="113030"/>
                  </a:lnTo>
                  <a:lnTo>
                    <a:pt x="248920" y="100330"/>
                  </a:lnTo>
                  <a:lnTo>
                    <a:pt x="256540" y="87630"/>
                  </a:lnTo>
                  <a:lnTo>
                    <a:pt x="261620" y="73660"/>
                  </a:lnTo>
                  <a:lnTo>
                    <a:pt x="264160" y="62230"/>
                  </a:lnTo>
                  <a:lnTo>
                    <a:pt x="265430" y="49530"/>
                  </a:lnTo>
                  <a:lnTo>
                    <a:pt x="264160" y="38100"/>
                  </a:lnTo>
                  <a:lnTo>
                    <a:pt x="261620" y="27940"/>
                  </a:lnTo>
                  <a:lnTo>
                    <a:pt x="257810" y="19050"/>
                  </a:lnTo>
                  <a:lnTo>
                    <a:pt x="252730" y="11430"/>
                  </a:lnTo>
                  <a:lnTo>
                    <a:pt x="242570" y="6350"/>
                  </a:lnTo>
                  <a:lnTo>
                    <a:pt x="231140" y="2540"/>
                  </a:lnTo>
                  <a:lnTo>
                    <a:pt x="217170" y="0"/>
                  </a:lnTo>
                  <a:lnTo>
                    <a:pt x="205740" y="0"/>
                  </a:lnTo>
                  <a:lnTo>
                    <a:pt x="195580" y="2540"/>
                  </a:lnTo>
                  <a:lnTo>
                    <a:pt x="186690" y="7620"/>
                  </a:lnTo>
                  <a:lnTo>
                    <a:pt x="176530" y="12700"/>
                  </a:lnTo>
                  <a:lnTo>
                    <a:pt x="167640" y="17780"/>
                  </a:lnTo>
                  <a:lnTo>
                    <a:pt x="157480" y="24130"/>
                  </a:lnTo>
                  <a:lnTo>
                    <a:pt x="148590" y="30480"/>
                  </a:lnTo>
                  <a:lnTo>
                    <a:pt x="139700" y="38100"/>
                  </a:lnTo>
                  <a:lnTo>
                    <a:pt x="132080" y="44450"/>
                  </a:lnTo>
                  <a:lnTo>
                    <a:pt x="124460" y="52070"/>
                  </a:lnTo>
                  <a:lnTo>
                    <a:pt x="116840" y="60960"/>
                  </a:lnTo>
                  <a:lnTo>
                    <a:pt x="109220" y="71120"/>
                  </a:lnTo>
                  <a:lnTo>
                    <a:pt x="101600" y="80010"/>
                  </a:lnTo>
                  <a:lnTo>
                    <a:pt x="87630" y="100330"/>
                  </a:lnTo>
                  <a:lnTo>
                    <a:pt x="82550" y="110490"/>
                  </a:lnTo>
                  <a:lnTo>
                    <a:pt x="77470" y="121920"/>
                  </a:lnTo>
                  <a:lnTo>
                    <a:pt x="72390" y="132080"/>
                  </a:lnTo>
                  <a:lnTo>
                    <a:pt x="69850" y="146050"/>
                  </a:lnTo>
                  <a:lnTo>
                    <a:pt x="69850" y="162560"/>
                  </a:lnTo>
                  <a:lnTo>
                    <a:pt x="71120" y="180340"/>
                  </a:lnTo>
                  <a:lnTo>
                    <a:pt x="73660" y="195580"/>
                  </a:lnTo>
                  <a:lnTo>
                    <a:pt x="76200" y="209550"/>
                  </a:lnTo>
                  <a:lnTo>
                    <a:pt x="78740" y="222250"/>
                  </a:lnTo>
                  <a:lnTo>
                    <a:pt x="82550" y="232410"/>
                  </a:lnTo>
                  <a:lnTo>
                    <a:pt x="87630" y="242570"/>
                  </a:lnTo>
                  <a:lnTo>
                    <a:pt x="93980" y="251460"/>
                  </a:lnTo>
                  <a:lnTo>
                    <a:pt x="101600" y="259080"/>
                  </a:lnTo>
                  <a:lnTo>
                    <a:pt x="109220" y="266700"/>
                  </a:lnTo>
                  <a:lnTo>
                    <a:pt x="118110" y="274320"/>
                  </a:lnTo>
                  <a:lnTo>
                    <a:pt x="128270" y="280670"/>
                  </a:lnTo>
                  <a:lnTo>
                    <a:pt x="138430" y="285750"/>
                  </a:lnTo>
                  <a:lnTo>
                    <a:pt x="148590" y="290830"/>
                  </a:lnTo>
                  <a:lnTo>
                    <a:pt x="161290" y="292100"/>
                  </a:lnTo>
                  <a:lnTo>
                    <a:pt x="175260" y="293370"/>
                  </a:lnTo>
                  <a:lnTo>
                    <a:pt x="190500" y="292100"/>
                  </a:lnTo>
                  <a:lnTo>
                    <a:pt x="204470" y="289560"/>
                  </a:lnTo>
                  <a:lnTo>
                    <a:pt x="217170" y="287020"/>
                  </a:lnTo>
                  <a:lnTo>
                    <a:pt x="228600" y="284480"/>
                  </a:lnTo>
                  <a:lnTo>
                    <a:pt x="241300" y="280670"/>
                  </a:lnTo>
                  <a:lnTo>
                    <a:pt x="254000" y="275590"/>
                  </a:lnTo>
                  <a:lnTo>
                    <a:pt x="294640" y="257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844030" y="7282180"/>
              <a:ext cx="283211" cy="264161"/>
            </a:xfrm>
            <a:custGeom>
              <a:avLst/>
              <a:gdLst/>
              <a:ahLst/>
              <a:cxnLst/>
              <a:rect l="0" t="0" r="0" b="0"/>
              <a:pathLst>
                <a:path w="283211" h="264161">
                  <a:moveTo>
                    <a:pt x="0" y="54610"/>
                  </a:moveTo>
                  <a:lnTo>
                    <a:pt x="5080" y="76200"/>
                  </a:lnTo>
                  <a:lnTo>
                    <a:pt x="6350" y="90170"/>
                  </a:lnTo>
                  <a:lnTo>
                    <a:pt x="7620" y="106680"/>
                  </a:lnTo>
                  <a:lnTo>
                    <a:pt x="8890" y="124460"/>
                  </a:lnTo>
                  <a:lnTo>
                    <a:pt x="8890" y="162560"/>
                  </a:lnTo>
                  <a:lnTo>
                    <a:pt x="10160" y="232410"/>
                  </a:lnTo>
                  <a:lnTo>
                    <a:pt x="11430" y="238760"/>
                  </a:lnTo>
                  <a:lnTo>
                    <a:pt x="12700" y="237490"/>
                  </a:lnTo>
                  <a:lnTo>
                    <a:pt x="15240" y="232410"/>
                  </a:lnTo>
                  <a:lnTo>
                    <a:pt x="17780" y="226060"/>
                  </a:lnTo>
                  <a:lnTo>
                    <a:pt x="21590" y="217170"/>
                  </a:lnTo>
                  <a:lnTo>
                    <a:pt x="31750" y="189230"/>
                  </a:lnTo>
                  <a:lnTo>
                    <a:pt x="34290" y="179070"/>
                  </a:lnTo>
                  <a:lnTo>
                    <a:pt x="38100" y="167640"/>
                  </a:lnTo>
                  <a:lnTo>
                    <a:pt x="48260" y="130810"/>
                  </a:lnTo>
                  <a:lnTo>
                    <a:pt x="55880" y="107950"/>
                  </a:lnTo>
                  <a:lnTo>
                    <a:pt x="60960" y="96520"/>
                  </a:lnTo>
                  <a:lnTo>
                    <a:pt x="66040" y="82550"/>
                  </a:lnTo>
                  <a:lnTo>
                    <a:pt x="72390" y="69850"/>
                  </a:lnTo>
                  <a:lnTo>
                    <a:pt x="77470" y="58420"/>
                  </a:lnTo>
                  <a:lnTo>
                    <a:pt x="85090" y="49530"/>
                  </a:lnTo>
                  <a:lnTo>
                    <a:pt x="91440" y="40640"/>
                  </a:lnTo>
                  <a:lnTo>
                    <a:pt x="97790" y="31750"/>
                  </a:lnTo>
                  <a:lnTo>
                    <a:pt x="105410" y="24130"/>
                  </a:lnTo>
                  <a:lnTo>
                    <a:pt x="111760" y="16510"/>
                  </a:lnTo>
                  <a:lnTo>
                    <a:pt x="120650" y="10160"/>
                  </a:lnTo>
                  <a:lnTo>
                    <a:pt x="132080" y="5080"/>
                  </a:lnTo>
                  <a:lnTo>
                    <a:pt x="143510" y="0"/>
                  </a:lnTo>
                  <a:lnTo>
                    <a:pt x="157480" y="0"/>
                  </a:lnTo>
                  <a:lnTo>
                    <a:pt x="172720" y="1270"/>
                  </a:lnTo>
                  <a:lnTo>
                    <a:pt x="189230" y="5080"/>
                  </a:lnTo>
                  <a:lnTo>
                    <a:pt x="203200" y="12700"/>
                  </a:lnTo>
                  <a:lnTo>
                    <a:pt x="215900" y="24130"/>
                  </a:lnTo>
                  <a:lnTo>
                    <a:pt x="227330" y="38100"/>
                  </a:lnTo>
                  <a:lnTo>
                    <a:pt x="237490" y="50800"/>
                  </a:lnTo>
                  <a:lnTo>
                    <a:pt x="245110" y="62230"/>
                  </a:lnTo>
                  <a:lnTo>
                    <a:pt x="250190" y="73660"/>
                  </a:lnTo>
                  <a:lnTo>
                    <a:pt x="255270" y="85090"/>
                  </a:lnTo>
                  <a:lnTo>
                    <a:pt x="260350" y="95250"/>
                  </a:lnTo>
                  <a:lnTo>
                    <a:pt x="264160" y="106680"/>
                  </a:lnTo>
                  <a:lnTo>
                    <a:pt x="267970" y="120650"/>
                  </a:lnTo>
                  <a:lnTo>
                    <a:pt x="269240" y="137160"/>
                  </a:lnTo>
                  <a:lnTo>
                    <a:pt x="270510" y="154940"/>
                  </a:lnTo>
                  <a:lnTo>
                    <a:pt x="271780" y="172720"/>
                  </a:lnTo>
                  <a:lnTo>
                    <a:pt x="271780" y="190500"/>
                  </a:lnTo>
                  <a:lnTo>
                    <a:pt x="283210" y="264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174230" y="7104380"/>
              <a:ext cx="563881" cy="449581"/>
            </a:xfrm>
            <a:custGeom>
              <a:avLst/>
              <a:gdLst/>
              <a:ahLst/>
              <a:cxnLst/>
              <a:rect l="0" t="0" r="0" b="0"/>
              <a:pathLst>
                <a:path w="563881" h="449581">
                  <a:moveTo>
                    <a:pt x="195580" y="0"/>
                  </a:moveTo>
                  <a:lnTo>
                    <a:pt x="201930" y="27940"/>
                  </a:lnTo>
                  <a:lnTo>
                    <a:pt x="203200" y="43180"/>
                  </a:lnTo>
                  <a:lnTo>
                    <a:pt x="204470" y="60960"/>
                  </a:lnTo>
                  <a:lnTo>
                    <a:pt x="204470" y="78740"/>
                  </a:lnTo>
                  <a:lnTo>
                    <a:pt x="207010" y="96520"/>
                  </a:lnTo>
                  <a:lnTo>
                    <a:pt x="208280" y="111760"/>
                  </a:lnTo>
                  <a:lnTo>
                    <a:pt x="210820" y="127000"/>
                  </a:lnTo>
                  <a:lnTo>
                    <a:pt x="213360" y="142240"/>
                  </a:lnTo>
                  <a:lnTo>
                    <a:pt x="214630" y="157480"/>
                  </a:lnTo>
                  <a:lnTo>
                    <a:pt x="214630" y="171450"/>
                  </a:lnTo>
                  <a:lnTo>
                    <a:pt x="215900" y="199390"/>
                  </a:lnTo>
                  <a:lnTo>
                    <a:pt x="217170" y="267970"/>
                  </a:lnTo>
                  <a:lnTo>
                    <a:pt x="218440" y="284480"/>
                  </a:lnTo>
                  <a:lnTo>
                    <a:pt x="219710" y="300990"/>
                  </a:lnTo>
                  <a:lnTo>
                    <a:pt x="222250" y="316230"/>
                  </a:lnTo>
                  <a:lnTo>
                    <a:pt x="222250" y="323850"/>
                  </a:lnTo>
                  <a:lnTo>
                    <a:pt x="222250" y="325120"/>
                  </a:lnTo>
                  <a:lnTo>
                    <a:pt x="200660" y="289560"/>
                  </a:lnTo>
                  <a:lnTo>
                    <a:pt x="191770" y="278130"/>
                  </a:lnTo>
                  <a:lnTo>
                    <a:pt x="182880" y="265430"/>
                  </a:lnTo>
                  <a:lnTo>
                    <a:pt x="172720" y="254000"/>
                  </a:lnTo>
                  <a:lnTo>
                    <a:pt x="163830" y="245110"/>
                  </a:lnTo>
                  <a:lnTo>
                    <a:pt x="148590" y="227330"/>
                  </a:lnTo>
                  <a:lnTo>
                    <a:pt x="139700" y="223520"/>
                  </a:lnTo>
                  <a:lnTo>
                    <a:pt x="129540" y="220980"/>
                  </a:lnTo>
                  <a:lnTo>
                    <a:pt x="120650" y="220980"/>
                  </a:lnTo>
                  <a:lnTo>
                    <a:pt x="107950" y="224790"/>
                  </a:lnTo>
                  <a:lnTo>
                    <a:pt x="93980" y="231140"/>
                  </a:lnTo>
                  <a:lnTo>
                    <a:pt x="78740" y="237490"/>
                  </a:lnTo>
                  <a:lnTo>
                    <a:pt x="66040" y="246380"/>
                  </a:lnTo>
                  <a:lnTo>
                    <a:pt x="55880" y="255270"/>
                  </a:lnTo>
                  <a:lnTo>
                    <a:pt x="45720" y="265430"/>
                  </a:lnTo>
                  <a:lnTo>
                    <a:pt x="38100" y="275590"/>
                  </a:lnTo>
                  <a:lnTo>
                    <a:pt x="33020" y="285750"/>
                  </a:lnTo>
                  <a:lnTo>
                    <a:pt x="26670" y="295910"/>
                  </a:lnTo>
                  <a:lnTo>
                    <a:pt x="21590" y="306070"/>
                  </a:lnTo>
                  <a:lnTo>
                    <a:pt x="15240" y="316230"/>
                  </a:lnTo>
                  <a:lnTo>
                    <a:pt x="8890" y="326390"/>
                  </a:lnTo>
                  <a:lnTo>
                    <a:pt x="3810" y="339090"/>
                  </a:lnTo>
                  <a:lnTo>
                    <a:pt x="1270" y="354330"/>
                  </a:lnTo>
                  <a:lnTo>
                    <a:pt x="0" y="369570"/>
                  </a:lnTo>
                  <a:lnTo>
                    <a:pt x="1270" y="384810"/>
                  </a:lnTo>
                  <a:lnTo>
                    <a:pt x="6350" y="398780"/>
                  </a:lnTo>
                  <a:lnTo>
                    <a:pt x="13970" y="414020"/>
                  </a:lnTo>
                  <a:lnTo>
                    <a:pt x="22860" y="424180"/>
                  </a:lnTo>
                  <a:lnTo>
                    <a:pt x="34290" y="433070"/>
                  </a:lnTo>
                  <a:lnTo>
                    <a:pt x="45720" y="439420"/>
                  </a:lnTo>
                  <a:lnTo>
                    <a:pt x="58420" y="444500"/>
                  </a:lnTo>
                  <a:lnTo>
                    <a:pt x="71120" y="447040"/>
                  </a:lnTo>
                  <a:lnTo>
                    <a:pt x="85090" y="449580"/>
                  </a:lnTo>
                  <a:lnTo>
                    <a:pt x="97790" y="449580"/>
                  </a:lnTo>
                  <a:lnTo>
                    <a:pt x="111760" y="448310"/>
                  </a:lnTo>
                  <a:lnTo>
                    <a:pt x="125730" y="445770"/>
                  </a:lnTo>
                  <a:lnTo>
                    <a:pt x="139700" y="443230"/>
                  </a:lnTo>
                  <a:lnTo>
                    <a:pt x="153670" y="440690"/>
                  </a:lnTo>
                  <a:lnTo>
                    <a:pt x="167640" y="438150"/>
                  </a:lnTo>
                  <a:lnTo>
                    <a:pt x="181610" y="433070"/>
                  </a:lnTo>
                  <a:lnTo>
                    <a:pt x="195580" y="427990"/>
                  </a:lnTo>
                  <a:lnTo>
                    <a:pt x="273050" y="396240"/>
                  </a:lnTo>
                  <a:lnTo>
                    <a:pt x="303530" y="382270"/>
                  </a:lnTo>
                  <a:lnTo>
                    <a:pt x="317500" y="374650"/>
                  </a:lnTo>
                  <a:lnTo>
                    <a:pt x="331470" y="365760"/>
                  </a:lnTo>
                  <a:lnTo>
                    <a:pt x="346710" y="355600"/>
                  </a:lnTo>
                  <a:lnTo>
                    <a:pt x="374650" y="336550"/>
                  </a:lnTo>
                  <a:lnTo>
                    <a:pt x="401320" y="316230"/>
                  </a:lnTo>
                  <a:lnTo>
                    <a:pt x="425450" y="300990"/>
                  </a:lnTo>
                  <a:lnTo>
                    <a:pt x="435610" y="292100"/>
                  </a:lnTo>
                  <a:lnTo>
                    <a:pt x="444500" y="281940"/>
                  </a:lnTo>
                  <a:lnTo>
                    <a:pt x="452120" y="273050"/>
                  </a:lnTo>
                  <a:lnTo>
                    <a:pt x="461010" y="264160"/>
                  </a:lnTo>
                  <a:lnTo>
                    <a:pt x="476250" y="247650"/>
                  </a:lnTo>
                  <a:lnTo>
                    <a:pt x="481330" y="238760"/>
                  </a:lnTo>
                  <a:lnTo>
                    <a:pt x="486410" y="229870"/>
                  </a:lnTo>
                  <a:lnTo>
                    <a:pt x="491490" y="219710"/>
                  </a:lnTo>
                  <a:lnTo>
                    <a:pt x="492760" y="209550"/>
                  </a:lnTo>
                  <a:lnTo>
                    <a:pt x="490220" y="199390"/>
                  </a:lnTo>
                  <a:lnTo>
                    <a:pt x="487680" y="189230"/>
                  </a:lnTo>
                  <a:lnTo>
                    <a:pt x="478790" y="184150"/>
                  </a:lnTo>
                  <a:lnTo>
                    <a:pt x="467360" y="180340"/>
                  </a:lnTo>
                  <a:lnTo>
                    <a:pt x="454660" y="180340"/>
                  </a:lnTo>
                  <a:lnTo>
                    <a:pt x="439420" y="184150"/>
                  </a:lnTo>
                  <a:lnTo>
                    <a:pt x="424180" y="189230"/>
                  </a:lnTo>
                  <a:lnTo>
                    <a:pt x="407670" y="196850"/>
                  </a:lnTo>
                  <a:lnTo>
                    <a:pt x="393700" y="203200"/>
                  </a:lnTo>
                  <a:lnTo>
                    <a:pt x="383540" y="210820"/>
                  </a:lnTo>
                  <a:lnTo>
                    <a:pt x="373380" y="217170"/>
                  </a:lnTo>
                  <a:lnTo>
                    <a:pt x="364490" y="224790"/>
                  </a:lnTo>
                  <a:lnTo>
                    <a:pt x="355600" y="232410"/>
                  </a:lnTo>
                  <a:lnTo>
                    <a:pt x="347980" y="238760"/>
                  </a:lnTo>
                  <a:lnTo>
                    <a:pt x="341630" y="248920"/>
                  </a:lnTo>
                  <a:lnTo>
                    <a:pt x="336550" y="262890"/>
                  </a:lnTo>
                  <a:lnTo>
                    <a:pt x="331470" y="276860"/>
                  </a:lnTo>
                  <a:lnTo>
                    <a:pt x="330200" y="292100"/>
                  </a:lnTo>
                  <a:lnTo>
                    <a:pt x="332740" y="308610"/>
                  </a:lnTo>
                  <a:lnTo>
                    <a:pt x="336550" y="325120"/>
                  </a:lnTo>
                  <a:lnTo>
                    <a:pt x="341630" y="340360"/>
                  </a:lnTo>
                  <a:lnTo>
                    <a:pt x="349250" y="355600"/>
                  </a:lnTo>
                  <a:lnTo>
                    <a:pt x="358140" y="370840"/>
                  </a:lnTo>
                  <a:lnTo>
                    <a:pt x="367030" y="382270"/>
                  </a:lnTo>
                  <a:lnTo>
                    <a:pt x="375920" y="389890"/>
                  </a:lnTo>
                  <a:lnTo>
                    <a:pt x="386080" y="397510"/>
                  </a:lnTo>
                  <a:lnTo>
                    <a:pt x="396240" y="402590"/>
                  </a:lnTo>
                  <a:lnTo>
                    <a:pt x="406400" y="407670"/>
                  </a:lnTo>
                  <a:lnTo>
                    <a:pt x="416560" y="412750"/>
                  </a:lnTo>
                  <a:lnTo>
                    <a:pt x="429260" y="415290"/>
                  </a:lnTo>
                  <a:lnTo>
                    <a:pt x="440690" y="417830"/>
                  </a:lnTo>
                  <a:lnTo>
                    <a:pt x="454660" y="419100"/>
                  </a:lnTo>
                  <a:lnTo>
                    <a:pt x="469900" y="417830"/>
                  </a:lnTo>
                  <a:lnTo>
                    <a:pt x="487680" y="416560"/>
                  </a:lnTo>
                  <a:lnTo>
                    <a:pt x="56388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774940" y="7072630"/>
              <a:ext cx="300991" cy="443231"/>
            </a:xfrm>
            <a:custGeom>
              <a:avLst/>
              <a:gdLst/>
              <a:ahLst/>
              <a:cxnLst/>
              <a:rect l="0" t="0" r="0" b="0"/>
              <a:pathLst>
                <a:path w="300991" h="443231">
                  <a:moveTo>
                    <a:pt x="300990" y="0"/>
                  </a:moveTo>
                  <a:lnTo>
                    <a:pt x="294640" y="22860"/>
                  </a:lnTo>
                  <a:lnTo>
                    <a:pt x="294640" y="33020"/>
                  </a:lnTo>
                  <a:lnTo>
                    <a:pt x="294640" y="43180"/>
                  </a:lnTo>
                  <a:lnTo>
                    <a:pt x="297180" y="53340"/>
                  </a:lnTo>
                  <a:lnTo>
                    <a:pt x="297180" y="63500"/>
                  </a:lnTo>
                  <a:lnTo>
                    <a:pt x="295910" y="73660"/>
                  </a:lnTo>
                  <a:lnTo>
                    <a:pt x="293370" y="85090"/>
                  </a:lnTo>
                  <a:lnTo>
                    <a:pt x="292100" y="96520"/>
                  </a:lnTo>
                  <a:lnTo>
                    <a:pt x="292100" y="109220"/>
                  </a:lnTo>
                  <a:lnTo>
                    <a:pt x="290830" y="121920"/>
                  </a:lnTo>
                  <a:lnTo>
                    <a:pt x="290830" y="148590"/>
                  </a:lnTo>
                  <a:lnTo>
                    <a:pt x="289560" y="330200"/>
                  </a:lnTo>
                  <a:lnTo>
                    <a:pt x="290830" y="342900"/>
                  </a:lnTo>
                  <a:lnTo>
                    <a:pt x="293370" y="355600"/>
                  </a:lnTo>
                  <a:lnTo>
                    <a:pt x="295910" y="367030"/>
                  </a:lnTo>
                  <a:lnTo>
                    <a:pt x="295910" y="370840"/>
                  </a:lnTo>
                  <a:lnTo>
                    <a:pt x="294640" y="370840"/>
                  </a:lnTo>
                  <a:lnTo>
                    <a:pt x="289560" y="359410"/>
                  </a:lnTo>
                  <a:lnTo>
                    <a:pt x="279400" y="337820"/>
                  </a:lnTo>
                  <a:lnTo>
                    <a:pt x="274320" y="327660"/>
                  </a:lnTo>
                  <a:lnTo>
                    <a:pt x="267970" y="316230"/>
                  </a:lnTo>
                  <a:lnTo>
                    <a:pt x="260350" y="306070"/>
                  </a:lnTo>
                  <a:lnTo>
                    <a:pt x="254000" y="297180"/>
                  </a:lnTo>
                  <a:lnTo>
                    <a:pt x="247650" y="288290"/>
                  </a:lnTo>
                  <a:lnTo>
                    <a:pt x="240030" y="279400"/>
                  </a:lnTo>
                  <a:lnTo>
                    <a:pt x="231140" y="271780"/>
                  </a:lnTo>
                  <a:lnTo>
                    <a:pt x="220980" y="264160"/>
                  </a:lnTo>
                  <a:lnTo>
                    <a:pt x="208280" y="257810"/>
                  </a:lnTo>
                  <a:lnTo>
                    <a:pt x="194310" y="252730"/>
                  </a:lnTo>
                  <a:lnTo>
                    <a:pt x="179070" y="248920"/>
                  </a:lnTo>
                  <a:lnTo>
                    <a:pt x="163830" y="246380"/>
                  </a:lnTo>
                  <a:lnTo>
                    <a:pt x="149860" y="247650"/>
                  </a:lnTo>
                  <a:lnTo>
                    <a:pt x="137160" y="250190"/>
                  </a:lnTo>
                  <a:lnTo>
                    <a:pt x="124460" y="255270"/>
                  </a:lnTo>
                  <a:lnTo>
                    <a:pt x="113030" y="260350"/>
                  </a:lnTo>
                  <a:lnTo>
                    <a:pt x="101600" y="265430"/>
                  </a:lnTo>
                  <a:lnTo>
                    <a:pt x="90170" y="271780"/>
                  </a:lnTo>
                  <a:lnTo>
                    <a:pt x="80010" y="278130"/>
                  </a:lnTo>
                  <a:lnTo>
                    <a:pt x="58420" y="292100"/>
                  </a:lnTo>
                  <a:lnTo>
                    <a:pt x="49530" y="298450"/>
                  </a:lnTo>
                  <a:lnTo>
                    <a:pt x="40640" y="306070"/>
                  </a:lnTo>
                  <a:lnTo>
                    <a:pt x="31750" y="312420"/>
                  </a:lnTo>
                  <a:lnTo>
                    <a:pt x="24130" y="321310"/>
                  </a:lnTo>
                  <a:lnTo>
                    <a:pt x="16510" y="330200"/>
                  </a:lnTo>
                  <a:lnTo>
                    <a:pt x="10160" y="339090"/>
                  </a:lnTo>
                  <a:lnTo>
                    <a:pt x="5080" y="350520"/>
                  </a:lnTo>
                  <a:lnTo>
                    <a:pt x="1270" y="361950"/>
                  </a:lnTo>
                  <a:lnTo>
                    <a:pt x="0" y="374650"/>
                  </a:lnTo>
                  <a:lnTo>
                    <a:pt x="0" y="387350"/>
                  </a:lnTo>
                  <a:lnTo>
                    <a:pt x="3810" y="398780"/>
                  </a:lnTo>
                  <a:lnTo>
                    <a:pt x="7620" y="410210"/>
                  </a:lnTo>
                  <a:lnTo>
                    <a:pt x="16510" y="419100"/>
                  </a:lnTo>
                  <a:lnTo>
                    <a:pt x="27940" y="427990"/>
                  </a:lnTo>
                  <a:lnTo>
                    <a:pt x="41910" y="436880"/>
                  </a:lnTo>
                  <a:lnTo>
                    <a:pt x="57150" y="440690"/>
                  </a:lnTo>
                  <a:lnTo>
                    <a:pt x="74930" y="443230"/>
                  </a:lnTo>
                  <a:lnTo>
                    <a:pt x="93980" y="443230"/>
                  </a:lnTo>
                  <a:lnTo>
                    <a:pt x="111760" y="441960"/>
                  </a:lnTo>
                  <a:lnTo>
                    <a:pt x="128270" y="439420"/>
                  </a:lnTo>
                  <a:lnTo>
                    <a:pt x="143510" y="436880"/>
                  </a:lnTo>
                  <a:lnTo>
                    <a:pt x="157480" y="434340"/>
                  </a:lnTo>
                  <a:lnTo>
                    <a:pt x="170180" y="431800"/>
                  </a:lnTo>
                  <a:lnTo>
                    <a:pt x="181610" y="427990"/>
                  </a:lnTo>
                  <a:lnTo>
                    <a:pt x="204470" y="421640"/>
                  </a:lnTo>
                  <a:lnTo>
                    <a:pt x="237490" y="41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444230" y="7263130"/>
              <a:ext cx="41911" cy="231141"/>
            </a:xfrm>
            <a:custGeom>
              <a:avLst/>
              <a:gdLst/>
              <a:ahLst/>
              <a:cxnLst/>
              <a:rect l="0" t="0" r="0" b="0"/>
              <a:pathLst>
                <a:path w="41911" h="231141">
                  <a:moveTo>
                    <a:pt x="0" y="0"/>
                  </a:moveTo>
                  <a:lnTo>
                    <a:pt x="5080" y="16510"/>
                  </a:lnTo>
                  <a:lnTo>
                    <a:pt x="6350" y="25400"/>
                  </a:lnTo>
                  <a:lnTo>
                    <a:pt x="7620" y="36830"/>
                  </a:lnTo>
                  <a:lnTo>
                    <a:pt x="8890" y="49530"/>
                  </a:lnTo>
                  <a:lnTo>
                    <a:pt x="10160" y="60960"/>
                  </a:lnTo>
                  <a:lnTo>
                    <a:pt x="12700" y="71120"/>
                  </a:lnTo>
                  <a:lnTo>
                    <a:pt x="15240" y="82550"/>
                  </a:lnTo>
                  <a:lnTo>
                    <a:pt x="16510" y="96520"/>
                  </a:lnTo>
                  <a:lnTo>
                    <a:pt x="17780" y="113030"/>
                  </a:lnTo>
                  <a:lnTo>
                    <a:pt x="19050" y="132080"/>
                  </a:lnTo>
                  <a:lnTo>
                    <a:pt x="20320" y="148590"/>
                  </a:lnTo>
                  <a:lnTo>
                    <a:pt x="22860" y="163830"/>
                  </a:lnTo>
                  <a:lnTo>
                    <a:pt x="4191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644890" y="7263130"/>
              <a:ext cx="304801" cy="199391"/>
            </a:xfrm>
            <a:custGeom>
              <a:avLst/>
              <a:gdLst/>
              <a:ahLst/>
              <a:cxnLst/>
              <a:rect l="0" t="0" r="0" b="0"/>
              <a:pathLst>
                <a:path w="304801" h="199391">
                  <a:moveTo>
                    <a:pt x="20320" y="0"/>
                  </a:moveTo>
                  <a:lnTo>
                    <a:pt x="13970" y="21590"/>
                  </a:lnTo>
                  <a:lnTo>
                    <a:pt x="12700" y="33020"/>
                  </a:lnTo>
                  <a:lnTo>
                    <a:pt x="11430" y="45720"/>
                  </a:lnTo>
                  <a:lnTo>
                    <a:pt x="11430" y="58420"/>
                  </a:lnTo>
                  <a:lnTo>
                    <a:pt x="10160" y="91440"/>
                  </a:lnTo>
                  <a:lnTo>
                    <a:pt x="10160" y="109220"/>
                  </a:lnTo>
                  <a:lnTo>
                    <a:pt x="8890" y="127000"/>
                  </a:lnTo>
                  <a:lnTo>
                    <a:pt x="6350" y="142240"/>
                  </a:lnTo>
                  <a:lnTo>
                    <a:pt x="3810" y="158750"/>
                  </a:lnTo>
                  <a:lnTo>
                    <a:pt x="2540" y="162560"/>
                  </a:lnTo>
                  <a:lnTo>
                    <a:pt x="1270" y="160020"/>
                  </a:lnTo>
                  <a:lnTo>
                    <a:pt x="0" y="152400"/>
                  </a:lnTo>
                  <a:lnTo>
                    <a:pt x="1270" y="143510"/>
                  </a:lnTo>
                  <a:lnTo>
                    <a:pt x="2540" y="133350"/>
                  </a:lnTo>
                  <a:lnTo>
                    <a:pt x="5080" y="124460"/>
                  </a:lnTo>
                  <a:lnTo>
                    <a:pt x="7620" y="114300"/>
                  </a:lnTo>
                  <a:lnTo>
                    <a:pt x="13970" y="93980"/>
                  </a:lnTo>
                  <a:lnTo>
                    <a:pt x="24130" y="62230"/>
                  </a:lnTo>
                  <a:lnTo>
                    <a:pt x="27940" y="53340"/>
                  </a:lnTo>
                  <a:lnTo>
                    <a:pt x="34290" y="44450"/>
                  </a:lnTo>
                  <a:lnTo>
                    <a:pt x="39370" y="36830"/>
                  </a:lnTo>
                  <a:lnTo>
                    <a:pt x="49530" y="29210"/>
                  </a:lnTo>
                  <a:lnTo>
                    <a:pt x="62230" y="21590"/>
                  </a:lnTo>
                  <a:lnTo>
                    <a:pt x="76200" y="13970"/>
                  </a:lnTo>
                  <a:lnTo>
                    <a:pt x="91440" y="10160"/>
                  </a:lnTo>
                  <a:lnTo>
                    <a:pt x="107950" y="8890"/>
                  </a:lnTo>
                  <a:lnTo>
                    <a:pt x="124460" y="8890"/>
                  </a:lnTo>
                  <a:lnTo>
                    <a:pt x="140970" y="12700"/>
                  </a:lnTo>
                  <a:lnTo>
                    <a:pt x="157480" y="19050"/>
                  </a:lnTo>
                  <a:lnTo>
                    <a:pt x="175260" y="26670"/>
                  </a:lnTo>
                  <a:lnTo>
                    <a:pt x="189230" y="34290"/>
                  </a:lnTo>
                  <a:lnTo>
                    <a:pt x="200660" y="40640"/>
                  </a:lnTo>
                  <a:lnTo>
                    <a:pt x="210820" y="48260"/>
                  </a:lnTo>
                  <a:lnTo>
                    <a:pt x="219710" y="55880"/>
                  </a:lnTo>
                  <a:lnTo>
                    <a:pt x="227330" y="62230"/>
                  </a:lnTo>
                  <a:lnTo>
                    <a:pt x="236220" y="69850"/>
                  </a:lnTo>
                  <a:lnTo>
                    <a:pt x="243840" y="77470"/>
                  </a:lnTo>
                  <a:lnTo>
                    <a:pt x="251460" y="86360"/>
                  </a:lnTo>
                  <a:lnTo>
                    <a:pt x="257810" y="96520"/>
                  </a:lnTo>
                  <a:lnTo>
                    <a:pt x="265430" y="106680"/>
                  </a:lnTo>
                  <a:lnTo>
                    <a:pt x="273050" y="119380"/>
                  </a:lnTo>
                  <a:lnTo>
                    <a:pt x="279400" y="132080"/>
                  </a:lnTo>
                  <a:lnTo>
                    <a:pt x="285750" y="143510"/>
                  </a:lnTo>
                  <a:lnTo>
                    <a:pt x="290830" y="154940"/>
                  </a:lnTo>
                  <a:lnTo>
                    <a:pt x="304800" y="199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707120" y="696722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864860" y="7842250"/>
              <a:ext cx="452121" cy="445771"/>
            </a:xfrm>
            <a:custGeom>
              <a:avLst/>
              <a:gdLst/>
              <a:ahLst/>
              <a:cxnLst/>
              <a:rect l="0" t="0" r="0" b="0"/>
              <a:pathLst>
                <a:path w="452121" h="445771">
                  <a:moveTo>
                    <a:pt x="0" y="62230"/>
                  </a:moveTo>
                  <a:lnTo>
                    <a:pt x="5080" y="96520"/>
                  </a:lnTo>
                  <a:lnTo>
                    <a:pt x="7620" y="109220"/>
                  </a:lnTo>
                  <a:lnTo>
                    <a:pt x="11430" y="121920"/>
                  </a:lnTo>
                  <a:lnTo>
                    <a:pt x="20320" y="158750"/>
                  </a:lnTo>
                  <a:lnTo>
                    <a:pt x="24130" y="172720"/>
                  </a:lnTo>
                  <a:lnTo>
                    <a:pt x="31750" y="203200"/>
                  </a:lnTo>
                  <a:lnTo>
                    <a:pt x="45720" y="270510"/>
                  </a:lnTo>
                  <a:lnTo>
                    <a:pt x="49530" y="287020"/>
                  </a:lnTo>
                  <a:lnTo>
                    <a:pt x="55880" y="302260"/>
                  </a:lnTo>
                  <a:lnTo>
                    <a:pt x="60960" y="317500"/>
                  </a:lnTo>
                  <a:lnTo>
                    <a:pt x="66040" y="331470"/>
                  </a:lnTo>
                  <a:lnTo>
                    <a:pt x="71120" y="345440"/>
                  </a:lnTo>
                  <a:lnTo>
                    <a:pt x="74930" y="360680"/>
                  </a:lnTo>
                  <a:lnTo>
                    <a:pt x="80010" y="374650"/>
                  </a:lnTo>
                  <a:lnTo>
                    <a:pt x="86360" y="388620"/>
                  </a:lnTo>
                  <a:lnTo>
                    <a:pt x="92710" y="402590"/>
                  </a:lnTo>
                  <a:lnTo>
                    <a:pt x="100330" y="415290"/>
                  </a:lnTo>
                  <a:lnTo>
                    <a:pt x="109220" y="427990"/>
                  </a:lnTo>
                  <a:lnTo>
                    <a:pt x="118110" y="439420"/>
                  </a:lnTo>
                  <a:lnTo>
                    <a:pt x="127000" y="444500"/>
                  </a:lnTo>
                  <a:lnTo>
                    <a:pt x="134620" y="445770"/>
                  </a:lnTo>
                  <a:lnTo>
                    <a:pt x="142240" y="444500"/>
                  </a:lnTo>
                  <a:lnTo>
                    <a:pt x="148590" y="440690"/>
                  </a:lnTo>
                  <a:lnTo>
                    <a:pt x="153670" y="433070"/>
                  </a:lnTo>
                  <a:lnTo>
                    <a:pt x="158750" y="425450"/>
                  </a:lnTo>
                  <a:lnTo>
                    <a:pt x="161290" y="414020"/>
                  </a:lnTo>
                  <a:lnTo>
                    <a:pt x="163830" y="398780"/>
                  </a:lnTo>
                  <a:lnTo>
                    <a:pt x="165100" y="381000"/>
                  </a:lnTo>
                  <a:lnTo>
                    <a:pt x="166370" y="364490"/>
                  </a:lnTo>
                  <a:lnTo>
                    <a:pt x="167640" y="334010"/>
                  </a:lnTo>
                  <a:lnTo>
                    <a:pt x="168910" y="321310"/>
                  </a:lnTo>
                  <a:lnTo>
                    <a:pt x="170180" y="308610"/>
                  </a:lnTo>
                  <a:lnTo>
                    <a:pt x="172720" y="297180"/>
                  </a:lnTo>
                  <a:lnTo>
                    <a:pt x="175260" y="284480"/>
                  </a:lnTo>
                  <a:lnTo>
                    <a:pt x="176530" y="271780"/>
                  </a:lnTo>
                  <a:lnTo>
                    <a:pt x="176530" y="257810"/>
                  </a:lnTo>
                  <a:lnTo>
                    <a:pt x="177800" y="229870"/>
                  </a:lnTo>
                  <a:lnTo>
                    <a:pt x="177800" y="217170"/>
                  </a:lnTo>
                  <a:lnTo>
                    <a:pt x="180340" y="201930"/>
                  </a:lnTo>
                  <a:lnTo>
                    <a:pt x="184150" y="185420"/>
                  </a:lnTo>
                  <a:lnTo>
                    <a:pt x="189230" y="168910"/>
                  </a:lnTo>
                  <a:lnTo>
                    <a:pt x="195580" y="156210"/>
                  </a:lnTo>
                  <a:lnTo>
                    <a:pt x="201930" y="144780"/>
                  </a:lnTo>
                  <a:lnTo>
                    <a:pt x="208280" y="134620"/>
                  </a:lnTo>
                  <a:lnTo>
                    <a:pt x="214630" y="130810"/>
                  </a:lnTo>
                  <a:lnTo>
                    <a:pt x="220980" y="129540"/>
                  </a:lnTo>
                  <a:lnTo>
                    <a:pt x="228600" y="132080"/>
                  </a:lnTo>
                  <a:lnTo>
                    <a:pt x="234950" y="139700"/>
                  </a:lnTo>
                  <a:lnTo>
                    <a:pt x="241300" y="149860"/>
                  </a:lnTo>
                  <a:lnTo>
                    <a:pt x="248920" y="162560"/>
                  </a:lnTo>
                  <a:lnTo>
                    <a:pt x="254000" y="176530"/>
                  </a:lnTo>
                  <a:lnTo>
                    <a:pt x="259080" y="189230"/>
                  </a:lnTo>
                  <a:lnTo>
                    <a:pt x="264160" y="203200"/>
                  </a:lnTo>
                  <a:lnTo>
                    <a:pt x="266700" y="217170"/>
                  </a:lnTo>
                  <a:lnTo>
                    <a:pt x="269240" y="231140"/>
                  </a:lnTo>
                  <a:lnTo>
                    <a:pt x="270510" y="245110"/>
                  </a:lnTo>
                  <a:lnTo>
                    <a:pt x="273050" y="260350"/>
                  </a:lnTo>
                  <a:lnTo>
                    <a:pt x="278130" y="293370"/>
                  </a:lnTo>
                  <a:lnTo>
                    <a:pt x="280670" y="308610"/>
                  </a:lnTo>
                  <a:lnTo>
                    <a:pt x="288290" y="337820"/>
                  </a:lnTo>
                  <a:lnTo>
                    <a:pt x="298450" y="381000"/>
                  </a:lnTo>
                  <a:lnTo>
                    <a:pt x="302260" y="396240"/>
                  </a:lnTo>
                  <a:lnTo>
                    <a:pt x="308610" y="410210"/>
                  </a:lnTo>
                  <a:lnTo>
                    <a:pt x="313690" y="424180"/>
                  </a:lnTo>
                  <a:lnTo>
                    <a:pt x="321310" y="431800"/>
                  </a:lnTo>
                  <a:lnTo>
                    <a:pt x="330200" y="436880"/>
                  </a:lnTo>
                  <a:lnTo>
                    <a:pt x="339090" y="438150"/>
                  </a:lnTo>
                  <a:lnTo>
                    <a:pt x="346710" y="434340"/>
                  </a:lnTo>
                  <a:lnTo>
                    <a:pt x="353060" y="427990"/>
                  </a:lnTo>
                  <a:lnTo>
                    <a:pt x="358140" y="417830"/>
                  </a:lnTo>
                  <a:lnTo>
                    <a:pt x="361950" y="408940"/>
                  </a:lnTo>
                  <a:lnTo>
                    <a:pt x="367030" y="398780"/>
                  </a:lnTo>
                  <a:lnTo>
                    <a:pt x="370840" y="388620"/>
                  </a:lnTo>
                  <a:lnTo>
                    <a:pt x="373380" y="377190"/>
                  </a:lnTo>
                  <a:lnTo>
                    <a:pt x="374650" y="364490"/>
                  </a:lnTo>
                  <a:lnTo>
                    <a:pt x="375920" y="351790"/>
                  </a:lnTo>
                  <a:lnTo>
                    <a:pt x="378460" y="337820"/>
                  </a:lnTo>
                  <a:lnTo>
                    <a:pt x="381000" y="325120"/>
                  </a:lnTo>
                  <a:lnTo>
                    <a:pt x="383540" y="311150"/>
                  </a:lnTo>
                  <a:lnTo>
                    <a:pt x="389890" y="283210"/>
                  </a:lnTo>
                  <a:lnTo>
                    <a:pt x="392430" y="269240"/>
                  </a:lnTo>
                  <a:lnTo>
                    <a:pt x="394970" y="254000"/>
                  </a:lnTo>
                  <a:lnTo>
                    <a:pt x="396240" y="238760"/>
                  </a:lnTo>
                  <a:lnTo>
                    <a:pt x="397510" y="222250"/>
                  </a:lnTo>
                  <a:lnTo>
                    <a:pt x="400050" y="205740"/>
                  </a:lnTo>
                  <a:lnTo>
                    <a:pt x="401320" y="190500"/>
                  </a:lnTo>
                  <a:lnTo>
                    <a:pt x="405130" y="176530"/>
                  </a:lnTo>
                  <a:lnTo>
                    <a:pt x="410210" y="147320"/>
                  </a:lnTo>
                  <a:lnTo>
                    <a:pt x="414020" y="133350"/>
                  </a:lnTo>
                  <a:lnTo>
                    <a:pt x="416560" y="119380"/>
                  </a:lnTo>
                  <a:lnTo>
                    <a:pt x="417830" y="105410"/>
                  </a:lnTo>
                  <a:lnTo>
                    <a:pt x="419100" y="90170"/>
                  </a:lnTo>
                  <a:lnTo>
                    <a:pt x="421640" y="77470"/>
                  </a:lnTo>
                  <a:lnTo>
                    <a:pt x="425450" y="66040"/>
                  </a:lnTo>
                  <a:lnTo>
                    <a:pt x="431800" y="54610"/>
                  </a:lnTo>
                  <a:lnTo>
                    <a:pt x="435610" y="43180"/>
                  </a:lnTo>
                  <a:lnTo>
                    <a:pt x="440690" y="31750"/>
                  </a:lnTo>
                  <a:lnTo>
                    <a:pt x="4521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341110" y="8051800"/>
              <a:ext cx="302261" cy="196851"/>
            </a:xfrm>
            <a:custGeom>
              <a:avLst/>
              <a:gdLst/>
              <a:ahLst/>
              <a:cxnLst/>
              <a:rect l="0" t="0" r="0" b="0"/>
              <a:pathLst>
                <a:path w="302261" h="196851">
                  <a:moveTo>
                    <a:pt x="176530" y="95250"/>
                  </a:moveTo>
                  <a:lnTo>
                    <a:pt x="176530" y="72390"/>
                  </a:lnTo>
                  <a:lnTo>
                    <a:pt x="173990" y="60960"/>
                  </a:lnTo>
                  <a:lnTo>
                    <a:pt x="170180" y="49530"/>
                  </a:lnTo>
                  <a:lnTo>
                    <a:pt x="165100" y="36830"/>
                  </a:lnTo>
                  <a:lnTo>
                    <a:pt x="157480" y="25400"/>
                  </a:lnTo>
                  <a:lnTo>
                    <a:pt x="147320" y="16510"/>
                  </a:lnTo>
                  <a:lnTo>
                    <a:pt x="135890" y="7620"/>
                  </a:lnTo>
                  <a:lnTo>
                    <a:pt x="124460" y="2540"/>
                  </a:lnTo>
                  <a:lnTo>
                    <a:pt x="113030" y="1270"/>
                  </a:lnTo>
                  <a:lnTo>
                    <a:pt x="102870" y="0"/>
                  </a:lnTo>
                  <a:lnTo>
                    <a:pt x="92710" y="1270"/>
                  </a:lnTo>
                  <a:lnTo>
                    <a:pt x="81280" y="3810"/>
                  </a:lnTo>
                  <a:lnTo>
                    <a:pt x="71120" y="6350"/>
                  </a:lnTo>
                  <a:lnTo>
                    <a:pt x="60960" y="10160"/>
                  </a:lnTo>
                  <a:lnTo>
                    <a:pt x="53340" y="15240"/>
                  </a:lnTo>
                  <a:lnTo>
                    <a:pt x="44450" y="20320"/>
                  </a:lnTo>
                  <a:lnTo>
                    <a:pt x="36830" y="30480"/>
                  </a:lnTo>
                  <a:lnTo>
                    <a:pt x="29210" y="43180"/>
                  </a:lnTo>
                  <a:lnTo>
                    <a:pt x="22860" y="57150"/>
                  </a:lnTo>
                  <a:lnTo>
                    <a:pt x="16510" y="69850"/>
                  </a:lnTo>
                  <a:lnTo>
                    <a:pt x="11430" y="81280"/>
                  </a:lnTo>
                  <a:lnTo>
                    <a:pt x="6350" y="92710"/>
                  </a:lnTo>
                  <a:lnTo>
                    <a:pt x="3810" y="106680"/>
                  </a:lnTo>
                  <a:lnTo>
                    <a:pt x="1270" y="121920"/>
                  </a:lnTo>
                  <a:lnTo>
                    <a:pt x="0" y="137160"/>
                  </a:lnTo>
                  <a:lnTo>
                    <a:pt x="0" y="152400"/>
                  </a:lnTo>
                  <a:lnTo>
                    <a:pt x="1270" y="167640"/>
                  </a:lnTo>
                  <a:lnTo>
                    <a:pt x="3810" y="181610"/>
                  </a:lnTo>
                  <a:lnTo>
                    <a:pt x="8890" y="190500"/>
                  </a:lnTo>
                  <a:lnTo>
                    <a:pt x="17780" y="194310"/>
                  </a:lnTo>
                  <a:lnTo>
                    <a:pt x="29210" y="196850"/>
                  </a:lnTo>
                  <a:lnTo>
                    <a:pt x="39370" y="194310"/>
                  </a:lnTo>
                  <a:lnTo>
                    <a:pt x="49530" y="189230"/>
                  </a:lnTo>
                  <a:lnTo>
                    <a:pt x="59690" y="182880"/>
                  </a:lnTo>
                  <a:lnTo>
                    <a:pt x="69850" y="173990"/>
                  </a:lnTo>
                  <a:lnTo>
                    <a:pt x="78740" y="165100"/>
                  </a:lnTo>
                  <a:lnTo>
                    <a:pt x="86360" y="156210"/>
                  </a:lnTo>
                  <a:lnTo>
                    <a:pt x="93980" y="147320"/>
                  </a:lnTo>
                  <a:lnTo>
                    <a:pt x="109220" y="132080"/>
                  </a:lnTo>
                  <a:lnTo>
                    <a:pt x="114300" y="123190"/>
                  </a:lnTo>
                  <a:lnTo>
                    <a:pt x="119380" y="114300"/>
                  </a:lnTo>
                  <a:lnTo>
                    <a:pt x="124460" y="104140"/>
                  </a:lnTo>
                  <a:lnTo>
                    <a:pt x="129540" y="95250"/>
                  </a:lnTo>
                  <a:lnTo>
                    <a:pt x="135890" y="87630"/>
                  </a:lnTo>
                  <a:lnTo>
                    <a:pt x="142240" y="78740"/>
                  </a:lnTo>
                  <a:lnTo>
                    <a:pt x="148590" y="69850"/>
                  </a:lnTo>
                  <a:lnTo>
                    <a:pt x="156210" y="58420"/>
                  </a:lnTo>
                  <a:lnTo>
                    <a:pt x="162560" y="45720"/>
                  </a:lnTo>
                  <a:lnTo>
                    <a:pt x="168910" y="35560"/>
                  </a:lnTo>
                  <a:lnTo>
                    <a:pt x="176530" y="26670"/>
                  </a:lnTo>
                  <a:lnTo>
                    <a:pt x="182880" y="17780"/>
                  </a:lnTo>
                  <a:lnTo>
                    <a:pt x="187960" y="16510"/>
                  </a:lnTo>
                  <a:lnTo>
                    <a:pt x="190500" y="20320"/>
                  </a:lnTo>
                  <a:lnTo>
                    <a:pt x="193040" y="27940"/>
                  </a:lnTo>
                  <a:lnTo>
                    <a:pt x="194310" y="38100"/>
                  </a:lnTo>
                  <a:lnTo>
                    <a:pt x="195580" y="52070"/>
                  </a:lnTo>
                  <a:lnTo>
                    <a:pt x="195580" y="66040"/>
                  </a:lnTo>
                  <a:lnTo>
                    <a:pt x="196850" y="81280"/>
                  </a:lnTo>
                  <a:lnTo>
                    <a:pt x="199390" y="97790"/>
                  </a:lnTo>
                  <a:lnTo>
                    <a:pt x="201930" y="114300"/>
                  </a:lnTo>
                  <a:lnTo>
                    <a:pt x="207010" y="129540"/>
                  </a:lnTo>
                  <a:lnTo>
                    <a:pt x="212090" y="142240"/>
                  </a:lnTo>
                  <a:lnTo>
                    <a:pt x="217170" y="154940"/>
                  </a:lnTo>
                  <a:lnTo>
                    <a:pt x="224790" y="163830"/>
                  </a:lnTo>
                  <a:lnTo>
                    <a:pt x="232410" y="171450"/>
                  </a:lnTo>
                  <a:lnTo>
                    <a:pt x="242570" y="177800"/>
                  </a:lnTo>
                  <a:lnTo>
                    <a:pt x="251460" y="180340"/>
                  </a:lnTo>
                  <a:lnTo>
                    <a:pt x="261620" y="181610"/>
                  </a:lnTo>
                  <a:lnTo>
                    <a:pt x="30226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648450" y="7999730"/>
              <a:ext cx="158751" cy="213361"/>
            </a:xfrm>
            <a:custGeom>
              <a:avLst/>
              <a:gdLst/>
              <a:ahLst/>
              <a:cxnLst/>
              <a:rect l="0" t="0" r="0" b="0"/>
              <a:pathLst>
                <a:path w="158751" h="213361">
                  <a:moveTo>
                    <a:pt x="90170" y="0"/>
                  </a:moveTo>
                  <a:lnTo>
                    <a:pt x="67310" y="5080"/>
                  </a:lnTo>
                  <a:lnTo>
                    <a:pt x="57150" y="8890"/>
                  </a:lnTo>
                  <a:lnTo>
                    <a:pt x="46990" y="13970"/>
                  </a:lnTo>
                  <a:lnTo>
                    <a:pt x="36830" y="20320"/>
                  </a:lnTo>
                  <a:lnTo>
                    <a:pt x="26670" y="26670"/>
                  </a:lnTo>
                  <a:lnTo>
                    <a:pt x="5080" y="39370"/>
                  </a:lnTo>
                  <a:lnTo>
                    <a:pt x="1270" y="45720"/>
                  </a:lnTo>
                  <a:lnTo>
                    <a:pt x="0" y="53340"/>
                  </a:lnTo>
                  <a:lnTo>
                    <a:pt x="1270" y="59690"/>
                  </a:lnTo>
                  <a:lnTo>
                    <a:pt x="7620" y="64770"/>
                  </a:lnTo>
                  <a:lnTo>
                    <a:pt x="16510" y="67310"/>
                  </a:lnTo>
                  <a:lnTo>
                    <a:pt x="26670" y="69850"/>
                  </a:lnTo>
                  <a:lnTo>
                    <a:pt x="50800" y="74930"/>
                  </a:lnTo>
                  <a:lnTo>
                    <a:pt x="63500" y="77470"/>
                  </a:lnTo>
                  <a:lnTo>
                    <a:pt x="76200" y="81280"/>
                  </a:lnTo>
                  <a:lnTo>
                    <a:pt x="99060" y="87630"/>
                  </a:lnTo>
                  <a:lnTo>
                    <a:pt x="109220" y="92710"/>
                  </a:lnTo>
                  <a:lnTo>
                    <a:pt x="118110" y="97790"/>
                  </a:lnTo>
                  <a:lnTo>
                    <a:pt x="125730" y="104140"/>
                  </a:lnTo>
                  <a:lnTo>
                    <a:pt x="133350" y="110490"/>
                  </a:lnTo>
                  <a:lnTo>
                    <a:pt x="140970" y="116840"/>
                  </a:lnTo>
                  <a:lnTo>
                    <a:pt x="148590" y="123190"/>
                  </a:lnTo>
                  <a:lnTo>
                    <a:pt x="153670" y="133350"/>
                  </a:lnTo>
                  <a:lnTo>
                    <a:pt x="157480" y="146050"/>
                  </a:lnTo>
                  <a:lnTo>
                    <a:pt x="158750" y="161290"/>
                  </a:lnTo>
                  <a:lnTo>
                    <a:pt x="158750" y="172720"/>
                  </a:lnTo>
                  <a:lnTo>
                    <a:pt x="154940" y="182880"/>
                  </a:lnTo>
                  <a:lnTo>
                    <a:pt x="151130" y="191770"/>
                  </a:lnTo>
                  <a:lnTo>
                    <a:pt x="144780" y="199390"/>
                  </a:lnTo>
                  <a:lnTo>
                    <a:pt x="137160" y="205740"/>
                  </a:lnTo>
                  <a:lnTo>
                    <a:pt x="128270" y="210820"/>
                  </a:lnTo>
                  <a:lnTo>
                    <a:pt x="118110" y="213360"/>
                  </a:lnTo>
                  <a:lnTo>
                    <a:pt x="106680" y="213360"/>
                  </a:lnTo>
                  <a:lnTo>
                    <a:pt x="93980" y="212090"/>
                  </a:lnTo>
                  <a:lnTo>
                    <a:pt x="81280" y="209550"/>
                  </a:lnTo>
                  <a:lnTo>
                    <a:pt x="69850" y="204470"/>
                  </a:lnTo>
                  <a:lnTo>
                    <a:pt x="3683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844030" y="7842250"/>
              <a:ext cx="220981" cy="400051"/>
            </a:xfrm>
            <a:custGeom>
              <a:avLst/>
              <a:gdLst/>
              <a:ahLst/>
              <a:cxnLst/>
              <a:rect l="0" t="0" r="0" b="0"/>
              <a:pathLst>
                <a:path w="220981" h="400051">
                  <a:moveTo>
                    <a:pt x="0" y="0"/>
                  </a:moveTo>
                  <a:lnTo>
                    <a:pt x="5080" y="21590"/>
                  </a:lnTo>
                  <a:lnTo>
                    <a:pt x="11430" y="48260"/>
                  </a:lnTo>
                  <a:lnTo>
                    <a:pt x="13970" y="63500"/>
                  </a:lnTo>
                  <a:lnTo>
                    <a:pt x="16510" y="78740"/>
                  </a:lnTo>
                  <a:lnTo>
                    <a:pt x="17780" y="92710"/>
                  </a:lnTo>
                  <a:lnTo>
                    <a:pt x="19050" y="107950"/>
                  </a:lnTo>
                  <a:lnTo>
                    <a:pt x="19050" y="121920"/>
                  </a:lnTo>
                  <a:lnTo>
                    <a:pt x="20320" y="149860"/>
                  </a:lnTo>
                  <a:lnTo>
                    <a:pt x="20320" y="191770"/>
                  </a:lnTo>
                  <a:lnTo>
                    <a:pt x="21590" y="207010"/>
                  </a:lnTo>
                  <a:lnTo>
                    <a:pt x="24130" y="220980"/>
                  </a:lnTo>
                  <a:lnTo>
                    <a:pt x="26670" y="234950"/>
                  </a:lnTo>
                  <a:lnTo>
                    <a:pt x="27940" y="251460"/>
                  </a:lnTo>
                  <a:lnTo>
                    <a:pt x="29210" y="269240"/>
                  </a:lnTo>
                  <a:lnTo>
                    <a:pt x="29210" y="288290"/>
                  </a:lnTo>
                  <a:lnTo>
                    <a:pt x="31750" y="303530"/>
                  </a:lnTo>
                  <a:lnTo>
                    <a:pt x="33020" y="318770"/>
                  </a:lnTo>
                  <a:lnTo>
                    <a:pt x="36830" y="331470"/>
                  </a:lnTo>
                  <a:lnTo>
                    <a:pt x="39370" y="332740"/>
                  </a:lnTo>
                  <a:lnTo>
                    <a:pt x="41910" y="327660"/>
                  </a:lnTo>
                  <a:lnTo>
                    <a:pt x="49530" y="304800"/>
                  </a:lnTo>
                  <a:lnTo>
                    <a:pt x="55880" y="284480"/>
                  </a:lnTo>
                  <a:lnTo>
                    <a:pt x="60960" y="270510"/>
                  </a:lnTo>
                  <a:lnTo>
                    <a:pt x="68580" y="256540"/>
                  </a:lnTo>
                  <a:lnTo>
                    <a:pt x="77470" y="241300"/>
                  </a:lnTo>
                  <a:lnTo>
                    <a:pt x="86360" y="227330"/>
                  </a:lnTo>
                  <a:lnTo>
                    <a:pt x="96520" y="214630"/>
                  </a:lnTo>
                  <a:lnTo>
                    <a:pt x="105410" y="201930"/>
                  </a:lnTo>
                  <a:lnTo>
                    <a:pt x="116840" y="194310"/>
                  </a:lnTo>
                  <a:lnTo>
                    <a:pt x="129540" y="189230"/>
                  </a:lnTo>
                  <a:lnTo>
                    <a:pt x="142240" y="185420"/>
                  </a:lnTo>
                  <a:lnTo>
                    <a:pt x="153670" y="186690"/>
                  </a:lnTo>
                  <a:lnTo>
                    <a:pt x="162560" y="190500"/>
                  </a:lnTo>
                  <a:lnTo>
                    <a:pt x="171450" y="196850"/>
                  </a:lnTo>
                  <a:lnTo>
                    <a:pt x="179070" y="207010"/>
                  </a:lnTo>
                  <a:lnTo>
                    <a:pt x="187960" y="219710"/>
                  </a:lnTo>
                  <a:lnTo>
                    <a:pt x="195580" y="233680"/>
                  </a:lnTo>
                  <a:lnTo>
                    <a:pt x="200660" y="248920"/>
                  </a:lnTo>
                  <a:lnTo>
                    <a:pt x="203200" y="265430"/>
                  </a:lnTo>
                  <a:lnTo>
                    <a:pt x="205740" y="281940"/>
                  </a:lnTo>
                  <a:lnTo>
                    <a:pt x="207010" y="298450"/>
                  </a:lnTo>
                  <a:lnTo>
                    <a:pt x="208280" y="316230"/>
                  </a:lnTo>
                  <a:lnTo>
                    <a:pt x="208280" y="332740"/>
                  </a:lnTo>
                  <a:lnTo>
                    <a:pt x="210820" y="347980"/>
                  </a:lnTo>
                  <a:lnTo>
                    <a:pt x="212090" y="361950"/>
                  </a:lnTo>
                  <a:lnTo>
                    <a:pt x="22098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212330" y="812546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391400" y="8093710"/>
              <a:ext cx="119381" cy="369571"/>
            </a:xfrm>
            <a:custGeom>
              <a:avLst/>
              <a:gdLst/>
              <a:ahLst/>
              <a:cxnLst/>
              <a:rect l="0" t="0" r="0" b="0"/>
              <a:pathLst>
                <a:path w="119381" h="369571">
                  <a:moveTo>
                    <a:pt x="52070" y="0"/>
                  </a:moveTo>
                  <a:lnTo>
                    <a:pt x="63500" y="11430"/>
                  </a:lnTo>
                  <a:lnTo>
                    <a:pt x="68580" y="19050"/>
                  </a:lnTo>
                  <a:lnTo>
                    <a:pt x="74930" y="26670"/>
                  </a:lnTo>
                  <a:lnTo>
                    <a:pt x="81280" y="35560"/>
                  </a:lnTo>
                  <a:lnTo>
                    <a:pt x="86360" y="44450"/>
                  </a:lnTo>
                  <a:lnTo>
                    <a:pt x="91440" y="54610"/>
                  </a:lnTo>
                  <a:lnTo>
                    <a:pt x="96520" y="64770"/>
                  </a:lnTo>
                  <a:lnTo>
                    <a:pt x="100330" y="77470"/>
                  </a:lnTo>
                  <a:lnTo>
                    <a:pt x="104140" y="91440"/>
                  </a:lnTo>
                  <a:lnTo>
                    <a:pt x="107950" y="106680"/>
                  </a:lnTo>
                  <a:lnTo>
                    <a:pt x="115570" y="139700"/>
                  </a:lnTo>
                  <a:lnTo>
                    <a:pt x="119380" y="156210"/>
                  </a:lnTo>
                  <a:lnTo>
                    <a:pt x="119380" y="171450"/>
                  </a:lnTo>
                  <a:lnTo>
                    <a:pt x="119380" y="184150"/>
                  </a:lnTo>
                  <a:lnTo>
                    <a:pt x="118110" y="196850"/>
                  </a:lnTo>
                  <a:lnTo>
                    <a:pt x="115570" y="210820"/>
                  </a:lnTo>
                  <a:lnTo>
                    <a:pt x="110490" y="226060"/>
                  </a:lnTo>
                  <a:lnTo>
                    <a:pt x="105410" y="242570"/>
                  </a:lnTo>
                  <a:lnTo>
                    <a:pt x="97790" y="257810"/>
                  </a:lnTo>
                  <a:lnTo>
                    <a:pt x="90170" y="273050"/>
                  </a:lnTo>
                  <a:lnTo>
                    <a:pt x="81280" y="287020"/>
                  </a:lnTo>
                  <a:lnTo>
                    <a:pt x="72390" y="299720"/>
                  </a:lnTo>
                  <a:lnTo>
                    <a:pt x="64770" y="309880"/>
                  </a:lnTo>
                  <a:lnTo>
                    <a:pt x="57150" y="318770"/>
                  </a:lnTo>
                  <a:lnTo>
                    <a:pt x="48260" y="327660"/>
                  </a:lnTo>
                  <a:lnTo>
                    <a:pt x="0" y="369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632700" y="7747000"/>
              <a:ext cx="31751" cy="473711"/>
            </a:xfrm>
            <a:custGeom>
              <a:avLst/>
              <a:gdLst/>
              <a:ahLst/>
              <a:cxnLst/>
              <a:rect l="0" t="0" r="0" b="0"/>
              <a:pathLst>
                <a:path w="31751" h="473711">
                  <a:moveTo>
                    <a:pt x="0" y="0"/>
                  </a:moveTo>
                  <a:lnTo>
                    <a:pt x="6350" y="27940"/>
                  </a:lnTo>
                  <a:lnTo>
                    <a:pt x="7620" y="40640"/>
                  </a:lnTo>
                  <a:lnTo>
                    <a:pt x="8890" y="54610"/>
                  </a:lnTo>
                  <a:lnTo>
                    <a:pt x="10160" y="67310"/>
                  </a:lnTo>
                  <a:lnTo>
                    <a:pt x="10160" y="95250"/>
                  </a:lnTo>
                  <a:lnTo>
                    <a:pt x="10160" y="109220"/>
                  </a:lnTo>
                  <a:lnTo>
                    <a:pt x="11430" y="123190"/>
                  </a:lnTo>
                  <a:lnTo>
                    <a:pt x="13970" y="137160"/>
                  </a:lnTo>
                  <a:lnTo>
                    <a:pt x="16510" y="151130"/>
                  </a:lnTo>
                  <a:lnTo>
                    <a:pt x="17780" y="166370"/>
                  </a:lnTo>
                  <a:lnTo>
                    <a:pt x="19050" y="181610"/>
                  </a:lnTo>
                  <a:lnTo>
                    <a:pt x="20320" y="198120"/>
                  </a:lnTo>
                  <a:lnTo>
                    <a:pt x="20320" y="232410"/>
                  </a:lnTo>
                  <a:lnTo>
                    <a:pt x="21590" y="414020"/>
                  </a:lnTo>
                  <a:lnTo>
                    <a:pt x="3175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570470" y="7697470"/>
              <a:ext cx="356871" cy="474981"/>
            </a:xfrm>
            <a:custGeom>
              <a:avLst/>
              <a:gdLst/>
              <a:ahLst/>
              <a:cxnLst/>
              <a:rect l="0" t="0" r="0" b="0"/>
              <a:pathLst>
                <a:path w="356871" h="474981">
                  <a:moveTo>
                    <a:pt x="0" y="39370"/>
                  </a:moveTo>
                  <a:lnTo>
                    <a:pt x="10160" y="21590"/>
                  </a:lnTo>
                  <a:lnTo>
                    <a:pt x="20320" y="16510"/>
                  </a:lnTo>
                  <a:lnTo>
                    <a:pt x="31750" y="10160"/>
                  </a:lnTo>
                  <a:lnTo>
                    <a:pt x="45720" y="6350"/>
                  </a:lnTo>
                  <a:lnTo>
                    <a:pt x="62230" y="2540"/>
                  </a:lnTo>
                  <a:lnTo>
                    <a:pt x="80010" y="1270"/>
                  </a:lnTo>
                  <a:lnTo>
                    <a:pt x="99060" y="0"/>
                  </a:lnTo>
                  <a:lnTo>
                    <a:pt x="114300" y="0"/>
                  </a:lnTo>
                  <a:lnTo>
                    <a:pt x="129540" y="1270"/>
                  </a:lnTo>
                  <a:lnTo>
                    <a:pt x="142240" y="2540"/>
                  </a:lnTo>
                  <a:lnTo>
                    <a:pt x="153670" y="6350"/>
                  </a:lnTo>
                  <a:lnTo>
                    <a:pt x="166370" y="11430"/>
                  </a:lnTo>
                  <a:lnTo>
                    <a:pt x="214630" y="36830"/>
                  </a:lnTo>
                  <a:lnTo>
                    <a:pt x="227330" y="43180"/>
                  </a:lnTo>
                  <a:lnTo>
                    <a:pt x="238760" y="49530"/>
                  </a:lnTo>
                  <a:lnTo>
                    <a:pt x="250190" y="57150"/>
                  </a:lnTo>
                  <a:lnTo>
                    <a:pt x="261620" y="64770"/>
                  </a:lnTo>
                  <a:lnTo>
                    <a:pt x="273050" y="73660"/>
                  </a:lnTo>
                  <a:lnTo>
                    <a:pt x="283210" y="82550"/>
                  </a:lnTo>
                  <a:lnTo>
                    <a:pt x="293370" y="92710"/>
                  </a:lnTo>
                  <a:lnTo>
                    <a:pt x="300990" y="102870"/>
                  </a:lnTo>
                  <a:lnTo>
                    <a:pt x="309880" y="113030"/>
                  </a:lnTo>
                  <a:lnTo>
                    <a:pt x="317500" y="123190"/>
                  </a:lnTo>
                  <a:lnTo>
                    <a:pt x="332740" y="144780"/>
                  </a:lnTo>
                  <a:lnTo>
                    <a:pt x="337820" y="154940"/>
                  </a:lnTo>
                  <a:lnTo>
                    <a:pt x="344170" y="165100"/>
                  </a:lnTo>
                  <a:lnTo>
                    <a:pt x="347980" y="175260"/>
                  </a:lnTo>
                  <a:lnTo>
                    <a:pt x="351790" y="187960"/>
                  </a:lnTo>
                  <a:lnTo>
                    <a:pt x="353060" y="199390"/>
                  </a:lnTo>
                  <a:lnTo>
                    <a:pt x="354330" y="213360"/>
                  </a:lnTo>
                  <a:lnTo>
                    <a:pt x="355600" y="228600"/>
                  </a:lnTo>
                  <a:lnTo>
                    <a:pt x="356870" y="264160"/>
                  </a:lnTo>
                  <a:lnTo>
                    <a:pt x="355600" y="280670"/>
                  </a:lnTo>
                  <a:lnTo>
                    <a:pt x="354330" y="294640"/>
                  </a:lnTo>
                  <a:lnTo>
                    <a:pt x="351790" y="307340"/>
                  </a:lnTo>
                  <a:lnTo>
                    <a:pt x="347980" y="320040"/>
                  </a:lnTo>
                  <a:lnTo>
                    <a:pt x="342900" y="331470"/>
                  </a:lnTo>
                  <a:lnTo>
                    <a:pt x="336550" y="342900"/>
                  </a:lnTo>
                  <a:lnTo>
                    <a:pt x="330200" y="354330"/>
                  </a:lnTo>
                  <a:lnTo>
                    <a:pt x="321310" y="364490"/>
                  </a:lnTo>
                  <a:lnTo>
                    <a:pt x="312420" y="375920"/>
                  </a:lnTo>
                  <a:lnTo>
                    <a:pt x="303530" y="384810"/>
                  </a:lnTo>
                  <a:lnTo>
                    <a:pt x="288290" y="401320"/>
                  </a:lnTo>
                  <a:lnTo>
                    <a:pt x="279400" y="408940"/>
                  </a:lnTo>
                  <a:lnTo>
                    <a:pt x="270510" y="416560"/>
                  </a:lnTo>
                  <a:lnTo>
                    <a:pt x="261620" y="424180"/>
                  </a:lnTo>
                  <a:lnTo>
                    <a:pt x="251460" y="430530"/>
                  </a:lnTo>
                  <a:lnTo>
                    <a:pt x="241300" y="435610"/>
                  </a:lnTo>
                  <a:lnTo>
                    <a:pt x="231140" y="440690"/>
                  </a:lnTo>
                  <a:lnTo>
                    <a:pt x="219710" y="444500"/>
                  </a:lnTo>
                  <a:lnTo>
                    <a:pt x="209550" y="448310"/>
                  </a:lnTo>
                  <a:lnTo>
                    <a:pt x="189230" y="455930"/>
                  </a:lnTo>
                  <a:lnTo>
                    <a:pt x="135890" y="473710"/>
                  </a:lnTo>
                  <a:lnTo>
                    <a:pt x="124460" y="474980"/>
                  </a:lnTo>
                  <a:lnTo>
                    <a:pt x="111760" y="474980"/>
                  </a:lnTo>
                  <a:lnTo>
                    <a:pt x="62230" y="4597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983220" y="7739380"/>
              <a:ext cx="260351" cy="365761"/>
            </a:xfrm>
            <a:custGeom>
              <a:avLst/>
              <a:gdLst/>
              <a:ahLst/>
              <a:cxnLst/>
              <a:rect l="0" t="0" r="0" b="0"/>
              <a:pathLst>
                <a:path w="260351" h="365761">
                  <a:moveTo>
                    <a:pt x="250190" y="81280"/>
                  </a:moveTo>
                  <a:lnTo>
                    <a:pt x="250190" y="53340"/>
                  </a:lnTo>
                  <a:lnTo>
                    <a:pt x="246380" y="43180"/>
                  </a:lnTo>
                  <a:lnTo>
                    <a:pt x="241300" y="33020"/>
                  </a:lnTo>
                  <a:lnTo>
                    <a:pt x="233680" y="24130"/>
                  </a:lnTo>
                  <a:lnTo>
                    <a:pt x="224790" y="17780"/>
                  </a:lnTo>
                  <a:lnTo>
                    <a:pt x="215900" y="11430"/>
                  </a:lnTo>
                  <a:lnTo>
                    <a:pt x="205740" y="7620"/>
                  </a:lnTo>
                  <a:lnTo>
                    <a:pt x="194310" y="3810"/>
                  </a:lnTo>
                  <a:lnTo>
                    <a:pt x="180340" y="1270"/>
                  </a:lnTo>
                  <a:lnTo>
                    <a:pt x="165100" y="0"/>
                  </a:lnTo>
                  <a:lnTo>
                    <a:pt x="151130" y="0"/>
                  </a:lnTo>
                  <a:lnTo>
                    <a:pt x="138430" y="1270"/>
                  </a:lnTo>
                  <a:lnTo>
                    <a:pt x="127000" y="3810"/>
                  </a:lnTo>
                  <a:lnTo>
                    <a:pt x="116840" y="7620"/>
                  </a:lnTo>
                  <a:lnTo>
                    <a:pt x="106680" y="11430"/>
                  </a:lnTo>
                  <a:lnTo>
                    <a:pt x="99060" y="17780"/>
                  </a:lnTo>
                  <a:lnTo>
                    <a:pt x="90170" y="24130"/>
                  </a:lnTo>
                  <a:lnTo>
                    <a:pt x="82550" y="30480"/>
                  </a:lnTo>
                  <a:lnTo>
                    <a:pt x="74930" y="36830"/>
                  </a:lnTo>
                  <a:lnTo>
                    <a:pt x="60960" y="49530"/>
                  </a:lnTo>
                  <a:lnTo>
                    <a:pt x="33020" y="77470"/>
                  </a:lnTo>
                  <a:lnTo>
                    <a:pt x="26670" y="86360"/>
                  </a:lnTo>
                  <a:lnTo>
                    <a:pt x="21590" y="95250"/>
                  </a:lnTo>
                  <a:lnTo>
                    <a:pt x="16510" y="104140"/>
                  </a:lnTo>
                  <a:lnTo>
                    <a:pt x="12700" y="114300"/>
                  </a:lnTo>
                  <a:lnTo>
                    <a:pt x="8890" y="124460"/>
                  </a:lnTo>
                  <a:lnTo>
                    <a:pt x="5080" y="134620"/>
                  </a:lnTo>
                  <a:lnTo>
                    <a:pt x="2540" y="147320"/>
                  </a:lnTo>
                  <a:lnTo>
                    <a:pt x="1270" y="161290"/>
                  </a:lnTo>
                  <a:lnTo>
                    <a:pt x="0" y="176530"/>
                  </a:lnTo>
                  <a:lnTo>
                    <a:pt x="1270" y="193040"/>
                  </a:lnTo>
                  <a:lnTo>
                    <a:pt x="5080" y="209550"/>
                  </a:lnTo>
                  <a:lnTo>
                    <a:pt x="8890" y="226060"/>
                  </a:lnTo>
                  <a:lnTo>
                    <a:pt x="15240" y="241300"/>
                  </a:lnTo>
                  <a:lnTo>
                    <a:pt x="24130" y="254000"/>
                  </a:lnTo>
                  <a:lnTo>
                    <a:pt x="33020" y="266700"/>
                  </a:lnTo>
                  <a:lnTo>
                    <a:pt x="40640" y="278130"/>
                  </a:lnTo>
                  <a:lnTo>
                    <a:pt x="48260" y="287020"/>
                  </a:lnTo>
                  <a:lnTo>
                    <a:pt x="55880" y="295910"/>
                  </a:lnTo>
                  <a:lnTo>
                    <a:pt x="67310" y="304800"/>
                  </a:lnTo>
                  <a:lnTo>
                    <a:pt x="80010" y="314960"/>
                  </a:lnTo>
                  <a:lnTo>
                    <a:pt x="93980" y="323850"/>
                  </a:lnTo>
                  <a:lnTo>
                    <a:pt x="107950" y="332740"/>
                  </a:lnTo>
                  <a:lnTo>
                    <a:pt x="120650" y="339090"/>
                  </a:lnTo>
                  <a:lnTo>
                    <a:pt x="132080" y="344170"/>
                  </a:lnTo>
                  <a:lnTo>
                    <a:pt x="147320" y="347980"/>
                  </a:lnTo>
                  <a:lnTo>
                    <a:pt x="163830" y="350520"/>
                  </a:lnTo>
                  <a:lnTo>
                    <a:pt x="181610" y="351790"/>
                  </a:lnTo>
                  <a:lnTo>
                    <a:pt x="199390" y="354330"/>
                  </a:lnTo>
                  <a:lnTo>
                    <a:pt x="214630" y="356870"/>
                  </a:lnTo>
                  <a:lnTo>
                    <a:pt x="260350" y="3657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454390" y="805180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Freeform 228"/>
          <p:cNvSpPr/>
          <p:nvPr/>
        </p:nvSpPr>
        <p:spPr>
          <a:xfrm>
            <a:off x="2153920" y="7767320"/>
            <a:ext cx="3458211" cy="168911"/>
          </a:xfrm>
          <a:custGeom>
            <a:avLst/>
            <a:gdLst/>
            <a:ahLst/>
            <a:cxnLst/>
            <a:rect l="0" t="0" r="0" b="0"/>
            <a:pathLst>
              <a:path w="3458211" h="168911">
                <a:moveTo>
                  <a:pt x="3458210" y="11430"/>
                </a:moveTo>
                <a:lnTo>
                  <a:pt x="3267710" y="11430"/>
                </a:lnTo>
                <a:lnTo>
                  <a:pt x="3223260" y="13970"/>
                </a:lnTo>
                <a:lnTo>
                  <a:pt x="3161030" y="19050"/>
                </a:lnTo>
                <a:lnTo>
                  <a:pt x="3112770" y="24130"/>
                </a:lnTo>
                <a:lnTo>
                  <a:pt x="3049270" y="35560"/>
                </a:lnTo>
                <a:lnTo>
                  <a:pt x="3017520" y="43180"/>
                </a:lnTo>
                <a:lnTo>
                  <a:pt x="2960370" y="57150"/>
                </a:lnTo>
                <a:lnTo>
                  <a:pt x="2912110" y="62230"/>
                </a:lnTo>
                <a:lnTo>
                  <a:pt x="2877820" y="66040"/>
                </a:lnTo>
                <a:lnTo>
                  <a:pt x="2843530" y="72390"/>
                </a:lnTo>
                <a:lnTo>
                  <a:pt x="2807970" y="78740"/>
                </a:lnTo>
                <a:lnTo>
                  <a:pt x="2755900" y="82550"/>
                </a:lnTo>
                <a:lnTo>
                  <a:pt x="2720340" y="87630"/>
                </a:lnTo>
                <a:lnTo>
                  <a:pt x="2686050" y="91440"/>
                </a:lnTo>
                <a:lnTo>
                  <a:pt x="2632710" y="95250"/>
                </a:lnTo>
                <a:lnTo>
                  <a:pt x="2598420" y="100330"/>
                </a:lnTo>
                <a:lnTo>
                  <a:pt x="2506980" y="105410"/>
                </a:lnTo>
                <a:lnTo>
                  <a:pt x="2315210" y="105410"/>
                </a:lnTo>
                <a:lnTo>
                  <a:pt x="2275840" y="102870"/>
                </a:lnTo>
                <a:lnTo>
                  <a:pt x="2214880" y="97790"/>
                </a:lnTo>
                <a:lnTo>
                  <a:pt x="2117090" y="95250"/>
                </a:lnTo>
                <a:lnTo>
                  <a:pt x="1960880" y="95250"/>
                </a:lnTo>
                <a:lnTo>
                  <a:pt x="1920240" y="99060"/>
                </a:lnTo>
                <a:lnTo>
                  <a:pt x="1860550" y="104140"/>
                </a:lnTo>
                <a:lnTo>
                  <a:pt x="1802130" y="107950"/>
                </a:lnTo>
                <a:lnTo>
                  <a:pt x="1761490" y="114300"/>
                </a:lnTo>
                <a:lnTo>
                  <a:pt x="1719580" y="120650"/>
                </a:lnTo>
                <a:lnTo>
                  <a:pt x="1657350" y="124460"/>
                </a:lnTo>
                <a:lnTo>
                  <a:pt x="1615440" y="129540"/>
                </a:lnTo>
                <a:lnTo>
                  <a:pt x="1573530" y="133350"/>
                </a:lnTo>
                <a:lnTo>
                  <a:pt x="1468120" y="137160"/>
                </a:lnTo>
                <a:lnTo>
                  <a:pt x="723900" y="137160"/>
                </a:lnTo>
                <a:lnTo>
                  <a:pt x="692150" y="134620"/>
                </a:lnTo>
                <a:lnTo>
                  <a:pt x="643890" y="129540"/>
                </a:lnTo>
                <a:lnTo>
                  <a:pt x="544830" y="127000"/>
                </a:lnTo>
                <a:lnTo>
                  <a:pt x="449580" y="129540"/>
                </a:lnTo>
                <a:lnTo>
                  <a:pt x="405130" y="135890"/>
                </a:lnTo>
                <a:lnTo>
                  <a:pt x="363220" y="139700"/>
                </a:lnTo>
                <a:lnTo>
                  <a:pt x="332740" y="144780"/>
                </a:lnTo>
                <a:lnTo>
                  <a:pt x="285750" y="148590"/>
                </a:lnTo>
                <a:lnTo>
                  <a:pt x="260350" y="153670"/>
                </a:lnTo>
                <a:lnTo>
                  <a:pt x="208280" y="158750"/>
                </a:lnTo>
                <a:lnTo>
                  <a:pt x="185420" y="163830"/>
                </a:lnTo>
                <a:lnTo>
                  <a:pt x="93980" y="168910"/>
                </a:lnTo>
                <a:lnTo>
                  <a:pt x="60960" y="165100"/>
                </a:lnTo>
                <a:lnTo>
                  <a:pt x="31750" y="160020"/>
                </a:lnTo>
                <a:lnTo>
                  <a:pt x="19050" y="157480"/>
                </a:lnTo>
                <a:lnTo>
                  <a:pt x="7620" y="154940"/>
                </a:lnTo>
                <a:lnTo>
                  <a:pt x="1270" y="147320"/>
                </a:lnTo>
                <a:lnTo>
                  <a:pt x="0" y="138430"/>
                </a:lnTo>
                <a:lnTo>
                  <a:pt x="1270" y="127000"/>
                </a:lnTo>
                <a:lnTo>
                  <a:pt x="7620" y="118110"/>
                </a:lnTo>
                <a:lnTo>
                  <a:pt x="15240" y="109220"/>
                </a:lnTo>
                <a:lnTo>
                  <a:pt x="25400" y="101600"/>
                </a:lnTo>
                <a:lnTo>
                  <a:pt x="36830" y="93980"/>
                </a:lnTo>
                <a:lnTo>
                  <a:pt x="46990" y="88900"/>
                </a:lnTo>
                <a:lnTo>
                  <a:pt x="57150" y="83820"/>
                </a:lnTo>
                <a:lnTo>
                  <a:pt x="67310" y="78740"/>
                </a:lnTo>
                <a:lnTo>
                  <a:pt x="78740" y="72390"/>
                </a:lnTo>
                <a:lnTo>
                  <a:pt x="88900" y="66040"/>
                </a:lnTo>
                <a:lnTo>
                  <a:pt x="100330" y="60960"/>
                </a:lnTo>
                <a:lnTo>
                  <a:pt x="113030" y="55880"/>
                </a:lnTo>
                <a:lnTo>
                  <a:pt x="125730" y="52070"/>
                </a:lnTo>
                <a:lnTo>
                  <a:pt x="139700" y="46990"/>
                </a:lnTo>
                <a:lnTo>
                  <a:pt x="166370" y="39370"/>
                </a:lnTo>
                <a:lnTo>
                  <a:pt x="180340" y="34290"/>
                </a:lnTo>
                <a:lnTo>
                  <a:pt x="194310" y="29210"/>
                </a:lnTo>
                <a:lnTo>
                  <a:pt x="208280" y="22860"/>
                </a:lnTo>
                <a:lnTo>
                  <a:pt x="222250" y="19050"/>
                </a:lnTo>
                <a:lnTo>
                  <a:pt x="250190" y="15240"/>
                </a:lnTo>
                <a:lnTo>
                  <a:pt x="281940" y="10160"/>
                </a:lnTo>
                <a:lnTo>
                  <a:pt x="314960" y="5080"/>
                </a:lnTo>
                <a:lnTo>
                  <a:pt x="406400" y="1270"/>
                </a:lnTo>
                <a:lnTo>
                  <a:pt x="656590" y="0"/>
                </a:lnTo>
                <a:lnTo>
                  <a:pt x="698500" y="3810"/>
                </a:lnTo>
                <a:lnTo>
                  <a:pt x="765810" y="8890"/>
                </a:lnTo>
                <a:lnTo>
                  <a:pt x="861060" y="10160"/>
                </a:lnTo>
                <a:lnTo>
                  <a:pt x="958850" y="12700"/>
                </a:lnTo>
                <a:lnTo>
                  <a:pt x="1032510" y="17780"/>
                </a:lnTo>
                <a:lnTo>
                  <a:pt x="1131570" y="21590"/>
                </a:lnTo>
                <a:lnTo>
                  <a:pt x="1466850" y="21590"/>
                </a:lnTo>
                <a:lnTo>
                  <a:pt x="1521460" y="19050"/>
                </a:lnTo>
                <a:lnTo>
                  <a:pt x="1601470" y="12700"/>
                </a:lnTo>
                <a:lnTo>
                  <a:pt x="1703070" y="11430"/>
                </a:lnTo>
                <a:lnTo>
                  <a:pt x="1751330" y="7620"/>
                </a:lnTo>
                <a:lnTo>
                  <a:pt x="1800860" y="3810"/>
                </a:lnTo>
                <a:lnTo>
                  <a:pt x="1899920" y="1270"/>
                </a:lnTo>
                <a:lnTo>
                  <a:pt x="2169160" y="0"/>
                </a:lnTo>
                <a:lnTo>
                  <a:pt x="2204720" y="3810"/>
                </a:lnTo>
                <a:lnTo>
                  <a:pt x="2254250" y="8890"/>
                </a:lnTo>
                <a:lnTo>
                  <a:pt x="2354580" y="13970"/>
                </a:lnTo>
                <a:lnTo>
                  <a:pt x="2382520" y="17780"/>
                </a:lnTo>
                <a:lnTo>
                  <a:pt x="2429510" y="21590"/>
                </a:lnTo>
                <a:lnTo>
                  <a:pt x="2499360" y="31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1" name="Group 260"/>
          <p:cNvGrpSpPr/>
          <p:nvPr/>
        </p:nvGrpSpPr>
        <p:grpSpPr>
          <a:xfrm>
            <a:off x="979170" y="8188960"/>
            <a:ext cx="9033511" cy="1062991"/>
            <a:chOff x="979170" y="8188960"/>
            <a:chExt cx="9033511" cy="1062991"/>
          </a:xfrm>
        </p:grpSpPr>
        <p:sp>
          <p:nvSpPr>
            <p:cNvPr id="230" name="Freeform 229"/>
            <p:cNvSpPr/>
            <p:nvPr/>
          </p:nvSpPr>
          <p:spPr>
            <a:xfrm>
              <a:off x="979170" y="8451850"/>
              <a:ext cx="547371" cy="800101"/>
            </a:xfrm>
            <a:custGeom>
              <a:avLst/>
              <a:gdLst/>
              <a:ahLst/>
              <a:cxnLst/>
              <a:rect l="0" t="0" r="0" b="0"/>
              <a:pathLst>
                <a:path w="547371" h="800101">
                  <a:moveTo>
                    <a:pt x="547370" y="0"/>
                  </a:moveTo>
                  <a:lnTo>
                    <a:pt x="524510" y="6350"/>
                  </a:lnTo>
                  <a:lnTo>
                    <a:pt x="514350" y="10160"/>
                  </a:lnTo>
                  <a:lnTo>
                    <a:pt x="501650" y="15240"/>
                  </a:lnTo>
                  <a:lnTo>
                    <a:pt x="488950" y="20320"/>
                  </a:lnTo>
                  <a:lnTo>
                    <a:pt x="477520" y="26670"/>
                  </a:lnTo>
                  <a:lnTo>
                    <a:pt x="468630" y="33020"/>
                  </a:lnTo>
                  <a:lnTo>
                    <a:pt x="450850" y="46990"/>
                  </a:lnTo>
                  <a:lnTo>
                    <a:pt x="435610" y="60960"/>
                  </a:lnTo>
                  <a:lnTo>
                    <a:pt x="427990" y="67310"/>
                  </a:lnTo>
                  <a:lnTo>
                    <a:pt x="417830" y="73660"/>
                  </a:lnTo>
                  <a:lnTo>
                    <a:pt x="408940" y="81280"/>
                  </a:lnTo>
                  <a:lnTo>
                    <a:pt x="398780" y="87630"/>
                  </a:lnTo>
                  <a:lnTo>
                    <a:pt x="388620" y="92710"/>
                  </a:lnTo>
                  <a:lnTo>
                    <a:pt x="378460" y="96520"/>
                  </a:lnTo>
                  <a:lnTo>
                    <a:pt x="368300" y="101600"/>
                  </a:lnTo>
                  <a:lnTo>
                    <a:pt x="358140" y="107950"/>
                  </a:lnTo>
                  <a:lnTo>
                    <a:pt x="346710" y="114300"/>
                  </a:lnTo>
                  <a:lnTo>
                    <a:pt x="336550" y="119380"/>
                  </a:lnTo>
                  <a:lnTo>
                    <a:pt x="326390" y="124460"/>
                  </a:lnTo>
                  <a:lnTo>
                    <a:pt x="316230" y="128270"/>
                  </a:lnTo>
                  <a:lnTo>
                    <a:pt x="304800" y="132080"/>
                  </a:lnTo>
                  <a:lnTo>
                    <a:pt x="284480" y="139700"/>
                  </a:lnTo>
                  <a:lnTo>
                    <a:pt x="273050" y="142240"/>
                  </a:lnTo>
                  <a:lnTo>
                    <a:pt x="260350" y="144780"/>
                  </a:lnTo>
                  <a:lnTo>
                    <a:pt x="247650" y="146050"/>
                  </a:lnTo>
                  <a:lnTo>
                    <a:pt x="232410" y="146050"/>
                  </a:lnTo>
                  <a:lnTo>
                    <a:pt x="200660" y="147320"/>
                  </a:lnTo>
                  <a:lnTo>
                    <a:pt x="186690" y="146050"/>
                  </a:lnTo>
                  <a:lnTo>
                    <a:pt x="173990" y="144780"/>
                  </a:lnTo>
                  <a:lnTo>
                    <a:pt x="161290" y="142240"/>
                  </a:lnTo>
                  <a:lnTo>
                    <a:pt x="148590" y="140970"/>
                  </a:lnTo>
                  <a:lnTo>
                    <a:pt x="134620" y="139700"/>
                  </a:lnTo>
                  <a:lnTo>
                    <a:pt x="121920" y="138430"/>
                  </a:lnTo>
                  <a:lnTo>
                    <a:pt x="113030" y="143510"/>
                  </a:lnTo>
                  <a:lnTo>
                    <a:pt x="106680" y="149860"/>
                  </a:lnTo>
                  <a:lnTo>
                    <a:pt x="102870" y="160020"/>
                  </a:lnTo>
                  <a:lnTo>
                    <a:pt x="101600" y="170180"/>
                  </a:lnTo>
                  <a:lnTo>
                    <a:pt x="102870" y="190500"/>
                  </a:lnTo>
                  <a:lnTo>
                    <a:pt x="104140" y="203200"/>
                  </a:lnTo>
                  <a:lnTo>
                    <a:pt x="110490" y="232410"/>
                  </a:lnTo>
                  <a:lnTo>
                    <a:pt x="111760" y="250190"/>
                  </a:lnTo>
                  <a:lnTo>
                    <a:pt x="113030" y="269240"/>
                  </a:lnTo>
                  <a:lnTo>
                    <a:pt x="114300" y="288290"/>
                  </a:lnTo>
                  <a:lnTo>
                    <a:pt x="113030" y="304800"/>
                  </a:lnTo>
                  <a:lnTo>
                    <a:pt x="111760" y="318770"/>
                  </a:lnTo>
                  <a:lnTo>
                    <a:pt x="109220" y="331470"/>
                  </a:lnTo>
                  <a:lnTo>
                    <a:pt x="104140" y="355600"/>
                  </a:lnTo>
                  <a:lnTo>
                    <a:pt x="96520" y="381000"/>
                  </a:lnTo>
                  <a:lnTo>
                    <a:pt x="85090" y="411480"/>
                  </a:lnTo>
                  <a:lnTo>
                    <a:pt x="80010" y="426720"/>
                  </a:lnTo>
                  <a:lnTo>
                    <a:pt x="76200" y="440690"/>
                  </a:lnTo>
                  <a:lnTo>
                    <a:pt x="71120" y="455930"/>
                  </a:lnTo>
                  <a:lnTo>
                    <a:pt x="66040" y="468630"/>
                  </a:lnTo>
                  <a:lnTo>
                    <a:pt x="54610" y="492760"/>
                  </a:lnTo>
                  <a:lnTo>
                    <a:pt x="52070" y="497840"/>
                  </a:lnTo>
                  <a:lnTo>
                    <a:pt x="53340" y="499110"/>
                  </a:lnTo>
                  <a:lnTo>
                    <a:pt x="57150" y="497840"/>
                  </a:lnTo>
                  <a:lnTo>
                    <a:pt x="72390" y="473710"/>
                  </a:lnTo>
                  <a:lnTo>
                    <a:pt x="81280" y="463550"/>
                  </a:lnTo>
                  <a:lnTo>
                    <a:pt x="91440" y="453390"/>
                  </a:lnTo>
                  <a:lnTo>
                    <a:pt x="113030" y="433070"/>
                  </a:lnTo>
                  <a:lnTo>
                    <a:pt x="130810" y="416560"/>
                  </a:lnTo>
                  <a:lnTo>
                    <a:pt x="142240" y="408940"/>
                  </a:lnTo>
                  <a:lnTo>
                    <a:pt x="154940" y="401320"/>
                  </a:lnTo>
                  <a:lnTo>
                    <a:pt x="170180" y="393700"/>
                  </a:lnTo>
                  <a:lnTo>
                    <a:pt x="185420" y="388620"/>
                  </a:lnTo>
                  <a:lnTo>
                    <a:pt x="199390" y="382270"/>
                  </a:lnTo>
                  <a:lnTo>
                    <a:pt x="213360" y="378460"/>
                  </a:lnTo>
                  <a:lnTo>
                    <a:pt x="228600" y="374650"/>
                  </a:lnTo>
                  <a:lnTo>
                    <a:pt x="245110" y="373380"/>
                  </a:lnTo>
                  <a:lnTo>
                    <a:pt x="261620" y="372110"/>
                  </a:lnTo>
                  <a:lnTo>
                    <a:pt x="275590" y="372110"/>
                  </a:lnTo>
                  <a:lnTo>
                    <a:pt x="289560" y="373380"/>
                  </a:lnTo>
                  <a:lnTo>
                    <a:pt x="302260" y="375920"/>
                  </a:lnTo>
                  <a:lnTo>
                    <a:pt x="313690" y="378460"/>
                  </a:lnTo>
                  <a:lnTo>
                    <a:pt x="325120" y="381000"/>
                  </a:lnTo>
                  <a:lnTo>
                    <a:pt x="335280" y="383540"/>
                  </a:lnTo>
                  <a:lnTo>
                    <a:pt x="347980" y="388620"/>
                  </a:lnTo>
                  <a:lnTo>
                    <a:pt x="360680" y="393700"/>
                  </a:lnTo>
                  <a:lnTo>
                    <a:pt x="373380" y="398780"/>
                  </a:lnTo>
                  <a:lnTo>
                    <a:pt x="384810" y="405130"/>
                  </a:lnTo>
                  <a:lnTo>
                    <a:pt x="394970" y="411480"/>
                  </a:lnTo>
                  <a:lnTo>
                    <a:pt x="403860" y="419100"/>
                  </a:lnTo>
                  <a:lnTo>
                    <a:pt x="419100" y="441960"/>
                  </a:lnTo>
                  <a:lnTo>
                    <a:pt x="426720" y="455930"/>
                  </a:lnTo>
                  <a:lnTo>
                    <a:pt x="433070" y="469900"/>
                  </a:lnTo>
                  <a:lnTo>
                    <a:pt x="438150" y="483870"/>
                  </a:lnTo>
                  <a:lnTo>
                    <a:pt x="443230" y="499110"/>
                  </a:lnTo>
                  <a:lnTo>
                    <a:pt x="447040" y="514350"/>
                  </a:lnTo>
                  <a:lnTo>
                    <a:pt x="448310" y="529590"/>
                  </a:lnTo>
                  <a:lnTo>
                    <a:pt x="449580" y="546100"/>
                  </a:lnTo>
                  <a:lnTo>
                    <a:pt x="448310" y="563880"/>
                  </a:lnTo>
                  <a:lnTo>
                    <a:pt x="445770" y="580390"/>
                  </a:lnTo>
                  <a:lnTo>
                    <a:pt x="440690" y="598170"/>
                  </a:lnTo>
                  <a:lnTo>
                    <a:pt x="435610" y="610870"/>
                  </a:lnTo>
                  <a:lnTo>
                    <a:pt x="422910" y="633730"/>
                  </a:lnTo>
                  <a:lnTo>
                    <a:pt x="410210" y="650240"/>
                  </a:lnTo>
                  <a:lnTo>
                    <a:pt x="396240" y="665480"/>
                  </a:lnTo>
                  <a:lnTo>
                    <a:pt x="382270" y="680720"/>
                  </a:lnTo>
                  <a:lnTo>
                    <a:pt x="361950" y="702310"/>
                  </a:lnTo>
                  <a:lnTo>
                    <a:pt x="353060" y="708660"/>
                  </a:lnTo>
                  <a:lnTo>
                    <a:pt x="344170" y="713740"/>
                  </a:lnTo>
                  <a:lnTo>
                    <a:pt x="335280" y="717550"/>
                  </a:lnTo>
                  <a:lnTo>
                    <a:pt x="325120" y="722630"/>
                  </a:lnTo>
                  <a:lnTo>
                    <a:pt x="314960" y="728980"/>
                  </a:lnTo>
                  <a:lnTo>
                    <a:pt x="304800" y="735330"/>
                  </a:lnTo>
                  <a:lnTo>
                    <a:pt x="293370" y="740410"/>
                  </a:lnTo>
                  <a:lnTo>
                    <a:pt x="280670" y="745490"/>
                  </a:lnTo>
                  <a:lnTo>
                    <a:pt x="267970" y="749300"/>
                  </a:lnTo>
                  <a:lnTo>
                    <a:pt x="255270" y="754380"/>
                  </a:lnTo>
                  <a:lnTo>
                    <a:pt x="214630" y="764540"/>
                  </a:lnTo>
                  <a:lnTo>
                    <a:pt x="191770" y="772160"/>
                  </a:lnTo>
                  <a:lnTo>
                    <a:pt x="127000" y="793750"/>
                  </a:lnTo>
                  <a:lnTo>
                    <a:pt x="113030" y="796290"/>
                  </a:lnTo>
                  <a:lnTo>
                    <a:pt x="99060" y="797560"/>
                  </a:lnTo>
                  <a:lnTo>
                    <a:pt x="83820" y="798830"/>
                  </a:lnTo>
                  <a:lnTo>
                    <a:pt x="68580" y="798830"/>
                  </a:lnTo>
                  <a:lnTo>
                    <a:pt x="53340" y="800100"/>
                  </a:lnTo>
                  <a:lnTo>
                    <a:pt x="0" y="800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1548130" y="912622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0" y="0"/>
                  </a:moveTo>
                  <a:lnTo>
                    <a:pt x="1016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977390" y="8436610"/>
              <a:ext cx="297181" cy="609601"/>
            </a:xfrm>
            <a:custGeom>
              <a:avLst/>
              <a:gdLst/>
              <a:ahLst/>
              <a:cxnLst/>
              <a:rect l="0" t="0" r="0" b="0"/>
              <a:pathLst>
                <a:path w="297181" h="609601">
                  <a:moveTo>
                    <a:pt x="297180" y="5080"/>
                  </a:moveTo>
                  <a:lnTo>
                    <a:pt x="279400" y="0"/>
                  </a:lnTo>
                  <a:lnTo>
                    <a:pt x="269240" y="0"/>
                  </a:lnTo>
                  <a:lnTo>
                    <a:pt x="256540" y="2540"/>
                  </a:lnTo>
                  <a:lnTo>
                    <a:pt x="228600" y="11430"/>
                  </a:lnTo>
                  <a:lnTo>
                    <a:pt x="204470" y="19050"/>
                  </a:lnTo>
                  <a:lnTo>
                    <a:pt x="191770" y="24130"/>
                  </a:lnTo>
                  <a:lnTo>
                    <a:pt x="179070" y="29210"/>
                  </a:lnTo>
                  <a:lnTo>
                    <a:pt x="165100" y="35560"/>
                  </a:lnTo>
                  <a:lnTo>
                    <a:pt x="153670" y="41910"/>
                  </a:lnTo>
                  <a:lnTo>
                    <a:pt x="140970" y="48260"/>
                  </a:lnTo>
                  <a:lnTo>
                    <a:pt x="129540" y="54610"/>
                  </a:lnTo>
                  <a:lnTo>
                    <a:pt x="119380" y="62230"/>
                  </a:lnTo>
                  <a:lnTo>
                    <a:pt x="107950" y="71120"/>
                  </a:lnTo>
                  <a:lnTo>
                    <a:pt x="97790" y="81280"/>
                  </a:lnTo>
                  <a:lnTo>
                    <a:pt x="86360" y="90170"/>
                  </a:lnTo>
                  <a:lnTo>
                    <a:pt x="76200" y="97790"/>
                  </a:lnTo>
                  <a:lnTo>
                    <a:pt x="64770" y="105410"/>
                  </a:lnTo>
                  <a:lnTo>
                    <a:pt x="55880" y="114300"/>
                  </a:lnTo>
                  <a:lnTo>
                    <a:pt x="46990" y="123190"/>
                  </a:lnTo>
                  <a:lnTo>
                    <a:pt x="39370" y="133350"/>
                  </a:lnTo>
                  <a:lnTo>
                    <a:pt x="31750" y="142240"/>
                  </a:lnTo>
                  <a:lnTo>
                    <a:pt x="16510" y="157480"/>
                  </a:lnTo>
                  <a:lnTo>
                    <a:pt x="10160" y="167640"/>
                  </a:lnTo>
                  <a:lnTo>
                    <a:pt x="5080" y="179070"/>
                  </a:lnTo>
                  <a:lnTo>
                    <a:pt x="1270" y="191770"/>
                  </a:lnTo>
                  <a:lnTo>
                    <a:pt x="0" y="201930"/>
                  </a:lnTo>
                  <a:lnTo>
                    <a:pt x="1270" y="210820"/>
                  </a:lnTo>
                  <a:lnTo>
                    <a:pt x="5080" y="219710"/>
                  </a:lnTo>
                  <a:lnTo>
                    <a:pt x="12700" y="226060"/>
                  </a:lnTo>
                  <a:lnTo>
                    <a:pt x="21590" y="232410"/>
                  </a:lnTo>
                  <a:lnTo>
                    <a:pt x="33020" y="237490"/>
                  </a:lnTo>
                  <a:lnTo>
                    <a:pt x="43180" y="241300"/>
                  </a:lnTo>
                  <a:lnTo>
                    <a:pt x="54610" y="246380"/>
                  </a:lnTo>
                  <a:lnTo>
                    <a:pt x="77470" y="255270"/>
                  </a:lnTo>
                  <a:lnTo>
                    <a:pt x="107950" y="266700"/>
                  </a:lnTo>
                  <a:lnTo>
                    <a:pt x="121920" y="273050"/>
                  </a:lnTo>
                  <a:lnTo>
                    <a:pt x="134620" y="279400"/>
                  </a:lnTo>
                  <a:lnTo>
                    <a:pt x="146050" y="287020"/>
                  </a:lnTo>
                  <a:lnTo>
                    <a:pt x="157480" y="292100"/>
                  </a:lnTo>
                  <a:lnTo>
                    <a:pt x="168910" y="297180"/>
                  </a:lnTo>
                  <a:lnTo>
                    <a:pt x="180340" y="300990"/>
                  </a:lnTo>
                  <a:lnTo>
                    <a:pt x="190500" y="307340"/>
                  </a:lnTo>
                  <a:lnTo>
                    <a:pt x="201930" y="312420"/>
                  </a:lnTo>
                  <a:lnTo>
                    <a:pt x="212090" y="318770"/>
                  </a:lnTo>
                  <a:lnTo>
                    <a:pt x="222250" y="325120"/>
                  </a:lnTo>
                  <a:lnTo>
                    <a:pt x="229870" y="332740"/>
                  </a:lnTo>
                  <a:lnTo>
                    <a:pt x="238760" y="339090"/>
                  </a:lnTo>
                  <a:lnTo>
                    <a:pt x="246380" y="345440"/>
                  </a:lnTo>
                  <a:lnTo>
                    <a:pt x="261620" y="359410"/>
                  </a:lnTo>
                  <a:lnTo>
                    <a:pt x="266700" y="370840"/>
                  </a:lnTo>
                  <a:lnTo>
                    <a:pt x="271780" y="383540"/>
                  </a:lnTo>
                  <a:lnTo>
                    <a:pt x="276860" y="397510"/>
                  </a:lnTo>
                  <a:lnTo>
                    <a:pt x="280670" y="411480"/>
                  </a:lnTo>
                  <a:lnTo>
                    <a:pt x="281940" y="425450"/>
                  </a:lnTo>
                  <a:lnTo>
                    <a:pt x="283210" y="440690"/>
                  </a:lnTo>
                  <a:lnTo>
                    <a:pt x="283210" y="453390"/>
                  </a:lnTo>
                  <a:lnTo>
                    <a:pt x="281940" y="464820"/>
                  </a:lnTo>
                  <a:lnTo>
                    <a:pt x="279400" y="476250"/>
                  </a:lnTo>
                  <a:lnTo>
                    <a:pt x="274320" y="486410"/>
                  </a:lnTo>
                  <a:lnTo>
                    <a:pt x="267970" y="495300"/>
                  </a:lnTo>
                  <a:lnTo>
                    <a:pt x="260350" y="504190"/>
                  </a:lnTo>
                  <a:lnTo>
                    <a:pt x="252730" y="513080"/>
                  </a:lnTo>
                  <a:lnTo>
                    <a:pt x="245110" y="523240"/>
                  </a:lnTo>
                  <a:lnTo>
                    <a:pt x="237490" y="533400"/>
                  </a:lnTo>
                  <a:lnTo>
                    <a:pt x="229870" y="542290"/>
                  </a:lnTo>
                  <a:lnTo>
                    <a:pt x="219710" y="549910"/>
                  </a:lnTo>
                  <a:lnTo>
                    <a:pt x="210820" y="557530"/>
                  </a:lnTo>
                  <a:lnTo>
                    <a:pt x="200660" y="565150"/>
                  </a:lnTo>
                  <a:lnTo>
                    <a:pt x="190500" y="572770"/>
                  </a:lnTo>
                  <a:lnTo>
                    <a:pt x="180340" y="580390"/>
                  </a:lnTo>
                  <a:lnTo>
                    <a:pt x="167640" y="588010"/>
                  </a:lnTo>
                  <a:lnTo>
                    <a:pt x="153670" y="594360"/>
                  </a:lnTo>
                  <a:lnTo>
                    <a:pt x="138430" y="601980"/>
                  </a:lnTo>
                  <a:lnTo>
                    <a:pt x="121920" y="605790"/>
                  </a:lnTo>
                  <a:lnTo>
                    <a:pt x="105410" y="609600"/>
                  </a:lnTo>
                  <a:lnTo>
                    <a:pt x="54610" y="605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442210" y="8451850"/>
              <a:ext cx="31751" cy="547371"/>
            </a:xfrm>
            <a:custGeom>
              <a:avLst/>
              <a:gdLst/>
              <a:ahLst/>
              <a:cxnLst/>
              <a:rect l="0" t="0" r="0" b="0"/>
              <a:pathLst>
                <a:path w="31751" h="547371">
                  <a:moveTo>
                    <a:pt x="0" y="0"/>
                  </a:moveTo>
                  <a:lnTo>
                    <a:pt x="25400" y="74930"/>
                  </a:lnTo>
                  <a:lnTo>
                    <a:pt x="27940" y="86360"/>
                  </a:lnTo>
                  <a:lnTo>
                    <a:pt x="29210" y="99060"/>
                  </a:lnTo>
                  <a:lnTo>
                    <a:pt x="30480" y="111760"/>
                  </a:lnTo>
                  <a:lnTo>
                    <a:pt x="30480" y="124460"/>
                  </a:lnTo>
                  <a:lnTo>
                    <a:pt x="31750" y="152400"/>
                  </a:lnTo>
                  <a:lnTo>
                    <a:pt x="31750" y="199390"/>
                  </a:lnTo>
                  <a:lnTo>
                    <a:pt x="30480" y="215900"/>
                  </a:lnTo>
                  <a:lnTo>
                    <a:pt x="29210" y="233680"/>
                  </a:lnTo>
                  <a:lnTo>
                    <a:pt x="26670" y="250190"/>
                  </a:lnTo>
                  <a:lnTo>
                    <a:pt x="24130" y="267970"/>
                  </a:lnTo>
                  <a:lnTo>
                    <a:pt x="24130" y="284480"/>
                  </a:lnTo>
                  <a:lnTo>
                    <a:pt x="22860" y="302260"/>
                  </a:lnTo>
                  <a:lnTo>
                    <a:pt x="21590" y="320040"/>
                  </a:lnTo>
                  <a:lnTo>
                    <a:pt x="19050" y="337820"/>
                  </a:lnTo>
                  <a:lnTo>
                    <a:pt x="16510" y="354330"/>
                  </a:lnTo>
                  <a:lnTo>
                    <a:pt x="13970" y="370840"/>
                  </a:lnTo>
                  <a:lnTo>
                    <a:pt x="10160" y="387350"/>
                  </a:lnTo>
                  <a:lnTo>
                    <a:pt x="6350" y="402590"/>
                  </a:lnTo>
                  <a:lnTo>
                    <a:pt x="5080" y="416560"/>
                  </a:lnTo>
                  <a:lnTo>
                    <a:pt x="3810" y="431800"/>
                  </a:lnTo>
                  <a:lnTo>
                    <a:pt x="2540" y="445770"/>
                  </a:lnTo>
                  <a:lnTo>
                    <a:pt x="1270" y="459740"/>
                  </a:lnTo>
                  <a:lnTo>
                    <a:pt x="1270" y="473710"/>
                  </a:lnTo>
                  <a:lnTo>
                    <a:pt x="0" y="547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421890" y="8665210"/>
              <a:ext cx="537211" cy="248921"/>
            </a:xfrm>
            <a:custGeom>
              <a:avLst/>
              <a:gdLst/>
              <a:ahLst/>
              <a:cxnLst/>
              <a:rect l="0" t="0" r="0" b="0"/>
              <a:pathLst>
                <a:path w="537211" h="248921">
                  <a:moveTo>
                    <a:pt x="0" y="60960"/>
                  </a:moveTo>
                  <a:lnTo>
                    <a:pt x="11430" y="49530"/>
                  </a:lnTo>
                  <a:lnTo>
                    <a:pt x="20320" y="45720"/>
                  </a:lnTo>
                  <a:lnTo>
                    <a:pt x="31750" y="44450"/>
                  </a:lnTo>
                  <a:lnTo>
                    <a:pt x="45720" y="43180"/>
                  </a:lnTo>
                  <a:lnTo>
                    <a:pt x="62230" y="41910"/>
                  </a:lnTo>
                  <a:lnTo>
                    <a:pt x="99060" y="40640"/>
                  </a:lnTo>
                  <a:lnTo>
                    <a:pt x="116840" y="43180"/>
                  </a:lnTo>
                  <a:lnTo>
                    <a:pt x="135890" y="46990"/>
                  </a:lnTo>
                  <a:lnTo>
                    <a:pt x="153670" y="50800"/>
                  </a:lnTo>
                  <a:lnTo>
                    <a:pt x="168910" y="57150"/>
                  </a:lnTo>
                  <a:lnTo>
                    <a:pt x="182880" y="62230"/>
                  </a:lnTo>
                  <a:lnTo>
                    <a:pt x="195580" y="68580"/>
                  </a:lnTo>
                  <a:lnTo>
                    <a:pt x="205740" y="77470"/>
                  </a:lnTo>
                  <a:lnTo>
                    <a:pt x="215900" y="85090"/>
                  </a:lnTo>
                  <a:lnTo>
                    <a:pt x="224790" y="95250"/>
                  </a:lnTo>
                  <a:lnTo>
                    <a:pt x="231140" y="104140"/>
                  </a:lnTo>
                  <a:lnTo>
                    <a:pt x="237490" y="114300"/>
                  </a:lnTo>
                  <a:lnTo>
                    <a:pt x="242570" y="124460"/>
                  </a:lnTo>
                  <a:lnTo>
                    <a:pt x="246380" y="134620"/>
                  </a:lnTo>
                  <a:lnTo>
                    <a:pt x="251460" y="144780"/>
                  </a:lnTo>
                  <a:lnTo>
                    <a:pt x="255270" y="156210"/>
                  </a:lnTo>
                  <a:lnTo>
                    <a:pt x="259080" y="168910"/>
                  </a:lnTo>
                  <a:lnTo>
                    <a:pt x="262890" y="182880"/>
                  </a:lnTo>
                  <a:lnTo>
                    <a:pt x="266700" y="198120"/>
                  </a:lnTo>
                  <a:lnTo>
                    <a:pt x="267970" y="213360"/>
                  </a:lnTo>
                  <a:lnTo>
                    <a:pt x="266700" y="228600"/>
                  </a:lnTo>
                  <a:lnTo>
                    <a:pt x="265430" y="242570"/>
                  </a:lnTo>
                  <a:lnTo>
                    <a:pt x="264160" y="248920"/>
                  </a:lnTo>
                  <a:lnTo>
                    <a:pt x="261620" y="248920"/>
                  </a:lnTo>
                  <a:lnTo>
                    <a:pt x="257810" y="246380"/>
                  </a:lnTo>
                  <a:lnTo>
                    <a:pt x="259080" y="237490"/>
                  </a:lnTo>
                  <a:lnTo>
                    <a:pt x="261620" y="227330"/>
                  </a:lnTo>
                  <a:lnTo>
                    <a:pt x="265430" y="213360"/>
                  </a:lnTo>
                  <a:lnTo>
                    <a:pt x="273050" y="186690"/>
                  </a:lnTo>
                  <a:lnTo>
                    <a:pt x="276860" y="172720"/>
                  </a:lnTo>
                  <a:lnTo>
                    <a:pt x="281940" y="160020"/>
                  </a:lnTo>
                  <a:lnTo>
                    <a:pt x="287020" y="148590"/>
                  </a:lnTo>
                  <a:lnTo>
                    <a:pt x="293370" y="135890"/>
                  </a:lnTo>
                  <a:lnTo>
                    <a:pt x="298450" y="125730"/>
                  </a:lnTo>
                  <a:lnTo>
                    <a:pt x="302260" y="114300"/>
                  </a:lnTo>
                  <a:lnTo>
                    <a:pt x="307340" y="102870"/>
                  </a:lnTo>
                  <a:lnTo>
                    <a:pt x="312420" y="92710"/>
                  </a:lnTo>
                  <a:lnTo>
                    <a:pt x="317500" y="82550"/>
                  </a:lnTo>
                  <a:lnTo>
                    <a:pt x="323850" y="71120"/>
                  </a:lnTo>
                  <a:lnTo>
                    <a:pt x="331470" y="62230"/>
                  </a:lnTo>
                  <a:lnTo>
                    <a:pt x="340360" y="53340"/>
                  </a:lnTo>
                  <a:lnTo>
                    <a:pt x="349250" y="45720"/>
                  </a:lnTo>
                  <a:lnTo>
                    <a:pt x="358140" y="38100"/>
                  </a:lnTo>
                  <a:lnTo>
                    <a:pt x="373380" y="22860"/>
                  </a:lnTo>
                  <a:lnTo>
                    <a:pt x="383540" y="16510"/>
                  </a:lnTo>
                  <a:lnTo>
                    <a:pt x="394970" y="11430"/>
                  </a:lnTo>
                  <a:lnTo>
                    <a:pt x="406400" y="6350"/>
                  </a:lnTo>
                  <a:lnTo>
                    <a:pt x="420370" y="3810"/>
                  </a:lnTo>
                  <a:lnTo>
                    <a:pt x="433070" y="1270"/>
                  </a:lnTo>
                  <a:lnTo>
                    <a:pt x="447040" y="0"/>
                  </a:lnTo>
                  <a:lnTo>
                    <a:pt x="458470" y="1270"/>
                  </a:lnTo>
                  <a:lnTo>
                    <a:pt x="471170" y="2540"/>
                  </a:lnTo>
                  <a:lnTo>
                    <a:pt x="482600" y="3810"/>
                  </a:lnTo>
                  <a:lnTo>
                    <a:pt x="492760" y="6350"/>
                  </a:lnTo>
                  <a:lnTo>
                    <a:pt x="504190" y="8890"/>
                  </a:lnTo>
                  <a:lnTo>
                    <a:pt x="537210" y="19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105150" y="8704580"/>
              <a:ext cx="21591" cy="168911"/>
            </a:xfrm>
            <a:custGeom>
              <a:avLst/>
              <a:gdLst/>
              <a:ahLst/>
              <a:cxnLst/>
              <a:rect l="0" t="0" r="0" b="0"/>
              <a:pathLst>
                <a:path w="21591" h="168911">
                  <a:moveTo>
                    <a:pt x="21590" y="0"/>
                  </a:moveTo>
                  <a:lnTo>
                    <a:pt x="13970" y="49530"/>
                  </a:lnTo>
                  <a:lnTo>
                    <a:pt x="7620" y="82550"/>
                  </a:lnTo>
                  <a:lnTo>
                    <a:pt x="0" y="114300"/>
                  </a:lnTo>
                  <a:lnTo>
                    <a:pt x="1270" y="168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298190" y="8614410"/>
              <a:ext cx="260351" cy="303531"/>
            </a:xfrm>
            <a:custGeom>
              <a:avLst/>
              <a:gdLst/>
              <a:ahLst/>
              <a:cxnLst/>
              <a:rect l="0" t="0" r="0" b="0"/>
              <a:pathLst>
                <a:path w="260351" h="303531">
                  <a:moveTo>
                    <a:pt x="228600" y="6350"/>
                  </a:moveTo>
                  <a:lnTo>
                    <a:pt x="212090" y="1270"/>
                  </a:lnTo>
                  <a:lnTo>
                    <a:pt x="201930" y="0"/>
                  </a:lnTo>
                  <a:lnTo>
                    <a:pt x="187960" y="1270"/>
                  </a:lnTo>
                  <a:lnTo>
                    <a:pt x="173990" y="2540"/>
                  </a:lnTo>
                  <a:lnTo>
                    <a:pt x="158750" y="5080"/>
                  </a:lnTo>
                  <a:lnTo>
                    <a:pt x="125730" y="11430"/>
                  </a:lnTo>
                  <a:lnTo>
                    <a:pt x="111760" y="15240"/>
                  </a:lnTo>
                  <a:lnTo>
                    <a:pt x="100330" y="20320"/>
                  </a:lnTo>
                  <a:lnTo>
                    <a:pt x="90170" y="26670"/>
                  </a:lnTo>
                  <a:lnTo>
                    <a:pt x="81280" y="33020"/>
                  </a:lnTo>
                  <a:lnTo>
                    <a:pt x="73660" y="39370"/>
                  </a:lnTo>
                  <a:lnTo>
                    <a:pt x="66040" y="45720"/>
                  </a:lnTo>
                  <a:lnTo>
                    <a:pt x="58420" y="52070"/>
                  </a:lnTo>
                  <a:lnTo>
                    <a:pt x="43180" y="66040"/>
                  </a:lnTo>
                  <a:lnTo>
                    <a:pt x="21590" y="87630"/>
                  </a:lnTo>
                  <a:lnTo>
                    <a:pt x="16510" y="95250"/>
                  </a:lnTo>
                  <a:lnTo>
                    <a:pt x="11430" y="104140"/>
                  </a:lnTo>
                  <a:lnTo>
                    <a:pt x="6350" y="114300"/>
                  </a:lnTo>
                  <a:lnTo>
                    <a:pt x="3810" y="125730"/>
                  </a:lnTo>
                  <a:lnTo>
                    <a:pt x="1270" y="139700"/>
                  </a:lnTo>
                  <a:lnTo>
                    <a:pt x="0" y="154940"/>
                  </a:lnTo>
                  <a:lnTo>
                    <a:pt x="0" y="168910"/>
                  </a:lnTo>
                  <a:lnTo>
                    <a:pt x="1270" y="181610"/>
                  </a:lnTo>
                  <a:lnTo>
                    <a:pt x="3810" y="193040"/>
                  </a:lnTo>
                  <a:lnTo>
                    <a:pt x="7620" y="207010"/>
                  </a:lnTo>
                  <a:lnTo>
                    <a:pt x="12700" y="222250"/>
                  </a:lnTo>
                  <a:lnTo>
                    <a:pt x="17780" y="237490"/>
                  </a:lnTo>
                  <a:lnTo>
                    <a:pt x="26670" y="251460"/>
                  </a:lnTo>
                  <a:lnTo>
                    <a:pt x="36830" y="264160"/>
                  </a:lnTo>
                  <a:lnTo>
                    <a:pt x="48260" y="276860"/>
                  </a:lnTo>
                  <a:lnTo>
                    <a:pt x="59690" y="285750"/>
                  </a:lnTo>
                  <a:lnTo>
                    <a:pt x="69850" y="293370"/>
                  </a:lnTo>
                  <a:lnTo>
                    <a:pt x="81280" y="299720"/>
                  </a:lnTo>
                  <a:lnTo>
                    <a:pt x="93980" y="302260"/>
                  </a:lnTo>
                  <a:lnTo>
                    <a:pt x="107950" y="303530"/>
                  </a:lnTo>
                  <a:lnTo>
                    <a:pt x="124460" y="302260"/>
                  </a:lnTo>
                  <a:lnTo>
                    <a:pt x="138430" y="300990"/>
                  </a:lnTo>
                  <a:lnTo>
                    <a:pt x="151130" y="298450"/>
                  </a:lnTo>
                  <a:lnTo>
                    <a:pt x="162560" y="295910"/>
                  </a:lnTo>
                  <a:lnTo>
                    <a:pt x="173990" y="292100"/>
                  </a:lnTo>
                  <a:lnTo>
                    <a:pt x="185420" y="287020"/>
                  </a:lnTo>
                  <a:lnTo>
                    <a:pt x="196850" y="280670"/>
                  </a:lnTo>
                  <a:lnTo>
                    <a:pt x="207010" y="275590"/>
                  </a:lnTo>
                  <a:lnTo>
                    <a:pt x="218440" y="271780"/>
                  </a:lnTo>
                  <a:lnTo>
                    <a:pt x="260350" y="248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759200" y="8409940"/>
              <a:ext cx="10161" cy="463551"/>
            </a:xfrm>
            <a:custGeom>
              <a:avLst/>
              <a:gdLst/>
              <a:ahLst/>
              <a:cxnLst/>
              <a:rect l="0" t="0" r="0" b="0"/>
              <a:pathLst>
                <a:path w="10161" h="463551">
                  <a:moveTo>
                    <a:pt x="10160" y="0"/>
                  </a:moveTo>
                  <a:lnTo>
                    <a:pt x="10160" y="308610"/>
                  </a:lnTo>
                  <a:lnTo>
                    <a:pt x="8890" y="321310"/>
                  </a:lnTo>
                  <a:lnTo>
                    <a:pt x="6350" y="334010"/>
                  </a:lnTo>
                  <a:lnTo>
                    <a:pt x="3810" y="345440"/>
                  </a:lnTo>
                  <a:lnTo>
                    <a:pt x="2540" y="359410"/>
                  </a:lnTo>
                  <a:lnTo>
                    <a:pt x="1270" y="373380"/>
                  </a:lnTo>
                  <a:lnTo>
                    <a:pt x="1270" y="389890"/>
                  </a:lnTo>
                  <a:lnTo>
                    <a:pt x="0" y="420370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685540" y="8580120"/>
              <a:ext cx="535941" cy="402591"/>
            </a:xfrm>
            <a:custGeom>
              <a:avLst/>
              <a:gdLst/>
              <a:ahLst/>
              <a:cxnLst/>
              <a:rect l="0" t="0" r="0" b="0"/>
              <a:pathLst>
                <a:path w="535941" h="402591">
                  <a:moveTo>
                    <a:pt x="0" y="50800"/>
                  </a:moveTo>
                  <a:lnTo>
                    <a:pt x="10160" y="67310"/>
                  </a:lnTo>
                  <a:lnTo>
                    <a:pt x="17780" y="76200"/>
                  </a:lnTo>
                  <a:lnTo>
                    <a:pt x="25400" y="85090"/>
                  </a:lnTo>
                  <a:lnTo>
                    <a:pt x="43180" y="104140"/>
                  </a:lnTo>
                  <a:lnTo>
                    <a:pt x="58420" y="119380"/>
                  </a:lnTo>
                  <a:lnTo>
                    <a:pt x="66040" y="125730"/>
                  </a:lnTo>
                  <a:lnTo>
                    <a:pt x="76200" y="132080"/>
                  </a:lnTo>
                  <a:lnTo>
                    <a:pt x="85090" y="135890"/>
                  </a:lnTo>
                  <a:lnTo>
                    <a:pt x="95250" y="140970"/>
                  </a:lnTo>
                  <a:lnTo>
                    <a:pt x="105410" y="144780"/>
                  </a:lnTo>
                  <a:lnTo>
                    <a:pt x="125730" y="152400"/>
                  </a:lnTo>
                  <a:lnTo>
                    <a:pt x="147320" y="160020"/>
                  </a:lnTo>
                  <a:lnTo>
                    <a:pt x="162560" y="162560"/>
                  </a:lnTo>
                  <a:lnTo>
                    <a:pt x="180340" y="163830"/>
                  </a:lnTo>
                  <a:lnTo>
                    <a:pt x="200660" y="165100"/>
                  </a:lnTo>
                  <a:lnTo>
                    <a:pt x="218440" y="163830"/>
                  </a:lnTo>
                  <a:lnTo>
                    <a:pt x="232410" y="162560"/>
                  </a:lnTo>
                  <a:lnTo>
                    <a:pt x="246380" y="161290"/>
                  </a:lnTo>
                  <a:lnTo>
                    <a:pt x="260350" y="158750"/>
                  </a:lnTo>
                  <a:lnTo>
                    <a:pt x="287020" y="152400"/>
                  </a:lnTo>
                  <a:lnTo>
                    <a:pt x="299720" y="147320"/>
                  </a:lnTo>
                  <a:lnTo>
                    <a:pt x="312420" y="142240"/>
                  </a:lnTo>
                  <a:lnTo>
                    <a:pt x="323850" y="137160"/>
                  </a:lnTo>
                  <a:lnTo>
                    <a:pt x="335280" y="130810"/>
                  </a:lnTo>
                  <a:lnTo>
                    <a:pt x="345440" y="123190"/>
                  </a:lnTo>
                  <a:lnTo>
                    <a:pt x="356870" y="116840"/>
                  </a:lnTo>
                  <a:lnTo>
                    <a:pt x="367030" y="111760"/>
                  </a:lnTo>
                  <a:lnTo>
                    <a:pt x="378460" y="106680"/>
                  </a:lnTo>
                  <a:lnTo>
                    <a:pt x="388620" y="101600"/>
                  </a:lnTo>
                  <a:lnTo>
                    <a:pt x="398780" y="96520"/>
                  </a:lnTo>
                  <a:lnTo>
                    <a:pt x="415290" y="85090"/>
                  </a:lnTo>
                  <a:lnTo>
                    <a:pt x="422910" y="78740"/>
                  </a:lnTo>
                  <a:lnTo>
                    <a:pt x="430530" y="71120"/>
                  </a:lnTo>
                  <a:lnTo>
                    <a:pt x="436880" y="64770"/>
                  </a:lnTo>
                  <a:lnTo>
                    <a:pt x="444500" y="57150"/>
                  </a:lnTo>
                  <a:lnTo>
                    <a:pt x="452120" y="48260"/>
                  </a:lnTo>
                  <a:lnTo>
                    <a:pt x="458470" y="38100"/>
                  </a:lnTo>
                  <a:lnTo>
                    <a:pt x="462280" y="29210"/>
                  </a:lnTo>
                  <a:lnTo>
                    <a:pt x="463550" y="19050"/>
                  </a:lnTo>
                  <a:lnTo>
                    <a:pt x="463550" y="8890"/>
                  </a:lnTo>
                  <a:lnTo>
                    <a:pt x="457200" y="2540"/>
                  </a:lnTo>
                  <a:lnTo>
                    <a:pt x="447040" y="0"/>
                  </a:lnTo>
                  <a:lnTo>
                    <a:pt x="434340" y="0"/>
                  </a:lnTo>
                  <a:lnTo>
                    <a:pt x="420370" y="2540"/>
                  </a:lnTo>
                  <a:lnTo>
                    <a:pt x="405130" y="8890"/>
                  </a:lnTo>
                  <a:lnTo>
                    <a:pt x="389890" y="15240"/>
                  </a:lnTo>
                  <a:lnTo>
                    <a:pt x="375920" y="22860"/>
                  </a:lnTo>
                  <a:lnTo>
                    <a:pt x="365760" y="30480"/>
                  </a:lnTo>
                  <a:lnTo>
                    <a:pt x="355600" y="36830"/>
                  </a:lnTo>
                  <a:lnTo>
                    <a:pt x="345440" y="46990"/>
                  </a:lnTo>
                  <a:lnTo>
                    <a:pt x="335280" y="57150"/>
                  </a:lnTo>
                  <a:lnTo>
                    <a:pt x="325120" y="69850"/>
                  </a:lnTo>
                  <a:lnTo>
                    <a:pt x="316230" y="81280"/>
                  </a:lnTo>
                  <a:lnTo>
                    <a:pt x="307340" y="91440"/>
                  </a:lnTo>
                  <a:lnTo>
                    <a:pt x="299720" y="102870"/>
                  </a:lnTo>
                  <a:lnTo>
                    <a:pt x="292100" y="114300"/>
                  </a:lnTo>
                  <a:lnTo>
                    <a:pt x="284480" y="127000"/>
                  </a:lnTo>
                  <a:lnTo>
                    <a:pt x="276860" y="140970"/>
                  </a:lnTo>
                  <a:lnTo>
                    <a:pt x="271780" y="153670"/>
                  </a:lnTo>
                  <a:lnTo>
                    <a:pt x="265430" y="167640"/>
                  </a:lnTo>
                  <a:lnTo>
                    <a:pt x="261620" y="181610"/>
                  </a:lnTo>
                  <a:lnTo>
                    <a:pt x="257810" y="195580"/>
                  </a:lnTo>
                  <a:lnTo>
                    <a:pt x="256540" y="209550"/>
                  </a:lnTo>
                  <a:lnTo>
                    <a:pt x="255270" y="223520"/>
                  </a:lnTo>
                  <a:lnTo>
                    <a:pt x="254000" y="237490"/>
                  </a:lnTo>
                  <a:lnTo>
                    <a:pt x="252730" y="251460"/>
                  </a:lnTo>
                  <a:lnTo>
                    <a:pt x="252730" y="265430"/>
                  </a:lnTo>
                  <a:lnTo>
                    <a:pt x="254000" y="279400"/>
                  </a:lnTo>
                  <a:lnTo>
                    <a:pt x="255270" y="293370"/>
                  </a:lnTo>
                  <a:lnTo>
                    <a:pt x="257810" y="307340"/>
                  </a:lnTo>
                  <a:lnTo>
                    <a:pt x="260350" y="320040"/>
                  </a:lnTo>
                  <a:lnTo>
                    <a:pt x="264160" y="332740"/>
                  </a:lnTo>
                  <a:lnTo>
                    <a:pt x="266700" y="344170"/>
                  </a:lnTo>
                  <a:lnTo>
                    <a:pt x="271780" y="354330"/>
                  </a:lnTo>
                  <a:lnTo>
                    <a:pt x="276860" y="363220"/>
                  </a:lnTo>
                  <a:lnTo>
                    <a:pt x="281940" y="370840"/>
                  </a:lnTo>
                  <a:lnTo>
                    <a:pt x="298450" y="383540"/>
                  </a:lnTo>
                  <a:lnTo>
                    <a:pt x="307340" y="388620"/>
                  </a:lnTo>
                  <a:lnTo>
                    <a:pt x="317500" y="393700"/>
                  </a:lnTo>
                  <a:lnTo>
                    <a:pt x="327660" y="397510"/>
                  </a:lnTo>
                  <a:lnTo>
                    <a:pt x="336550" y="401320"/>
                  </a:lnTo>
                  <a:lnTo>
                    <a:pt x="349250" y="402590"/>
                  </a:lnTo>
                  <a:lnTo>
                    <a:pt x="364490" y="402590"/>
                  </a:lnTo>
                  <a:lnTo>
                    <a:pt x="379730" y="401320"/>
                  </a:lnTo>
                  <a:lnTo>
                    <a:pt x="393700" y="398780"/>
                  </a:lnTo>
                  <a:lnTo>
                    <a:pt x="408940" y="396240"/>
                  </a:lnTo>
                  <a:lnTo>
                    <a:pt x="422910" y="393700"/>
                  </a:lnTo>
                  <a:lnTo>
                    <a:pt x="436880" y="389890"/>
                  </a:lnTo>
                  <a:lnTo>
                    <a:pt x="448310" y="384810"/>
                  </a:lnTo>
                  <a:lnTo>
                    <a:pt x="461010" y="378460"/>
                  </a:lnTo>
                  <a:lnTo>
                    <a:pt x="471170" y="370840"/>
                  </a:lnTo>
                  <a:lnTo>
                    <a:pt x="482600" y="363220"/>
                  </a:lnTo>
                  <a:lnTo>
                    <a:pt x="535940" y="325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442460" y="8493760"/>
              <a:ext cx="306071" cy="393701"/>
            </a:xfrm>
            <a:custGeom>
              <a:avLst/>
              <a:gdLst/>
              <a:ahLst/>
              <a:cxnLst/>
              <a:rect l="0" t="0" r="0" b="0"/>
              <a:pathLst>
                <a:path w="306071" h="393701">
                  <a:moveTo>
                    <a:pt x="0" y="127000"/>
                  </a:moveTo>
                  <a:lnTo>
                    <a:pt x="0" y="243840"/>
                  </a:lnTo>
                  <a:lnTo>
                    <a:pt x="1270" y="259080"/>
                  </a:lnTo>
                  <a:lnTo>
                    <a:pt x="3810" y="273050"/>
                  </a:lnTo>
                  <a:lnTo>
                    <a:pt x="6350" y="288290"/>
                  </a:lnTo>
                  <a:lnTo>
                    <a:pt x="7620" y="304800"/>
                  </a:lnTo>
                  <a:lnTo>
                    <a:pt x="8890" y="322580"/>
                  </a:lnTo>
                  <a:lnTo>
                    <a:pt x="10160" y="341630"/>
                  </a:lnTo>
                  <a:lnTo>
                    <a:pt x="11430" y="359410"/>
                  </a:lnTo>
                  <a:lnTo>
                    <a:pt x="13970" y="374650"/>
                  </a:lnTo>
                  <a:lnTo>
                    <a:pt x="16510" y="391160"/>
                  </a:lnTo>
                  <a:lnTo>
                    <a:pt x="17780" y="393700"/>
                  </a:lnTo>
                  <a:lnTo>
                    <a:pt x="19050" y="388620"/>
                  </a:lnTo>
                  <a:lnTo>
                    <a:pt x="20320" y="378460"/>
                  </a:lnTo>
                  <a:lnTo>
                    <a:pt x="20320" y="367030"/>
                  </a:lnTo>
                  <a:lnTo>
                    <a:pt x="21590" y="342900"/>
                  </a:lnTo>
                  <a:lnTo>
                    <a:pt x="22860" y="327660"/>
                  </a:lnTo>
                  <a:lnTo>
                    <a:pt x="24130" y="312420"/>
                  </a:lnTo>
                  <a:lnTo>
                    <a:pt x="26670" y="295910"/>
                  </a:lnTo>
                  <a:lnTo>
                    <a:pt x="30480" y="280670"/>
                  </a:lnTo>
                  <a:lnTo>
                    <a:pt x="36830" y="251460"/>
                  </a:lnTo>
                  <a:lnTo>
                    <a:pt x="46990" y="208280"/>
                  </a:lnTo>
                  <a:lnTo>
                    <a:pt x="50800" y="194310"/>
                  </a:lnTo>
                  <a:lnTo>
                    <a:pt x="55880" y="180340"/>
                  </a:lnTo>
                  <a:lnTo>
                    <a:pt x="62230" y="165100"/>
                  </a:lnTo>
                  <a:lnTo>
                    <a:pt x="68580" y="151130"/>
                  </a:lnTo>
                  <a:lnTo>
                    <a:pt x="82550" y="123190"/>
                  </a:lnTo>
                  <a:lnTo>
                    <a:pt x="88900" y="110490"/>
                  </a:lnTo>
                  <a:lnTo>
                    <a:pt x="95250" y="99060"/>
                  </a:lnTo>
                  <a:lnTo>
                    <a:pt x="102870" y="86360"/>
                  </a:lnTo>
                  <a:lnTo>
                    <a:pt x="110490" y="77470"/>
                  </a:lnTo>
                  <a:lnTo>
                    <a:pt x="119380" y="67310"/>
                  </a:lnTo>
                  <a:lnTo>
                    <a:pt x="129540" y="59690"/>
                  </a:lnTo>
                  <a:lnTo>
                    <a:pt x="138430" y="52070"/>
                  </a:lnTo>
                  <a:lnTo>
                    <a:pt x="148590" y="44450"/>
                  </a:lnTo>
                  <a:lnTo>
                    <a:pt x="158750" y="36830"/>
                  </a:lnTo>
                  <a:lnTo>
                    <a:pt x="170180" y="30480"/>
                  </a:lnTo>
                  <a:lnTo>
                    <a:pt x="182880" y="25400"/>
                  </a:lnTo>
                  <a:lnTo>
                    <a:pt x="195580" y="20320"/>
                  </a:lnTo>
                  <a:lnTo>
                    <a:pt x="209550" y="16510"/>
                  </a:lnTo>
                  <a:lnTo>
                    <a:pt x="222250" y="12700"/>
                  </a:lnTo>
                  <a:lnTo>
                    <a:pt x="236220" y="8890"/>
                  </a:lnTo>
                  <a:lnTo>
                    <a:pt x="250190" y="6350"/>
                  </a:lnTo>
                  <a:lnTo>
                    <a:pt x="264160" y="3810"/>
                  </a:lnTo>
                  <a:lnTo>
                    <a:pt x="306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274310" y="8262620"/>
              <a:ext cx="116841" cy="483871"/>
            </a:xfrm>
            <a:custGeom>
              <a:avLst/>
              <a:gdLst/>
              <a:ahLst/>
              <a:cxnLst/>
              <a:rect l="0" t="0" r="0" b="0"/>
              <a:pathLst>
                <a:path w="116841" h="483871">
                  <a:moveTo>
                    <a:pt x="116840" y="0"/>
                  </a:moveTo>
                  <a:lnTo>
                    <a:pt x="110490" y="16510"/>
                  </a:lnTo>
                  <a:lnTo>
                    <a:pt x="107950" y="27940"/>
                  </a:lnTo>
                  <a:lnTo>
                    <a:pt x="101600" y="55880"/>
                  </a:lnTo>
                  <a:lnTo>
                    <a:pt x="97790" y="68580"/>
                  </a:lnTo>
                  <a:lnTo>
                    <a:pt x="95250" y="81280"/>
                  </a:lnTo>
                  <a:lnTo>
                    <a:pt x="91440" y="92710"/>
                  </a:lnTo>
                  <a:lnTo>
                    <a:pt x="85090" y="118110"/>
                  </a:lnTo>
                  <a:lnTo>
                    <a:pt x="59690" y="214630"/>
                  </a:lnTo>
                  <a:lnTo>
                    <a:pt x="58420" y="228600"/>
                  </a:lnTo>
                  <a:lnTo>
                    <a:pt x="55880" y="242570"/>
                  </a:lnTo>
                  <a:lnTo>
                    <a:pt x="54610" y="256540"/>
                  </a:lnTo>
                  <a:lnTo>
                    <a:pt x="53340" y="270510"/>
                  </a:lnTo>
                  <a:lnTo>
                    <a:pt x="50800" y="284480"/>
                  </a:lnTo>
                  <a:lnTo>
                    <a:pt x="48260" y="298450"/>
                  </a:lnTo>
                  <a:lnTo>
                    <a:pt x="41910" y="326390"/>
                  </a:lnTo>
                  <a:lnTo>
                    <a:pt x="38100" y="340360"/>
                  </a:lnTo>
                  <a:lnTo>
                    <a:pt x="35560" y="356870"/>
                  </a:lnTo>
                  <a:lnTo>
                    <a:pt x="25400" y="411480"/>
                  </a:lnTo>
                  <a:lnTo>
                    <a:pt x="17780" y="443230"/>
                  </a:lnTo>
                  <a:lnTo>
                    <a:pt x="13970" y="457200"/>
                  </a:lnTo>
                  <a:lnTo>
                    <a:pt x="11430" y="469900"/>
                  </a:lnTo>
                  <a:lnTo>
                    <a:pt x="0" y="483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347970" y="8253730"/>
              <a:ext cx="316231" cy="40641"/>
            </a:xfrm>
            <a:custGeom>
              <a:avLst/>
              <a:gdLst/>
              <a:ahLst/>
              <a:cxnLst/>
              <a:rect l="0" t="0" r="0" b="0"/>
              <a:pathLst>
                <a:path w="316231" h="40641">
                  <a:moveTo>
                    <a:pt x="0" y="40640"/>
                  </a:moveTo>
                  <a:lnTo>
                    <a:pt x="17780" y="35560"/>
                  </a:lnTo>
                  <a:lnTo>
                    <a:pt x="29210" y="31750"/>
                  </a:lnTo>
                  <a:lnTo>
                    <a:pt x="44450" y="29210"/>
                  </a:lnTo>
                  <a:lnTo>
                    <a:pt x="60960" y="25400"/>
                  </a:lnTo>
                  <a:lnTo>
                    <a:pt x="92710" y="19050"/>
                  </a:lnTo>
                  <a:lnTo>
                    <a:pt x="107950" y="15240"/>
                  </a:lnTo>
                  <a:lnTo>
                    <a:pt x="142240" y="8890"/>
                  </a:lnTo>
                  <a:lnTo>
                    <a:pt x="162560" y="5080"/>
                  </a:lnTo>
                  <a:lnTo>
                    <a:pt x="179070" y="2540"/>
                  </a:lnTo>
                  <a:lnTo>
                    <a:pt x="195580" y="1270"/>
                  </a:lnTo>
                  <a:lnTo>
                    <a:pt x="212090" y="0"/>
                  </a:lnTo>
                  <a:lnTo>
                    <a:pt x="227330" y="1270"/>
                  </a:lnTo>
                  <a:lnTo>
                    <a:pt x="243840" y="2540"/>
                  </a:lnTo>
                  <a:lnTo>
                    <a:pt x="316230" y="19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327650" y="8505190"/>
              <a:ext cx="157481" cy="20321"/>
            </a:xfrm>
            <a:custGeom>
              <a:avLst/>
              <a:gdLst/>
              <a:ahLst/>
              <a:cxnLst/>
              <a:rect l="0" t="0" r="0" b="0"/>
              <a:pathLst>
                <a:path w="157481" h="20321">
                  <a:moveTo>
                    <a:pt x="0" y="20320"/>
                  </a:moveTo>
                  <a:lnTo>
                    <a:pt x="27940" y="15240"/>
                  </a:lnTo>
                  <a:lnTo>
                    <a:pt x="78740" y="6350"/>
                  </a:lnTo>
                  <a:lnTo>
                    <a:pt x="95250" y="3810"/>
                  </a:lnTo>
                  <a:lnTo>
                    <a:pt x="111760" y="254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612130" y="8463280"/>
              <a:ext cx="179071" cy="288291"/>
            </a:xfrm>
            <a:custGeom>
              <a:avLst/>
              <a:gdLst/>
              <a:ahLst/>
              <a:cxnLst/>
              <a:rect l="0" t="0" r="0" b="0"/>
              <a:pathLst>
                <a:path w="179071" h="288291">
                  <a:moveTo>
                    <a:pt x="10160" y="62230"/>
                  </a:moveTo>
                  <a:lnTo>
                    <a:pt x="5080" y="90170"/>
                  </a:lnTo>
                  <a:lnTo>
                    <a:pt x="2540" y="104140"/>
                  </a:lnTo>
                  <a:lnTo>
                    <a:pt x="1270" y="119380"/>
                  </a:lnTo>
                  <a:lnTo>
                    <a:pt x="1270" y="135890"/>
                  </a:lnTo>
                  <a:lnTo>
                    <a:pt x="0" y="172720"/>
                  </a:lnTo>
                  <a:lnTo>
                    <a:pt x="0" y="241300"/>
                  </a:lnTo>
                  <a:lnTo>
                    <a:pt x="2540" y="255270"/>
                  </a:lnTo>
                  <a:lnTo>
                    <a:pt x="6350" y="265430"/>
                  </a:lnTo>
                  <a:lnTo>
                    <a:pt x="10160" y="275590"/>
                  </a:lnTo>
                  <a:lnTo>
                    <a:pt x="19050" y="281940"/>
                  </a:lnTo>
                  <a:lnTo>
                    <a:pt x="29210" y="285750"/>
                  </a:lnTo>
                  <a:lnTo>
                    <a:pt x="40640" y="288290"/>
                  </a:lnTo>
                  <a:lnTo>
                    <a:pt x="49530" y="288290"/>
                  </a:lnTo>
                  <a:lnTo>
                    <a:pt x="58420" y="285750"/>
                  </a:lnTo>
                  <a:lnTo>
                    <a:pt x="67310" y="281940"/>
                  </a:lnTo>
                  <a:lnTo>
                    <a:pt x="74930" y="276860"/>
                  </a:lnTo>
                  <a:lnTo>
                    <a:pt x="82550" y="270510"/>
                  </a:lnTo>
                  <a:lnTo>
                    <a:pt x="90170" y="264160"/>
                  </a:lnTo>
                  <a:lnTo>
                    <a:pt x="99060" y="255270"/>
                  </a:lnTo>
                  <a:lnTo>
                    <a:pt x="107950" y="245110"/>
                  </a:lnTo>
                  <a:lnTo>
                    <a:pt x="116840" y="233680"/>
                  </a:lnTo>
                  <a:lnTo>
                    <a:pt x="124460" y="222250"/>
                  </a:lnTo>
                  <a:lnTo>
                    <a:pt x="130810" y="210820"/>
                  </a:lnTo>
                  <a:lnTo>
                    <a:pt x="135890" y="200660"/>
                  </a:lnTo>
                  <a:lnTo>
                    <a:pt x="140970" y="189230"/>
                  </a:lnTo>
                  <a:lnTo>
                    <a:pt x="144780" y="179070"/>
                  </a:lnTo>
                  <a:lnTo>
                    <a:pt x="153670" y="157480"/>
                  </a:lnTo>
                  <a:lnTo>
                    <a:pt x="161290" y="135890"/>
                  </a:lnTo>
                  <a:lnTo>
                    <a:pt x="163830" y="123190"/>
                  </a:lnTo>
                  <a:lnTo>
                    <a:pt x="167640" y="109220"/>
                  </a:lnTo>
                  <a:lnTo>
                    <a:pt x="171450" y="93980"/>
                  </a:lnTo>
                  <a:lnTo>
                    <a:pt x="173990" y="78740"/>
                  </a:lnTo>
                  <a:lnTo>
                    <a:pt x="175260" y="6350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882640" y="8520430"/>
              <a:ext cx="191771" cy="548641"/>
            </a:xfrm>
            <a:custGeom>
              <a:avLst/>
              <a:gdLst/>
              <a:ahLst/>
              <a:cxnLst/>
              <a:rect l="0" t="0" r="0" b="0"/>
              <a:pathLst>
                <a:path w="191771" h="548641">
                  <a:moveTo>
                    <a:pt x="161290" y="26670"/>
                  </a:moveTo>
                  <a:lnTo>
                    <a:pt x="154940" y="10160"/>
                  </a:lnTo>
                  <a:lnTo>
                    <a:pt x="148590" y="5080"/>
                  </a:lnTo>
                  <a:lnTo>
                    <a:pt x="139700" y="1270"/>
                  </a:lnTo>
                  <a:lnTo>
                    <a:pt x="129540" y="0"/>
                  </a:lnTo>
                  <a:lnTo>
                    <a:pt x="118110" y="0"/>
                  </a:lnTo>
                  <a:lnTo>
                    <a:pt x="105410" y="3810"/>
                  </a:lnTo>
                  <a:lnTo>
                    <a:pt x="91440" y="7620"/>
                  </a:lnTo>
                  <a:lnTo>
                    <a:pt x="78740" y="13970"/>
                  </a:lnTo>
                  <a:lnTo>
                    <a:pt x="64770" y="21590"/>
                  </a:lnTo>
                  <a:lnTo>
                    <a:pt x="50800" y="30480"/>
                  </a:lnTo>
                  <a:lnTo>
                    <a:pt x="39370" y="40640"/>
                  </a:lnTo>
                  <a:lnTo>
                    <a:pt x="29210" y="52070"/>
                  </a:lnTo>
                  <a:lnTo>
                    <a:pt x="20320" y="64770"/>
                  </a:lnTo>
                  <a:lnTo>
                    <a:pt x="13970" y="78740"/>
                  </a:lnTo>
                  <a:lnTo>
                    <a:pt x="7620" y="93980"/>
                  </a:lnTo>
                  <a:lnTo>
                    <a:pt x="2540" y="110490"/>
                  </a:lnTo>
                  <a:lnTo>
                    <a:pt x="0" y="125730"/>
                  </a:lnTo>
                  <a:lnTo>
                    <a:pt x="0" y="140970"/>
                  </a:lnTo>
                  <a:lnTo>
                    <a:pt x="1270" y="154940"/>
                  </a:lnTo>
                  <a:lnTo>
                    <a:pt x="5080" y="168910"/>
                  </a:lnTo>
                  <a:lnTo>
                    <a:pt x="11430" y="180340"/>
                  </a:lnTo>
                  <a:lnTo>
                    <a:pt x="19050" y="193040"/>
                  </a:lnTo>
                  <a:lnTo>
                    <a:pt x="29210" y="201930"/>
                  </a:lnTo>
                  <a:lnTo>
                    <a:pt x="40640" y="208280"/>
                  </a:lnTo>
                  <a:lnTo>
                    <a:pt x="52070" y="214630"/>
                  </a:lnTo>
                  <a:lnTo>
                    <a:pt x="63500" y="217170"/>
                  </a:lnTo>
                  <a:lnTo>
                    <a:pt x="74930" y="218440"/>
                  </a:lnTo>
                  <a:lnTo>
                    <a:pt x="86360" y="217170"/>
                  </a:lnTo>
                  <a:lnTo>
                    <a:pt x="96520" y="213360"/>
                  </a:lnTo>
                  <a:lnTo>
                    <a:pt x="107950" y="207010"/>
                  </a:lnTo>
                  <a:lnTo>
                    <a:pt x="118110" y="199390"/>
                  </a:lnTo>
                  <a:lnTo>
                    <a:pt x="128270" y="191770"/>
                  </a:lnTo>
                  <a:lnTo>
                    <a:pt x="135890" y="181610"/>
                  </a:lnTo>
                  <a:lnTo>
                    <a:pt x="144780" y="172720"/>
                  </a:lnTo>
                  <a:lnTo>
                    <a:pt x="151130" y="160020"/>
                  </a:lnTo>
                  <a:lnTo>
                    <a:pt x="156210" y="146050"/>
                  </a:lnTo>
                  <a:lnTo>
                    <a:pt x="161290" y="130810"/>
                  </a:lnTo>
                  <a:lnTo>
                    <a:pt x="166370" y="115570"/>
                  </a:lnTo>
                  <a:lnTo>
                    <a:pt x="173990" y="86360"/>
                  </a:lnTo>
                  <a:lnTo>
                    <a:pt x="176530" y="82550"/>
                  </a:lnTo>
                  <a:lnTo>
                    <a:pt x="177800" y="83820"/>
                  </a:lnTo>
                  <a:lnTo>
                    <a:pt x="180340" y="100330"/>
                  </a:lnTo>
                  <a:lnTo>
                    <a:pt x="180340" y="114300"/>
                  </a:lnTo>
                  <a:lnTo>
                    <a:pt x="181610" y="130810"/>
                  </a:lnTo>
                  <a:lnTo>
                    <a:pt x="182880" y="149860"/>
                  </a:lnTo>
                  <a:lnTo>
                    <a:pt x="184150" y="170180"/>
                  </a:lnTo>
                  <a:lnTo>
                    <a:pt x="186690" y="193040"/>
                  </a:lnTo>
                  <a:lnTo>
                    <a:pt x="189230" y="215900"/>
                  </a:lnTo>
                  <a:lnTo>
                    <a:pt x="190500" y="238760"/>
                  </a:lnTo>
                  <a:lnTo>
                    <a:pt x="191770" y="302260"/>
                  </a:lnTo>
                  <a:lnTo>
                    <a:pt x="191770" y="318770"/>
                  </a:lnTo>
                  <a:lnTo>
                    <a:pt x="190500" y="339090"/>
                  </a:lnTo>
                  <a:lnTo>
                    <a:pt x="189230" y="359410"/>
                  </a:lnTo>
                  <a:lnTo>
                    <a:pt x="186690" y="382270"/>
                  </a:lnTo>
                  <a:lnTo>
                    <a:pt x="182880" y="402590"/>
                  </a:lnTo>
                  <a:lnTo>
                    <a:pt x="177800" y="422910"/>
                  </a:lnTo>
                  <a:lnTo>
                    <a:pt x="171450" y="441960"/>
                  </a:lnTo>
                  <a:lnTo>
                    <a:pt x="165100" y="458470"/>
                  </a:lnTo>
                  <a:lnTo>
                    <a:pt x="156210" y="474980"/>
                  </a:lnTo>
                  <a:lnTo>
                    <a:pt x="147320" y="490220"/>
                  </a:lnTo>
                  <a:lnTo>
                    <a:pt x="138430" y="502920"/>
                  </a:lnTo>
                  <a:lnTo>
                    <a:pt x="130810" y="514350"/>
                  </a:lnTo>
                  <a:lnTo>
                    <a:pt x="123190" y="523240"/>
                  </a:lnTo>
                  <a:lnTo>
                    <a:pt x="113030" y="530860"/>
                  </a:lnTo>
                  <a:lnTo>
                    <a:pt x="102870" y="537210"/>
                  </a:lnTo>
                  <a:lnTo>
                    <a:pt x="90170" y="542290"/>
                  </a:lnTo>
                  <a:lnTo>
                    <a:pt x="77470" y="546100"/>
                  </a:lnTo>
                  <a:lnTo>
                    <a:pt x="64770" y="548640"/>
                  </a:lnTo>
                  <a:lnTo>
                    <a:pt x="12700" y="542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253480" y="8536940"/>
              <a:ext cx="21591" cy="231141"/>
            </a:xfrm>
            <a:custGeom>
              <a:avLst/>
              <a:gdLst/>
              <a:ahLst/>
              <a:cxnLst/>
              <a:rect l="0" t="0" r="0" b="0"/>
              <a:pathLst>
                <a:path w="21591" h="231141">
                  <a:moveTo>
                    <a:pt x="0" y="0"/>
                  </a:moveTo>
                  <a:lnTo>
                    <a:pt x="6350" y="16510"/>
                  </a:lnTo>
                  <a:lnTo>
                    <a:pt x="8890" y="27940"/>
                  </a:lnTo>
                  <a:lnTo>
                    <a:pt x="11430" y="43180"/>
                  </a:lnTo>
                  <a:lnTo>
                    <a:pt x="15240" y="59690"/>
                  </a:lnTo>
                  <a:lnTo>
                    <a:pt x="17780" y="78740"/>
                  </a:lnTo>
                  <a:lnTo>
                    <a:pt x="19050" y="97790"/>
                  </a:lnTo>
                  <a:lnTo>
                    <a:pt x="19050" y="118110"/>
                  </a:lnTo>
                  <a:lnTo>
                    <a:pt x="20320" y="154940"/>
                  </a:lnTo>
                  <a:lnTo>
                    <a:pt x="2159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454140" y="8378190"/>
              <a:ext cx="41911" cy="379731"/>
            </a:xfrm>
            <a:custGeom>
              <a:avLst/>
              <a:gdLst/>
              <a:ahLst/>
              <a:cxnLst/>
              <a:rect l="0" t="0" r="0" b="0"/>
              <a:pathLst>
                <a:path w="41911" h="379731">
                  <a:moveTo>
                    <a:pt x="41910" y="0"/>
                  </a:moveTo>
                  <a:lnTo>
                    <a:pt x="41910" y="93980"/>
                  </a:lnTo>
                  <a:lnTo>
                    <a:pt x="40640" y="113030"/>
                  </a:lnTo>
                  <a:lnTo>
                    <a:pt x="39370" y="130810"/>
                  </a:lnTo>
                  <a:lnTo>
                    <a:pt x="36830" y="147320"/>
                  </a:lnTo>
                  <a:lnTo>
                    <a:pt x="34290" y="162560"/>
                  </a:lnTo>
                  <a:lnTo>
                    <a:pt x="33020" y="177800"/>
                  </a:lnTo>
                  <a:lnTo>
                    <a:pt x="33020" y="191770"/>
                  </a:lnTo>
                  <a:lnTo>
                    <a:pt x="31750" y="207010"/>
                  </a:lnTo>
                  <a:lnTo>
                    <a:pt x="29210" y="220980"/>
                  </a:lnTo>
                  <a:lnTo>
                    <a:pt x="26670" y="234950"/>
                  </a:lnTo>
                  <a:lnTo>
                    <a:pt x="24130" y="248920"/>
                  </a:lnTo>
                  <a:lnTo>
                    <a:pt x="22860" y="262890"/>
                  </a:lnTo>
                  <a:lnTo>
                    <a:pt x="22860" y="278130"/>
                  </a:lnTo>
                  <a:lnTo>
                    <a:pt x="20320" y="290830"/>
                  </a:lnTo>
                  <a:lnTo>
                    <a:pt x="19050" y="302260"/>
                  </a:lnTo>
                  <a:lnTo>
                    <a:pt x="15240" y="313690"/>
                  </a:lnTo>
                  <a:lnTo>
                    <a:pt x="12700" y="325120"/>
                  </a:lnTo>
                  <a:lnTo>
                    <a:pt x="10160" y="336550"/>
                  </a:lnTo>
                  <a:lnTo>
                    <a:pt x="0" y="379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370320" y="8515350"/>
              <a:ext cx="283211" cy="252731"/>
            </a:xfrm>
            <a:custGeom>
              <a:avLst/>
              <a:gdLst/>
              <a:ahLst/>
              <a:cxnLst/>
              <a:rect l="0" t="0" r="0" b="0"/>
              <a:pathLst>
                <a:path w="283211" h="252731">
                  <a:moveTo>
                    <a:pt x="0" y="10160"/>
                  </a:moveTo>
                  <a:lnTo>
                    <a:pt x="21590" y="10160"/>
                  </a:lnTo>
                  <a:lnTo>
                    <a:pt x="34290" y="8890"/>
                  </a:lnTo>
                  <a:lnTo>
                    <a:pt x="48260" y="7620"/>
                  </a:lnTo>
                  <a:lnTo>
                    <a:pt x="63500" y="5080"/>
                  </a:lnTo>
                  <a:lnTo>
                    <a:pt x="80010" y="3810"/>
                  </a:lnTo>
                  <a:lnTo>
                    <a:pt x="96520" y="2540"/>
                  </a:lnTo>
                  <a:lnTo>
                    <a:pt x="113030" y="1270"/>
                  </a:lnTo>
                  <a:lnTo>
                    <a:pt x="151130" y="1270"/>
                  </a:lnTo>
                  <a:lnTo>
                    <a:pt x="170180" y="0"/>
                  </a:lnTo>
                  <a:lnTo>
                    <a:pt x="187960" y="2540"/>
                  </a:lnTo>
                  <a:lnTo>
                    <a:pt x="204470" y="6350"/>
                  </a:lnTo>
                  <a:lnTo>
                    <a:pt x="220980" y="11430"/>
                  </a:lnTo>
                  <a:lnTo>
                    <a:pt x="233680" y="17780"/>
                  </a:lnTo>
                  <a:lnTo>
                    <a:pt x="243840" y="26670"/>
                  </a:lnTo>
                  <a:lnTo>
                    <a:pt x="254000" y="35560"/>
                  </a:lnTo>
                  <a:lnTo>
                    <a:pt x="261620" y="44450"/>
                  </a:lnTo>
                  <a:lnTo>
                    <a:pt x="267970" y="54610"/>
                  </a:lnTo>
                  <a:lnTo>
                    <a:pt x="273050" y="64770"/>
                  </a:lnTo>
                  <a:lnTo>
                    <a:pt x="276860" y="76200"/>
                  </a:lnTo>
                  <a:lnTo>
                    <a:pt x="279400" y="91440"/>
                  </a:lnTo>
                  <a:lnTo>
                    <a:pt x="280670" y="106680"/>
                  </a:lnTo>
                  <a:lnTo>
                    <a:pt x="281940" y="121920"/>
                  </a:lnTo>
                  <a:lnTo>
                    <a:pt x="281940" y="138430"/>
                  </a:lnTo>
                  <a:lnTo>
                    <a:pt x="283210" y="156210"/>
                  </a:lnTo>
                  <a:lnTo>
                    <a:pt x="281940" y="170180"/>
                  </a:lnTo>
                  <a:lnTo>
                    <a:pt x="280670" y="184150"/>
                  </a:lnTo>
                  <a:lnTo>
                    <a:pt x="278130" y="196850"/>
                  </a:lnTo>
                  <a:lnTo>
                    <a:pt x="275590" y="208280"/>
                  </a:lnTo>
                  <a:lnTo>
                    <a:pt x="271780" y="219710"/>
                  </a:lnTo>
                  <a:lnTo>
                    <a:pt x="26289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758940" y="8451850"/>
              <a:ext cx="505461" cy="331471"/>
            </a:xfrm>
            <a:custGeom>
              <a:avLst/>
              <a:gdLst/>
              <a:ahLst/>
              <a:cxnLst/>
              <a:rect l="0" t="0" r="0" b="0"/>
              <a:pathLst>
                <a:path w="505461" h="331471">
                  <a:moveTo>
                    <a:pt x="0" y="73660"/>
                  </a:moveTo>
                  <a:lnTo>
                    <a:pt x="11430" y="96520"/>
                  </a:lnTo>
                  <a:lnTo>
                    <a:pt x="16510" y="109220"/>
                  </a:lnTo>
                  <a:lnTo>
                    <a:pt x="20320" y="123190"/>
                  </a:lnTo>
                  <a:lnTo>
                    <a:pt x="24130" y="138430"/>
                  </a:lnTo>
                  <a:lnTo>
                    <a:pt x="27940" y="152400"/>
                  </a:lnTo>
                  <a:lnTo>
                    <a:pt x="35560" y="176530"/>
                  </a:lnTo>
                  <a:lnTo>
                    <a:pt x="45720" y="209550"/>
                  </a:lnTo>
                  <a:lnTo>
                    <a:pt x="50800" y="223520"/>
                  </a:lnTo>
                  <a:lnTo>
                    <a:pt x="72390" y="280670"/>
                  </a:lnTo>
                  <a:lnTo>
                    <a:pt x="76200" y="292100"/>
                  </a:lnTo>
                  <a:lnTo>
                    <a:pt x="81280" y="298450"/>
                  </a:lnTo>
                  <a:lnTo>
                    <a:pt x="87630" y="299720"/>
                  </a:lnTo>
                  <a:lnTo>
                    <a:pt x="92710" y="298450"/>
                  </a:lnTo>
                  <a:lnTo>
                    <a:pt x="99060" y="293370"/>
                  </a:lnTo>
                  <a:lnTo>
                    <a:pt x="102870" y="287020"/>
                  </a:lnTo>
                  <a:lnTo>
                    <a:pt x="107950" y="279400"/>
                  </a:lnTo>
                  <a:lnTo>
                    <a:pt x="111760" y="265430"/>
                  </a:lnTo>
                  <a:lnTo>
                    <a:pt x="115570" y="248920"/>
                  </a:lnTo>
                  <a:lnTo>
                    <a:pt x="127000" y="189230"/>
                  </a:lnTo>
                  <a:lnTo>
                    <a:pt x="129540" y="167640"/>
                  </a:lnTo>
                  <a:lnTo>
                    <a:pt x="133350" y="151130"/>
                  </a:lnTo>
                  <a:lnTo>
                    <a:pt x="137160" y="135890"/>
                  </a:lnTo>
                  <a:lnTo>
                    <a:pt x="151130" y="81280"/>
                  </a:lnTo>
                  <a:lnTo>
                    <a:pt x="156210" y="69850"/>
                  </a:lnTo>
                  <a:lnTo>
                    <a:pt x="161290" y="59690"/>
                  </a:lnTo>
                  <a:lnTo>
                    <a:pt x="167640" y="49530"/>
                  </a:lnTo>
                  <a:lnTo>
                    <a:pt x="175260" y="45720"/>
                  </a:lnTo>
                  <a:lnTo>
                    <a:pt x="182880" y="43180"/>
                  </a:lnTo>
                  <a:lnTo>
                    <a:pt x="193040" y="43180"/>
                  </a:lnTo>
                  <a:lnTo>
                    <a:pt x="201930" y="45720"/>
                  </a:lnTo>
                  <a:lnTo>
                    <a:pt x="212090" y="52070"/>
                  </a:lnTo>
                  <a:lnTo>
                    <a:pt x="222250" y="59690"/>
                  </a:lnTo>
                  <a:lnTo>
                    <a:pt x="231140" y="67310"/>
                  </a:lnTo>
                  <a:lnTo>
                    <a:pt x="240030" y="77470"/>
                  </a:lnTo>
                  <a:lnTo>
                    <a:pt x="247650" y="86360"/>
                  </a:lnTo>
                  <a:lnTo>
                    <a:pt x="256540" y="96520"/>
                  </a:lnTo>
                  <a:lnTo>
                    <a:pt x="275590" y="116840"/>
                  </a:lnTo>
                  <a:lnTo>
                    <a:pt x="287020" y="125730"/>
                  </a:lnTo>
                  <a:lnTo>
                    <a:pt x="298450" y="134620"/>
                  </a:lnTo>
                  <a:lnTo>
                    <a:pt x="311150" y="142240"/>
                  </a:lnTo>
                  <a:lnTo>
                    <a:pt x="325120" y="147320"/>
                  </a:lnTo>
                  <a:lnTo>
                    <a:pt x="337820" y="151130"/>
                  </a:lnTo>
                  <a:lnTo>
                    <a:pt x="351790" y="153670"/>
                  </a:lnTo>
                  <a:lnTo>
                    <a:pt x="367030" y="153670"/>
                  </a:lnTo>
                  <a:lnTo>
                    <a:pt x="382270" y="153670"/>
                  </a:lnTo>
                  <a:lnTo>
                    <a:pt x="398780" y="151130"/>
                  </a:lnTo>
                  <a:lnTo>
                    <a:pt x="412750" y="147320"/>
                  </a:lnTo>
                  <a:lnTo>
                    <a:pt x="424180" y="143510"/>
                  </a:lnTo>
                  <a:lnTo>
                    <a:pt x="433070" y="137160"/>
                  </a:lnTo>
                  <a:lnTo>
                    <a:pt x="443230" y="130810"/>
                  </a:lnTo>
                  <a:lnTo>
                    <a:pt x="453390" y="121920"/>
                  </a:lnTo>
                  <a:lnTo>
                    <a:pt x="463550" y="113030"/>
                  </a:lnTo>
                  <a:lnTo>
                    <a:pt x="473710" y="102870"/>
                  </a:lnTo>
                  <a:lnTo>
                    <a:pt x="481330" y="90170"/>
                  </a:lnTo>
                  <a:lnTo>
                    <a:pt x="490220" y="78740"/>
                  </a:lnTo>
                  <a:lnTo>
                    <a:pt x="495300" y="63500"/>
                  </a:lnTo>
                  <a:lnTo>
                    <a:pt x="499110" y="48260"/>
                  </a:lnTo>
                  <a:lnTo>
                    <a:pt x="500380" y="33020"/>
                  </a:lnTo>
                  <a:lnTo>
                    <a:pt x="499110" y="20320"/>
                  </a:lnTo>
                  <a:lnTo>
                    <a:pt x="494030" y="11430"/>
                  </a:lnTo>
                  <a:lnTo>
                    <a:pt x="487680" y="3810"/>
                  </a:lnTo>
                  <a:lnTo>
                    <a:pt x="478790" y="1270"/>
                  </a:lnTo>
                  <a:lnTo>
                    <a:pt x="467360" y="0"/>
                  </a:lnTo>
                  <a:lnTo>
                    <a:pt x="455930" y="0"/>
                  </a:lnTo>
                  <a:lnTo>
                    <a:pt x="444500" y="2540"/>
                  </a:lnTo>
                  <a:lnTo>
                    <a:pt x="433070" y="6350"/>
                  </a:lnTo>
                  <a:lnTo>
                    <a:pt x="422910" y="11430"/>
                  </a:lnTo>
                  <a:lnTo>
                    <a:pt x="412750" y="16510"/>
                  </a:lnTo>
                  <a:lnTo>
                    <a:pt x="403860" y="22860"/>
                  </a:lnTo>
                  <a:lnTo>
                    <a:pt x="396240" y="29210"/>
                  </a:lnTo>
                  <a:lnTo>
                    <a:pt x="387350" y="36830"/>
                  </a:lnTo>
                  <a:lnTo>
                    <a:pt x="367030" y="49530"/>
                  </a:lnTo>
                  <a:lnTo>
                    <a:pt x="358140" y="58420"/>
                  </a:lnTo>
                  <a:lnTo>
                    <a:pt x="350520" y="67310"/>
                  </a:lnTo>
                  <a:lnTo>
                    <a:pt x="342900" y="76200"/>
                  </a:lnTo>
                  <a:lnTo>
                    <a:pt x="336550" y="86360"/>
                  </a:lnTo>
                  <a:lnTo>
                    <a:pt x="330200" y="96520"/>
                  </a:lnTo>
                  <a:lnTo>
                    <a:pt x="326390" y="106680"/>
                  </a:lnTo>
                  <a:lnTo>
                    <a:pt x="321310" y="116840"/>
                  </a:lnTo>
                  <a:lnTo>
                    <a:pt x="317500" y="127000"/>
                  </a:lnTo>
                  <a:lnTo>
                    <a:pt x="313690" y="137160"/>
                  </a:lnTo>
                  <a:lnTo>
                    <a:pt x="311150" y="151130"/>
                  </a:lnTo>
                  <a:lnTo>
                    <a:pt x="308610" y="167640"/>
                  </a:lnTo>
                  <a:lnTo>
                    <a:pt x="308610" y="185420"/>
                  </a:lnTo>
                  <a:lnTo>
                    <a:pt x="308610" y="200660"/>
                  </a:lnTo>
                  <a:lnTo>
                    <a:pt x="309880" y="214630"/>
                  </a:lnTo>
                  <a:lnTo>
                    <a:pt x="312420" y="227330"/>
                  </a:lnTo>
                  <a:lnTo>
                    <a:pt x="316230" y="241300"/>
                  </a:lnTo>
                  <a:lnTo>
                    <a:pt x="320040" y="254000"/>
                  </a:lnTo>
                  <a:lnTo>
                    <a:pt x="326390" y="267970"/>
                  </a:lnTo>
                  <a:lnTo>
                    <a:pt x="332740" y="279400"/>
                  </a:lnTo>
                  <a:lnTo>
                    <a:pt x="339090" y="289560"/>
                  </a:lnTo>
                  <a:lnTo>
                    <a:pt x="345440" y="298450"/>
                  </a:lnTo>
                  <a:lnTo>
                    <a:pt x="353060" y="306070"/>
                  </a:lnTo>
                  <a:lnTo>
                    <a:pt x="361950" y="311150"/>
                  </a:lnTo>
                  <a:lnTo>
                    <a:pt x="370840" y="316230"/>
                  </a:lnTo>
                  <a:lnTo>
                    <a:pt x="381000" y="321310"/>
                  </a:lnTo>
                  <a:lnTo>
                    <a:pt x="391160" y="325120"/>
                  </a:lnTo>
                  <a:lnTo>
                    <a:pt x="401320" y="328930"/>
                  </a:lnTo>
                  <a:lnTo>
                    <a:pt x="412750" y="331470"/>
                  </a:lnTo>
                  <a:lnTo>
                    <a:pt x="425450" y="330200"/>
                  </a:lnTo>
                  <a:lnTo>
                    <a:pt x="438150" y="328930"/>
                  </a:lnTo>
                  <a:lnTo>
                    <a:pt x="450850" y="327660"/>
                  </a:lnTo>
                  <a:lnTo>
                    <a:pt x="464820" y="325120"/>
                  </a:lnTo>
                  <a:lnTo>
                    <a:pt x="50546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7663180" y="8293100"/>
              <a:ext cx="201931" cy="453391"/>
            </a:xfrm>
            <a:custGeom>
              <a:avLst/>
              <a:gdLst/>
              <a:ahLst/>
              <a:cxnLst/>
              <a:rect l="0" t="0" r="0" b="0"/>
              <a:pathLst>
                <a:path w="201931" h="453391">
                  <a:moveTo>
                    <a:pt x="148590" y="22860"/>
                  </a:moveTo>
                  <a:lnTo>
                    <a:pt x="143510" y="5080"/>
                  </a:lnTo>
                  <a:lnTo>
                    <a:pt x="138430" y="1270"/>
                  </a:lnTo>
                  <a:lnTo>
                    <a:pt x="130810" y="0"/>
                  </a:lnTo>
                  <a:lnTo>
                    <a:pt x="123190" y="1270"/>
                  </a:lnTo>
                  <a:lnTo>
                    <a:pt x="113030" y="3810"/>
                  </a:lnTo>
                  <a:lnTo>
                    <a:pt x="101600" y="7620"/>
                  </a:lnTo>
                  <a:lnTo>
                    <a:pt x="88900" y="12700"/>
                  </a:lnTo>
                  <a:lnTo>
                    <a:pt x="78740" y="17780"/>
                  </a:lnTo>
                  <a:lnTo>
                    <a:pt x="69850" y="24130"/>
                  </a:lnTo>
                  <a:lnTo>
                    <a:pt x="60960" y="30480"/>
                  </a:lnTo>
                  <a:lnTo>
                    <a:pt x="53340" y="36830"/>
                  </a:lnTo>
                  <a:lnTo>
                    <a:pt x="44450" y="44450"/>
                  </a:lnTo>
                  <a:lnTo>
                    <a:pt x="38100" y="50800"/>
                  </a:lnTo>
                  <a:lnTo>
                    <a:pt x="22860" y="64770"/>
                  </a:lnTo>
                  <a:lnTo>
                    <a:pt x="16510" y="71120"/>
                  </a:lnTo>
                  <a:lnTo>
                    <a:pt x="10160" y="82550"/>
                  </a:lnTo>
                  <a:lnTo>
                    <a:pt x="5080" y="95250"/>
                  </a:lnTo>
                  <a:lnTo>
                    <a:pt x="0" y="109220"/>
                  </a:lnTo>
                  <a:lnTo>
                    <a:pt x="0" y="123190"/>
                  </a:lnTo>
                  <a:lnTo>
                    <a:pt x="1270" y="137160"/>
                  </a:lnTo>
                  <a:lnTo>
                    <a:pt x="5080" y="152400"/>
                  </a:lnTo>
                  <a:lnTo>
                    <a:pt x="11430" y="165100"/>
                  </a:lnTo>
                  <a:lnTo>
                    <a:pt x="17780" y="176530"/>
                  </a:lnTo>
                  <a:lnTo>
                    <a:pt x="26670" y="189230"/>
                  </a:lnTo>
                  <a:lnTo>
                    <a:pt x="34290" y="198120"/>
                  </a:lnTo>
                  <a:lnTo>
                    <a:pt x="41910" y="208280"/>
                  </a:lnTo>
                  <a:lnTo>
                    <a:pt x="49530" y="215900"/>
                  </a:lnTo>
                  <a:lnTo>
                    <a:pt x="58420" y="222250"/>
                  </a:lnTo>
                  <a:lnTo>
                    <a:pt x="67310" y="228600"/>
                  </a:lnTo>
                  <a:lnTo>
                    <a:pt x="77470" y="233680"/>
                  </a:lnTo>
                  <a:lnTo>
                    <a:pt x="86360" y="238760"/>
                  </a:lnTo>
                  <a:lnTo>
                    <a:pt x="93980" y="245110"/>
                  </a:lnTo>
                  <a:lnTo>
                    <a:pt x="101600" y="251460"/>
                  </a:lnTo>
                  <a:lnTo>
                    <a:pt x="110490" y="256540"/>
                  </a:lnTo>
                  <a:lnTo>
                    <a:pt x="119380" y="261620"/>
                  </a:lnTo>
                  <a:lnTo>
                    <a:pt x="129540" y="266700"/>
                  </a:lnTo>
                  <a:lnTo>
                    <a:pt x="138430" y="271780"/>
                  </a:lnTo>
                  <a:lnTo>
                    <a:pt x="146050" y="276860"/>
                  </a:lnTo>
                  <a:lnTo>
                    <a:pt x="154940" y="283210"/>
                  </a:lnTo>
                  <a:lnTo>
                    <a:pt x="162560" y="290830"/>
                  </a:lnTo>
                  <a:lnTo>
                    <a:pt x="172720" y="299720"/>
                  </a:lnTo>
                  <a:lnTo>
                    <a:pt x="181610" y="308610"/>
                  </a:lnTo>
                  <a:lnTo>
                    <a:pt x="189230" y="318770"/>
                  </a:lnTo>
                  <a:lnTo>
                    <a:pt x="195580" y="328930"/>
                  </a:lnTo>
                  <a:lnTo>
                    <a:pt x="201930" y="339090"/>
                  </a:lnTo>
                  <a:lnTo>
                    <a:pt x="201930" y="349250"/>
                  </a:lnTo>
                  <a:lnTo>
                    <a:pt x="198120" y="359410"/>
                  </a:lnTo>
                  <a:lnTo>
                    <a:pt x="191770" y="369570"/>
                  </a:lnTo>
                  <a:lnTo>
                    <a:pt x="185420" y="379730"/>
                  </a:lnTo>
                  <a:lnTo>
                    <a:pt x="179070" y="387350"/>
                  </a:lnTo>
                  <a:lnTo>
                    <a:pt x="172720" y="396240"/>
                  </a:lnTo>
                  <a:lnTo>
                    <a:pt x="166370" y="403860"/>
                  </a:lnTo>
                  <a:lnTo>
                    <a:pt x="152400" y="417830"/>
                  </a:lnTo>
                  <a:lnTo>
                    <a:pt x="142240" y="425450"/>
                  </a:lnTo>
                  <a:lnTo>
                    <a:pt x="129540" y="433070"/>
                  </a:lnTo>
                  <a:lnTo>
                    <a:pt x="114300" y="439420"/>
                  </a:lnTo>
                  <a:lnTo>
                    <a:pt x="100330" y="444500"/>
                  </a:lnTo>
                  <a:lnTo>
                    <a:pt x="86360" y="447040"/>
                  </a:lnTo>
                  <a:lnTo>
                    <a:pt x="33020" y="453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7970520" y="8326120"/>
              <a:ext cx="8891" cy="389891"/>
            </a:xfrm>
            <a:custGeom>
              <a:avLst/>
              <a:gdLst/>
              <a:ahLst/>
              <a:cxnLst/>
              <a:rect l="0" t="0" r="0" b="0"/>
              <a:pathLst>
                <a:path w="8891" h="389891">
                  <a:moveTo>
                    <a:pt x="0" y="0"/>
                  </a:moveTo>
                  <a:lnTo>
                    <a:pt x="0" y="58420"/>
                  </a:lnTo>
                  <a:lnTo>
                    <a:pt x="1270" y="74930"/>
                  </a:lnTo>
                  <a:lnTo>
                    <a:pt x="2540" y="93980"/>
                  </a:lnTo>
                  <a:lnTo>
                    <a:pt x="5080" y="115570"/>
                  </a:lnTo>
                  <a:lnTo>
                    <a:pt x="6350" y="135890"/>
                  </a:lnTo>
                  <a:lnTo>
                    <a:pt x="7620" y="154940"/>
                  </a:lnTo>
                  <a:lnTo>
                    <a:pt x="8890" y="172720"/>
                  </a:lnTo>
                  <a:lnTo>
                    <a:pt x="7620" y="190500"/>
                  </a:lnTo>
                  <a:lnTo>
                    <a:pt x="6350" y="205740"/>
                  </a:lnTo>
                  <a:lnTo>
                    <a:pt x="3810" y="222250"/>
                  </a:lnTo>
                  <a:lnTo>
                    <a:pt x="2540" y="237490"/>
                  </a:lnTo>
                  <a:lnTo>
                    <a:pt x="1270" y="254000"/>
                  </a:lnTo>
                  <a:lnTo>
                    <a:pt x="0" y="287020"/>
                  </a:lnTo>
                  <a:lnTo>
                    <a:pt x="0" y="34671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8100060" y="8467090"/>
              <a:ext cx="259081" cy="227331"/>
            </a:xfrm>
            <a:custGeom>
              <a:avLst/>
              <a:gdLst/>
              <a:ahLst/>
              <a:cxnLst/>
              <a:rect l="0" t="0" r="0" b="0"/>
              <a:pathLst>
                <a:path w="259081" h="227331">
                  <a:moveTo>
                    <a:pt x="185420" y="6350"/>
                  </a:moveTo>
                  <a:lnTo>
                    <a:pt x="168910" y="1270"/>
                  </a:lnTo>
                  <a:lnTo>
                    <a:pt x="160020" y="0"/>
                  </a:lnTo>
                  <a:lnTo>
                    <a:pt x="151130" y="1270"/>
                  </a:lnTo>
                  <a:lnTo>
                    <a:pt x="142240" y="2540"/>
                  </a:lnTo>
                  <a:lnTo>
                    <a:pt x="133350" y="6350"/>
                  </a:lnTo>
                  <a:lnTo>
                    <a:pt x="124460" y="11430"/>
                  </a:lnTo>
                  <a:lnTo>
                    <a:pt x="116840" y="16510"/>
                  </a:lnTo>
                  <a:lnTo>
                    <a:pt x="109220" y="24130"/>
                  </a:lnTo>
                  <a:lnTo>
                    <a:pt x="102870" y="31750"/>
                  </a:lnTo>
                  <a:lnTo>
                    <a:pt x="95250" y="40640"/>
                  </a:lnTo>
                  <a:lnTo>
                    <a:pt x="86360" y="49530"/>
                  </a:lnTo>
                  <a:lnTo>
                    <a:pt x="77470" y="57150"/>
                  </a:lnTo>
                  <a:lnTo>
                    <a:pt x="68580" y="64770"/>
                  </a:lnTo>
                  <a:lnTo>
                    <a:pt x="59690" y="73660"/>
                  </a:lnTo>
                  <a:lnTo>
                    <a:pt x="50800" y="82550"/>
                  </a:lnTo>
                  <a:lnTo>
                    <a:pt x="43180" y="92710"/>
                  </a:lnTo>
                  <a:lnTo>
                    <a:pt x="36830" y="101600"/>
                  </a:lnTo>
                  <a:lnTo>
                    <a:pt x="31750" y="111760"/>
                  </a:lnTo>
                  <a:lnTo>
                    <a:pt x="26670" y="123190"/>
                  </a:lnTo>
                  <a:lnTo>
                    <a:pt x="21590" y="133350"/>
                  </a:lnTo>
                  <a:lnTo>
                    <a:pt x="15240" y="143510"/>
                  </a:lnTo>
                  <a:lnTo>
                    <a:pt x="8890" y="153670"/>
                  </a:lnTo>
                  <a:lnTo>
                    <a:pt x="5080" y="165100"/>
                  </a:lnTo>
                  <a:lnTo>
                    <a:pt x="2540" y="177800"/>
                  </a:lnTo>
                  <a:lnTo>
                    <a:pt x="0" y="190500"/>
                  </a:lnTo>
                  <a:lnTo>
                    <a:pt x="1270" y="201930"/>
                  </a:lnTo>
                  <a:lnTo>
                    <a:pt x="3810" y="212090"/>
                  </a:lnTo>
                  <a:lnTo>
                    <a:pt x="8890" y="219710"/>
                  </a:lnTo>
                  <a:lnTo>
                    <a:pt x="17780" y="224790"/>
                  </a:lnTo>
                  <a:lnTo>
                    <a:pt x="29210" y="227330"/>
                  </a:lnTo>
                  <a:lnTo>
                    <a:pt x="43180" y="227330"/>
                  </a:lnTo>
                  <a:lnTo>
                    <a:pt x="55880" y="223520"/>
                  </a:lnTo>
                  <a:lnTo>
                    <a:pt x="67310" y="218440"/>
                  </a:lnTo>
                  <a:lnTo>
                    <a:pt x="78740" y="210820"/>
                  </a:lnTo>
                  <a:lnTo>
                    <a:pt x="88900" y="201930"/>
                  </a:lnTo>
                  <a:lnTo>
                    <a:pt x="97790" y="193040"/>
                  </a:lnTo>
                  <a:lnTo>
                    <a:pt x="105410" y="182880"/>
                  </a:lnTo>
                  <a:lnTo>
                    <a:pt x="114300" y="173990"/>
                  </a:lnTo>
                  <a:lnTo>
                    <a:pt x="129540" y="158750"/>
                  </a:lnTo>
                  <a:lnTo>
                    <a:pt x="135890" y="149860"/>
                  </a:lnTo>
                  <a:lnTo>
                    <a:pt x="143510" y="140970"/>
                  </a:lnTo>
                  <a:lnTo>
                    <a:pt x="151130" y="130810"/>
                  </a:lnTo>
                  <a:lnTo>
                    <a:pt x="158750" y="118110"/>
                  </a:lnTo>
                  <a:lnTo>
                    <a:pt x="177800" y="88900"/>
                  </a:lnTo>
                  <a:lnTo>
                    <a:pt x="185420" y="74930"/>
                  </a:lnTo>
                  <a:lnTo>
                    <a:pt x="190500" y="59690"/>
                  </a:lnTo>
                  <a:lnTo>
                    <a:pt x="200660" y="33020"/>
                  </a:lnTo>
                  <a:lnTo>
                    <a:pt x="209550" y="8890"/>
                  </a:lnTo>
                  <a:lnTo>
                    <a:pt x="212090" y="6350"/>
                  </a:lnTo>
                  <a:lnTo>
                    <a:pt x="213360" y="11430"/>
                  </a:lnTo>
                  <a:lnTo>
                    <a:pt x="214630" y="20320"/>
                  </a:lnTo>
                  <a:lnTo>
                    <a:pt x="215900" y="31750"/>
                  </a:lnTo>
                  <a:lnTo>
                    <a:pt x="215900" y="45720"/>
                  </a:lnTo>
                  <a:lnTo>
                    <a:pt x="217170" y="92710"/>
                  </a:lnTo>
                  <a:lnTo>
                    <a:pt x="217170" y="109220"/>
                  </a:lnTo>
                  <a:lnTo>
                    <a:pt x="218440" y="124460"/>
                  </a:lnTo>
                  <a:lnTo>
                    <a:pt x="220980" y="137160"/>
                  </a:lnTo>
                  <a:lnTo>
                    <a:pt x="223520" y="149860"/>
                  </a:lnTo>
                  <a:lnTo>
                    <a:pt x="226060" y="161290"/>
                  </a:lnTo>
                  <a:lnTo>
                    <a:pt x="228600" y="172720"/>
                  </a:lnTo>
                  <a:lnTo>
                    <a:pt x="232410" y="184150"/>
                  </a:lnTo>
                  <a:lnTo>
                    <a:pt x="236220" y="194310"/>
                  </a:lnTo>
                  <a:lnTo>
                    <a:pt x="241300" y="203200"/>
                  </a:lnTo>
                  <a:lnTo>
                    <a:pt x="259080" y="2273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8496300" y="8368030"/>
              <a:ext cx="445771" cy="346711"/>
            </a:xfrm>
            <a:custGeom>
              <a:avLst/>
              <a:gdLst/>
              <a:ahLst/>
              <a:cxnLst/>
              <a:rect l="0" t="0" r="0" b="0"/>
              <a:pathLst>
                <a:path w="445771" h="346711">
                  <a:moveTo>
                    <a:pt x="10160" y="41910"/>
                  </a:moveTo>
                  <a:lnTo>
                    <a:pt x="10160" y="69850"/>
                  </a:lnTo>
                  <a:lnTo>
                    <a:pt x="10160" y="85090"/>
                  </a:lnTo>
                  <a:lnTo>
                    <a:pt x="7620" y="102870"/>
                  </a:lnTo>
                  <a:lnTo>
                    <a:pt x="5080" y="120650"/>
                  </a:lnTo>
                  <a:lnTo>
                    <a:pt x="3810" y="138430"/>
                  </a:lnTo>
                  <a:lnTo>
                    <a:pt x="2540" y="153670"/>
                  </a:lnTo>
                  <a:lnTo>
                    <a:pt x="1270" y="168910"/>
                  </a:lnTo>
                  <a:lnTo>
                    <a:pt x="1270" y="208280"/>
                  </a:lnTo>
                  <a:lnTo>
                    <a:pt x="0" y="229870"/>
                  </a:lnTo>
                  <a:lnTo>
                    <a:pt x="1270" y="247650"/>
                  </a:lnTo>
                  <a:lnTo>
                    <a:pt x="3810" y="264160"/>
                  </a:lnTo>
                  <a:lnTo>
                    <a:pt x="6350" y="278130"/>
                  </a:lnTo>
                  <a:lnTo>
                    <a:pt x="8890" y="292100"/>
                  </a:lnTo>
                  <a:lnTo>
                    <a:pt x="15240" y="320040"/>
                  </a:lnTo>
                  <a:lnTo>
                    <a:pt x="20320" y="330200"/>
                  </a:lnTo>
                  <a:lnTo>
                    <a:pt x="27940" y="337820"/>
                  </a:lnTo>
                  <a:lnTo>
                    <a:pt x="35560" y="344170"/>
                  </a:lnTo>
                  <a:lnTo>
                    <a:pt x="45720" y="346710"/>
                  </a:lnTo>
                  <a:lnTo>
                    <a:pt x="54610" y="345440"/>
                  </a:lnTo>
                  <a:lnTo>
                    <a:pt x="64770" y="342900"/>
                  </a:lnTo>
                  <a:lnTo>
                    <a:pt x="74930" y="337820"/>
                  </a:lnTo>
                  <a:lnTo>
                    <a:pt x="85090" y="330200"/>
                  </a:lnTo>
                  <a:lnTo>
                    <a:pt x="95250" y="321310"/>
                  </a:lnTo>
                  <a:lnTo>
                    <a:pt x="102870" y="312420"/>
                  </a:lnTo>
                  <a:lnTo>
                    <a:pt x="110490" y="303530"/>
                  </a:lnTo>
                  <a:lnTo>
                    <a:pt x="115570" y="293370"/>
                  </a:lnTo>
                  <a:lnTo>
                    <a:pt x="120650" y="283210"/>
                  </a:lnTo>
                  <a:lnTo>
                    <a:pt x="124460" y="273050"/>
                  </a:lnTo>
                  <a:lnTo>
                    <a:pt x="128270" y="262890"/>
                  </a:lnTo>
                  <a:lnTo>
                    <a:pt x="137160" y="242570"/>
                  </a:lnTo>
                  <a:lnTo>
                    <a:pt x="154940" y="189230"/>
                  </a:lnTo>
                  <a:lnTo>
                    <a:pt x="161290" y="168910"/>
                  </a:lnTo>
                  <a:lnTo>
                    <a:pt x="165100" y="156210"/>
                  </a:lnTo>
                  <a:lnTo>
                    <a:pt x="172720" y="130810"/>
                  </a:lnTo>
                  <a:lnTo>
                    <a:pt x="179070" y="123190"/>
                  </a:lnTo>
                  <a:lnTo>
                    <a:pt x="187960" y="119380"/>
                  </a:lnTo>
                  <a:lnTo>
                    <a:pt x="199390" y="118110"/>
                  </a:lnTo>
                  <a:lnTo>
                    <a:pt x="210820" y="119380"/>
                  </a:lnTo>
                  <a:lnTo>
                    <a:pt x="223520" y="120650"/>
                  </a:lnTo>
                  <a:lnTo>
                    <a:pt x="237490" y="121920"/>
                  </a:lnTo>
                  <a:lnTo>
                    <a:pt x="250190" y="124460"/>
                  </a:lnTo>
                  <a:lnTo>
                    <a:pt x="278130" y="130810"/>
                  </a:lnTo>
                  <a:lnTo>
                    <a:pt x="290830" y="132080"/>
                  </a:lnTo>
                  <a:lnTo>
                    <a:pt x="302260" y="130810"/>
                  </a:lnTo>
                  <a:lnTo>
                    <a:pt x="313690" y="129540"/>
                  </a:lnTo>
                  <a:lnTo>
                    <a:pt x="326390" y="127000"/>
                  </a:lnTo>
                  <a:lnTo>
                    <a:pt x="339090" y="124460"/>
                  </a:lnTo>
                  <a:lnTo>
                    <a:pt x="353060" y="121920"/>
                  </a:lnTo>
                  <a:lnTo>
                    <a:pt x="365760" y="116840"/>
                  </a:lnTo>
                  <a:lnTo>
                    <a:pt x="379730" y="109220"/>
                  </a:lnTo>
                  <a:lnTo>
                    <a:pt x="393700" y="100330"/>
                  </a:lnTo>
                  <a:lnTo>
                    <a:pt x="406400" y="91440"/>
                  </a:lnTo>
                  <a:lnTo>
                    <a:pt x="417830" y="82550"/>
                  </a:lnTo>
                  <a:lnTo>
                    <a:pt x="430530" y="72390"/>
                  </a:lnTo>
                  <a:lnTo>
                    <a:pt x="438150" y="60960"/>
                  </a:lnTo>
                  <a:lnTo>
                    <a:pt x="443230" y="49530"/>
                  </a:lnTo>
                  <a:lnTo>
                    <a:pt x="445770" y="35560"/>
                  </a:lnTo>
                  <a:lnTo>
                    <a:pt x="445770" y="25400"/>
                  </a:lnTo>
                  <a:lnTo>
                    <a:pt x="443230" y="15240"/>
                  </a:lnTo>
                  <a:lnTo>
                    <a:pt x="439420" y="6350"/>
                  </a:lnTo>
                  <a:lnTo>
                    <a:pt x="431800" y="2540"/>
                  </a:lnTo>
                  <a:lnTo>
                    <a:pt x="422910" y="0"/>
                  </a:lnTo>
                  <a:lnTo>
                    <a:pt x="411480" y="0"/>
                  </a:lnTo>
                  <a:lnTo>
                    <a:pt x="402590" y="2540"/>
                  </a:lnTo>
                  <a:lnTo>
                    <a:pt x="393700" y="6350"/>
                  </a:lnTo>
                  <a:lnTo>
                    <a:pt x="384810" y="11430"/>
                  </a:lnTo>
                  <a:lnTo>
                    <a:pt x="377190" y="16510"/>
                  </a:lnTo>
                  <a:lnTo>
                    <a:pt x="369570" y="22860"/>
                  </a:lnTo>
                  <a:lnTo>
                    <a:pt x="361950" y="29210"/>
                  </a:lnTo>
                  <a:lnTo>
                    <a:pt x="355600" y="35560"/>
                  </a:lnTo>
                  <a:lnTo>
                    <a:pt x="340360" y="49530"/>
                  </a:lnTo>
                  <a:lnTo>
                    <a:pt x="334010" y="57150"/>
                  </a:lnTo>
                  <a:lnTo>
                    <a:pt x="326390" y="66040"/>
                  </a:lnTo>
                  <a:lnTo>
                    <a:pt x="320040" y="76200"/>
                  </a:lnTo>
                  <a:lnTo>
                    <a:pt x="306070" y="95250"/>
                  </a:lnTo>
                  <a:lnTo>
                    <a:pt x="298450" y="105410"/>
                  </a:lnTo>
                  <a:lnTo>
                    <a:pt x="292100" y="116840"/>
                  </a:lnTo>
                  <a:lnTo>
                    <a:pt x="287020" y="127000"/>
                  </a:lnTo>
                  <a:lnTo>
                    <a:pt x="283210" y="137160"/>
                  </a:lnTo>
                  <a:lnTo>
                    <a:pt x="279400" y="147320"/>
                  </a:lnTo>
                  <a:lnTo>
                    <a:pt x="270510" y="168910"/>
                  </a:lnTo>
                  <a:lnTo>
                    <a:pt x="267970" y="181610"/>
                  </a:lnTo>
                  <a:lnTo>
                    <a:pt x="266700" y="195580"/>
                  </a:lnTo>
                  <a:lnTo>
                    <a:pt x="265430" y="210820"/>
                  </a:lnTo>
                  <a:lnTo>
                    <a:pt x="266700" y="227330"/>
                  </a:lnTo>
                  <a:lnTo>
                    <a:pt x="267970" y="243840"/>
                  </a:lnTo>
                  <a:lnTo>
                    <a:pt x="269240" y="260350"/>
                  </a:lnTo>
                  <a:lnTo>
                    <a:pt x="273050" y="275590"/>
                  </a:lnTo>
                  <a:lnTo>
                    <a:pt x="278130" y="289560"/>
                  </a:lnTo>
                  <a:lnTo>
                    <a:pt x="284480" y="300990"/>
                  </a:lnTo>
                  <a:lnTo>
                    <a:pt x="290830" y="311150"/>
                  </a:lnTo>
                  <a:lnTo>
                    <a:pt x="299720" y="318770"/>
                  </a:lnTo>
                  <a:lnTo>
                    <a:pt x="308610" y="325120"/>
                  </a:lnTo>
                  <a:lnTo>
                    <a:pt x="320040" y="327660"/>
                  </a:lnTo>
                  <a:lnTo>
                    <a:pt x="334010" y="328930"/>
                  </a:lnTo>
                  <a:lnTo>
                    <a:pt x="349250" y="327660"/>
                  </a:lnTo>
                  <a:lnTo>
                    <a:pt x="364490" y="323850"/>
                  </a:lnTo>
                  <a:lnTo>
                    <a:pt x="381000" y="317500"/>
                  </a:lnTo>
                  <a:lnTo>
                    <a:pt x="43180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9159240" y="8188960"/>
              <a:ext cx="227331" cy="527051"/>
            </a:xfrm>
            <a:custGeom>
              <a:avLst/>
              <a:gdLst/>
              <a:ahLst/>
              <a:cxnLst/>
              <a:rect l="0" t="0" r="0" b="0"/>
              <a:pathLst>
                <a:path w="227331" h="527051">
                  <a:moveTo>
                    <a:pt x="0" y="527050"/>
                  </a:moveTo>
                  <a:lnTo>
                    <a:pt x="11430" y="509270"/>
                  </a:lnTo>
                  <a:lnTo>
                    <a:pt x="16510" y="501650"/>
                  </a:lnTo>
                  <a:lnTo>
                    <a:pt x="20320" y="492760"/>
                  </a:lnTo>
                  <a:lnTo>
                    <a:pt x="24130" y="482600"/>
                  </a:lnTo>
                  <a:lnTo>
                    <a:pt x="27940" y="472440"/>
                  </a:lnTo>
                  <a:lnTo>
                    <a:pt x="35560" y="452120"/>
                  </a:lnTo>
                  <a:lnTo>
                    <a:pt x="39370" y="440690"/>
                  </a:lnTo>
                  <a:lnTo>
                    <a:pt x="45720" y="415290"/>
                  </a:lnTo>
                  <a:lnTo>
                    <a:pt x="50800" y="402590"/>
                  </a:lnTo>
                  <a:lnTo>
                    <a:pt x="55880" y="388620"/>
                  </a:lnTo>
                  <a:lnTo>
                    <a:pt x="62230" y="374650"/>
                  </a:lnTo>
                  <a:lnTo>
                    <a:pt x="67310" y="359410"/>
                  </a:lnTo>
                  <a:lnTo>
                    <a:pt x="72390" y="344170"/>
                  </a:lnTo>
                  <a:lnTo>
                    <a:pt x="76200" y="327660"/>
                  </a:lnTo>
                  <a:lnTo>
                    <a:pt x="81280" y="312420"/>
                  </a:lnTo>
                  <a:lnTo>
                    <a:pt x="87630" y="297180"/>
                  </a:lnTo>
                  <a:lnTo>
                    <a:pt x="93980" y="281940"/>
                  </a:lnTo>
                  <a:lnTo>
                    <a:pt x="99060" y="267970"/>
                  </a:lnTo>
                  <a:lnTo>
                    <a:pt x="102870" y="254000"/>
                  </a:lnTo>
                  <a:lnTo>
                    <a:pt x="107950" y="238760"/>
                  </a:lnTo>
                  <a:lnTo>
                    <a:pt x="113030" y="224790"/>
                  </a:lnTo>
                  <a:lnTo>
                    <a:pt x="119380" y="210820"/>
                  </a:lnTo>
                  <a:lnTo>
                    <a:pt x="124460" y="196850"/>
                  </a:lnTo>
                  <a:lnTo>
                    <a:pt x="130810" y="182880"/>
                  </a:lnTo>
                  <a:lnTo>
                    <a:pt x="134620" y="168910"/>
                  </a:lnTo>
                  <a:lnTo>
                    <a:pt x="139700" y="154940"/>
                  </a:lnTo>
                  <a:lnTo>
                    <a:pt x="144780" y="140970"/>
                  </a:lnTo>
                  <a:lnTo>
                    <a:pt x="149860" y="127000"/>
                  </a:lnTo>
                  <a:lnTo>
                    <a:pt x="156210" y="113030"/>
                  </a:lnTo>
                  <a:lnTo>
                    <a:pt x="161290" y="99060"/>
                  </a:lnTo>
                  <a:lnTo>
                    <a:pt x="166370" y="87630"/>
                  </a:lnTo>
                  <a:lnTo>
                    <a:pt x="175260" y="64770"/>
                  </a:lnTo>
                  <a:lnTo>
                    <a:pt x="182880" y="43180"/>
                  </a:lnTo>
                  <a:lnTo>
                    <a:pt x="187960" y="30480"/>
                  </a:lnTo>
                  <a:lnTo>
                    <a:pt x="193040" y="17780"/>
                  </a:lnTo>
                  <a:lnTo>
                    <a:pt x="199390" y="5080"/>
                  </a:lnTo>
                  <a:lnTo>
                    <a:pt x="204470" y="0"/>
                  </a:lnTo>
                  <a:lnTo>
                    <a:pt x="208280" y="0"/>
                  </a:lnTo>
                  <a:lnTo>
                    <a:pt x="213360" y="3810"/>
                  </a:lnTo>
                  <a:lnTo>
                    <a:pt x="215900" y="12700"/>
                  </a:lnTo>
                  <a:lnTo>
                    <a:pt x="218440" y="26670"/>
                  </a:lnTo>
                  <a:lnTo>
                    <a:pt x="219710" y="41910"/>
                  </a:lnTo>
                  <a:lnTo>
                    <a:pt x="219710" y="57150"/>
                  </a:lnTo>
                  <a:lnTo>
                    <a:pt x="220980" y="86360"/>
                  </a:lnTo>
                  <a:lnTo>
                    <a:pt x="220980" y="144780"/>
                  </a:lnTo>
                  <a:lnTo>
                    <a:pt x="222250" y="393700"/>
                  </a:lnTo>
                  <a:lnTo>
                    <a:pt x="222250" y="408940"/>
                  </a:lnTo>
                  <a:lnTo>
                    <a:pt x="224790" y="424180"/>
                  </a:lnTo>
                  <a:lnTo>
                    <a:pt x="227330" y="440690"/>
                  </a:lnTo>
                  <a:lnTo>
                    <a:pt x="227330" y="455930"/>
                  </a:lnTo>
                  <a:lnTo>
                    <a:pt x="227330" y="468630"/>
                  </a:lnTo>
                  <a:lnTo>
                    <a:pt x="222250" y="505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9202420" y="8441690"/>
              <a:ext cx="157481" cy="41911"/>
            </a:xfrm>
            <a:custGeom>
              <a:avLst/>
              <a:gdLst/>
              <a:ahLst/>
              <a:cxnLst/>
              <a:rect l="0" t="0" r="0" b="0"/>
              <a:pathLst>
                <a:path w="157481" h="41911">
                  <a:moveTo>
                    <a:pt x="0" y="0"/>
                  </a:moveTo>
                  <a:lnTo>
                    <a:pt x="10160" y="11430"/>
                  </a:lnTo>
                  <a:lnTo>
                    <a:pt x="20320" y="15240"/>
                  </a:lnTo>
                  <a:lnTo>
                    <a:pt x="31750" y="20320"/>
                  </a:lnTo>
                  <a:lnTo>
                    <a:pt x="45720" y="24130"/>
                  </a:lnTo>
                  <a:lnTo>
                    <a:pt x="63500" y="27940"/>
                  </a:lnTo>
                  <a:lnTo>
                    <a:pt x="86360" y="31750"/>
                  </a:lnTo>
                  <a:lnTo>
                    <a:pt x="15748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9490710" y="8397240"/>
              <a:ext cx="163831" cy="233681"/>
            </a:xfrm>
            <a:custGeom>
              <a:avLst/>
              <a:gdLst/>
              <a:ahLst/>
              <a:cxnLst/>
              <a:rect l="0" t="0" r="0" b="0"/>
              <a:pathLst>
                <a:path w="163831" h="233681">
                  <a:moveTo>
                    <a:pt x="163830" y="12700"/>
                  </a:moveTo>
                  <a:lnTo>
                    <a:pt x="147320" y="1270"/>
                  </a:lnTo>
                  <a:lnTo>
                    <a:pt x="135890" y="0"/>
                  </a:lnTo>
                  <a:lnTo>
                    <a:pt x="123190" y="0"/>
                  </a:lnTo>
                  <a:lnTo>
                    <a:pt x="109220" y="0"/>
                  </a:lnTo>
                  <a:lnTo>
                    <a:pt x="95250" y="3810"/>
                  </a:lnTo>
                  <a:lnTo>
                    <a:pt x="83820" y="7620"/>
                  </a:lnTo>
                  <a:lnTo>
                    <a:pt x="71120" y="12700"/>
                  </a:lnTo>
                  <a:lnTo>
                    <a:pt x="59690" y="20320"/>
                  </a:lnTo>
                  <a:lnTo>
                    <a:pt x="49530" y="27940"/>
                  </a:lnTo>
                  <a:lnTo>
                    <a:pt x="38100" y="36830"/>
                  </a:lnTo>
                  <a:lnTo>
                    <a:pt x="29210" y="49530"/>
                  </a:lnTo>
                  <a:lnTo>
                    <a:pt x="20320" y="62230"/>
                  </a:lnTo>
                  <a:lnTo>
                    <a:pt x="11430" y="77470"/>
                  </a:lnTo>
                  <a:lnTo>
                    <a:pt x="6350" y="92710"/>
                  </a:lnTo>
                  <a:lnTo>
                    <a:pt x="2540" y="106680"/>
                  </a:lnTo>
                  <a:lnTo>
                    <a:pt x="0" y="120650"/>
                  </a:lnTo>
                  <a:lnTo>
                    <a:pt x="0" y="134620"/>
                  </a:lnTo>
                  <a:lnTo>
                    <a:pt x="1270" y="146050"/>
                  </a:lnTo>
                  <a:lnTo>
                    <a:pt x="2540" y="157480"/>
                  </a:lnTo>
                  <a:lnTo>
                    <a:pt x="5080" y="170180"/>
                  </a:lnTo>
                  <a:lnTo>
                    <a:pt x="10160" y="196850"/>
                  </a:lnTo>
                  <a:lnTo>
                    <a:pt x="16510" y="208280"/>
                  </a:lnTo>
                  <a:lnTo>
                    <a:pt x="22860" y="218440"/>
                  </a:lnTo>
                  <a:lnTo>
                    <a:pt x="31750" y="227330"/>
                  </a:lnTo>
                  <a:lnTo>
                    <a:pt x="43180" y="231140"/>
                  </a:lnTo>
                  <a:lnTo>
                    <a:pt x="55880" y="233680"/>
                  </a:lnTo>
                  <a:lnTo>
                    <a:pt x="121920" y="223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9749790" y="8210550"/>
              <a:ext cx="62231" cy="388621"/>
            </a:xfrm>
            <a:custGeom>
              <a:avLst/>
              <a:gdLst/>
              <a:ahLst/>
              <a:cxnLst/>
              <a:rect l="0" t="0" r="0" b="0"/>
              <a:pathLst>
                <a:path w="62231" h="388621">
                  <a:moveTo>
                    <a:pt x="62230" y="0"/>
                  </a:moveTo>
                  <a:lnTo>
                    <a:pt x="52070" y="16510"/>
                  </a:lnTo>
                  <a:lnTo>
                    <a:pt x="46990" y="25400"/>
                  </a:lnTo>
                  <a:lnTo>
                    <a:pt x="43180" y="34290"/>
                  </a:lnTo>
                  <a:lnTo>
                    <a:pt x="39370" y="43180"/>
                  </a:lnTo>
                  <a:lnTo>
                    <a:pt x="35560" y="57150"/>
                  </a:lnTo>
                  <a:lnTo>
                    <a:pt x="31750" y="72390"/>
                  </a:lnTo>
                  <a:lnTo>
                    <a:pt x="24130" y="109220"/>
                  </a:lnTo>
                  <a:lnTo>
                    <a:pt x="17780" y="148590"/>
                  </a:lnTo>
                  <a:lnTo>
                    <a:pt x="15240" y="167640"/>
                  </a:lnTo>
                  <a:lnTo>
                    <a:pt x="12700" y="184150"/>
                  </a:lnTo>
                  <a:lnTo>
                    <a:pt x="12700" y="199390"/>
                  </a:lnTo>
                  <a:lnTo>
                    <a:pt x="10160" y="213360"/>
                  </a:lnTo>
                  <a:lnTo>
                    <a:pt x="7620" y="226060"/>
                  </a:lnTo>
                  <a:lnTo>
                    <a:pt x="5080" y="238760"/>
                  </a:lnTo>
                  <a:lnTo>
                    <a:pt x="3810" y="254000"/>
                  </a:lnTo>
                  <a:lnTo>
                    <a:pt x="2540" y="270510"/>
                  </a:lnTo>
                  <a:lnTo>
                    <a:pt x="1270" y="289560"/>
                  </a:lnTo>
                  <a:lnTo>
                    <a:pt x="0" y="325120"/>
                  </a:lnTo>
                  <a:lnTo>
                    <a:pt x="0" y="388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9686290" y="8336280"/>
              <a:ext cx="242571" cy="53341"/>
            </a:xfrm>
            <a:custGeom>
              <a:avLst/>
              <a:gdLst/>
              <a:ahLst/>
              <a:cxnLst/>
              <a:rect l="0" t="0" r="0" b="0"/>
              <a:pathLst>
                <a:path w="242571" h="53341">
                  <a:moveTo>
                    <a:pt x="242570" y="0"/>
                  </a:moveTo>
                  <a:lnTo>
                    <a:pt x="219710" y="0"/>
                  </a:lnTo>
                  <a:lnTo>
                    <a:pt x="204470" y="1270"/>
                  </a:lnTo>
                  <a:lnTo>
                    <a:pt x="166370" y="6350"/>
                  </a:lnTo>
                  <a:lnTo>
                    <a:pt x="147320" y="10160"/>
                  </a:lnTo>
                  <a:lnTo>
                    <a:pt x="128270" y="15240"/>
                  </a:lnTo>
                  <a:lnTo>
                    <a:pt x="110490" y="20320"/>
                  </a:lnTo>
                  <a:lnTo>
                    <a:pt x="77470" y="30480"/>
                  </a:lnTo>
                  <a:lnTo>
                    <a:pt x="62230" y="34290"/>
                  </a:lnTo>
                  <a:lnTo>
                    <a:pt x="35560" y="4191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9664700" y="8230870"/>
              <a:ext cx="347981" cy="547371"/>
            </a:xfrm>
            <a:custGeom>
              <a:avLst/>
              <a:gdLst/>
              <a:ahLst/>
              <a:cxnLst/>
              <a:rect l="0" t="0" r="0" b="0"/>
              <a:pathLst>
                <a:path w="347981" h="547371">
                  <a:moveTo>
                    <a:pt x="347980" y="0"/>
                  </a:moveTo>
                  <a:lnTo>
                    <a:pt x="336550" y="27940"/>
                  </a:lnTo>
                  <a:lnTo>
                    <a:pt x="331470" y="39370"/>
                  </a:lnTo>
                  <a:lnTo>
                    <a:pt x="325120" y="48260"/>
                  </a:lnTo>
                  <a:lnTo>
                    <a:pt x="318770" y="57150"/>
                  </a:lnTo>
                  <a:lnTo>
                    <a:pt x="311150" y="68580"/>
                  </a:lnTo>
                  <a:lnTo>
                    <a:pt x="293370" y="96520"/>
                  </a:lnTo>
                  <a:lnTo>
                    <a:pt x="283210" y="111760"/>
                  </a:lnTo>
                  <a:lnTo>
                    <a:pt x="262890" y="139700"/>
                  </a:lnTo>
                  <a:lnTo>
                    <a:pt x="254000" y="154940"/>
                  </a:lnTo>
                  <a:lnTo>
                    <a:pt x="245110" y="168910"/>
                  </a:lnTo>
                  <a:lnTo>
                    <a:pt x="237490" y="182880"/>
                  </a:lnTo>
                  <a:lnTo>
                    <a:pt x="228600" y="196850"/>
                  </a:lnTo>
                  <a:lnTo>
                    <a:pt x="219710" y="210820"/>
                  </a:lnTo>
                  <a:lnTo>
                    <a:pt x="199390" y="238760"/>
                  </a:lnTo>
                  <a:lnTo>
                    <a:pt x="147320" y="308610"/>
                  </a:lnTo>
                  <a:lnTo>
                    <a:pt x="138430" y="322580"/>
                  </a:lnTo>
                  <a:lnTo>
                    <a:pt x="129540" y="337820"/>
                  </a:lnTo>
                  <a:lnTo>
                    <a:pt x="121920" y="351790"/>
                  </a:lnTo>
                  <a:lnTo>
                    <a:pt x="106680" y="379730"/>
                  </a:lnTo>
                  <a:lnTo>
                    <a:pt x="99060" y="393700"/>
                  </a:lnTo>
                  <a:lnTo>
                    <a:pt x="91440" y="407670"/>
                  </a:lnTo>
                  <a:lnTo>
                    <a:pt x="81280" y="421640"/>
                  </a:lnTo>
                  <a:lnTo>
                    <a:pt x="72390" y="435610"/>
                  </a:lnTo>
                  <a:lnTo>
                    <a:pt x="64770" y="448310"/>
                  </a:lnTo>
                  <a:lnTo>
                    <a:pt x="58420" y="461010"/>
                  </a:lnTo>
                  <a:lnTo>
                    <a:pt x="53340" y="472440"/>
                  </a:lnTo>
                  <a:lnTo>
                    <a:pt x="46990" y="482600"/>
                  </a:lnTo>
                  <a:lnTo>
                    <a:pt x="40640" y="491490"/>
                  </a:lnTo>
                  <a:lnTo>
                    <a:pt x="34290" y="499110"/>
                  </a:lnTo>
                  <a:lnTo>
                    <a:pt x="27940" y="508000"/>
                  </a:lnTo>
                  <a:lnTo>
                    <a:pt x="0" y="547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9041130" y="8799830"/>
              <a:ext cx="426721" cy="427991"/>
            </a:xfrm>
            <a:custGeom>
              <a:avLst/>
              <a:gdLst/>
              <a:ahLst/>
              <a:cxnLst/>
              <a:rect l="0" t="0" r="0" b="0"/>
              <a:pathLst>
                <a:path w="426721" h="427991">
                  <a:moveTo>
                    <a:pt x="149860" y="0"/>
                  </a:moveTo>
                  <a:lnTo>
                    <a:pt x="120650" y="58420"/>
                  </a:lnTo>
                  <a:lnTo>
                    <a:pt x="115570" y="71120"/>
                  </a:lnTo>
                  <a:lnTo>
                    <a:pt x="110490" y="85090"/>
                  </a:lnTo>
                  <a:lnTo>
                    <a:pt x="106680" y="99060"/>
                  </a:lnTo>
                  <a:lnTo>
                    <a:pt x="101600" y="111760"/>
                  </a:lnTo>
                  <a:lnTo>
                    <a:pt x="95250" y="123190"/>
                  </a:lnTo>
                  <a:lnTo>
                    <a:pt x="88900" y="134620"/>
                  </a:lnTo>
                  <a:lnTo>
                    <a:pt x="83820" y="147320"/>
                  </a:lnTo>
                  <a:lnTo>
                    <a:pt x="78740" y="160020"/>
                  </a:lnTo>
                  <a:lnTo>
                    <a:pt x="74930" y="173990"/>
                  </a:lnTo>
                  <a:lnTo>
                    <a:pt x="69850" y="186690"/>
                  </a:lnTo>
                  <a:lnTo>
                    <a:pt x="63500" y="200660"/>
                  </a:lnTo>
                  <a:lnTo>
                    <a:pt x="57150" y="214630"/>
                  </a:lnTo>
                  <a:lnTo>
                    <a:pt x="52070" y="227330"/>
                  </a:lnTo>
                  <a:lnTo>
                    <a:pt x="46990" y="238760"/>
                  </a:lnTo>
                  <a:lnTo>
                    <a:pt x="43180" y="250190"/>
                  </a:lnTo>
                  <a:lnTo>
                    <a:pt x="38100" y="261620"/>
                  </a:lnTo>
                  <a:lnTo>
                    <a:pt x="31750" y="273050"/>
                  </a:lnTo>
                  <a:lnTo>
                    <a:pt x="25400" y="283210"/>
                  </a:lnTo>
                  <a:lnTo>
                    <a:pt x="20320" y="294640"/>
                  </a:lnTo>
                  <a:lnTo>
                    <a:pt x="15240" y="304800"/>
                  </a:lnTo>
                  <a:lnTo>
                    <a:pt x="11430" y="314960"/>
                  </a:lnTo>
                  <a:lnTo>
                    <a:pt x="7620" y="326390"/>
                  </a:lnTo>
                  <a:lnTo>
                    <a:pt x="0" y="346710"/>
                  </a:lnTo>
                  <a:lnTo>
                    <a:pt x="1270" y="350520"/>
                  </a:lnTo>
                  <a:lnTo>
                    <a:pt x="5080" y="349250"/>
                  </a:lnTo>
                  <a:lnTo>
                    <a:pt x="11430" y="345440"/>
                  </a:lnTo>
                  <a:lnTo>
                    <a:pt x="20320" y="341630"/>
                  </a:lnTo>
                  <a:lnTo>
                    <a:pt x="30480" y="337820"/>
                  </a:lnTo>
                  <a:lnTo>
                    <a:pt x="41910" y="334010"/>
                  </a:lnTo>
                  <a:lnTo>
                    <a:pt x="54610" y="331470"/>
                  </a:lnTo>
                  <a:lnTo>
                    <a:pt x="68580" y="330200"/>
                  </a:lnTo>
                  <a:lnTo>
                    <a:pt x="81280" y="328930"/>
                  </a:lnTo>
                  <a:lnTo>
                    <a:pt x="93980" y="328930"/>
                  </a:lnTo>
                  <a:lnTo>
                    <a:pt x="105410" y="330200"/>
                  </a:lnTo>
                  <a:lnTo>
                    <a:pt x="116840" y="332740"/>
                  </a:lnTo>
                  <a:lnTo>
                    <a:pt x="128270" y="337820"/>
                  </a:lnTo>
                  <a:lnTo>
                    <a:pt x="138430" y="344170"/>
                  </a:lnTo>
                  <a:lnTo>
                    <a:pt x="149860" y="351790"/>
                  </a:lnTo>
                  <a:lnTo>
                    <a:pt x="160020" y="360680"/>
                  </a:lnTo>
                  <a:lnTo>
                    <a:pt x="171450" y="370840"/>
                  </a:lnTo>
                  <a:lnTo>
                    <a:pt x="190500" y="388620"/>
                  </a:lnTo>
                  <a:lnTo>
                    <a:pt x="223520" y="420370"/>
                  </a:lnTo>
                  <a:lnTo>
                    <a:pt x="229870" y="427990"/>
                  </a:lnTo>
                  <a:lnTo>
                    <a:pt x="234950" y="427990"/>
                  </a:lnTo>
                  <a:lnTo>
                    <a:pt x="238760" y="422910"/>
                  </a:lnTo>
                  <a:lnTo>
                    <a:pt x="240030" y="415290"/>
                  </a:lnTo>
                  <a:lnTo>
                    <a:pt x="242570" y="403860"/>
                  </a:lnTo>
                  <a:lnTo>
                    <a:pt x="242570" y="391160"/>
                  </a:lnTo>
                  <a:lnTo>
                    <a:pt x="243840" y="377190"/>
                  </a:lnTo>
                  <a:lnTo>
                    <a:pt x="245110" y="363220"/>
                  </a:lnTo>
                  <a:lnTo>
                    <a:pt x="247650" y="350520"/>
                  </a:lnTo>
                  <a:lnTo>
                    <a:pt x="250190" y="339090"/>
                  </a:lnTo>
                  <a:lnTo>
                    <a:pt x="251460" y="326390"/>
                  </a:lnTo>
                  <a:lnTo>
                    <a:pt x="252730" y="313690"/>
                  </a:lnTo>
                  <a:lnTo>
                    <a:pt x="254000" y="299720"/>
                  </a:lnTo>
                  <a:lnTo>
                    <a:pt x="255270" y="288290"/>
                  </a:lnTo>
                  <a:lnTo>
                    <a:pt x="257810" y="275590"/>
                  </a:lnTo>
                  <a:lnTo>
                    <a:pt x="260350" y="264160"/>
                  </a:lnTo>
                  <a:lnTo>
                    <a:pt x="264160" y="254000"/>
                  </a:lnTo>
                  <a:lnTo>
                    <a:pt x="273050" y="219710"/>
                  </a:lnTo>
                  <a:lnTo>
                    <a:pt x="280670" y="194310"/>
                  </a:lnTo>
                  <a:lnTo>
                    <a:pt x="284480" y="182880"/>
                  </a:lnTo>
                  <a:lnTo>
                    <a:pt x="290830" y="173990"/>
                  </a:lnTo>
                  <a:lnTo>
                    <a:pt x="295910" y="165100"/>
                  </a:lnTo>
                  <a:lnTo>
                    <a:pt x="303530" y="157480"/>
                  </a:lnTo>
                  <a:lnTo>
                    <a:pt x="312420" y="152400"/>
                  </a:lnTo>
                  <a:lnTo>
                    <a:pt x="321310" y="147320"/>
                  </a:lnTo>
                  <a:lnTo>
                    <a:pt x="330200" y="146050"/>
                  </a:lnTo>
                  <a:lnTo>
                    <a:pt x="337820" y="147320"/>
                  </a:lnTo>
                  <a:lnTo>
                    <a:pt x="345440" y="151130"/>
                  </a:lnTo>
                  <a:lnTo>
                    <a:pt x="353060" y="157480"/>
                  </a:lnTo>
                  <a:lnTo>
                    <a:pt x="360680" y="167640"/>
                  </a:lnTo>
                  <a:lnTo>
                    <a:pt x="367030" y="177800"/>
                  </a:lnTo>
                  <a:lnTo>
                    <a:pt x="373380" y="191770"/>
                  </a:lnTo>
                  <a:lnTo>
                    <a:pt x="378460" y="205740"/>
                  </a:lnTo>
                  <a:lnTo>
                    <a:pt x="383540" y="220980"/>
                  </a:lnTo>
                  <a:lnTo>
                    <a:pt x="388620" y="237490"/>
                  </a:lnTo>
                  <a:lnTo>
                    <a:pt x="401320" y="271780"/>
                  </a:lnTo>
                  <a:lnTo>
                    <a:pt x="406400" y="287020"/>
                  </a:lnTo>
                  <a:lnTo>
                    <a:pt x="411480" y="302260"/>
                  </a:lnTo>
                  <a:lnTo>
                    <a:pt x="419100" y="331470"/>
                  </a:lnTo>
                  <a:lnTo>
                    <a:pt x="426720" y="355600"/>
                  </a:lnTo>
                  <a:lnTo>
                    <a:pt x="425450" y="360680"/>
                  </a:lnTo>
                  <a:lnTo>
                    <a:pt x="421640" y="361950"/>
                  </a:lnTo>
                  <a:lnTo>
                    <a:pt x="415290" y="360680"/>
                  </a:lnTo>
                  <a:lnTo>
                    <a:pt x="402590" y="353060"/>
                  </a:lnTo>
                  <a:lnTo>
                    <a:pt x="394970" y="347980"/>
                  </a:lnTo>
                  <a:lnTo>
                    <a:pt x="387350" y="340360"/>
                  </a:lnTo>
                  <a:lnTo>
                    <a:pt x="378460" y="332740"/>
                  </a:lnTo>
                  <a:lnTo>
                    <a:pt x="353060" y="307340"/>
                  </a:lnTo>
                  <a:lnTo>
                    <a:pt x="317500" y="271780"/>
                  </a:lnTo>
                  <a:lnTo>
                    <a:pt x="306070" y="262890"/>
                  </a:lnTo>
                  <a:lnTo>
                    <a:pt x="293370" y="255270"/>
                  </a:lnTo>
                  <a:lnTo>
                    <a:pt x="22352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9465310" y="8895080"/>
              <a:ext cx="346711" cy="285751"/>
            </a:xfrm>
            <a:custGeom>
              <a:avLst/>
              <a:gdLst/>
              <a:ahLst/>
              <a:cxnLst/>
              <a:rect l="0" t="0" r="0" b="0"/>
              <a:pathLst>
                <a:path w="346711" h="285751">
                  <a:moveTo>
                    <a:pt x="0" y="52070"/>
                  </a:moveTo>
                  <a:lnTo>
                    <a:pt x="29210" y="96520"/>
                  </a:lnTo>
                  <a:lnTo>
                    <a:pt x="34290" y="105410"/>
                  </a:lnTo>
                  <a:lnTo>
                    <a:pt x="39370" y="115570"/>
                  </a:lnTo>
                  <a:lnTo>
                    <a:pt x="43180" y="125730"/>
                  </a:lnTo>
                  <a:lnTo>
                    <a:pt x="48260" y="137160"/>
                  </a:lnTo>
                  <a:lnTo>
                    <a:pt x="55880" y="157480"/>
                  </a:lnTo>
                  <a:lnTo>
                    <a:pt x="77470" y="220980"/>
                  </a:lnTo>
                  <a:lnTo>
                    <a:pt x="97790" y="283210"/>
                  </a:lnTo>
                  <a:lnTo>
                    <a:pt x="102870" y="285750"/>
                  </a:lnTo>
                  <a:lnTo>
                    <a:pt x="107950" y="283210"/>
                  </a:lnTo>
                  <a:lnTo>
                    <a:pt x="114300" y="275590"/>
                  </a:lnTo>
                  <a:lnTo>
                    <a:pt x="119380" y="262890"/>
                  </a:lnTo>
                  <a:lnTo>
                    <a:pt x="124460" y="246380"/>
                  </a:lnTo>
                  <a:lnTo>
                    <a:pt x="128270" y="227330"/>
                  </a:lnTo>
                  <a:lnTo>
                    <a:pt x="132080" y="210820"/>
                  </a:lnTo>
                  <a:lnTo>
                    <a:pt x="135890" y="196850"/>
                  </a:lnTo>
                  <a:lnTo>
                    <a:pt x="143510" y="171450"/>
                  </a:lnTo>
                  <a:lnTo>
                    <a:pt x="153670" y="137160"/>
                  </a:lnTo>
                  <a:lnTo>
                    <a:pt x="161290" y="115570"/>
                  </a:lnTo>
                  <a:lnTo>
                    <a:pt x="166370" y="105410"/>
                  </a:lnTo>
                  <a:lnTo>
                    <a:pt x="171450" y="93980"/>
                  </a:lnTo>
                  <a:lnTo>
                    <a:pt x="177800" y="83820"/>
                  </a:lnTo>
                  <a:lnTo>
                    <a:pt x="185420" y="78740"/>
                  </a:lnTo>
                  <a:lnTo>
                    <a:pt x="193040" y="78740"/>
                  </a:lnTo>
                  <a:lnTo>
                    <a:pt x="201930" y="80010"/>
                  </a:lnTo>
                  <a:lnTo>
                    <a:pt x="209550" y="85090"/>
                  </a:lnTo>
                  <a:lnTo>
                    <a:pt x="215900" y="91440"/>
                  </a:lnTo>
                  <a:lnTo>
                    <a:pt x="220980" y="99060"/>
                  </a:lnTo>
                  <a:lnTo>
                    <a:pt x="226060" y="107950"/>
                  </a:lnTo>
                  <a:lnTo>
                    <a:pt x="229870" y="118110"/>
                  </a:lnTo>
                  <a:lnTo>
                    <a:pt x="250190" y="168910"/>
                  </a:lnTo>
                  <a:lnTo>
                    <a:pt x="260350" y="195580"/>
                  </a:lnTo>
                  <a:lnTo>
                    <a:pt x="265430" y="207010"/>
                  </a:lnTo>
                  <a:lnTo>
                    <a:pt x="270510" y="217170"/>
                  </a:lnTo>
                  <a:lnTo>
                    <a:pt x="275590" y="226060"/>
                  </a:lnTo>
                  <a:lnTo>
                    <a:pt x="281940" y="234950"/>
                  </a:lnTo>
                  <a:lnTo>
                    <a:pt x="289560" y="242570"/>
                  </a:lnTo>
                  <a:lnTo>
                    <a:pt x="298450" y="247650"/>
                  </a:lnTo>
                  <a:lnTo>
                    <a:pt x="307340" y="252730"/>
                  </a:lnTo>
                  <a:lnTo>
                    <a:pt x="314960" y="252730"/>
                  </a:lnTo>
                  <a:lnTo>
                    <a:pt x="321310" y="248920"/>
                  </a:lnTo>
                  <a:lnTo>
                    <a:pt x="326390" y="242570"/>
                  </a:lnTo>
                  <a:lnTo>
                    <a:pt x="330200" y="233680"/>
                  </a:lnTo>
                  <a:lnTo>
                    <a:pt x="331470" y="220980"/>
                  </a:lnTo>
                  <a:lnTo>
                    <a:pt x="334010" y="207010"/>
                  </a:lnTo>
                  <a:lnTo>
                    <a:pt x="335280" y="194310"/>
                  </a:lnTo>
                  <a:lnTo>
                    <a:pt x="339090" y="181610"/>
                  </a:lnTo>
                  <a:lnTo>
                    <a:pt x="341630" y="170180"/>
                  </a:lnTo>
                  <a:lnTo>
                    <a:pt x="342900" y="154940"/>
                  </a:lnTo>
                  <a:lnTo>
                    <a:pt x="344170" y="138430"/>
                  </a:lnTo>
                  <a:lnTo>
                    <a:pt x="345440" y="120650"/>
                  </a:lnTo>
                  <a:lnTo>
                    <a:pt x="346710" y="81280"/>
                  </a:lnTo>
                  <a:lnTo>
                    <a:pt x="3467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2" name="Freeform 261"/>
          <p:cNvSpPr/>
          <p:nvPr/>
        </p:nvSpPr>
        <p:spPr>
          <a:xfrm>
            <a:off x="5180330" y="8694420"/>
            <a:ext cx="4337051" cy="252731"/>
          </a:xfrm>
          <a:custGeom>
            <a:avLst/>
            <a:gdLst/>
            <a:ahLst/>
            <a:cxnLst/>
            <a:rect l="0" t="0" r="0" b="0"/>
            <a:pathLst>
              <a:path w="4337051" h="252731">
                <a:moveTo>
                  <a:pt x="4337050" y="0"/>
                </a:moveTo>
                <a:lnTo>
                  <a:pt x="4117340" y="0"/>
                </a:lnTo>
                <a:lnTo>
                  <a:pt x="4039870" y="8890"/>
                </a:lnTo>
                <a:lnTo>
                  <a:pt x="3977640" y="15240"/>
                </a:lnTo>
                <a:lnTo>
                  <a:pt x="3844290" y="20320"/>
                </a:lnTo>
                <a:lnTo>
                  <a:pt x="3732530" y="27940"/>
                </a:lnTo>
                <a:lnTo>
                  <a:pt x="3610610" y="31750"/>
                </a:lnTo>
                <a:lnTo>
                  <a:pt x="3488690" y="36830"/>
                </a:lnTo>
                <a:lnTo>
                  <a:pt x="3354070" y="43180"/>
                </a:lnTo>
                <a:lnTo>
                  <a:pt x="3295650" y="50800"/>
                </a:lnTo>
                <a:lnTo>
                  <a:pt x="3257550" y="57150"/>
                </a:lnTo>
                <a:lnTo>
                  <a:pt x="3157220" y="66040"/>
                </a:lnTo>
                <a:lnTo>
                  <a:pt x="3115310" y="71120"/>
                </a:lnTo>
                <a:lnTo>
                  <a:pt x="3073400" y="77470"/>
                </a:lnTo>
                <a:lnTo>
                  <a:pt x="2960370" y="86360"/>
                </a:lnTo>
                <a:lnTo>
                  <a:pt x="2917190" y="92710"/>
                </a:lnTo>
                <a:lnTo>
                  <a:pt x="2832100" y="105410"/>
                </a:lnTo>
                <a:lnTo>
                  <a:pt x="2766060" y="115570"/>
                </a:lnTo>
                <a:lnTo>
                  <a:pt x="2693670" y="123190"/>
                </a:lnTo>
                <a:lnTo>
                  <a:pt x="2623820" y="128270"/>
                </a:lnTo>
                <a:lnTo>
                  <a:pt x="2532380" y="134620"/>
                </a:lnTo>
                <a:lnTo>
                  <a:pt x="2434590" y="143510"/>
                </a:lnTo>
                <a:lnTo>
                  <a:pt x="2294890" y="148590"/>
                </a:lnTo>
                <a:lnTo>
                  <a:pt x="2199640" y="156210"/>
                </a:lnTo>
                <a:lnTo>
                  <a:pt x="2084070" y="157480"/>
                </a:lnTo>
                <a:lnTo>
                  <a:pt x="1964690" y="163830"/>
                </a:lnTo>
                <a:lnTo>
                  <a:pt x="1850390" y="167640"/>
                </a:lnTo>
                <a:lnTo>
                  <a:pt x="1084580" y="168910"/>
                </a:lnTo>
                <a:lnTo>
                  <a:pt x="979170" y="176530"/>
                </a:lnTo>
                <a:lnTo>
                  <a:pt x="852170" y="181610"/>
                </a:lnTo>
                <a:lnTo>
                  <a:pt x="734060" y="189230"/>
                </a:lnTo>
                <a:lnTo>
                  <a:pt x="603250" y="195580"/>
                </a:lnTo>
                <a:lnTo>
                  <a:pt x="480060" y="200660"/>
                </a:lnTo>
                <a:lnTo>
                  <a:pt x="414020" y="208280"/>
                </a:lnTo>
                <a:lnTo>
                  <a:pt x="349250" y="215900"/>
                </a:lnTo>
                <a:lnTo>
                  <a:pt x="274320" y="223520"/>
                </a:lnTo>
                <a:lnTo>
                  <a:pt x="246380" y="228600"/>
                </a:lnTo>
                <a:lnTo>
                  <a:pt x="223520" y="236220"/>
                </a:lnTo>
                <a:lnTo>
                  <a:pt x="168910" y="242570"/>
                </a:lnTo>
                <a:lnTo>
                  <a:pt x="120650" y="248920"/>
                </a:lnTo>
                <a:lnTo>
                  <a:pt x="0" y="252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9011920" y="9368790"/>
            <a:ext cx="821691" cy="62231"/>
          </a:xfrm>
          <a:custGeom>
            <a:avLst/>
            <a:gdLst/>
            <a:ahLst/>
            <a:cxnLst/>
            <a:rect l="0" t="0" r="0" b="0"/>
            <a:pathLst>
              <a:path w="821691" h="62231">
                <a:moveTo>
                  <a:pt x="0" y="0"/>
                </a:moveTo>
                <a:lnTo>
                  <a:pt x="22860" y="0"/>
                </a:lnTo>
                <a:lnTo>
                  <a:pt x="34290" y="1270"/>
                </a:lnTo>
                <a:lnTo>
                  <a:pt x="45720" y="2540"/>
                </a:lnTo>
                <a:lnTo>
                  <a:pt x="59690" y="5080"/>
                </a:lnTo>
                <a:lnTo>
                  <a:pt x="95250" y="11430"/>
                </a:lnTo>
                <a:lnTo>
                  <a:pt x="116840" y="13970"/>
                </a:lnTo>
                <a:lnTo>
                  <a:pt x="134620" y="16510"/>
                </a:lnTo>
                <a:lnTo>
                  <a:pt x="152400" y="17780"/>
                </a:lnTo>
                <a:lnTo>
                  <a:pt x="167640" y="19050"/>
                </a:lnTo>
                <a:lnTo>
                  <a:pt x="198120" y="19050"/>
                </a:lnTo>
                <a:lnTo>
                  <a:pt x="256540" y="20320"/>
                </a:lnTo>
                <a:lnTo>
                  <a:pt x="269240" y="19050"/>
                </a:lnTo>
                <a:lnTo>
                  <a:pt x="281940" y="17780"/>
                </a:lnTo>
                <a:lnTo>
                  <a:pt x="293370" y="15240"/>
                </a:lnTo>
                <a:lnTo>
                  <a:pt x="318770" y="15240"/>
                </a:lnTo>
                <a:lnTo>
                  <a:pt x="331470" y="16510"/>
                </a:lnTo>
                <a:lnTo>
                  <a:pt x="345440" y="17780"/>
                </a:lnTo>
                <a:lnTo>
                  <a:pt x="359410" y="19050"/>
                </a:lnTo>
                <a:lnTo>
                  <a:pt x="387350" y="20320"/>
                </a:lnTo>
                <a:lnTo>
                  <a:pt x="457200" y="20320"/>
                </a:lnTo>
                <a:lnTo>
                  <a:pt x="679450" y="20320"/>
                </a:lnTo>
                <a:lnTo>
                  <a:pt x="697230" y="21590"/>
                </a:lnTo>
                <a:lnTo>
                  <a:pt x="712470" y="24130"/>
                </a:lnTo>
                <a:lnTo>
                  <a:pt x="727710" y="26670"/>
                </a:lnTo>
                <a:lnTo>
                  <a:pt x="741680" y="30480"/>
                </a:lnTo>
                <a:lnTo>
                  <a:pt x="754380" y="35560"/>
                </a:lnTo>
                <a:lnTo>
                  <a:pt x="765810" y="40640"/>
                </a:lnTo>
                <a:lnTo>
                  <a:pt x="777240" y="45720"/>
                </a:lnTo>
                <a:lnTo>
                  <a:pt x="788670" y="50800"/>
                </a:lnTo>
                <a:lnTo>
                  <a:pt x="82169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2232660" y="9276080"/>
            <a:ext cx="4954271" cy="631191"/>
            <a:chOff x="2232660" y="9276080"/>
            <a:chExt cx="4954271" cy="631191"/>
          </a:xfrm>
        </p:grpSpPr>
        <p:sp>
          <p:nvSpPr>
            <p:cNvPr id="264" name="Freeform 263"/>
            <p:cNvSpPr/>
            <p:nvPr/>
          </p:nvSpPr>
          <p:spPr>
            <a:xfrm>
              <a:off x="2232660" y="9558020"/>
              <a:ext cx="273051" cy="330201"/>
            </a:xfrm>
            <a:custGeom>
              <a:avLst/>
              <a:gdLst/>
              <a:ahLst/>
              <a:cxnLst/>
              <a:rect l="0" t="0" r="0" b="0"/>
              <a:pathLst>
                <a:path w="273051" h="330201">
                  <a:moveTo>
                    <a:pt x="273050" y="44450"/>
                  </a:moveTo>
                  <a:lnTo>
                    <a:pt x="267970" y="60960"/>
                  </a:lnTo>
                  <a:lnTo>
                    <a:pt x="264160" y="68580"/>
                  </a:lnTo>
                  <a:lnTo>
                    <a:pt x="259080" y="76200"/>
                  </a:lnTo>
                  <a:lnTo>
                    <a:pt x="252730" y="82550"/>
                  </a:lnTo>
                  <a:lnTo>
                    <a:pt x="247650" y="83820"/>
                  </a:lnTo>
                  <a:lnTo>
                    <a:pt x="243840" y="81280"/>
                  </a:lnTo>
                  <a:lnTo>
                    <a:pt x="238760" y="76200"/>
                  </a:lnTo>
                  <a:lnTo>
                    <a:pt x="233680" y="68580"/>
                  </a:lnTo>
                  <a:lnTo>
                    <a:pt x="222250" y="52070"/>
                  </a:lnTo>
                  <a:lnTo>
                    <a:pt x="214630" y="41910"/>
                  </a:lnTo>
                  <a:lnTo>
                    <a:pt x="205740" y="33020"/>
                  </a:lnTo>
                  <a:lnTo>
                    <a:pt x="196850" y="22860"/>
                  </a:lnTo>
                  <a:lnTo>
                    <a:pt x="186690" y="15240"/>
                  </a:lnTo>
                  <a:lnTo>
                    <a:pt x="177800" y="7620"/>
                  </a:lnTo>
                  <a:lnTo>
                    <a:pt x="167640" y="2540"/>
                  </a:lnTo>
                  <a:lnTo>
                    <a:pt x="154940" y="0"/>
                  </a:lnTo>
                  <a:lnTo>
                    <a:pt x="139700" y="0"/>
                  </a:lnTo>
                  <a:lnTo>
                    <a:pt x="124460" y="1270"/>
                  </a:lnTo>
                  <a:lnTo>
                    <a:pt x="111760" y="3810"/>
                  </a:lnTo>
                  <a:lnTo>
                    <a:pt x="101600" y="7620"/>
                  </a:lnTo>
                  <a:lnTo>
                    <a:pt x="91440" y="12700"/>
                  </a:lnTo>
                  <a:lnTo>
                    <a:pt x="83820" y="20320"/>
                  </a:lnTo>
                  <a:lnTo>
                    <a:pt x="74930" y="27940"/>
                  </a:lnTo>
                  <a:lnTo>
                    <a:pt x="67310" y="36830"/>
                  </a:lnTo>
                  <a:lnTo>
                    <a:pt x="59690" y="46990"/>
                  </a:lnTo>
                  <a:lnTo>
                    <a:pt x="52070" y="55880"/>
                  </a:lnTo>
                  <a:lnTo>
                    <a:pt x="45720" y="66040"/>
                  </a:lnTo>
                  <a:lnTo>
                    <a:pt x="38100" y="77470"/>
                  </a:lnTo>
                  <a:lnTo>
                    <a:pt x="31750" y="90170"/>
                  </a:lnTo>
                  <a:lnTo>
                    <a:pt x="24130" y="102870"/>
                  </a:lnTo>
                  <a:lnTo>
                    <a:pt x="17780" y="116840"/>
                  </a:lnTo>
                  <a:lnTo>
                    <a:pt x="12700" y="129540"/>
                  </a:lnTo>
                  <a:lnTo>
                    <a:pt x="8890" y="143510"/>
                  </a:lnTo>
                  <a:lnTo>
                    <a:pt x="5080" y="157480"/>
                  </a:lnTo>
                  <a:lnTo>
                    <a:pt x="3810" y="171450"/>
                  </a:lnTo>
                  <a:lnTo>
                    <a:pt x="2540" y="185420"/>
                  </a:lnTo>
                  <a:lnTo>
                    <a:pt x="1270" y="199390"/>
                  </a:lnTo>
                  <a:lnTo>
                    <a:pt x="0" y="213360"/>
                  </a:lnTo>
                  <a:lnTo>
                    <a:pt x="0" y="227330"/>
                  </a:lnTo>
                  <a:lnTo>
                    <a:pt x="1270" y="240030"/>
                  </a:lnTo>
                  <a:lnTo>
                    <a:pt x="2540" y="251460"/>
                  </a:lnTo>
                  <a:lnTo>
                    <a:pt x="5080" y="264160"/>
                  </a:lnTo>
                  <a:lnTo>
                    <a:pt x="8890" y="275590"/>
                  </a:lnTo>
                  <a:lnTo>
                    <a:pt x="13970" y="288290"/>
                  </a:lnTo>
                  <a:lnTo>
                    <a:pt x="20320" y="302260"/>
                  </a:lnTo>
                  <a:lnTo>
                    <a:pt x="27940" y="312420"/>
                  </a:lnTo>
                  <a:lnTo>
                    <a:pt x="38100" y="320040"/>
                  </a:lnTo>
                  <a:lnTo>
                    <a:pt x="49530" y="326390"/>
                  </a:lnTo>
                  <a:lnTo>
                    <a:pt x="60960" y="330200"/>
                  </a:lnTo>
                  <a:lnTo>
                    <a:pt x="72390" y="330200"/>
                  </a:lnTo>
                  <a:lnTo>
                    <a:pt x="82550" y="330200"/>
                  </a:lnTo>
                  <a:lnTo>
                    <a:pt x="95250" y="327660"/>
                  </a:lnTo>
                  <a:lnTo>
                    <a:pt x="107950" y="322580"/>
                  </a:lnTo>
                  <a:lnTo>
                    <a:pt x="167640" y="297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2642870" y="9644380"/>
              <a:ext cx="31751" cy="262891"/>
            </a:xfrm>
            <a:custGeom>
              <a:avLst/>
              <a:gdLst/>
              <a:ahLst/>
              <a:cxnLst/>
              <a:rect l="0" t="0" r="0" b="0"/>
              <a:pathLst>
                <a:path w="31751" h="262891">
                  <a:moveTo>
                    <a:pt x="0" y="0"/>
                  </a:moveTo>
                  <a:lnTo>
                    <a:pt x="0" y="27940"/>
                  </a:lnTo>
                  <a:lnTo>
                    <a:pt x="1270" y="39370"/>
                  </a:lnTo>
                  <a:lnTo>
                    <a:pt x="2540" y="50800"/>
                  </a:lnTo>
                  <a:lnTo>
                    <a:pt x="5080" y="62230"/>
                  </a:lnTo>
                  <a:lnTo>
                    <a:pt x="7620" y="74930"/>
                  </a:lnTo>
                  <a:lnTo>
                    <a:pt x="7620" y="87630"/>
                  </a:lnTo>
                  <a:lnTo>
                    <a:pt x="8890" y="100330"/>
                  </a:lnTo>
                  <a:lnTo>
                    <a:pt x="10160" y="127000"/>
                  </a:lnTo>
                  <a:lnTo>
                    <a:pt x="10160" y="182880"/>
                  </a:lnTo>
                  <a:lnTo>
                    <a:pt x="11430" y="198120"/>
                  </a:lnTo>
                  <a:lnTo>
                    <a:pt x="13970" y="214630"/>
                  </a:lnTo>
                  <a:lnTo>
                    <a:pt x="3175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2874010" y="9413240"/>
              <a:ext cx="40641" cy="473711"/>
            </a:xfrm>
            <a:custGeom>
              <a:avLst/>
              <a:gdLst/>
              <a:ahLst/>
              <a:cxnLst/>
              <a:rect l="0" t="0" r="0" b="0"/>
              <a:pathLst>
                <a:path w="40641" h="473711">
                  <a:moveTo>
                    <a:pt x="0" y="0"/>
                  </a:moveTo>
                  <a:lnTo>
                    <a:pt x="6350" y="21590"/>
                  </a:lnTo>
                  <a:lnTo>
                    <a:pt x="10160" y="35560"/>
                  </a:lnTo>
                  <a:lnTo>
                    <a:pt x="20320" y="69850"/>
                  </a:lnTo>
                  <a:lnTo>
                    <a:pt x="24130" y="86360"/>
                  </a:lnTo>
                  <a:lnTo>
                    <a:pt x="26670" y="101600"/>
                  </a:lnTo>
                  <a:lnTo>
                    <a:pt x="27940" y="116840"/>
                  </a:lnTo>
                  <a:lnTo>
                    <a:pt x="30480" y="133350"/>
                  </a:lnTo>
                  <a:lnTo>
                    <a:pt x="36830" y="166370"/>
                  </a:lnTo>
                  <a:lnTo>
                    <a:pt x="38100" y="184150"/>
                  </a:lnTo>
                  <a:lnTo>
                    <a:pt x="39370" y="203200"/>
                  </a:lnTo>
                  <a:lnTo>
                    <a:pt x="40640" y="223520"/>
                  </a:lnTo>
                  <a:lnTo>
                    <a:pt x="40640" y="242570"/>
                  </a:lnTo>
                  <a:lnTo>
                    <a:pt x="38100" y="260350"/>
                  </a:lnTo>
                  <a:lnTo>
                    <a:pt x="36830" y="279400"/>
                  </a:lnTo>
                  <a:lnTo>
                    <a:pt x="34290" y="295910"/>
                  </a:lnTo>
                  <a:lnTo>
                    <a:pt x="34290" y="312420"/>
                  </a:lnTo>
                  <a:lnTo>
                    <a:pt x="33020" y="341630"/>
                  </a:lnTo>
                  <a:lnTo>
                    <a:pt x="31750" y="370840"/>
                  </a:lnTo>
                  <a:lnTo>
                    <a:pt x="30480" y="386080"/>
                  </a:lnTo>
                  <a:lnTo>
                    <a:pt x="29210" y="402590"/>
                  </a:lnTo>
                  <a:lnTo>
                    <a:pt x="1143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768600" y="9634220"/>
              <a:ext cx="322581" cy="242571"/>
            </a:xfrm>
            <a:custGeom>
              <a:avLst/>
              <a:gdLst/>
              <a:ahLst/>
              <a:cxnLst/>
              <a:rect l="0" t="0" r="0" b="0"/>
              <a:pathLst>
                <a:path w="322581" h="242571">
                  <a:moveTo>
                    <a:pt x="0" y="10160"/>
                  </a:moveTo>
                  <a:lnTo>
                    <a:pt x="22860" y="16510"/>
                  </a:lnTo>
                  <a:lnTo>
                    <a:pt x="36830" y="17780"/>
                  </a:lnTo>
                  <a:lnTo>
                    <a:pt x="52070" y="19050"/>
                  </a:lnTo>
                  <a:lnTo>
                    <a:pt x="69850" y="19050"/>
                  </a:lnTo>
                  <a:lnTo>
                    <a:pt x="85090" y="19050"/>
                  </a:lnTo>
                  <a:lnTo>
                    <a:pt x="99060" y="17780"/>
                  </a:lnTo>
                  <a:lnTo>
                    <a:pt x="111760" y="15240"/>
                  </a:lnTo>
                  <a:lnTo>
                    <a:pt x="124460" y="12700"/>
                  </a:lnTo>
                  <a:lnTo>
                    <a:pt x="152400" y="6350"/>
                  </a:lnTo>
                  <a:lnTo>
                    <a:pt x="166370" y="3810"/>
                  </a:lnTo>
                  <a:lnTo>
                    <a:pt x="180340" y="2540"/>
                  </a:lnTo>
                  <a:lnTo>
                    <a:pt x="193040" y="1270"/>
                  </a:lnTo>
                  <a:lnTo>
                    <a:pt x="209550" y="1270"/>
                  </a:lnTo>
                  <a:lnTo>
                    <a:pt x="246380" y="0"/>
                  </a:lnTo>
                  <a:lnTo>
                    <a:pt x="262890" y="2540"/>
                  </a:lnTo>
                  <a:lnTo>
                    <a:pt x="276860" y="6350"/>
                  </a:lnTo>
                  <a:lnTo>
                    <a:pt x="290830" y="11430"/>
                  </a:lnTo>
                  <a:lnTo>
                    <a:pt x="299720" y="17780"/>
                  </a:lnTo>
                  <a:lnTo>
                    <a:pt x="307340" y="25400"/>
                  </a:lnTo>
                  <a:lnTo>
                    <a:pt x="313690" y="34290"/>
                  </a:lnTo>
                  <a:lnTo>
                    <a:pt x="318770" y="46990"/>
                  </a:lnTo>
                  <a:lnTo>
                    <a:pt x="321310" y="59690"/>
                  </a:lnTo>
                  <a:lnTo>
                    <a:pt x="322580" y="74930"/>
                  </a:lnTo>
                  <a:lnTo>
                    <a:pt x="322580" y="90170"/>
                  </a:lnTo>
                  <a:lnTo>
                    <a:pt x="322580" y="104140"/>
                  </a:lnTo>
                  <a:lnTo>
                    <a:pt x="320040" y="118110"/>
                  </a:lnTo>
                  <a:lnTo>
                    <a:pt x="318770" y="134620"/>
                  </a:lnTo>
                  <a:lnTo>
                    <a:pt x="317500" y="149860"/>
                  </a:lnTo>
                  <a:lnTo>
                    <a:pt x="317500" y="182880"/>
                  </a:lnTo>
                  <a:lnTo>
                    <a:pt x="31623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3168650" y="9597390"/>
              <a:ext cx="453391" cy="281941"/>
            </a:xfrm>
            <a:custGeom>
              <a:avLst/>
              <a:gdLst/>
              <a:ahLst/>
              <a:cxnLst/>
              <a:rect l="0" t="0" r="0" b="0"/>
              <a:pathLst>
                <a:path w="453391" h="281941">
                  <a:moveTo>
                    <a:pt x="0" y="5080"/>
                  </a:moveTo>
                  <a:lnTo>
                    <a:pt x="78740" y="5080"/>
                  </a:lnTo>
                  <a:lnTo>
                    <a:pt x="96520" y="6350"/>
                  </a:lnTo>
                  <a:lnTo>
                    <a:pt x="111760" y="7620"/>
                  </a:lnTo>
                  <a:lnTo>
                    <a:pt x="128270" y="10160"/>
                  </a:lnTo>
                  <a:lnTo>
                    <a:pt x="139700" y="15240"/>
                  </a:lnTo>
                  <a:lnTo>
                    <a:pt x="151130" y="22860"/>
                  </a:lnTo>
                  <a:lnTo>
                    <a:pt x="160020" y="30480"/>
                  </a:lnTo>
                  <a:lnTo>
                    <a:pt x="165100" y="39370"/>
                  </a:lnTo>
                  <a:lnTo>
                    <a:pt x="167640" y="49530"/>
                  </a:lnTo>
                  <a:lnTo>
                    <a:pt x="167640" y="59690"/>
                  </a:lnTo>
                  <a:lnTo>
                    <a:pt x="165100" y="69850"/>
                  </a:lnTo>
                  <a:lnTo>
                    <a:pt x="158750" y="82550"/>
                  </a:lnTo>
                  <a:lnTo>
                    <a:pt x="152400" y="95250"/>
                  </a:lnTo>
                  <a:lnTo>
                    <a:pt x="144780" y="107950"/>
                  </a:lnTo>
                  <a:lnTo>
                    <a:pt x="130810" y="129540"/>
                  </a:lnTo>
                  <a:lnTo>
                    <a:pt x="124460" y="140970"/>
                  </a:lnTo>
                  <a:lnTo>
                    <a:pt x="119380" y="152400"/>
                  </a:lnTo>
                  <a:lnTo>
                    <a:pt x="114300" y="162560"/>
                  </a:lnTo>
                  <a:lnTo>
                    <a:pt x="110490" y="172720"/>
                  </a:lnTo>
                  <a:lnTo>
                    <a:pt x="102870" y="194310"/>
                  </a:lnTo>
                  <a:lnTo>
                    <a:pt x="91440" y="226060"/>
                  </a:lnTo>
                  <a:lnTo>
                    <a:pt x="90170" y="236220"/>
                  </a:lnTo>
                  <a:lnTo>
                    <a:pt x="91440" y="247650"/>
                  </a:lnTo>
                  <a:lnTo>
                    <a:pt x="92710" y="257810"/>
                  </a:lnTo>
                  <a:lnTo>
                    <a:pt x="96520" y="265430"/>
                  </a:lnTo>
                  <a:lnTo>
                    <a:pt x="102870" y="273050"/>
                  </a:lnTo>
                  <a:lnTo>
                    <a:pt x="110490" y="278130"/>
                  </a:lnTo>
                  <a:lnTo>
                    <a:pt x="123190" y="280670"/>
                  </a:lnTo>
                  <a:lnTo>
                    <a:pt x="138430" y="281940"/>
                  </a:lnTo>
                  <a:lnTo>
                    <a:pt x="156210" y="280670"/>
                  </a:lnTo>
                  <a:lnTo>
                    <a:pt x="170180" y="276860"/>
                  </a:lnTo>
                  <a:lnTo>
                    <a:pt x="184150" y="270510"/>
                  </a:lnTo>
                  <a:lnTo>
                    <a:pt x="208280" y="255270"/>
                  </a:lnTo>
                  <a:lnTo>
                    <a:pt x="231140" y="240030"/>
                  </a:lnTo>
                  <a:lnTo>
                    <a:pt x="241300" y="232410"/>
                  </a:lnTo>
                  <a:lnTo>
                    <a:pt x="252730" y="223520"/>
                  </a:lnTo>
                  <a:lnTo>
                    <a:pt x="262890" y="213360"/>
                  </a:lnTo>
                  <a:lnTo>
                    <a:pt x="274320" y="203200"/>
                  </a:lnTo>
                  <a:lnTo>
                    <a:pt x="284480" y="190500"/>
                  </a:lnTo>
                  <a:lnTo>
                    <a:pt x="294640" y="177800"/>
                  </a:lnTo>
                  <a:lnTo>
                    <a:pt x="316230" y="151130"/>
                  </a:lnTo>
                  <a:lnTo>
                    <a:pt x="326390" y="137160"/>
                  </a:lnTo>
                  <a:lnTo>
                    <a:pt x="335280" y="124460"/>
                  </a:lnTo>
                  <a:lnTo>
                    <a:pt x="341630" y="110490"/>
                  </a:lnTo>
                  <a:lnTo>
                    <a:pt x="346710" y="96520"/>
                  </a:lnTo>
                  <a:lnTo>
                    <a:pt x="351790" y="81280"/>
                  </a:lnTo>
                  <a:lnTo>
                    <a:pt x="356870" y="64770"/>
                  </a:lnTo>
                  <a:lnTo>
                    <a:pt x="360680" y="48260"/>
                  </a:lnTo>
                  <a:lnTo>
                    <a:pt x="360680" y="35560"/>
                  </a:lnTo>
                  <a:lnTo>
                    <a:pt x="359410" y="24130"/>
                  </a:lnTo>
                  <a:lnTo>
                    <a:pt x="355600" y="13970"/>
                  </a:lnTo>
                  <a:lnTo>
                    <a:pt x="347980" y="7620"/>
                  </a:lnTo>
                  <a:lnTo>
                    <a:pt x="339090" y="3810"/>
                  </a:lnTo>
                  <a:lnTo>
                    <a:pt x="327660" y="0"/>
                  </a:lnTo>
                  <a:lnTo>
                    <a:pt x="317500" y="1270"/>
                  </a:lnTo>
                  <a:lnTo>
                    <a:pt x="309880" y="3810"/>
                  </a:lnTo>
                  <a:lnTo>
                    <a:pt x="300990" y="7620"/>
                  </a:lnTo>
                  <a:lnTo>
                    <a:pt x="293370" y="12700"/>
                  </a:lnTo>
                  <a:lnTo>
                    <a:pt x="285750" y="17780"/>
                  </a:lnTo>
                  <a:lnTo>
                    <a:pt x="278130" y="24130"/>
                  </a:lnTo>
                  <a:lnTo>
                    <a:pt x="271780" y="31750"/>
                  </a:lnTo>
                  <a:lnTo>
                    <a:pt x="266700" y="40640"/>
                  </a:lnTo>
                  <a:lnTo>
                    <a:pt x="262890" y="49530"/>
                  </a:lnTo>
                  <a:lnTo>
                    <a:pt x="257810" y="59690"/>
                  </a:lnTo>
                  <a:lnTo>
                    <a:pt x="254000" y="69850"/>
                  </a:lnTo>
                  <a:lnTo>
                    <a:pt x="250190" y="80010"/>
                  </a:lnTo>
                  <a:lnTo>
                    <a:pt x="247650" y="91440"/>
                  </a:lnTo>
                  <a:lnTo>
                    <a:pt x="246380" y="102870"/>
                  </a:lnTo>
                  <a:lnTo>
                    <a:pt x="245110" y="116840"/>
                  </a:lnTo>
                  <a:lnTo>
                    <a:pt x="245110" y="129540"/>
                  </a:lnTo>
                  <a:lnTo>
                    <a:pt x="246380" y="143510"/>
                  </a:lnTo>
                  <a:lnTo>
                    <a:pt x="248920" y="156210"/>
                  </a:lnTo>
                  <a:lnTo>
                    <a:pt x="251460" y="168910"/>
                  </a:lnTo>
                  <a:lnTo>
                    <a:pt x="254000" y="181610"/>
                  </a:lnTo>
                  <a:lnTo>
                    <a:pt x="257810" y="193040"/>
                  </a:lnTo>
                  <a:lnTo>
                    <a:pt x="261620" y="204470"/>
                  </a:lnTo>
                  <a:lnTo>
                    <a:pt x="266700" y="214630"/>
                  </a:lnTo>
                  <a:lnTo>
                    <a:pt x="273050" y="226060"/>
                  </a:lnTo>
                  <a:lnTo>
                    <a:pt x="283210" y="236220"/>
                  </a:lnTo>
                  <a:lnTo>
                    <a:pt x="294640" y="247650"/>
                  </a:lnTo>
                  <a:lnTo>
                    <a:pt x="308610" y="257810"/>
                  </a:lnTo>
                  <a:lnTo>
                    <a:pt x="323850" y="264160"/>
                  </a:lnTo>
                  <a:lnTo>
                    <a:pt x="340360" y="266700"/>
                  </a:lnTo>
                  <a:lnTo>
                    <a:pt x="356870" y="266700"/>
                  </a:lnTo>
                  <a:lnTo>
                    <a:pt x="372110" y="265430"/>
                  </a:lnTo>
                  <a:lnTo>
                    <a:pt x="387350" y="261620"/>
                  </a:lnTo>
                  <a:lnTo>
                    <a:pt x="453390" y="236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728720" y="9602470"/>
              <a:ext cx="229871" cy="238761"/>
            </a:xfrm>
            <a:custGeom>
              <a:avLst/>
              <a:gdLst/>
              <a:ahLst/>
              <a:cxnLst/>
              <a:rect l="0" t="0" r="0" b="0"/>
              <a:pathLst>
                <a:path w="229871" h="238761">
                  <a:moveTo>
                    <a:pt x="30480" y="10160"/>
                  </a:moveTo>
                  <a:lnTo>
                    <a:pt x="24130" y="27940"/>
                  </a:lnTo>
                  <a:lnTo>
                    <a:pt x="21590" y="38100"/>
                  </a:lnTo>
                  <a:lnTo>
                    <a:pt x="15240" y="66040"/>
                  </a:lnTo>
                  <a:lnTo>
                    <a:pt x="11430" y="83820"/>
                  </a:lnTo>
                  <a:lnTo>
                    <a:pt x="5080" y="125730"/>
                  </a:lnTo>
                  <a:lnTo>
                    <a:pt x="2540" y="147320"/>
                  </a:lnTo>
                  <a:lnTo>
                    <a:pt x="1270" y="167640"/>
                  </a:lnTo>
                  <a:lnTo>
                    <a:pt x="0" y="189230"/>
                  </a:lnTo>
                  <a:lnTo>
                    <a:pt x="1270" y="207010"/>
                  </a:lnTo>
                  <a:lnTo>
                    <a:pt x="2540" y="222250"/>
                  </a:lnTo>
                  <a:lnTo>
                    <a:pt x="5080" y="236220"/>
                  </a:lnTo>
                  <a:lnTo>
                    <a:pt x="6350" y="238760"/>
                  </a:lnTo>
                  <a:lnTo>
                    <a:pt x="6350" y="234950"/>
                  </a:lnTo>
                  <a:lnTo>
                    <a:pt x="7620" y="227330"/>
                  </a:lnTo>
                  <a:lnTo>
                    <a:pt x="8890" y="217170"/>
                  </a:lnTo>
                  <a:lnTo>
                    <a:pt x="11430" y="205740"/>
                  </a:lnTo>
                  <a:lnTo>
                    <a:pt x="30480" y="118110"/>
                  </a:lnTo>
                  <a:lnTo>
                    <a:pt x="33020" y="102870"/>
                  </a:lnTo>
                  <a:lnTo>
                    <a:pt x="38100" y="88900"/>
                  </a:lnTo>
                  <a:lnTo>
                    <a:pt x="43180" y="73660"/>
                  </a:lnTo>
                  <a:lnTo>
                    <a:pt x="49530" y="59690"/>
                  </a:lnTo>
                  <a:lnTo>
                    <a:pt x="55880" y="48260"/>
                  </a:lnTo>
                  <a:lnTo>
                    <a:pt x="62230" y="38100"/>
                  </a:lnTo>
                  <a:lnTo>
                    <a:pt x="68580" y="29210"/>
                  </a:lnTo>
                  <a:lnTo>
                    <a:pt x="76200" y="20320"/>
                  </a:lnTo>
                  <a:lnTo>
                    <a:pt x="82550" y="12700"/>
                  </a:lnTo>
                  <a:lnTo>
                    <a:pt x="90170" y="5080"/>
                  </a:lnTo>
                  <a:lnTo>
                    <a:pt x="100330" y="1270"/>
                  </a:lnTo>
                  <a:lnTo>
                    <a:pt x="113030" y="0"/>
                  </a:lnTo>
                  <a:lnTo>
                    <a:pt x="127000" y="0"/>
                  </a:lnTo>
                  <a:lnTo>
                    <a:pt x="139700" y="5080"/>
                  </a:lnTo>
                  <a:lnTo>
                    <a:pt x="149860" y="12700"/>
                  </a:lnTo>
                  <a:lnTo>
                    <a:pt x="158750" y="22860"/>
                  </a:lnTo>
                  <a:lnTo>
                    <a:pt x="166370" y="33020"/>
                  </a:lnTo>
                  <a:lnTo>
                    <a:pt x="172720" y="43180"/>
                  </a:lnTo>
                  <a:lnTo>
                    <a:pt x="177800" y="53340"/>
                  </a:lnTo>
                  <a:lnTo>
                    <a:pt x="181610" y="64770"/>
                  </a:lnTo>
                  <a:lnTo>
                    <a:pt x="186690" y="77470"/>
                  </a:lnTo>
                  <a:lnTo>
                    <a:pt x="190500" y="90170"/>
                  </a:lnTo>
                  <a:lnTo>
                    <a:pt x="193040" y="105410"/>
                  </a:lnTo>
                  <a:lnTo>
                    <a:pt x="194310" y="123190"/>
                  </a:lnTo>
                  <a:lnTo>
                    <a:pt x="195580" y="142240"/>
                  </a:lnTo>
                  <a:lnTo>
                    <a:pt x="196850" y="175260"/>
                  </a:lnTo>
                  <a:lnTo>
                    <a:pt x="198120" y="190500"/>
                  </a:lnTo>
                  <a:lnTo>
                    <a:pt x="201930" y="199390"/>
                  </a:lnTo>
                  <a:lnTo>
                    <a:pt x="207010" y="204470"/>
                  </a:lnTo>
                  <a:lnTo>
                    <a:pt x="229870" y="210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024630" y="9538970"/>
              <a:ext cx="205741" cy="306071"/>
            </a:xfrm>
            <a:custGeom>
              <a:avLst/>
              <a:gdLst/>
              <a:ahLst/>
              <a:cxnLst/>
              <a:rect l="0" t="0" r="0" b="0"/>
              <a:pathLst>
                <a:path w="205741" h="306071">
                  <a:moveTo>
                    <a:pt x="154940" y="0"/>
                  </a:moveTo>
                  <a:lnTo>
                    <a:pt x="121920" y="6350"/>
                  </a:lnTo>
                  <a:lnTo>
                    <a:pt x="105410" y="10160"/>
                  </a:lnTo>
                  <a:lnTo>
                    <a:pt x="90170" y="15240"/>
                  </a:lnTo>
                  <a:lnTo>
                    <a:pt x="72390" y="20320"/>
                  </a:lnTo>
                  <a:lnTo>
                    <a:pt x="58420" y="26670"/>
                  </a:lnTo>
                  <a:lnTo>
                    <a:pt x="44450" y="33020"/>
                  </a:lnTo>
                  <a:lnTo>
                    <a:pt x="33020" y="39370"/>
                  </a:lnTo>
                  <a:lnTo>
                    <a:pt x="21590" y="46990"/>
                  </a:lnTo>
                  <a:lnTo>
                    <a:pt x="12700" y="53340"/>
                  </a:lnTo>
                  <a:lnTo>
                    <a:pt x="3810" y="59690"/>
                  </a:lnTo>
                  <a:lnTo>
                    <a:pt x="0" y="68580"/>
                  </a:lnTo>
                  <a:lnTo>
                    <a:pt x="0" y="77470"/>
                  </a:lnTo>
                  <a:lnTo>
                    <a:pt x="2540" y="86360"/>
                  </a:lnTo>
                  <a:lnTo>
                    <a:pt x="6350" y="95250"/>
                  </a:lnTo>
                  <a:lnTo>
                    <a:pt x="11430" y="102870"/>
                  </a:lnTo>
                  <a:lnTo>
                    <a:pt x="17780" y="111760"/>
                  </a:lnTo>
                  <a:lnTo>
                    <a:pt x="25400" y="118110"/>
                  </a:lnTo>
                  <a:lnTo>
                    <a:pt x="33020" y="125730"/>
                  </a:lnTo>
                  <a:lnTo>
                    <a:pt x="41910" y="133350"/>
                  </a:lnTo>
                  <a:lnTo>
                    <a:pt x="52070" y="140970"/>
                  </a:lnTo>
                  <a:lnTo>
                    <a:pt x="72390" y="154940"/>
                  </a:lnTo>
                  <a:lnTo>
                    <a:pt x="83820" y="161290"/>
                  </a:lnTo>
                  <a:lnTo>
                    <a:pt x="95250" y="168910"/>
                  </a:lnTo>
                  <a:lnTo>
                    <a:pt x="107950" y="175260"/>
                  </a:lnTo>
                  <a:lnTo>
                    <a:pt x="120650" y="182880"/>
                  </a:lnTo>
                  <a:lnTo>
                    <a:pt x="143510" y="196850"/>
                  </a:lnTo>
                  <a:lnTo>
                    <a:pt x="153670" y="203200"/>
                  </a:lnTo>
                  <a:lnTo>
                    <a:pt x="165100" y="208280"/>
                  </a:lnTo>
                  <a:lnTo>
                    <a:pt x="175260" y="212090"/>
                  </a:lnTo>
                  <a:lnTo>
                    <a:pt x="185420" y="217170"/>
                  </a:lnTo>
                  <a:lnTo>
                    <a:pt x="194310" y="223520"/>
                  </a:lnTo>
                  <a:lnTo>
                    <a:pt x="201930" y="229870"/>
                  </a:lnTo>
                  <a:lnTo>
                    <a:pt x="205740" y="240030"/>
                  </a:lnTo>
                  <a:lnTo>
                    <a:pt x="204470" y="252730"/>
                  </a:lnTo>
                  <a:lnTo>
                    <a:pt x="201930" y="266700"/>
                  </a:lnTo>
                  <a:lnTo>
                    <a:pt x="196850" y="276860"/>
                  </a:lnTo>
                  <a:lnTo>
                    <a:pt x="190500" y="285750"/>
                  </a:lnTo>
                  <a:lnTo>
                    <a:pt x="181610" y="292100"/>
                  </a:lnTo>
                  <a:lnTo>
                    <a:pt x="170180" y="297180"/>
                  </a:lnTo>
                  <a:lnTo>
                    <a:pt x="153670" y="299720"/>
                  </a:lnTo>
                  <a:lnTo>
                    <a:pt x="81280" y="30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542790" y="9328150"/>
              <a:ext cx="269241" cy="505461"/>
            </a:xfrm>
            <a:custGeom>
              <a:avLst/>
              <a:gdLst/>
              <a:ahLst/>
              <a:cxnLst/>
              <a:rect l="0" t="0" r="0" b="0"/>
              <a:pathLst>
                <a:path w="269241" h="505461">
                  <a:moveTo>
                    <a:pt x="48260" y="0"/>
                  </a:moveTo>
                  <a:lnTo>
                    <a:pt x="41910" y="17780"/>
                  </a:lnTo>
                  <a:lnTo>
                    <a:pt x="41910" y="27940"/>
                  </a:lnTo>
                  <a:lnTo>
                    <a:pt x="41910" y="40640"/>
                  </a:lnTo>
                  <a:lnTo>
                    <a:pt x="44450" y="55880"/>
                  </a:lnTo>
                  <a:lnTo>
                    <a:pt x="44450" y="71120"/>
                  </a:lnTo>
                  <a:lnTo>
                    <a:pt x="43180" y="87630"/>
                  </a:lnTo>
                  <a:lnTo>
                    <a:pt x="40640" y="104140"/>
                  </a:lnTo>
                  <a:lnTo>
                    <a:pt x="39370" y="120650"/>
                  </a:lnTo>
                  <a:lnTo>
                    <a:pt x="39370" y="138430"/>
                  </a:lnTo>
                  <a:lnTo>
                    <a:pt x="38100" y="172720"/>
                  </a:lnTo>
                  <a:lnTo>
                    <a:pt x="36830" y="208280"/>
                  </a:lnTo>
                  <a:lnTo>
                    <a:pt x="35560" y="226060"/>
                  </a:lnTo>
                  <a:lnTo>
                    <a:pt x="34290" y="246380"/>
                  </a:lnTo>
                  <a:lnTo>
                    <a:pt x="31750" y="265430"/>
                  </a:lnTo>
                  <a:lnTo>
                    <a:pt x="29210" y="285750"/>
                  </a:lnTo>
                  <a:lnTo>
                    <a:pt x="22860" y="322580"/>
                  </a:lnTo>
                  <a:lnTo>
                    <a:pt x="20320" y="339090"/>
                  </a:lnTo>
                  <a:lnTo>
                    <a:pt x="19050" y="354330"/>
                  </a:lnTo>
                  <a:lnTo>
                    <a:pt x="17780" y="369570"/>
                  </a:lnTo>
                  <a:lnTo>
                    <a:pt x="16510" y="383540"/>
                  </a:lnTo>
                  <a:lnTo>
                    <a:pt x="13970" y="396240"/>
                  </a:lnTo>
                  <a:lnTo>
                    <a:pt x="11430" y="408940"/>
                  </a:lnTo>
                  <a:lnTo>
                    <a:pt x="7620" y="420370"/>
                  </a:lnTo>
                  <a:lnTo>
                    <a:pt x="5080" y="430530"/>
                  </a:lnTo>
                  <a:lnTo>
                    <a:pt x="0" y="445770"/>
                  </a:lnTo>
                  <a:lnTo>
                    <a:pt x="2540" y="440690"/>
                  </a:lnTo>
                  <a:lnTo>
                    <a:pt x="5080" y="430530"/>
                  </a:lnTo>
                  <a:lnTo>
                    <a:pt x="10160" y="401320"/>
                  </a:lnTo>
                  <a:lnTo>
                    <a:pt x="13970" y="386080"/>
                  </a:lnTo>
                  <a:lnTo>
                    <a:pt x="20320" y="370840"/>
                  </a:lnTo>
                  <a:lnTo>
                    <a:pt x="25400" y="356870"/>
                  </a:lnTo>
                  <a:lnTo>
                    <a:pt x="30480" y="341630"/>
                  </a:lnTo>
                  <a:lnTo>
                    <a:pt x="35560" y="327660"/>
                  </a:lnTo>
                  <a:lnTo>
                    <a:pt x="39370" y="313690"/>
                  </a:lnTo>
                  <a:lnTo>
                    <a:pt x="44450" y="300990"/>
                  </a:lnTo>
                  <a:lnTo>
                    <a:pt x="49530" y="290830"/>
                  </a:lnTo>
                  <a:lnTo>
                    <a:pt x="55880" y="281940"/>
                  </a:lnTo>
                  <a:lnTo>
                    <a:pt x="63500" y="274320"/>
                  </a:lnTo>
                  <a:lnTo>
                    <a:pt x="72390" y="265430"/>
                  </a:lnTo>
                  <a:lnTo>
                    <a:pt x="81280" y="257810"/>
                  </a:lnTo>
                  <a:lnTo>
                    <a:pt x="92710" y="251460"/>
                  </a:lnTo>
                  <a:lnTo>
                    <a:pt x="104140" y="246380"/>
                  </a:lnTo>
                  <a:lnTo>
                    <a:pt x="116840" y="241300"/>
                  </a:lnTo>
                  <a:lnTo>
                    <a:pt x="128270" y="241300"/>
                  </a:lnTo>
                  <a:lnTo>
                    <a:pt x="137160" y="242570"/>
                  </a:lnTo>
                  <a:lnTo>
                    <a:pt x="146050" y="246380"/>
                  </a:lnTo>
                  <a:lnTo>
                    <a:pt x="156210" y="252730"/>
                  </a:lnTo>
                  <a:lnTo>
                    <a:pt x="167640" y="262890"/>
                  </a:lnTo>
                  <a:lnTo>
                    <a:pt x="180340" y="273050"/>
                  </a:lnTo>
                  <a:lnTo>
                    <a:pt x="190500" y="285750"/>
                  </a:lnTo>
                  <a:lnTo>
                    <a:pt x="198120" y="298450"/>
                  </a:lnTo>
                  <a:lnTo>
                    <a:pt x="203200" y="311150"/>
                  </a:lnTo>
                  <a:lnTo>
                    <a:pt x="209550" y="325120"/>
                  </a:lnTo>
                  <a:lnTo>
                    <a:pt x="213360" y="337820"/>
                  </a:lnTo>
                  <a:lnTo>
                    <a:pt x="218440" y="351790"/>
                  </a:lnTo>
                  <a:lnTo>
                    <a:pt x="220980" y="365760"/>
                  </a:lnTo>
                  <a:lnTo>
                    <a:pt x="222250" y="379730"/>
                  </a:lnTo>
                  <a:lnTo>
                    <a:pt x="223520" y="393700"/>
                  </a:lnTo>
                  <a:lnTo>
                    <a:pt x="226060" y="406400"/>
                  </a:lnTo>
                  <a:lnTo>
                    <a:pt x="228600" y="419100"/>
                  </a:lnTo>
                  <a:lnTo>
                    <a:pt x="231140" y="430530"/>
                  </a:lnTo>
                  <a:lnTo>
                    <a:pt x="233680" y="443230"/>
                  </a:lnTo>
                  <a:lnTo>
                    <a:pt x="234950" y="458470"/>
                  </a:lnTo>
                  <a:lnTo>
                    <a:pt x="269240" y="505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4856480" y="9556750"/>
              <a:ext cx="302261" cy="275591"/>
            </a:xfrm>
            <a:custGeom>
              <a:avLst/>
              <a:gdLst/>
              <a:ahLst/>
              <a:cxnLst/>
              <a:rect l="0" t="0" r="0" b="0"/>
              <a:pathLst>
                <a:path w="302261" h="275591">
                  <a:moveTo>
                    <a:pt x="154940" y="13970"/>
                  </a:moveTo>
                  <a:lnTo>
                    <a:pt x="143510" y="2540"/>
                  </a:lnTo>
                  <a:lnTo>
                    <a:pt x="137160" y="1270"/>
                  </a:lnTo>
                  <a:lnTo>
                    <a:pt x="129540" y="0"/>
                  </a:lnTo>
                  <a:lnTo>
                    <a:pt x="120650" y="1270"/>
                  </a:lnTo>
                  <a:lnTo>
                    <a:pt x="110490" y="5080"/>
                  </a:lnTo>
                  <a:lnTo>
                    <a:pt x="101600" y="8890"/>
                  </a:lnTo>
                  <a:lnTo>
                    <a:pt x="91440" y="13970"/>
                  </a:lnTo>
                  <a:lnTo>
                    <a:pt x="81280" y="21590"/>
                  </a:lnTo>
                  <a:lnTo>
                    <a:pt x="73660" y="29210"/>
                  </a:lnTo>
                  <a:lnTo>
                    <a:pt x="66040" y="38100"/>
                  </a:lnTo>
                  <a:lnTo>
                    <a:pt x="58420" y="48260"/>
                  </a:lnTo>
                  <a:lnTo>
                    <a:pt x="50800" y="57150"/>
                  </a:lnTo>
                  <a:lnTo>
                    <a:pt x="43180" y="67310"/>
                  </a:lnTo>
                  <a:lnTo>
                    <a:pt x="35560" y="80010"/>
                  </a:lnTo>
                  <a:lnTo>
                    <a:pt x="29210" y="93980"/>
                  </a:lnTo>
                  <a:lnTo>
                    <a:pt x="21590" y="110490"/>
                  </a:lnTo>
                  <a:lnTo>
                    <a:pt x="16510" y="124460"/>
                  </a:lnTo>
                  <a:lnTo>
                    <a:pt x="11430" y="139700"/>
                  </a:lnTo>
                  <a:lnTo>
                    <a:pt x="6350" y="153670"/>
                  </a:lnTo>
                  <a:lnTo>
                    <a:pt x="3810" y="167640"/>
                  </a:lnTo>
                  <a:lnTo>
                    <a:pt x="1270" y="182880"/>
                  </a:lnTo>
                  <a:lnTo>
                    <a:pt x="0" y="196850"/>
                  </a:lnTo>
                  <a:lnTo>
                    <a:pt x="0" y="212090"/>
                  </a:lnTo>
                  <a:lnTo>
                    <a:pt x="1270" y="227330"/>
                  </a:lnTo>
                  <a:lnTo>
                    <a:pt x="3810" y="243840"/>
                  </a:lnTo>
                  <a:lnTo>
                    <a:pt x="10160" y="255270"/>
                  </a:lnTo>
                  <a:lnTo>
                    <a:pt x="17780" y="262890"/>
                  </a:lnTo>
                  <a:lnTo>
                    <a:pt x="29210" y="267970"/>
                  </a:lnTo>
                  <a:lnTo>
                    <a:pt x="39370" y="266700"/>
                  </a:lnTo>
                  <a:lnTo>
                    <a:pt x="49530" y="260350"/>
                  </a:lnTo>
                  <a:lnTo>
                    <a:pt x="60960" y="252730"/>
                  </a:lnTo>
                  <a:lnTo>
                    <a:pt x="68580" y="242570"/>
                  </a:lnTo>
                  <a:lnTo>
                    <a:pt x="74930" y="233680"/>
                  </a:lnTo>
                  <a:lnTo>
                    <a:pt x="81280" y="223520"/>
                  </a:lnTo>
                  <a:lnTo>
                    <a:pt x="85090" y="213360"/>
                  </a:lnTo>
                  <a:lnTo>
                    <a:pt x="90170" y="203200"/>
                  </a:lnTo>
                  <a:lnTo>
                    <a:pt x="93980" y="193040"/>
                  </a:lnTo>
                  <a:lnTo>
                    <a:pt x="99060" y="182880"/>
                  </a:lnTo>
                  <a:lnTo>
                    <a:pt x="105410" y="171450"/>
                  </a:lnTo>
                  <a:lnTo>
                    <a:pt x="111760" y="161290"/>
                  </a:lnTo>
                  <a:lnTo>
                    <a:pt x="116840" y="149860"/>
                  </a:lnTo>
                  <a:lnTo>
                    <a:pt x="120650" y="137160"/>
                  </a:lnTo>
                  <a:lnTo>
                    <a:pt x="137160" y="88900"/>
                  </a:lnTo>
                  <a:lnTo>
                    <a:pt x="140970" y="77470"/>
                  </a:lnTo>
                  <a:lnTo>
                    <a:pt x="147320" y="50800"/>
                  </a:lnTo>
                  <a:lnTo>
                    <a:pt x="149860" y="46990"/>
                  </a:lnTo>
                  <a:lnTo>
                    <a:pt x="152400" y="49530"/>
                  </a:lnTo>
                  <a:lnTo>
                    <a:pt x="152400" y="54610"/>
                  </a:lnTo>
                  <a:lnTo>
                    <a:pt x="153670" y="67310"/>
                  </a:lnTo>
                  <a:lnTo>
                    <a:pt x="154940" y="102870"/>
                  </a:lnTo>
                  <a:lnTo>
                    <a:pt x="156210" y="119380"/>
                  </a:lnTo>
                  <a:lnTo>
                    <a:pt x="157480" y="135890"/>
                  </a:lnTo>
                  <a:lnTo>
                    <a:pt x="170180" y="207010"/>
                  </a:lnTo>
                  <a:lnTo>
                    <a:pt x="173990" y="223520"/>
                  </a:lnTo>
                  <a:lnTo>
                    <a:pt x="179070" y="237490"/>
                  </a:lnTo>
                  <a:lnTo>
                    <a:pt x="185420" y="251460"/>
                  </a:lnTo>
                  <a:lnTo>
                    <a:pt x="193040" y="261620"/>
                  </a:lnTo>
                  <a:lnTo>
                    <a:pt x="201930" y="269240"/>
                  </a:lnTo>
                  <a:lnTo>
                    <a:pt x="210820" y="275590"/>
                  </a:lnTo>
                  <a:lnTo>
                    <a:pt x="220980" y="275590"/>
                  </a:lnTo>
                  <a:lnTo>
                    <a:pt x="233680" y="273050"/>
                  </a:lnTo>
                  <a:lnTo>
                    <a:pt x="245110" y="267970"/>
                  </a:lnTo>
                  <a:lnTo>
                    <a:pt x="256540" y="261620"/>
                  </a:lnTo>
                  <a:lnTo>
                    <a:pt x="265430" y="255270"/>
                  </a:lnTo>
                  <a:lnTo>
                    <a:pt x="302260" y="224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5207000" y="9349740"/>
              <a:ext cx="184151" cy="466091"/>
            </a:xfrm>
            <a:custGeom>
              <a:avLst/>
              <a:gdLst/>
              <a:ahLst/>
              <a:cxnLst/>
              <a:rect l="0" t="0" r="0" b="0"/>
              <a:pathLst>
                <a:path w="184151" h="466091">
                  <a:moveTo>
                    <a:pt x="184150" y="0"/>
                  </a:moveTo>
                  <a:lnTo>
                    <a:pt x="177800" y="33020"/>
                  </a:lnTo>
                  <a:lnTo>
                    <a:pt x="176530" y="48260"/>
                  </a:lnTo>
                  <a:lnTo>
                    <a:pt x="175260" y="62230"/>
                  </a:lnTo>
                  <a:lnTo>
                    <a:pt x="173990" y="77470"/>
                  </a:lnTo>
                  <a:lnTo>
                    <a:pt x="173990" y="107950"/>
                  </a:lnTo>
                  <a:lnTo>
                    <a:pt x="172720" y="379730"/>
                  </a:lnTo>
                  <a:lnTo>
                    <a:pt x="172720" y="370840"/>
                  </a:lnTo>
                  <a:lnTo>
                    <a:pt x="171450" y="363220"/>
                  </a:lnTo>
                  <a:lnTo>
                    <a:pt x="170180" y="354330"/>
                  </a:lnTo>
                  <a:lnTo>
                    <a:pt x="158750" y="309880"/>
                  </a:lnTo>
                  <a:lnTo>
                    <a:pt x="154940" y="294640"/>
                  </a:lnTo>
                  <a:lnTo>
                    <a:pt x="148590" y="257810"/>
                  </a:lnTo>
                  <a:lnTo>
                    <a:pt x="143510" y="243840"/>
                  </a:lnTo>
                  <a:lnTo>
                    <a:pt x="138430" y="231140"/>
                  </a:lnTo>
                  <a:lnTo>
                    <a:pt x="132080" y="220980"/>
                  </a:lnTo>
                  <a:lnTo>
                    <a:pt x="123190" y="217170"/>
                  </a:lnTo>
                  <a:lnTo>
                    <a:pt x="113030" y="218440"/>
                  </a:lnTo>
                  <a:lnTo>
                    <a:pt x="101600" y="223520"/>
                  </a:lnTo>
                  <a:lnTo>
                    <a:pt x="91440" y="229870"/>
                  </a:lnTo>
                  <a:lnTo>
                    <a:pt x="82550" y="237490"/>
                  </a:lnTo>
                  <a:lnTo>
                    <a:pt x="73660" y="246380"/>
                  </a:lnTo>
                  <a:lnTo>
                    <a:pt x="66040" y="256540"/>
                  </a:lnTo>
                  <a:lnTo>
                    <a:pt x="58420" y="267970"/>
                  </a:lnTo>
                  <a:lnTo>
                    <a:pt x="50800" y="280670"/>
                  </a:lnTo>
                  <a:lnTo>
                    <a:pt x="43180" y="293370"/>
                  </a:lnTo>
                  <a:lnTo>
                    <a:pt x="29210" y="320040"/>
                  </a:lnTo>
                  <a:lnTo>
                    <a:pt x="22860" y="334010"/>
                  </a:lnTo>
                  <a:lnTo>
                    <a:pt x="17780" y="347980"/>
                  </a:lnTo>
                  <a:lnTo>
                    <a:pt x="13970" y="361950"/>
                  </a:lnTo>
                  <a:lnTo>
                    <a:pt x="10160" y="375920"/>
                  </a:lnTo>
                  <a:lnTo>
                    <a:pt x="1270" y="403860"/>
                  </a:lnTo>
                  <a:lnTo>
                    <a:pt x="0" y="417830"/>
                  </a:lnTo>
                  <a:lnTo>
                    <a:pt x="0" y="431800"/>
                  </a:lnTo>
                  <a:lnTo>
                    <a:pt x="2540" y="445770"/>
                  </a:lnTo>
                  <a:lnTo>
                    <a:pt x="7620" y="454660"/>
                  </a:lnTo>
                  <a:lnTo>
                    <a:pt x="16510" y="461010"/>
                  </a:lnTo>
                  <a:lnTo>
                    <a:pt x="26670" y="466090"/>
                  </a:lnTo>
                  <a:lnTo>
                    <a:pt x="39370" y="464820"/>
                  </a:lnTo>
                  <a:lnTo>
                    <a:pt x="53340" y="461010"/>
                  </a:lnTo>
                  <a:lnTo>
                    <a:pt x="68580" y="454660"/>
                  </a:lnTo>
                  <a:lnTo>
                    <a:pt x="85090" y="447040"/>
                  </a:lnTo>
                  <a:lnTo>
                    <a:pt x="101600" y="438150"/>
                  </a:lnTo>
                  <a:lnTo>
                    <a:pt x="15240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5779770" y="9381490"/>
              <a:ext cx="40641" cy="429261"/>
            </a:xfrm>
            <a:custGeom>
              <a:avLst/>
              <a:gdLst/>
              <a:ahLst/>
              <a:cxnLst/>
              <a:rect l="0" t="0" r="0" b="0"/>
              <a:pathLst>
                <a:path w="40641" h="429261">
                  <a:moveTo>
                    <a:pt x="0" y="0"/>
                  </a:moveTo>
                  <a:lnTo>
                    <a:pt x="6350" y="22860"/>
                  </a:lnTo>
                  <a:lnTo>
                    <a:pt x="7620" y="34290"/>
                  </a:lnTo>
                  <a:lnTo>
                    <a:pt x="8890" y="48260"/>
                  </a:lnTo>
                  <a:lnTo>
                    <a:pt x="8890" y="63500"/>
                  </a:lnTo>
                  <a:lnTo>
                    <a:pt x="10160" y="96520"/>
                  </a:lnTo>
                  <a:lnTo>
                    <a:pt x="10160" y="113030"/>
                  </a:lnTo>
                  <a:lnTo>
                    <a:pt x="11430" y="130810"/>
                  </a:lnTo>
                  <a:lnTo>
                    <a:pt x="13970" y="147320"/>
                  </a:lnTo>
                  <a:lnTo>
                    <a:pt x="16510" y="165100"/>
                  </a:lnTo>
                  <a:lnTo>
                    <a:pt x="17780" y="184150"/>
                  </a:lnTo>
                  <a:lnTo>
                    <a:pt x="19050" y="203200"/>
                  </a:lnTo>
                  <a:lnTo>
                    <a:pt x="20320" y="223520"/>
                  </a:lnTo>
                  <a:lnTo>
                    <a:pt x="21590" y="242570"/>
                  </a:lnTo>
                  <a:lnTo>
                    <a:pt x="24130" y="261620"/>
                  </a:lnTo>
                  <a:lnTo>
                    <a:pt x="26670" y="279400"/>
                  </a:lnTo>
                  <a:lnTo>
                    <a:pt x="27940" y="297180"/>
                  </a:lnTo>
                  <a:lnTo>
                    <a:pt x="29210" y="314960"/>
                  </a:lnTo>
                  <a:lnTo>
                    <a:pt x="30480" y="332740"/>
                  </a:lnTo>
                  <a:lnTo>
                    <a:pt x="31750" y="349250"/>
                  </a:lnTo>
                  <a:lnTo>
                    <a:pt x="34290" y="364490"/>
                  </a:lnTo>
                  <a:lnTo>
                    <a:pt x="36830" y="379730"/>
                  </a:lnTo>
                  <a:lnTo>
                    <a:pt x="39370" y="394970"/>
                  </a:lnTo>
                  <a:lnTo>
                    <a:pt x="40640" y="408940"/>
                  </a:lnTo>
                  <a:lnTo>
                    <a:pt x="40640" y="424180"/>
                  </a:lnTo>
                  <a:lnTo>
                    <a:pt x="40640" y="429260"/>
                  </a:lnTo>
                  <a:lnTo>
                    <a:pt x="38100" y="427990"/>
                  </a:lnTo>
                  <a:lnTo>
                    <a:pt x="36830" y="421640"/>
                  </a:lnTo>
                  <a:lnTo>
                    <a:pt x="34290" y="412750"/>
                  </a:lnTo>
                  <a:lnTo>
                    <a:pt x="2159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5727700" y="9511030"/>
              <a:ext cx="420371" cy="278131"/>
            </a:xfrm>
            <a:custGeom>
              <a:avLst/>
              <a:gdLst/>
              <a:ahLst/>
              <a:cxnLst/>
              <a:rect l="0" t="0" r="0" b="0"/>
              <a:pathLst>
                <a:path w="420371" h="278131">
                  <a:moveTo>
                    <a:pt x="0" y="81280"/>
                  </a:moveTo>
                  <a:lnTo>
                    <a:pt x="16510" y="64770"/>
                  </a:lnTo>
                  <a:lnTo>
                    <a:pt x="27940" y="58420"/>
                  </a:lnTo>
                  <a:lnTo>
                    <a:pt x="40640" y="53340"/>
                  </a:lnTo>
                  <a:lnTo>
                    <a:pt x="92710" y="35560"/>
                  </a:lnTo>
                  <a:lnTo>
                    <a:pt x="106680" y="33020"/>
                  </a:lnTo>
                  <a:lnTo>
                    <a:pt x="124460" y="31750"/>
                  </a:lnTo>
                  <a:lnTo>
                    <a:pt x="142240" y="30480"/>
                  </a:lnTo>
                  <a:lnTo>
                    <a:pt x="157480" y="31750"/>
                  </a:lnTo>
                  <a:lnTo>
                    <a:pt x="171450" y="35560"/>
                  </a:lnTo>
                  <a:lnTo>
                    <a:pt x="184150" y="40640"/>
                  </a:lnTo>
                  <a:lnTo>
                    <a:pt x="198120" y="48260"/>
                  </a:lnTo>
                  <a:lnTo>
                    <a:pt x="210820" y="57150"/>
                  </a:lnTo>
                  <a:lnTo>
                    <a:pt x="224790" y="68580"/>
                  </a:lnTo>
                  <a:lnTo>
                    <a:pt x="236220" y="80010"/>
                  </a:lnTo>
                  <a:lnTo>
                    <a:pt x="246380" y="91440"/>
                  </a:lnTo>
                  <a:lnTo>
                    <a:pt x="255270" y="101600"/>
                  </a:lnTo>
                  <a:lnTo>
                    <a:pt x="262890" y="111760"/>
                  </a:lnTo>
                  <a:lnTo>
                    <a:pt x="269240" y="123190"/>
                  </a:lnTo>
                  <a:lnTo>
                    <a:pt x="274320" y="133350"/>
                  </a:lnTo>
                  <a:lnTo>
                    <a:pt x="278130" y="144780"/>
                  </a:lnTo>
                  <a:lnTo>
                    <a:pt x="283210" y="157480"/>
                  </a:lnTo>
                  <a:lnTo>
                    <a:pt x="287020" y="170180"/>
                  </a:lnTo>
                  <a:lnTo>
                    <a:pt x="290830" y="186690"/>
                  </a:lnTo>
                  <a:lnTo>
                    <a:pt x="294640" y="204470"/>
                  </a:lnTo>
                  <a:lnTo>
                    <a:pt x="298450" y="222250"/>
                  </a:lnTo>
                  <a:lnTo>
                    <a:pt x="302260" y="238760"/>
                  </a:lnTo>
                  <a:lnTo>
                    <a:pt x="308610" y="252730"/>
                  </a:lnTo>
                  <a:lnTo>
                    <a:pt x="313690" y="265430"/>
                  </a:lnTo>
                  <a:lnTo>
                    <a:pt x="321310" y="273050"/>
                  </a:lnTo>
                  <a:lnTo>
                    <a:pt x="330200" y="276860"/>
                  </a:lnTo>
                  <a:lnTo>
                    <a:pt x="339090" y="278130"/>
                  </a:lnTo>
                  <a:lnTo>
                    <a:pt x="349250" y="275590"/>
                  </a:lnTo>
                  <a:lnTo>
                    <a:pt x="359410" y="270510"/>
                  </a:lnTo>
                  <a:lnTo>
                    <a:pt x="369570" y="262890"/>
                  </a:lnTo>
                  <a:lnTo>
                    <a:pt x="377190" y="255270"/>
                  </a:lnTo>
                  <a:lnTo>
                    <a:pt x="383540" y="246380"/>
                  </a:lnTo>
                  <a:lnTo>
                    <a:pt x="388620" y="236220"/>
                  </a:lnTo>
                  <a:lnTo>
                    <a:pt x="393700" y="227330"/>
                  </a:lnTo>
                  <a:lnTo>
                    <a:pt x="397510" y="217170"/>
                  </a:lnTo>
                  <a:lnTo>
                    <a:pt x="402590" y="207010"/>
                  </a:lnTo>
                  <a:lnTo>
                    <a:pt x="410210" y="185420"/>
                  </a:lnTo>
                  <a:lnTo>
                    <a:pt x="414020" y="175260"/>
                  </a:lnTo>
                  <a:lnTo>
                    <a:pt x="416560" y="163830"/>
                  </a:lnTo>
                  <a:lnTo>
                    <a:pt x="417830" y="151130"/>
                  </a:lnTo>
                  <a:lnTo>
                    <a:pt x="419100" y="138430"/>
                  </a:lnTo>
                  <a:lnTo>
                    <a:pt x="419100" y="125730"/>
                  </a:lnTo>
                  <a:lnTo>
                    <a:pt x="420370" y="97790"/>
                  </a:lnTo>
                  <a:lnTo>
                    <a:pt x="419100" y="85090"/>
                  </a:lnTo>
                  <a:lnTo>
                    <a:pt x="417830" y="73660"/>
                  </a:lnTo>
                  <a:lnTo>
                    <a:pt x="415290" y="62230"/>
                  </a:lnTo>
                  <a:lnTo>
                    <a:pt x="412750" y="50800"/>
                  </a:lnTo>
                  <a:lnTo>
                    <a:pt x="408940" y="39370"/>
                  </a:lnTo>
                  <a:lnTo>
                    <a:pt x="406400" y="29210"/>
                  </a:lnTo>
                  <a:lnTo>
                    <a:pt x="400050" y="19050"/>
                  </a:lnTo>
                  <a:lnTo>
                    <a:pt x="389890" y="10160"/>
                  </a:lnTo>
                  <a:lnTo>
                    <a:pt x="379730" y="2540"/>
                  </a:lnTo>
                  <a:lnTo>
                    <a:pt x="365760" y="0"/>
                  </a:lnTo>
                  <a:lnTo>
                    <a:pt x="351790" y="0"/>
                  </a:lnTo>
                  <a:lnTo>
                    <a:pt x="336550" y="2540"/>
                  </a:lnTo>
                  <a:lnTo>
                    <a:pt x="322580" y="6350"/>
                  </a:lnTo>
                  <a:lnTo>
                    <a:pt x="309880" y="11430"/>
                  </a:lnTo>
                  <a:lnTo>
                    <a:pt x="297180" y="16510"/>
                  </a:lnTo>
                  <a:lnTo>
                    <a:pt x="287020" y="22860"/>
                  </a:lnTo>
                  <a:lnTo>
                    <a:pt x="278130" y="29210"/>
                  </a:lnTo>
                  <a:lnTo>
                    <a:pt x="269240" y="35560"/>
                  </a:lnTo>
                  <a:lnTo>
                    <a:pt x="261620" y="43180"/>
                  </a:lnTo>
                  <a:lnTo>
                    <a:pt x="254000" y="49530"/>
                  </a:lnTo>
                  <a:lnTo>
                    <a:pt x="231140" y="698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6435090" y="9465310"/>
              <a:ext cx="335281" cy="311151"/>
            </a:xfrm>
            <a:custGeom>
              <a:avLst/>
              <a:gdLst/>
              <a:ahLst/>
              <a:cxnLst/>
              <a:rect l="0" t="0" r="0" b="0"/>
              <a:pathLst>
                <a:path w="335281" h="311151">
                  <a:moveTo>
                    <a:pt x="156210" y="63500"/>
                  </a:moveTo>
                  <a:lnTo>
                    <a:pt x="161290" y="46990"/>
                  </a:lnTo>
                  <a:lnTo>
                    <a:pt x="160020" y="38100"/>
                  </a:lnTo>
                  <a:lnTo>
                    <a:pt x="157480" y="29210"/>
                  </a:lnTo>
                  <a:lnTo>
                    <a:pt x="153670" y="19050"/>
                  </a:lnTo>
                  <a:lnTo>
                    <a:pt x="147320" y="11430"/>
                  </a:lnTo>
                  <a:lnTo>
                    <a:pt x="139700" y="6350"/>
                  </a:lnTo>
                  <a:lnTo>
                    <a:pt x="130810" y="0"/>
                  </a:lnTo>
                  <a:lnTo>
                    <a:pt x="120650" y="0"/>
                  </a:lnTo>
                  <a:lnTo>
                    <a:pt x="109220" y="3810"/>
                  </a:lnTo>
                  <a:lnTo>
                    <a:pt x="96520" y="10160"/>
                  </a:lnTo>
                  <a:lnTo>
                    <a:pt x="86360" y="16510"/>
                  </a:lnTo>
                  <a:lnTo>
                    <a:pt x="76200" y="25400"/>
                  </a:lnTo>
                  <a:lnTo>
                    <a:pt x="67310" y="34290"/>
                  </a:lnTo>
                  <a:lnTo>
                    <a:pt x="59690" y="44450"/>
                  </a:lnTo>
                  <a:lnTo>
                    <a:pt x="52070" y="54610"/>
                  </a:lnTo>
                  <a:lnTo>
                    <a:pt x="44450" y="64770"/>
                  </a:lnTo>
                  <a:lnTo>
                    <a:pt x="36830" y="76200"/>
                  </a:lnTo>
                  <a:lnTo>
                    <a:pt x="29210" y="87630"/>
                  </a:lnTo>
                  <a:lnTo>
                    <a:pt x="22860" y="100330"/>
                  </a:lnTo>
                  <a:lnTo>
                    <a:pt x="16510" y="115570"/>
                  </a:lnTo>
                  <a:lnTo>
                    <a:pt x="11430" y="130810"/>
                  </a:lnTo>
                  <a:lnTo>
                    <a:pt x="7620" y="147320"/>
                  </a:lnTo>
                  <a:lnTo>
                    <a:pt x="3810" y="162560"/>
                  </a:lnTo>
                  <a:lnTo>
                    <a:pt x="1270" y="177800"/>
                  </a:lnTo>
                  <a:lnTo>
                    <a:pt x="0" y="191770"/>
                  </a:lnTo>
                  <a:lnTo>
                    <a:pt x="1270" y="207010"/>
                  </a:lnTo>
                  <a:lnTo>
                    <a:pt x="2540" y="220980"/>
                  </a:lnTo>
                  <a:lnTo>
                    <a:pt x="3810" y="234950"/>
                  </a:lnTo>
                  <a:lnTo>
                    <a:pt x="6350" y="247650"/>
                  </a:lnTo>
                  <a:lnTo>
                    <a:pt x="10160" y="260350"/>
                  </a:lnTo>
                  <a:lnTo>
                    <a:pt x="12700" y="271780"/>
                  </a:lnTo>
                  <a:lnTo>
                    <a:pt x="17780" y="283210"/>
                  </a:lnTo>
                  <a:lnTo>
                    <a:pt x="25400" y="294640"/>
                  </a:lnTo>
                  <a:lnTo>
                    <a:pt x="34290" y="304800"/>
                  </a:lnTo>
                  <a:lnTo>
                    <a:pt x="43180" y="309880"/>
                  </a:lnTo>
                  <a:lnTo>
                    <a:pt x="52070" y="311150"/>
                  </a:lnTo>
                  <a:lnTo>
                    <a:pt x="62230" y="308610"/>
                  </a:lnTo>
                  <a:lnTo>
                    <a:pt x="72390" y="303530"/>
                  </a:lnTo>
                  <a:lnTo>
                    <a:pt x="82550" y="294640"/>
                  </a:lnTo>
                  <a:lnTo>
                    <a:pt x="118110" y="259080"/>
                  </a:lnTo>
                  <a:lnTo>
                    <a:pt x="125730" y="250190"/>
                  </a:lnTo>
                  <a:lnTo>
                    <a:pt x="133350" y="240030"/>
                  </a:lnTo>
                  <a:lnTo>
                    <a:pt x="140970" y="229870"/>
                  </a:lnTo>
                  <a:lnTo>
                    <a:pt x="147320" y="219710"/>
                  </a:lnTo>
                  <a:lnTo>
                    <a:pt x="152400" y="207010"/>
                  </a:lnTo>
                  <a:lnTo>
                    <a:pt x="157480" y="194310"/>
                  </a:lnTo>
                  <a:lnTo>
                    <a:pt x="161290" y="181610"/>
                  </a:lnTo>
                  <a:lnTo>
                    <a:pt x="165100" y="167640"/>
                  </a:lnTo>
                  <a:lnTo>
                    <a:pt x="172720" y="139700"/>
                  </a:lnTo>
                  <a:lnTo>
                    <a:pt x="190500" y="69850"/>
                  </a:lnTo>
                  <a:lnTo>
                    <a:pt x="194310" y="64770"/>
                  </a:lnTo>
                  <a:lnTo>
                    <a:pt x="198120" y="64770"/>
                  </a:lnTo>
                  <a:lnTo>
                    <a:pt x="201930" y="67310"/>
                  </a:lnTo>
                  <a:lnTo>
                    <a:pt x="204470" y="74930"/>
                  </a:lnTo>
                  <a:lnTo>
                    <a:pt x="208280" y="86360"/>
                  </a:lnTo>
                  <a:lnTo>
                    <a:pt x="212090" y="100330"/>
                  </a:lnTo>
                  <a:lnTo>
                    <a:pt x="218440" y="124460"/>
                  </a:lnTo>
                  <a:lnTo>
                    <a:pt x="229870" y="157480"/>
                  </a:lnTo>
                  <a:lnTo>
                    <a:pt x="243840" y="200660"/>
                  </a:lnTo>
                  <a:lnTo>
                    <a:pt x="248920" y="210820"/>
                  </a:lnTo>
                  <a:lnTo>
                    <a:pt x="256540" y="220980"/>
                  </a:lnTo>
                  <a:lnTo>
                    <a:pt x="265430" y="232410"/>
                  </a:lnTo>
                  <a:lnTo>
                    <a:pt x="274320" y="237490"/>
                  </a:lnTo>
                  <a:lnTo>
                    <a:pt x="284480" y="240030"/>
                  </a:lnTo>
                  <a:lnTo>
                    <a:pt x="3352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864350" y="9507220"/>
              <a:ext cx="31751" cy="222251"/>
            </a:xfrm>
            <a:custGeom>
              <a:avLst/>
              <a:gdLst/>
              <a:ahLst/>
              <a:cxnLst/>
              <a:rect l="0" t="0" r="0" b="0"/>
              <a:pathLst>
                <a:path w="31751" h="222251">
                  <a:moveTo>
                    <a:pt x="0" y="0"/>
                  </a:moveTo>
                  <a:lnTo>
                    <a:pt x="0" y="182880"/>
                  </a:lnTo>
                  <a:lnTo>
                    <a:pt x="2540" y="198120"/>
                  </a:lnTo>
                  <a:lnTo>
                    <a:pt x="6350" y="210820"/>
                  </a:lnTo>
                  <a:lnTo>
                    <a:pt x="31750" y="222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920230" y="9276080"/>
              <a:ext cx="266701" cy="453391"/>
            </a:xfrm>
            <a:custGeom>
              <a:avLst/>
              <a:gdLst/>
              <a:ahLst/>
              <a:cxnLst/>
              <a:rect l="0" t="0" r="0" b="0"/>
              <a:pathLst>
                <a:path w="266701" h="453391">
                  <a:moveTo>
                    <a:pt x="238760" y="0"/>
                  </a:moveTo>
                  <a:lnTo>
                    <a:pt x="256540" y="33020"/>
                  </a:lnTo>
                  <a:lnTo>
                    <a:pt x="260350" y="53340"/>
                  </a:lnTo>
                  <a:lnTo>
                    <a:pt x="264160" y="74930"/>
                  </a:lnTo>
                  <a:lnTo>
                    <a:pt x="266700" y="99060"/>
                  </a:lnTo>
                  <a:lnTo>
                    <a:pt x="266700" y="119380"/>
                  </a:lnTo>
                  <a:lnTo>
                    <a:pt x="265430" y="138430"/>
                  </a:lnTo>
                  <a:lnTo>
                    <a:pt x="264160" y="154940"/>
                  </a:lnTo>
                  <a:lnTo>
                    <a:pt x="262890" y="173990"/>
                  </a:lnTo>
                  <a:lnTo>
                    <a:pt x="261620" y="193040"/>
                  </a:lnTo>
                  <a:lnTo>
                    <a:pt x="261620" y="213360"/>
                  </a:lnTo>
                  <a:lnTo>
                    <a:pt x="260350" y="232410"/>
                  </a:lnTo>
                  <a:lnTo>
                    <a:pt x="257810" y="250190"/>
                  </a:lnTo>
                  <a:lnTo>
                    <a:pt x="255270" y="269240"/>
                  </a:lnTo>
                  <a:lnTo>
                    <a:pt x="252730" y="285750"/>
                  </a:lnTo>
                  <a:lnTo>
                    <a:pt x="251460" y="302260"/>
                  </a:lnTo>
                  <a:lnTo>
                    <a:pt x="251460" y="317500"/>
                  </a:lnTo>
                  <a:lnTo>
                    <a:pt x="250190" y="346710"/>
                  </a:lnTo>
                  <a:lnTo>
                    <a:pt x="250190" y="403860"/>
                  </a:lnTo>
                  <a:lnTo>
                    <a:pt x="247650" y="406400"/>
                  </a:lnTo>
                  <a:lnTo>
                    <a:pt x="243840" y="400050"/>
                  </a:lnTo>
                  <a:lnTo>
                    <a:pt x="238760" y="389890"/>
                  </a:lnTo>
                  <a:lnTo>
                    <a:pt x="233680" y="378460"/>
                  </a:lnTo>
                  <a:lnTo>
                    <a:pt x="229870" y="365760"/>
                  </a:lnTo>
                  <a:lnTo>
                    <a:pt x="226060" y="353060"/>
                  </a:lnTo>
                  <a:lnTo>
                    <a:pt x="220980" y="340360"/>
                  </a:lnTo>
                  <a:lnTo>
                    <a:pt x="215900" y="328930"/>
                  </a:lnTo>
                  <a:lnTo>
                    <a:pt x="209550" y="317500"/>
                  </a:lnTo>
                  <a:lnTo>
                    <a:pt x="204470" y="306070"/>
                  </a:lnTo>
                  <a:lnTo>
                    <a:pt x="199390" y="295910"/>
                  </a:lnTo>
                  <a:lnTo>
                    <a:pt x="195580" y="284480"/>
                  </a:lnTo>
                  <a:lnTo>
                    <a:pt x="187960" y="275590"/>
                  </a:lnTo>
                  <a:lnTo>
                    <a:pt x="177800" y="266700"/>
                  </a:lnTo>
                  <a:lnTo>
                    <a:pt x="166370" y="259080"/>
                  </a:lnTo>
                  <a:lnTo>
                    <a:pt x="154940" y="254000"/>
                  </a:lnTo>
                  <a:lnTo>
                    <a:pt x="142240" y="252730"/>
                  </a:lnTo>
                  <a:lnTo>
                    <a:pt x="128270" y="252730"/>
                  </a:lnTo>
                  <a:lnTo>
                    <a:pt x="116840" y="255270"/>
                  </a:lnTo>
                  <a:lnTo>
                    <a:pt x="104140" y="259080"/>
                  </a:lnTo>
                  <a:lnTo>
                    <a:pt x="92710" y="264160"/>
                  </a:lnTo>
                  <a:lnTo>
                    <a:pt x="83820" y="269240"/>
                  </a:lnTo>
                  <a:lnTo>
                    <a:pt x="74930" y="275590"/>
                  </a:lnTo>
                  <a:lnTo>
                    <a:pt x="66040" y="281940"/>
                  </a:lnTo>
                  <a:lnTo>
                    <a:pt x="58420" y="288290"/>
                  </a:lnTo>
                  <a:lnTo>
                    <a:pt x="50800" y="295910"/>
                  </a:lnTo>
                  <a:lnTo>
                    <a:pt x="43180" y="302260"/>
                  </a:lnTo>
                  <a:lnTo>
                    <a:pt x="35560" y="309880"/>
                  </a:lnTo>
                  <a:lnTo>
                    <a:pt x="29210" y="318770"/>
                  </a:lnTo>
                  <a:lnTo>
                    <a:pt x="21590" y="328930"/>
                  </a:lnTo>
                  <a:lnTo>
                    <a:pt x="15240" y="337820"/>
                  </a:lnTo>
                  <a:lnTo>
                    <a:pt x="10160" y="347980"/>
                  </a:lnTo>
                  <a:lnTo>
                    <a:pt x="6350" y="358140"/>
                  </a:lnTo>
                  <a:lnTo>
                    <a:pt x="2540" y="369570"/>
                  </a:lnTo>
                  <a:lnTo>
                    <a:pt x="1270" y="382270"/>
                  </a:lnTo>
                  <a:lnTo>
                    <a:pt x="0" y="394970"/>
                  </a:lnTo>
                  <a:lnTo>
                    <a:pt x="1270" y="407670"/>
                  </a:lnTo>
                  <a:lnTo>
                    <a:pt x="3810" y="419100"/>
                  </a:lnTo>
                  <a:lnTo>
                    <a:pt x="8890" y="430530"/>
                  </a:lnTo>
                  <a:lnTo>
                    <a:pt x="16510" y="439420"/>
                  </a:lnTo>
                  <a:lnTo>
                    <a:pt x="26670" y="445770"/>
                  </a:lnTo>
                  <a:lnTo>
                    <a:pt x="38100" y="452120"/>
                  </a:lnTo>
                  <a:lnTo>
                    <a:pt x="48260" y="453390"/>
                  </a:lnTo>
                  <a:lnTo>
                    <a:pt x="59690" y="452120"/>
                  </a:lnTo>
                  <a:lnTo>
                    <a:pt x="69850" y="448310"/>
                  </a:lnTo>
                  <a:lnTo>
                    <a:pt x="83820" y="445770"/>
                  </a:lnTo>
                  <a:lnTo>
                    <a:pt x="14478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822440" y="93078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2810510" y="9848850"/>
            <a:ext cx="6550661" cy="1224281"/>
            <a:chOff x="2810510" y="9848850"/>
            <a:chExt cx="6550661" cy="1224281"/>
          </a:xfrm>
        </p:grpSpPr>
        <p:sp>
          <p:nvSpPr>
            <p:cNvPr id="281" name="Freeform 280"/>
            <p:cNvSpPr/>
            <p:nvPr/>
          </p:nvSpPr>
          <p:spPr>
            <a:xfrm>
              <a:off x="2810510" y="10181590"/>
              <a:ext cx="19051" cy="294641"/>
            </a:xfrm>
            <a:custGeom>
              <a:avLst/>
              <a:gdLst/>
              <a:ahLst/>
              <a:cxnLst/>
              <a:rect l="0" t="0" r="0" b="0"/>
              <a:pathLst>
                <a:path w="19051" h="294641">
                  <a:moveTo>
                    <a:pt x="0" y="0"/>
                  </a:moveTo>
                  <a:lnTo>
                    <a:pt x="6350" y="33020"/>
                  </a:lnTo>
                  <a:lnTo>
                    <a:pt x="7620" y="48260"/>
                  </a:lnTo>
                  <a:lnTo>
                    <a:pt x="8890" y="62230"/>
                  </a:lnTo>
                  <a:lnTo>
                    <a:pt x="10160" y="76200"/>
                  </a:lnTo>
                  <a:lnTo>
                    <a:pt x="10160" y="107950"/>
                  </a:lnTo>
                  <a:lnTo>
                    <a:pt x="11430" y="170180"/>
                  </a:lnTo>
                  <a:lnTo>
                    <a:pt x="12700" y="185420"/>
                  </a:lnTo>
                  <a:lnTo>
                    <a:pt x="13970" y="199390"/>
                  </a:lnTo>
                  <a:lnTo>
                    <a:pt x="16510" y="213360"/>
                  </a:lnTo>
                  <a:lnTo>
                    <a:pt x="17780" y="228600"/>
                  </a:lnTo>
                  <a:lnTo>
                    <a:pt x="19050" y="24511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3011170" y="10157460"/>
              <a:ext cx="262891" cy="276861"/>
            </a:xfrm>
            <a:custGeom>
              <a:avLst/>
              <a:gdLst/>
              <a:ahLst/>
              <a:cxnLst/>
              <a:rect l="0" t="0" r="0" b="0"/>
              <a:pathLst>
                <a:path w="262891" h="276861">
                  <a:moveTo>
                    <a:pt x="0" y="266700"/>
                  </a:moveTo>
                  <a:lnTo>
                    <a:pt x="0" y="232410"/>
                  </a:lnTo>
                  <a:lnTo>
                    <a:pt x="1270" y="218440"/>
                  </a:lnTo>
                  <a:lnTo>
                    <a:pt x="2540" y="203200"/>
                  </a:lnTo>
                  <a:lnTo>
                    <a:pt x="5080" y="189230"/>
                  </a:lnTo>
                  <a:lnTo>
                    <a:pt x="10160" y="175260"/>
                  </a:lnTo>
                  <a:lnTo>
                    <a:pt x="13970" y="161290"/>
                  </a:lnTo>
                  <a:lnTo>
                    <a:pt x="20320" y="147320"/>
                  </a:lnTo>
                  <a:lnTo>
                    <a:pt x="26670" y="134620"/>
                  </a:lnTo>
                  <a:lnTo>
                    <a:pt x="33020" y="121920"/>
                  </a:lnTo>
                  <a:lnTo>
                    <a:pt x="39370" y="110490"/>
                  </a:lnTo>
                  <a:lnTo>
                    <a:pt x="44450" y="99060"/>
                  </a:lnTo>
                  <a:lnTo>
                    <a:pt x="49530" y="87630"/>
                  </a:lnTo>
                  <a:lnTo>
                    <a:pt x="54610" y="77470"/>
                  </a:lnTo>
                  <a:lnTo>
                    <a:pt x="60960" y="66040"/>
                  </a:lnTo>
                  <a:lnTo>
                    <a:pt x="68580" y="55880"/>
                  </a:lnTo>
                  <a:lnTo>
                    <a:pt x="77470" y="45720"/>
                  </a:lnTo>
                  <a:lnTo>
                    <a:pt x="85090" y="35560"/>
                  </a:lnTo>
                  <a:lnTo>
                    <a:pt x="92710" y="27940"/>
                  </a:lnTo>
                  <a:lnTo>
                    <a:pt x="100330" y="19050"/>
                  </a:lnTo>
                  <a:lnTo>
                    <a:pt x="109220" y="12700"/>
                  </a:lnTo>
                  <a:lnTo>
                    <a:pt x="118110" y="7620"/>
                  </a:lnTo>
                  <a:lnTo>
                    <a:pt x="128270" y="2540"/>
                  </a:lnTo>
                  <a:lnTo>
                    <a:pt x="139700" y="0"/>
                  </a:lnTo>
                  <a:lnTo>
                    <a:pt x="151130" y="0"/>
                  </a:lnTo>
                  <a:lnTo>
                    <a:pt x="163830" y="1270"/>
                  </a:lnTo>
                  <a:lnTo>
                    <a:pt x="176530" y="6350"/>
                  </a:lnTo>
                  <a:lnTo>
                    <a:pt x="187960" y="15240"/>
                  </a:lnTo>
                  <a:lnTo>
                    <a:pt x="198120" y="25400"/>
                  </a:lnTo>
                  <a:lnTo>
                    <a:pt x="207010" y="35560"/>
                  </a:lnTo>
                  <a:lnTo>
                    <a:pt x="214630" y="45720"/>
                  </a:lnTo>
                  <a:lnTo>
                    <a:pt x="219710" y="55880"/>
                  </a:lnTo>
                  <a:lnTo>
                    <a:pt x="224790" y="67310"/>
                  </a:lnTo>
                  <a:lnTo>
                    <a:pt x="229870" y="80010"/>
                  </a:lnTo>
                  <a:lnTo>
                    <a:pt x="233680" y="92710"/>
                  </a:lnTo>
                  <a:lnTo>
                    <a:pt x="237490" y="106680"/>
                  </a:lnTo>
                  <a:lnTo>
                    <a:pt x="245110" y="133350"/>
                  </a:lnTo>
                  <a:lnTo>
                    <a:pt x="247650" y="147320"/>
                  </a:lnTo>
                  <a:lnTo>
                    <a:pt x="248920" y="161290"/>
                  </a:lnTo>
                  <a:lnTo>
                    <a:pt x="250190" y="175260"/>
                  </a:lnTo>
                  <a:lnTo>
                    <a:pt x="251460" y="190500"/>
                  </a:lnTo>
                  <a:lnTo>
                    <a:pt x="251460" y="205740"/>
                  </a:lnTo>
                  <a:lnTo>
                    <a:pt x="262890" y="276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3568700" y="9992360"/>
              <a:ext cx="43181" cy="368301"/>
            </a:xfrm>
            <a:custGeom>
              <a:avLst/>
              <a:gdLst/>
              <a:ahLst/>
              <a:cxnLst/>
              <a:rect l="0" t="0" r="0" b="0"/>
              <a:pathLst>
                <a:path w="43181" h="368301">
                  <a:moveTo>
                    <a:pt x="0" y="0"/>
                  </a:moveTo>
                  <a:lnTo>
                    <a:pt x="6350" y="21590"/>
                  </a:lnTo>
                  <a:lnTo>
                    <a:pt x="8890" y="31750"/>
                  </a:lnTo>
                  <a:lnTo>
                    <a:pt x="15240" y="53340"/>
                  </a:lnTo>
                  <a:lnTo>
                    <a:pt x="17780" y="64770"/>
                  </a:lnTo>
                  <a:lnTo>
                    <a:pt x="19050" y="76200"/>
                  </a:lnTo>
                  <a:lnTo>
                    <a:pt x="19050" y="90170"/>
                  </a:lnTo>
                  <a:lnTo>
                    <a:pt x="21590" y="104140"/>
                  </a:lnTo>
                  <a:lnTo>
                    <a:pt x="24130" y="119380"/>
                  </a:lnTo>
                  <a:lnTo>
                    <a:pt x="26670" y="135890"/>
                  </a:lnTo>
                  <a:lnTo>
                    <a:pt x="27940" y="152400"/>
                  </a:lnTo>
                  <a:lnTo>
                    <a:pt x="29210" y="168910"/>
                  </a:lnTo>
                  <a:lnTo>
                    <a:pt x="30480" y="203200"/>
                  </a:lnTo>
                  <a:lnTo>
                    <a:pt x="31750" y="248920"/>
                  </a:lnTo>
                  <a:lnTo>
                    <a:pt x="31750" y="313690"/>
                  </a:lnTo>
                  <a:lnTo>
                    <a:pt x="4318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3506470" y="10024110"/>
              <a:ext cx="220981" cy="115571"/>
            </a:xfrm>
            <a:custGeom>
              <a:avLst/>
              <a:gdLst/>
              <a:ahLst/>
              <a:cxnLst/>
              <a:rect l="0" t="0" r="0" b="0"/>
              <a:pathLst>
                <a:path w="220981" h="115571">
                  <a:moveTo>
                    <a:pt x="220980" y="0"/>
                  </a:moveTo>
                  <a:lnTo>
                    <a:pt x="198120" y="16510"/>
                  </a:lnTo>
                  <a:lnTo>
                    <a:pt x="186690" y="24130"/>
                  </a:lnTo>
                  <a:lnTo>
                    <a:pt x="175260" y="30480"/>
                  </a:lnTo>
                  <a:lnTo>
                    <a:pt x="162560" y="38100"/>
                  </a:lnTo>
                  <a:lnTo>
                    <a:pt x="149860" y="45720"/>
                  </a:lnTo>
                  <a:lnTo>
                    <a:pt x="138430" y="54610"/>
                  </a:lnTo>
                  <a:lnTo>
                    <a:pt x="127000" y="64770"/>
                  </a:lnTo>
                  <a:lnTo>
                    <a:pt x="116840" y="73660"/>
                  </a:lnTo>
                  <a:lnTo>
                    <a:pt x="105410" y="81280"/>
                  </a:lnTo>
                  <a:lnTo>
                    <a:pt x="95250" y="88900"/>
                  </a:lnTo>
                  <a:lnTo>
                    <a:pt x="83820" y="95250"/>
                  </a:lnTo>
                  <a:lnTo>
                    <a:pt x="73660" y="101600"/>
                  </a:lnTo>
                  <a:lnTo>
                    <a:pt x="62230" y="105410"/>
                  </a:lnTo>
                  <a:lnTo>
                    <a:pt x="50800" y="110490"/>
                  </a:lnTo>
                  <a:lnTo>
                    <a:pt x="38100" y="11430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779520" y="9992360"/>
              <a:ext cx="558801" cy="393701"/>
            </a:xfrm>
            <a:custGeom>
              <a:avLst/>
              <a:gdLst/>
              <a:ahLst/>
              <a:cxnLst/>
              <a:rect l="0" t="0" r="0" b="0"/>
              <a:pathLst>
                <a:path w="558801" h="393701">
                  <a:moveTo>
                    <a:pt x="0" y="0"/>
                  </a:moveTo>
                  <a:lnTo>
                    <a:pt x="11430" y="21590"/>
                  </a:lnTo>
                  <a:lnTo>
                    <a:pt x="15240" y="35560"/>
                  </a:lnTo>
                  <a:lnTo>
                    <a:pt x="16510" y="52070"/>
                  </a:lnTo>
                  <a:lnTo>
                    <a:pt x="17780" y="69850"/>
                  </a:lnTo>
                  <a:lnTo>
                    <a:pt x="20320" y="88900"/>
                  </a:lnTo>
                  <a:lnTo>
                    <a:pt x="25400" y="128270"/>
                  </a:lnTo>
                  <a:lnTo>
                    <a:pt x="27940" y="147320"/>
                  </a:lnTo>
                  <a:lnTo>
                    <a:pt x="29210" y="166370"/>
                  </a:lnTo>
                  <a:lnTo>
                    <a:pt x="30480" y="184150"/>
                  </a:lnTo>
                  <a:lnTo>
                    <a:pt x="29210" y="201930"/>
                  </a:lnTo>
                  <a:lnTo>
                    <a:pt x="27940" y="219710"/>
                  </a:lnTo>
                  <a:lnTo>
                    <a:pt x="25400" y="237490"/>
                  </a:lnTo>
                  <a:lnTo>
                    <a:pt x="22860" y="255270"/>
                  </a:lnTo>
                  <a:lnTo>
                    <a:pt x="16510" y="290830"/>
                  </a:lnTo>
                  <a:lnTo>
                    <a:pt x="7620" y="344170"/>
                  </a:lnTo>
                  <a:lnTo>
                    <a:pt x="7620" y="351790"/>
                  </a:lnTo>
                  <a:lnTo>
                    <a:pt x="8890" y="354330"/>
                  </a:lnTo>
                  <a:lnTo>
                    <a:pt x="13970" y="351790"/>
                  </a:lnTo>
                  <a:lnTo>
                    <a:pt x="17780" y="346710"/>
                  </a:lnTo>
                  <a:lnTo>
                    <a:pt x="20320" y="340360"/>
                  </a:lnTo>
                  <a:lnTo>
                    <a:pt x="24130" y="331470"/>
                  </a:lnTo>
                  <a:lnTo>
                    <a:pt x="27940" y="320040"/>
                  </a:lnTo>
                  <a:lnTo>
                    <a:pt x="31750" y="307340"/>
                  </a:lnTo>
                  <a:lnTo>
                    <a:pt x="35560" y="292100"/>
                  </a:lnTo>
                  <a:lnTo>
                    <a:pt x="39370" y="278130"/>
                  </a:lnTo>
                  <a:lnTo>
                    <a:pt x="45720" y="264160"/>
                  </a:lnTo>
                  <a:lnTo>
                    <a:pt x="71120" y="201930"/>
                  </a:lnTo>
                  <a:lnTo>
                    <a:pt x="77470" y="186690"/>
                  </a:lnTo>
                  <a:lnTo>
                    <a:pt x="85090" y="173990"/>
                  </a:lnTo>
                  <a:lnTo>
                    <a:pt x="91440" y="161290"/>
                  </a:lnTo>
                  <a:lnTo>
                    <a:pt x="100330" y="151130"/>
                  </a:lnTo>
                  <a:lnTo>
                    <a:pt x="109220" y="140970"/>
                  </a:lnTo>
                  <a:lnTo>
                    <a:pt x="118110" y="132080"/>
                  </a:lnTo>
                  <a:lnTo>
                    <a:pt x="129540" y="127000"/>
                  </a:lnTo>
                  <a:lnTo>
                    <a:pt x="140970" y="123190"/>
                  </a:lnTo>
                  <a:lnTo>
                    <a:pt x="153670" y="120650"/>
                  </a:lnTo>
                  <a:lnTo>
                    <a:pt x="166370" y="121920"/>
                  </a:lnTo>
                  <a:lnTo>
                    <a:pt x="177800" y="127000"/>
                  </a:lnTo>
                  <a:lnTo>
                    <a:pt x="187960" y="133350"/>
                  </a:lnTo>
                  <a:lnTo>
                    <a:pt x="196850" y="142240"/>
                  </a:lnTo>
                  <a:lnTo>
                    <a:pt x="204470" y="151130"/>
                  </a:lnTo>
                  <a:lnTo>
                    <a:pt x="209550" y="160020"/>
                  </a:lnTo>
                  <a:lnTo>
                    <a:pt x="214630" y="171450"/>
                  </a:lnTo>
                  <a:lnTo>
                    <a:pt x="219710" y="182880"/>
                  </a:lnTo>
                  <a:lnTo>
                    <a:pt x="223520" y="195580"/>
                  </a:lnTo>
                  <a:lnTo>
                    <a:pt x="227330" y="208280"/>
                  </a:lnTo>
                  <a:lnTo>
                    <a:pt x="234950" y="236220"/>
                  </a:lnTo>
                  <a:lnTo>
                    <a:pt x="246380" y="276860"/>
                  </a:lnTo>
                  <a:lnTo>
                    <a:pt x="252730" y="308610"/>
                  </a:lnTo>
                  <a:lnTo>
                    <a:pt x="256540" y="325120"/>
                  </a:lnTo>
                  <a:lnTo>
                    <a:pt x="261620" y="337820"/>
                  </a:lnTo>
                  <a:lnTo>
                    <a:pt x="266700" y="349250"/>
                  </a:lnTo>
                  <a:lnTo>
                    <a:pt x="273050" y="359410"/>
                  </a:lnTo>
                  <a:lnTo>
                    <a:pt x="280670" y="363220"/>
                  </a:lnTo>
                  <a:lnTo>
                    <a:pt x="292100" y="363220"/>
                  </a:lnTo>
                  <a:lnTo>
                    <a:pt x="303530" y="361950"/>
                  </a:lnTo>
                  <a:lnTo>
                    <a:pt x="313690" y="358140"/>
                  </a:lnTo>
                  <a:lnTo>
                    <a:pt x="322580" y="353060"/>
                  </a:lnTo>
                  <a:lnTo>
                    <a:pt x="331470" y="347980"/>
                  </a:lnTo>
                  <a:lnTo>
                    <a:pt x="339090" y="340360"/>
                  </a:lnTo>
                  <a:lnTo>
                    <a:pt x="346710" y="332740"/>
                  </a:lnTo>
                  <a:lnTo>
                    <a:pt x="354330" y="322580"/>
                  </a:lnTo>
                  <a:lnTo>
                    <a:pt x="360680" y="313690"/>
                  </a:lnTo>
                  <a:lnTo>
                    <a:pt x="368300" y="303530"/>
                  </a:lnTo>
                  <a:lnTo>
                    <a:pt x="382270" y="283210"/>
                  </a:lnTo>
                  <a:lnTo>
                    <a:pt x="396240" y="262890"/>
                  </a:lnTo>
                  <a:lnTo>
                    <a:pt x="403860" y="251460"/>
                  </a:lnTo>
                  <a:lnTo>
                    <a:pt x="410210" y="238760"/>
                  </a:lnTo>
                  <a:lnTo>
                    <a:pt x="417830" y="226060"/>
                  </a:lnTo>
                  <a:lnTo>
                    <a:pt x="424180" y="213360"/>
                  </a:lnTo>
                  <a:lnTo>
                    <a:pt x="429260" y="201930"/>
                  </a:lnTo>
                  <a:lnTo>
                    <a:pt x="433070" y="190500"/>
                  </a:lnTo>
                  <a:lnTo>
                    <a:pt x="436880" y="177800"/>
                  </a:lnTo>
                  <a:lnTo>
                    <a:pt x="438150" y="162560"/>
                  </a:lnTo>
                  <a:lnTo>
                    <a:pt x="439420" y="147320"/>
                  </a:lnTo>
                  <a:lnTo>
                    <a:pt x="436880" y="137160"/>
                  </a:lnTo>
                  <a:lnTo>
                    <a:pt x="431800" y="132080"/>
                  </a:lnTo>
                  <a:lnTo>
                    <a:pt x="425450" y="130810"/>
                  </a:lnTo>
                  <a:lnTo>
                    <a:pt x="416560" y="130810"/>
                  </a:lnTo>
                  <a:lnTo>
                    <a:pt x="407670" y="134620"/>
                  </a:lnTo>
                  <a:lnTo>
                    <a:pt x="398780" y="138430"/>
                  </a:lnTo>
                  <a:lnTo>
                    <a:pt x="381000" y="149860"/>
                  </a:lnTo>
                  <a:lnTo>
                    <a:pt x="373380" y="156210"/>
                  </a:lnTo>
                  <a:lnTo>
                    <a:pt x="367030" y="165100"/>
                  </a:lnTo>
                  <a:lnTo>
                    <a:pt x="361950" y="175260"/>
                  </a:lnTo>
                  <a:lnTo>
                    <a:pt x="356870" y="186690"/>
                  </a:lnTo>
                  <a:lnTo>
                    <a:pt x="351790" y="199390"/>
                  </a:lnTo>
                  <a:lnTo>
                    <a:pt x="339090" y="226060"/>
                  </a:lnTo>
                  <a:lnTo>
                    <a:pt x="335280" y="242570"/>
                  </a:lnTo>
                  <a:lnTo>
                    <a:pt x="332740" y="262890"/>
                  </a:lnTo>
                  <a:lnTo>
                    <a:pt x="330200" y="283210"/>
                  </a:lnTo>
                  <a:lnTo>
                    <a:pt x="330200" y="300990"/>
                  </a:lnTo>
                  <a:lnTo>
                    <a:pt x="331470" y="316230"/>
                  </a:lnTo>
                  <a:lnTo>
                    <a:pt x="332740" y="330200"/>
                  </a:lnTo>
                  <a:lnTo>
                    <a:pt x="337820" y="344170"/>
                  </a:lnTo>
                  <a:lnTo>
                    <a:pt x="344170" y="358140"/>
                  </a:lnTo>
                  <a:lnTo>
                    <a:pt x="353060" y="372110"/>
                  </a:lnTo>
                  <a:lnTo>
                    <a:pt x="363220" y="381000"/>
                  </a:lnTo>
                  <a:lnTo>
                    <a:pt x="374650" y="387350"/>
                  </a:lnTo>
                  <a:lnTo>
                    <a:pt x="386080" y="391160"/>
                  </a:lnTo>
                  <a:lnTo>
                    <a:pt x="397510" y="393700"/>
                  </a:lnTo>
                  <a:lnTo>
                    <a:pt x="408940" y="392430"/>
                  </a:lnTo>
                  <a:lnTo>
                    <a:pt x="420370" y="391160"/>
                  </a:lnTo>
                  <a:lnTo>
                    <a:pt x="431800" y="389890"/>
                  </a:lnTo>
                  <a:lnTo>
                    <a:pt x="441960" y="387350"/>
                  </a:lnTo>
                  <a:lnTo>
                    <a:pt x="452120" y="384810"/>
                  </a:lnTo>
                  <a:lnTo>
                    <a:pt x="463550" y="378460"/>
                  </a:lnTo>
                  <a:lnTo>
                    <a:pt x="473710" y="372110"/>
                  </a:lnTo>
                  <a:lnTo>
                    <a:pt x="483870" y="363220"/>
                  </a:lnTo>
                  <a:lnTo>
                    <a:pt x="495300" y="355600"/>
                  </a:lnTo>
                  <a:lnTo>
                    <a:pt x="505460" y="347980"/>
                  </a:lnTo>
                  <a:lnTo>
                    <a:pt x="558800" y="314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508500" y="10039350"/>
              <a:ext cx="240031" cy="298451"/>
            </a:xfrm>
            <a:custGeom>
              <a:avLst/>
              <a:gdLst/>
              <a:ahLst/>
              <a:cxnLst/>
              <a:rect l="0" t="0" r="0" b="0"/>
              <a:pathLst>
                <a:path w="240031" h="298451">
                  <a:moveTo>
                    <a:pt x="156210" y="16510"/>
                  </a:moveTo>
                  <a:lnTo>
                    <a:pt x="170180" y="88900"/>
                  </a:lnTo>
                  <a:lnTo>
                    <a:pt x="173990" y="102870"/>
                  </a:lnTo>
                  <a:lnTo>
                    <a:pt x="176530" y="116840"/>
                  </a:lnTo>
                  <a:lnTo>
                    <a:pt x="180340" y="128270"/>
                  </a:lnTo>
                  <a:lnTo>
                    <a:pt x="184150" y="130810"/>
                  </a:lnTo>
                  <a:lnTo>
                    <a:pt x="186690" y="125730"/>
                  </a:lnTo>
                  <a:lnTo>
                    <a:pt x="190500" y="118110"/>
                  </a:lnTo>
                  <a:lnTo>
                    <a:pt x="193040" y="105410"/>
                  </a:lnTo>
                  <a:lnTo>
                    <a:pt x="194310" y="92710"/>
                  </a:lnTo>
                  <a:lnTo>
                    <a:pt x="195580" y="77470"/>
                  </a:lnTo>
                  <a:lnTo>
                    <a:pt x="195580" y="63500"/>
                  </a:lnTo>
                  <a:lnTo>
                    <a:pt x="194310" y="50800"/>
                  </a:lnTo>
                  <a:lnTo>
                    <a:pt x="191770" y="39370"/>
                  </a:lnTo>
                  <a:lnTo>
                    <a:pt x="187960" y="27940"/>
                  </a:lnTo>
                  <a:lnTo>
                    <a:pt x="182880" y="16510"/>
                  </a:lnTo>
                  <a:lnTo>
                    <a:pt x="177800" y="6350"/>
                  </a:lnTo>
                  <a:lnTo>
                    <a:pt x="166370" y="1270"/>
                  </a:lnTo>
                  <a:lnTo>
                    <a:pt x="152400" y="0"/>
                  </a:lnTo>
                  <a:lnTo>
                    <a:pt x="135890" y="2540"/>
                  </a:lnTo>
                  <a:lnTo>
                    <a:pt x="123190" y="6350"/>
                  </a:lnTo>
                  <a:lnTo>
                    <a:pt x="111760" y="12700"/>
                  </a:lnTo>
                  <a:lnTo>
                    <a:pt x="101600" y="21590"/>
                  </a:lnTo>
                  <a:lnTo>
                    <a:pt x="91440" y="30480"/>
                  </a:lnTo>
                  <a:lnTo>
                    <a:pt x="81280" y="39370"/>
                  </a:lnTo>
                  <a:lnTo>
                    <a:pt x="71120" y="49530"/>
                  </a:lnTo>
                  <a:lnTo>
                    <a:pt x="62230" y="59690"/>
                  </a:lnTo>
                  <a:lnTo>
                    <a:pt x="53340" y="72390"/>
                  </a:lnTo>
                  <a:lnTo>
                    <a:pt x="45720" y="85090"/>
                  </a:lnTo>
                  <a:lnTo>
                    <a:pt x="38100" y="99060"/>
                  </a:lnTo>
                  <a:lnTo>
                    <a:pt x="30480" y="114300"/>
                  </a:lnTo>
                  <a:lnTo>
                    <a:pt x="22860" y="130810"/>
                  </a:lnTo>
                  <a:lnTo>
                    <a:pt x="16510" y="146050"/>
                  </a:lnTo>
                  <a:lnTo>
                    <a:pt x="11430" y="161290"/>
                  </a:lnTo>
                  <a:lnTo>
                    <a:pt x="6350" y="176530"/>
                  </a:lnTo>
                  <a:lnTo>
                    <a:pt x="3810" y="190500"/>
                  </a:lnTo>
                  <a:lnTo>
                    <a:pt x="1270" y="204470"/>
                  </a:lnTo>
                  <a:lnTo>
                    <a:pt x="0" y="219710"/>
                  </a:lnTo>
                  <a:lnTo>
                    <a:pt x="1270" y="232410"/>
                  </a:lnTo>
                  <a:lnTo>
                    <a:pt x="2540" y="243840"/>
                  </a:lnTo>
                  <a:lnTo>
                    <a:pt x="3810" y="255270"/>
                  </a:lnTo>
                  <a:lnTo>
                    <a:pt x="10160" y="266700"/>
                  </a:lnTo>
                  <a:lnTo>
                    <a:pt x="19050" y="278130"/>
                  </a:lnTo>
                  <a:lnTo>
                    <a:pt x="29210" y="289560"/>
                  </a:lnTo>
                  <a:lnTo>
                    <a:pt x="41910" y="294640"/>
                  </a:lnTo>
                  <a:lnTo>
                    <a:pt x="57150" y="298450"/>
                  </a:lnTo>
                  <a:lnTo>
                    <a:pt x="72390" y="298450"/>
                  </a:lnTo>
                  <a:lnTo>
                    <a:pt x="87630" y="297180"/>
                  </a:lnTo>
                  <a:lnTo>
                    <a:pt x="101600" y="293370"/>
                  </a:lnTo>
                  <a:lnTo>
                    <a:pt x="115570" y="288290"/>
                  </a:lnTo>
                  <a:lnTo>
                    <a:pt x="130810" y="283210"/>
                  </a:lnTo>
                  <a:lnTo>
                    <a:pt x="144780" y="276860"/>
                  </a:lnTo>
                  <a:lnTo>
                    <a:pt x="158750" y="270510"/>
                  </a:lnTo>
                  <a:lnTo>
                    <a:pt x="171450" y="264160"/>
                  </a:lnTo>
                  <a:lnTo>
                    <a:pt x="240030" y="226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817110" y="10044430"/>
              <a:ext cx="289561" cy="280671"/>
            </a:xfrm>
            <a:custGeom>
              <a:avLst/>
              <a:gdLst/>
              <a:ahLst/>
              <a:cxnLst/>
              <a:rect l="0" t="0" r="0" b="0"/>
              <a:pathLst>
                <a:path w="289561" h="280671">
                  <a:moveTo>
                    <a:pt x="142240" y="0"/>
                  </a:moveTo>
                  <a:lnTo>
                    <a:pt x="124460" y="6350"/>
                  </a:lnTo>
                  <a:lnTo>
                    <a:pt x="118110" y="10160"/>
                  </a:lnTo>
                  <a:lnTo>
                    <a:pt x="110490" y="15240"/>
                  </a:lnTo>
                  <a:lnTo>
                    <a:pt x="102870" y="20320"/>
                  </a:lnTo>
                  <a:lnTo>
                    <a:pt x="96520" y="26670"/>
                  </a:lnTo>
                  <a:lnTo>
                    <a:pt x="88900" y="33020"/>
                  </a:lnTo>
                  <a:lnTo>
                    <a:pt x="82550" y="39370"/>
                  </a:lnTo>
                  <a:lnTo>
                    <a:pt x="74930" y="46990"/>
                  </a:lnTo>
                  <a:lnTo>
                    <a:pt x="68580" y="55880"/>
                  </a:lnTo>
                  <a:lnTo>
                    <a:pt x="60960" y="66040"/>
                  </a:lnTo>
                  <a:lnTo>
                    <a:pt x="55880" y="76200"/>
                  </a:lnTo>
                  <a:lnTo>
                    <a:pt x="50800" y="88900"/>
                  </a:lnTo>
                  <a:lnTo>
                    <a:pt x="45720" y="101600"/>
                  </a:lnTo>
                  <a:lnTo>
                    <a:pt x="40640" y="114300"/>
                  </a:lnTo>
                  <a:lnTo>
                    <a:pt x="34290" y="128270"/>
                  </a:lnTo>
                  <a:lnTo>
                    <a:pt x="27940" y="140970"/>
                  </a:lnTo>
                  <a:lnTo>
                    <a:pt x="22860" y="154940"/>
                  </a:lnTo>
                  <a:lnTo>
                    <a:pt x="17780" y="168910"/>
                  </a:lnTo>
                  <a:lnTo>
                    <a:pt x="13970" y="182880"/>
                  </a:lnTo>
                  <a:lnTo>
                    <a:pt x="5080" y="210820"/>
                  </a:lnTo>
                  <a:lnTo>
                    <a:pt x="2540" y="224790"/>
                  </a:lnTo>
                  <a:lnTo>
                    <a:pt x="0" y="238760"/>
                  </a:lnTo>
                  <a:lnTo>
                    <a:pt x="1270" y="252730"/>
                  </a:lnTo>
                  <a:lnTo>
                    <a:pt x="2540" y="266700"/>
                  </a:lnTo>
                  <a:lnTo>
                    <a:pt x="7620" y="275590"/>
                  </a:lnTo>
                  <a:lnTo>
                    <a:pt x="16510" y="279400"/>
                  </a:lnTo>
                  <a:lnTo>
                    <a:pt x="26670" y="280670"/>
                  </a:lnTo>
                  <a:lnTo>
                    <a:pt x="38100" y="278130"/>
                  </a:lnTo>
                  <a:lnTo>
                    <a:pt x="50800" y="270510"/>
                  </a:lnTo>
                  <a:lnTo>
                    <a:pt x="63500" y="261620"/>
                  </a:lnTo>
                  <a:lnTo>
                    <a:pt x="73660" y="251460"/>
                  </a:lnTo>
                  <a:lnTo>
                    <a:pt x="81280" y="241300"/>
                  </a:lnTo>
                  <a:lnTo>
                    <a:pt x="93980" y="220980"/>
                  </a:lnTo>
                  <a:lnTo>
                    <a:pt x="128270" y="168910"/>
                  </a:lnTo>
                  <a:lnTo>
                    <a:pt x="133350" y="157480"/>
                  </a:lnTo>
                  <a:lnTo>
                    <a:pt x="138430" y="144780"/>
                  </a:lnTo>
                  <a:lnTo>
                    <a:pt x="166370" y="63500"/>
                  </a:lnTo>
                  <a:lnTo>
                    <a:pt x="168910" y="52070"/>
                  </a:lnTo>
                  <a:lnTo>
                    <a:pt x="170180" y="39370"/>
                  </a:lnTo>
                  <a:lnTo>
                    <a:pt x="171450" y="26670"/>
                  </a:lnTo>
                  <a:lnTo>
                    <a:pt x="170180" y="21590"/>
                  </a:lnTo>
                  <a:lnTo>
                    <a:pt x="168910" y="21590"/>
                  </a:lnTo>
                  <a:lnTo>
                    <a:pt x="167640" y="25400"/>
                  </a:lnTo>
                  <a:lnTo>
                    <a:pt x="165100" y="33020"/>
                  </a:lnTo>
                  <a:lnTo>
                    <a:pt x="161290" y="44450"/>
                  </a:lnTo>
                  <a:lnTo>
                    <a:pt x="148590" y="99060"/>
                  </a:lnTo>
                  <a:lnTo>
                    <a:pt x="146050" y="113030"/>
                  </a:lnTo>
                  <a:lnTo>
                    <a:pt x="144780" y="127000"/>
                  </a:lnTo>
                  <a:lnTo>
                    <a:pt x="143510" y="140970"/>
                  </a:lnTo>
                  <a:lnTo>
                    <a:pt x="144780" y="153670"/>
                  </a:lnTo>
                  <a:lnTo>
                    <a:pt x="146050" y="165100"/>
                  </a:lnTo>
                  <a:lnTo>
                    <a:pt x="148590" y="177800"/>
                  </a:lnTo>
                  <a:lnTo>
                    <a:pt x="151130" y="187960"/>
                  </a:lnTo>
                  <a:lnTo>
                    <a:pt x="153670" y="199390"/>
                  </a:lnTo>
                  <a:lnTo>
                    <a:pt x="156210" y="210820"/>
                  </a:lnTo>
                  <a:lnTo>
                    <a:pt x="162560" y="220980"/>
                  </a:lnTo>
                  <a:lnTo>
                    <a:pt x="168910" y="231140"/>
                  </a:lnTo>
                  <a:lnTo>
                    <a:pt x="177800" y="242570"/>
                  </a:lnTo>
                  <a:lnTo>
                    <a:pt x="189230" y="246380"/>
                  </a:lnTo>
                  <a:lnTo>
                    <a:pt x="203200" y="247650"/>
                  </a:lnTo>
                  <a:lnTo>
                    <a:pt x="217170" y="246380"/>
                  </a:lnTo>
                  <a:lnTo>
                    <a:pt x="229870" y="242570"/>
                  </a:lnTo>
                  <a:lnTo>
                    <a:pt x="240030" y="237490"/>
                  </a:lnTo>
                  <a:lnTo>
                    <a:pt x="248920" y="232410"/>
                  </a:lnTo>
                  <a:lnTo>
                    <a:pt x="257810" y="223520"/>
                  </a:lnTo>
                  <a:lnTo>
                    <a:pt x="266700" y="213360"/>
                  </a:lnTo>
                  <a:lnTo>
                    <a:pt x="28956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132070" y="10005060"/>
              <a:ext cx="237491" cy="457201"/>
            </a:xfrm>
            <a:custGeom>
              <a:avLst/>
              <a:gdLst/>
              <a:ahLst/>
              <a:cxnLst/>
              <a:rect l="0" t="0" r="0" b="0"/>
              <a:pathLst>
                <a:path w="237491" h="457201">
                  <a:moveTo>
                    <a:pt x="48260" y="92710"/>
                  </a:moveTo>
                  <a:lnTo>
                    <a:pt x="48260" y="114300"/>
                  </a:lnTo>
                  <a:lnTo>
                    <a:pt x="46990" y="128270"/>
                  </a:lnTo>
                  <a:lnTo>
                    <a:pt x="44450" y="144780"/>
                  </a:lnTo>
                  <a:lnTo>
                    <a:pt x="41910" y="162560"/>
                  </a:lnTo>
                  <a:lnTo>
                    <a:pt x="40640" y="180340"/>
                  </a:lnTo>
                  <a:lnTo>
                    <a:pt x="39370" y="196850"/>
                  </a:lnTo>
                  <a:lnTo>
                    <a:pt x="38100" y="232410"/>
                  </a:lnTo>
                  <a:lnTo>
                    <a:pt x="38100" y="267970"/>
                  </a:lnTo>
                  <a:lnTo>
                    <a:pt x="36830" y="285750"/>
                  </a:lnTo>
                  <a:lnTo>
                    <a:pt x="34290" y="302260"/>
                  </a:lnTo>
                  <a:lnTo>
                    <a:pt x="31750" y="320040"/>
                  </a:lnTo>
                  <a:lnTo>
                    <a:pt x="30480" y="336550"/>
                  </a:lnTo>
                  <a:lnTo>
                    <a:pt x="29210" y="351790"/>
                  </a:lnTo>
                  <a:lnTo>
                    <a:pt x="27940" y="367030"/>
                  </a:lnTo>
                  <a:lnTo>
                    <a:pt x="27940" y="396240"/>
                  </a:lnTo>
                  <a:lnTo>
                    <a:pt x="27940" y="411480"/>
                  </a:lnTo>
                  <a:lnTo>
                    <a:pt x="25400" y="425450"/>
                  </a:lnTo>
                  <a:lnTo>
                    <a:pt x="24130" y="439420"/>
                  </a:lnTo>
                  <a:lnTo>
                    <a:pt x="21590" y="453390"/>
                  </a:lnTo>
                  <a:lnTo>
                    <a:pt x="19050" y="457200"/>
                  </a:lnTo>
                  <a:lnTo>
                    <a:pt x="15240" y="453390"/>
                  </a:lnTo>
                  <a:lnTo>
                    <a:pt x="12700" y="445770"/>
                  </a:lnTo>
                  <a:lnTo>
                    <a:pt x="10160" y="435610"/>
                  </a:lnTo>
                  <a:lnTo>
                    <a:pt x="8890" y="424180"/>
                  </a:lnTo>
                  <a:lnTo>
                    <a:pt x="7620" y="411480"/>
                  </a:lnTo>
                  <a:lnTo>
                    <a:pt x="7620" y="397510"/>
                  </a:lnTo>
                  <a:lnTo>
                    <a:pt x="6350" y="367030"/>
                  </a:lnTo>
                  <a:lnTo>
                    <a:pt x="5080" y="350520"/>
                  </a:lnTo>
                  <a:lnTo>
                    <a:pt x="2540" y="332740"/>
                  </a:lnTo>
                  <a:lnTo>
                    <a:pt x="0" y="316230"/>
                  </a:lnTo>
                  <a:lnTo>
                    <a:pt x="0" y="298450"/>
                  </a:lnTo>
                  <a:lnTo>
                    <a:pt x="1270" y="281940"/>
                  </a:lnTo>
                  <a:lnTo>
                    <a:pt x="2540" y="264160"/>
                  </a:lnTo>
                  <a:lnTo>
                    <a:pt x="3810" y="246380"/>
                  </a:lnTo>
                  <a:lnTo>
                    <a:pt x="3810" y="228600"/>
                  </a:lnTo>
                  <a:lnTo>
                    <a:pt x="5080" y="212090"/>
                  </a:lnTo>
                  <a:lnTo>
                    <a:pt x="6350" y="194310"/>
                  </a:lnTo>
                  <a:lnTo>
                    <a:pt x="8890" y="176530"/>
                  </a:lnTo>
                  <a:lnTo>
                    <a:pt x="11430" y="158750"/>
                  </a:lnTo>
                  <a:lnTo>
                    <a:pt x="15240" y="142240"/>
                  </a:lnTo>
                  <a:lnTo>
                    <a:pt x="20320" y="127000"/>
                  </a:lnTo>
                  <a:lnTo>
                    <a:pt x="25400" y="111760"/>
                  </a:lnTo>
                  <a:lnTo>
                    <a:pt x="31750" y="97790"/>
                  </a:lnTo>
                  <a:lnTo>
                    <a:pt x="38100" y="86360"/>
                  </a:lnTo>
                  <a:lnTo>
                    <a:pt x="45720" y="73660"/>
                  </a:lnTo>
                  <a:lnTo>
                    <a:pt x="52070" y="63500"/>
                  </a:lnTo>
                  <a:lnTo>
                    <a:pt x="58420" y="54610"/>
                  </a:lnTo>
                  <a:lnTo>
                    <a:pt x="66040" y="45720"/>
                  </a:lnTo>
                  <a:lnTo>
                    <a:pt x="72390" y="38100"/>
                  </a:lnTo>
                  <a:lnTo>
                    <a:pt x="80010" y="30480"/>
                  </a:lnTo>
                  <a:lnTo>
                    <a:pt x="86360" y="22860"/>
                  </a:lnTo>
                  <a:lnTo>
                    <a:pt x="95250" y="16510"/>
                  </a:lnTo>
                  <a:lnTo>
                    <a:pt x="104140" y="11430"/>
                  </a:lnTo>
                  <a:lnTo>
                    <a:pt x="113030" y="6350"/>
                  </a:lnTo>
                  <a:lnTo>
                    <a:pt x="125730" y="3810"/>
                  </a:lnTo>
                  <a:lnTo>
                    <a:pt x="139700" y="1270"/>
                  </a:lnTo>
                  <a:lnTo>
                    <a:pt x="154940" y="0"/>
                  </a:lnTo>
                  <a:lnTo>
                    <a:pt x="168910" y="1270"/>
                  </a:lnTo>
                  <a:lnTo>
                    <a:pt x="184150" y="5080"/>
                  </a:lnTo>
                  <a:lnTo>
                    <a:pt x="198120" y="10160"/>
                  </a:lnTo>
                  <a:lnTo>
                    <a:pt x="209550" y="17780"/>
                  </a:lnTo>
                  <a:lnTo>
                    <a:pt x="220980" y="26670"/>
                  </a:lnTo>
                  <a:lnTo>
                    <a:pt x="229870" y="38100"/>
                  </a:lnTo>
                  <a:lnTo>
                    <a:pt x="234950" y="49530"/>
                  </a:lnTo>
                  <a:lnTo>
                    <a:pt x="236220" y="59690"/>
                  </a:lnTo>
                  <a:lnTo>
                    <a:pt x="237490" y="71120"/>
                  </a:lnTo>
                  <a:lnTo>
                    <a:pt x="233680" y="83820"/>
                  </a:lnTo>
                  <a:lnTo>
                    <a:pt x="227330" y="97790"/>
                  </a:lnTo>
                  <a:lnTo>
                    <a:pt x="220980" y="114300"/>
                  </a:lnTo>
                  <a:lnTo>
                    <a:pt x="213360" y="128270"/>
                  </a:lnTo>
                  <a:lnTo>
                    <a:pt x="205740" y="140970"/>
                  </a:lnTo>
                  <a:lnTo>
                    <a:pt x="199390" y="152400"/>
                  </a:lnTo>
                  <a:lnTo>
                    <a:pt x="191770" y="165100"/>
                  </a:lnTo>
                  <a:lnTo>
                    <a:pt x="177800" y="191770"/>
                  </a:lnTo>
                  <a:lnTo>
                    <a:pt x="170180" y="203200"/>
                  </a:lnTo>
                  <a:lnTo>
                    <a:pt x="161290" y="213360"/>
                  </a:lnTo>
                  <a:lnTo>
                    <a:pt x="142240" y="229870"/>
                  </a:lnTo>
                  <a:lnTo>
                    <a:pt x="127000" y="245110"/>
                  </a:lnTo>
                  <a:lnTo>
                    <a:pt x="115570" y="252730"/>
                  </a:lnTo>
                  <a:lnTo>
                    <a:pt x="102870" y="260350"/>
                  </a:lnTo>
                  <a:lnTo>
                    <a:pt x="58420" y="281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494020" y="986536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1270" y="0"/>
                  </a:moveTo>
                  <a:lnTo>
                    <a:pt x="7620" y="22860"/>
                  </a:lnTo>
                  <a:lnTo>
                    <a:pt x="8890" y="36830"/>
                  </a:lnTo>
                  <a:lnTo>
                    <a:pt x="10160" y="52070"/>
                  </a:lnTo>
                  <a:lnTo>
                    <a:pt x="11430" y="87630"/>
                  </a:lnTo>
                  <a:lnTo>
                    <a:pt x="12700" y="158750"/>
                  </a:lnTo>
                  <a:lnTo>
                    <a:pt x="12700" y="228600"/>
                  </a:lnTo>
                  <a:lnTo>
                    <a:pt x="11430" y="243840"/>
                  </a:lnTo>
                  <a:lnTo>
                    <a:pt x="8890" y="257810"/>
                  </a:lnTo>
                  <a:lnTo>
                    <a:pt x="6350" y="270510"/>
                  </a:lnTo>
                  <a:lnTo>
                    <a:pt x="5080" y="283210"/>
                  </a:lnTo>
                  <a:lnTo>
                    <a:pt x="3810" y="295910"/>
                  </a:lnTo>
                  <a:lnTo>
                    <a:pt x="3810" y="309880"/>
                  </a:lnTo>
                  <a:lnTo>
                    <a:pt x="1270" y="322580"/>
                  </a:lnTo>
                  <a:lnTo>
                    <a:pt x="0" y="334010"/>
                  </a:lnTo>
                  <a:lnTo>
                    <a:pt x="127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369560" y="9970770"/>
              <a:ext cx="189231" cy="158751"/>
            </a:xfrm>
            <a:custGeom>
              <a:avLst/>
              <a:gdLst/>
              <a:ahLst/>
              <a:cxnLst/>
              <a:rect l="0" t="0" r="0" b="0"/>
              <a:pathLst>
                <a:path w="189231" h="158751">
                  <a:moveTo>
                    <a:pt x="189230" y="0"/>
                  </a:moveTo>
                  <a:lnTo>
                    <a:pt x="172720" y="11430"/>
                  </a:lnTo>
                  <a:lnTo>
                    <a:pt x="152400" y="26670"/>
                  </a:lnTo>
                  <a:lnTo>
                    <a:pt x="139700" y="35560"/>
                  </a:lnTo>
                  <a:lnTo>
                    <a:pt x="128270" y="44450"/>
                  </a:lnTo>
                  <a:lnTo>
                    <a:pt x="116840" y="54610"/>
                  </a:lnTo>
                  <a:lnTo>
                    <a:pt x="106680" y="64770"/>
                  </a:lnTo>
                  <a:lnTo>
                    <a:pt x="85090" y="85090"/>
                  </a:lnTo>
                  <a:lnTo>
                    <a:pt x="48260" y="120650"/>
                  </a:lnTo>
                  <a:lnTo>
                    <a:pt x="39370" y="128270"/>
                  </a:lnTo>
                  <a:lnTo>
                    <a:pt x="29210" y="135890"/>
                  </a:lnTo>
                  <a:lnTo>
                    <a:pt x="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695950" y="10012680"/>
              <a:ext cx="147321" cy="238761"/>
            </a:xfrm>
            <a:custGeom>
              <a:avLst/>
              <a:gdLst/>
              <a:ahLst/>
              <a:cxnLst/>
              <a:rect l="0" t="0" r="0" b="0"/>
              <a:pathLst>
                <a:path w="147321" h="238761">
                  <a:moveTo>
                    <a:pt x="0" y="21590"/>
                  </a:moveTo>
                  <a:lnTo>
                    <a:pt x="0" y="54610"/>
                  </a:lnTo>
                  <a:lnTo>
                    <a:pt x="1270" y="71120"/>
                  </a:lnTo>
                  <a:lnTo>
                    <a:pt x="2540" y="87630"/>
                  </a:lnTo>
                  <a:lnTo>
                    <a:pt x="5080" y="104140"/>
                  </a:lnTo>
                  <a:lnTo>
                    <a:pt x="7620" y="119380"/>
                  </a:lnTo>
                  <a:lnTo>
                    <a:pt x="8890" y="134620"/>
                  </a:lnTo>
                  <a:lnTo>
                    <a:pt x="8890" y="149860"/>
                  </a:lnTo>
                  <a:lnTo>
                    <a:pt x="10160" y="166370"/>
                  </a:lnTo>
                  <a:lnTo>
                    <a:pt x="12700" y="185420"/>
                  </a:lnTo>
                  <a:lnTo>
                    <a:pt x="15240" y="204470"/>
                  </a:lnTo>
                  <a:lnTo>
                    <a:pt x="20320" y="218440"/>
                  </a:lnTo>
                  <a:lnTo>
                    <a:pt x="27940" y="228600"/>
                  </a:lnTo>
                  <a:lnTo>
                    <a:pt x="36830" y="236220"/>
                  </a:lnTo>
                  <a:lnTo>
                    <a:pt x="45720" y="238760"/>
                  </a:lnTo>
                  <a:lnTo>
                    <a:pt x="54610" y="236220"/>
                  </a:lnTo>
                  <a:lnTo>
                    <a:pt x="64770" y="231140"/>
                  </a:lnTo>
                  <a:lnTo>
                    <a:pt x="74930" y="220980"/>
                  </a:lnTo>
                  <a:lnTo>
                    <a:pt x="85090" y="207010"/>
                  </a:lnTo>
                  <a:lnTo>
                    <a:pt x="95250" y="190500"/>
                  </a:lnTo>
                  <a:lnTo>
                    <a:pt x="102870" y="176530"/>
                  </a:lnTo>
                  <a:lnTo>
                    <a:pt x="109220" y="163830"/>
                  </a:lnTo>
                  <a:lnTo>
                    <a:pt x="115570" y="151130"/>
                  </a:lnTo>
                  <a:lnTo>
                    <a:pt x="120650" y="138430"/>
                  </a:lnTo>
                  <a:lnTo>
                    <a:pt x="124460" y="125730"/>
                  </a:lnTo>
                  <a:lnTo>
                    <a:pt x="135890" y="87630"/>
                  </a:lnTo>
                  <a:lnTo>
                    <a:pt x="139700" y="76200"/>
                  </a:lnTo>
                  <a:lnTo>
                    <a:pt x="142240" y="62230"/>
                  </a:lnTo>
                  <a:lnTo>
                    <a:pt x="143510" y="4826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916930" y="9950450"/>
              <a:ext cx="441961" cy="304801"/>
            </a:xfrm>
            <a:custGeom>
              <a:avLst/>
              <a:gdLst/>
              <a:ahLst/>
              <a:cxnLst/>
              <a:rect l="0" t="0" r="0" b="0"/>
              <a:pathLst>
                <a:path w="441961" h="304801">
                  <a:moveTo>
                    <a:pt x="0" y="304800"/>
                  </a:moveTo>
                  <a:lnTo>
                    <a:pt x="0" y="281940"/>
                  </a:lnTo>
                  <a:lnTo>
                    <a:pt x="1270" y="269240"/>
                  </a:lnTo>
                  <a:lnTo>
                    <a:pt x="3810" y="252730"/>
                  </a:lnTo>
                  <a:lnTo>
                    <a:pt x="5080" y="234950"/>
                  </a:lnTo>
                  <a:lnTo>
                    <a:pt x="8890" y="218440"/>
                  </a:lnTo>
                  <a:lnTo>
                    <a:pt x="11430" y="203200"/>
                  </a:lnTo>
                  <a:lnTo>
                    <a:pt x="17780" y="172720"/>
                  </a:lnTo>
                  <a:lnTo>
                    <a:pt x="35560" y="101600"/>
                  </a:lnTo>
                  <a:lnTo>
                    <a:pt x="39370" y="90170"/>
                  </a:lnTo>
                  <a:lnTo>
                    <a:pt x="45720" y="80010"/>
                  </a:lnTo>
                  <a:lnTo>
                    <a:pt x="50800" y="69850"/>
                  </a:lnTo>
                  <a:lnTo>
                    <a:pt x="57150" y="62230"/>
                  </a:lnTo>
                  <a:lnTo>
                    <a:pt x="64770" y="54610"/>
                  </a:lnTo>
                  <a:lnTo>
                    <a:pt x="71120" y="46990"/>
                  </a:lnTo>
                  <a:lnTo>
                    <a:pt x="81280" y="40640"/>
                  </a:lnTo>
                  <a:lnTo>
                    <a:pt x="93980" y="34290"/>
                  </a:lnTo>
                  <a:lnTo>
                    <a:pt x="107950" y="30480"/>
                  </a:lnTo>
                  <a:lnTo>
                    <a:pt x="123190" y="27940"/>
                  </a:lnTo>
                  <a:lnTo>
                    <a:pt x="139700" y="27940"/>
                  </a:lnTo>
                  <a:lnTo>
                    <a:pt x="156210" y="29210"/>
                  </a:lnTo>
                  <a:lnTo>
                    <a:pt x="172720" y="33020"/>
                  </a:lnTo>
                  <a:lnTo>
                    <a:pt x="187960" y="39370"/>
                  </a:lnTo>
                  <a:lnTo>
                    <a:pt x="201930" y="46990"/>
                  </a:lnTo>
                  <a:lnTo>
                    <a:pt x="214630" y="54610"/>
                  </a:lnTo>
                  <a:lnTo>
                    <a:pt x="224790" y="62230"/>
                  </a:lnTo>
                  <a:lnTo>
                    <a:pt x="233680" y="69850"/>
                  </a:lnTo>
                  <a:lnTo>
                    <a:pt x="242570" y="76200"/>
                  </a:lnTo>
                  <a:lnTo>
                    <a:pt x="250190" y="83820"/>
                  </a:lnTo>
                  <a:lnTo>
                    <a:pt x="257810" y="90170"/>
                  </a:lnTo>
                  <a:lnTo>
                    <a:pt x="266700" y="97790"/>
                  </a:lnTo>
                  <a:lnTo>
                    <a:pt x="276860" y="104140"/>
                  </a:lnTo>
                  <a:lnTo>
                    <a:pt x="285750" y="111760"/>
                  </a:lnTo>
                  <a:lnTo>
                    <a:pt x="297180" y="116840"/>
                  </a:lnTo>
                  <a:lnTo>
                    <a:pt x="309880" y="119380"/>
                  </a:lnTo>
                  <a:lnTo>
                    <a:pt x="322580" y="121920"/>
                  </a:lnTo>
                  <a:lnTo>
                    <a:pt x="334010" y="121920"/>
                  </a:lnTo>
                  <a:lnTo>
                    <a:pt x="345440" y="120650"/>
                  </a:lnTo>
                  <a:lnTo>
                    <a:pt x="356870" y="119380"/>
                  </a:lnTo>
                  <a:lnTo>
                    <a:pt x="368300" y="114300"/>
                  </a:lnTo>
                  <a:lnTo>
                    <a:pt x="378460" y="107950"/>
                  </a:lnTo>
                  <a:lnTo>
                    <a:pt x="388620" y="99060"/>
                  </a:lnTo>
                  <a:lnTo>
                    <a:pt x="397510" y="91440"/>
                  </a:lnTo>
                  <a:lnTo>
                    <a:pt x="403860" y="81280"/>
                  </a:lnTo>
                  <a:lnTo>
                    <a:pt x="410210" y="71120"/>
                  </a:lnTo>
                  <a:lnTo>
                    <a:pt x="414020" y="60960"/>
                  </a:lnTo>
                  <a:lnTo>
                    <a:pt x="416560" y="48260"/>
                  </a:lnTo>
                  <a:lnTo>
                    <a:pt x="417830" y="35560"/>
                  </a:lnTo>
                  <a:lnTo>
                    <a:pt x="416560" y="24130"/>
                  </a:lnTo>
                  <a:lnTo>
                    <a:pt x="414020" y="15240"/>
                  </a:lnTo>
                  <a:lnTo>
                    <a:pt x="408940" y="6350"/>
                  </a:lnTo>
                  <a:lnTo>
                    <a:pt x="400050" y="1270"/>
                  </a:lnTo>
                  <a:lnTo>
                    <a:pt x="388620" y="0"/>
                  </a:lnTo>
                  <a:lnTo>
                    <a:pt x="374650" y="0"/>
                  </a:lnTo>
                  <a:lnTo>
                    <a:pt x="363220" y="2540"/>
                  </a:lnTo>
                  <a:lnTo>
                    <a:pt x="353060" y="6350"/>
                  </a:lnTo>
                  <a:lnTo>
                    <a:pt x="344170" y="10160"/>
                  </a:lnTo>
                  <a:lnTo>
                    <a:pt x="335280" y="17780"/>
                  </a:lnTo>
                  <a:lnTo>
                    <a:pt x="325120" y="25400"/>
                  </a:lnTo>
                  <a:lnTo>
                    <a:pt x="314960" y="34290"/>
                  </a:lnTo>
                  <a:lnTo>
                    <a:pt x="304800" y="44450"/>
                  </a:lnTo>
                  <a:lnTo>
                    <a:pt x="284480" y="63500"/>
                  </a:lnTo>
                  <a:lnTo>
                    <a:pt x="274320" y="74930"/>
                  </a:lnTo>
                  <a:lnTo>
                    <a:pt x="266700" y="87630"/>
                  </a:lnTo>
                  <a:lnTo>
                    <a:pt x="257810" y="100330"/>
                  </a:lnTo>
                  <a:lnTo>
                    <a:pt x="251460" y="113030"/>
                  </a:lnTo>
                  <a:lnTo>
                    <a:pt x="246380" y="127000"/>
                  </a:lnTo>
                  <a:lnTo>
                    <a:pt x="241300" y="140970"/>
                  </a:lnTo>
                  <a:lnTo>
                    <a:pt x="238760" y="154940"/>
                  </a:lnTo>
                  <a:lnTo>
                    <a:pt x="236220" y="168910"/>
                  </a:lnTo>
                  <a:lnTo>
                    <a:pt x="234950" y="181610"/>
                  </a:lnTo>
                  <a:lnTo>
                    <a:pt x="234950" y="195580"/>
                  </a:lnTo>
                  <a:lnTo>
                    <a:pt x="236220" y="207010"/>
                  </a:lnTo>
                  <a:lnTo>
                    <a:pt x="238760" y="218440"/>
                  </a:lnTo>
                  <a:lnTo>
                    <a:pt x="242570" y="231140"/>
                  </a:lnTo>
                  <a:lnTo>
                    <a:pt x="250190" y="243840"/>
                  </a:lnTo>
                  <a:lnTo>
                    <a:pt x="257810" y="257810"/>
                  </a:lnTo>
                  <a:lnTo>
                    <a:pt x="269240" y="267970"/>
                  </a:lnTo>
                  <a:lnTo>
                    <a:pt x="281940" y="278130"/>
                  </a:lnTo>
                  <a:lnTo>
                    <a:pt x="297180" y="287020"/>
                  </a:lnTo>
                  <a:lnTo>
                    <a:pt x="313690" y="292100"/>
                  </a:lnTo>
                  <a:lnTo>
                    <a:pt x="331470" y="293370"/>
                  </a:lnTo>
                  <a:lnTo>
                    <a:pt x="351790" y="293370"/>
                  </a:lnTo>
                  <a:lnTo>
                    <a:pt x="367030" y="293370"/>
                  </a:lnTo>
                  <a:lnTo>
                    <a:pt x="382270" y="290830"/>
                  </a:lnTo>
                  <a:lnTo>
                    <a:pt x="44196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6644640" y="9850120"/>
              <a:ext cx="325121" cy="596901"/>
            </a:xfrm>
            <a:custGeom>
              <a:avLst/>
              <a:gdLst/>
              <a:ahLst/>
              <a:cxnLst/>
              <a:rect l="0" t="0" r="0" b="0"/>
              <a:pathLst>
                <a:path w="325121" h="596901">
                  <a:moveTo>
                    <a:pt x="40640" y="110490"/>
                  </a:moveTo>
                  <a:lnTo>
                    <a:pt x="7620" y="212090"/>
                  </a:lnTo>
                  <a:lnTo>
                    <a:pt x="3810" y="224790"/>
                  </a:lnTo>
                  <a:lnTo>
                    <a:pt x="2540" y="237490"/>
                  </a:lnTo>
                  <a:lnTo>
                    <a:pt x="1270" y="251460"/>
                  </a:lnTo>
                  <a:lnTo>
                    <a:pt x="0" y="267970"/>
                  </a:lnTo>
                  <a:lnTo>
                    <a:pt x="0" y="304800"/>
                  </a:lnTo>
                  <a:lnTo>
                    <a:pt x="1270" y="320040"/>
                  </a:lnTo>
                  <a:lnTo>
                    <a:pt x="5080" y="334010"/>
                  </a:lnTo>
                  <a:lnTo>
                    <a:pt x="10160" y="347980"/>
                  </a:lnTo>
                  <a:lnTo>
                    <a:pt x="19050" y="355600"/>
                  </a:lnTo>
                  <a:lnTo>
                    <a:pt x="31750" y="359410"/>
                  </a:lnTo>
                  <a:lnTo>
                    <a:pt x="44450" y="360680"/>
                  </a:lnTo>
                  <a:lnTo>
                    <a:pt x="55880" y="358140"/>
                  </a:lnTo>
                  <a:lnTo>
                    <a:pt x="66040" y="353060"/>
                  </a:lnTo>
                  <a:lnTo>
                    <a:pt x="74930" y="345440"/>
                  </a:lnTo>
                  <a:lnTo>
                    <a:pt x="82550" y="337820"/>
                  </a:lnTo>
                  <a:lnTo>
                    <a:pt x="88900" y="328930"/>
                  </a:lnTo>
                  <a:lnTo>
                    <a:pt x="93980" y="318770"/>
                  </a:lnTo>
                  <a:lnTo>
                    <a:pt x="99060" y="306070"/>
                  </a:lnTo>
                  <a:lnTo>
                    <a:pt x="111760" y="278130"/>
                  </a:lnTo>
                  <a:lnTo>
                    <a:pt x="115570" y="261620"/>
                  </a:lnTo>
                  <a:lnTo>
                    <a:pt x="116840" y="245110"/>
                  </a:lnTo>
                  <a:lnTo>
                    <a:pt x="115570" y="228600"/>
                  </a:lnTo>
                  <a:lnTo>
                    <a:pt x="113030" y="212090"/>
                  </a:lnTo>
                  <a:lnTo>
                    <a:pt x="109220" y="196850"/>
                  </a:lnTo>
                  <a:lnTo>
                    <a:pt x="104140" y="181610"/>
                  </a:lnTo>
                  <a:lnTo>
                    <a:pt x="97790" y="170180"/>
                  </a:lnTo>
                  <a:lnTo>
                    <a:pt x="91440" y="160020"/>
                  </a:lnTo>
                  <a:lnTo>
                    <a:pt x="85090" y="149860"/>
                  </a:lnTo>
                  <a:lnTo>
                    <a:pt x="78740" y="140970"/>
                  </a:lnTo>
                  <a:lnTo>
                    <a:pt x="72390" y="133350"/>
                  </a:lnTo>
                  <a:lnTo>
                    <a:pt x="64770" y="125730"/>
                  </a:lnTo>
                  <a:lnTo>
                    <a:pt x="58420" y="115570"/>
                  </a:lnTo>
                  <a:lnTo>
                    <a:pt x="50800" y="104140"/>
                  </a:lnTo>
                  <a:lnTo>
                    <a:pt x="44450" y="92710"/>
                  </a:lnTo>
                  <a:lnTo>
                    <a:pt x="39370" y="78740"/>
                  </a:lnTo>
                  <a:lnTo>
                    <a:pt x="36830" y="63500"/>
                  </a:lnTo>
                  <a:lnTo>
                    <a:pt x="34290" y="46990"/>
                  </a:lnTo>
                  <a:lnTo>
                    <a:pt x="35560" y="34290"/>
                  </a:lnTo>
                  <a:lnTo>
                    <a:pt x="38100" y="24130"/>
                  </a:lnTo>
                  <a:lnTo>
                    <a:pt x="43180" y="13970"/>
                  </a:lnTo>
                  <a:lnTo>
                    <a:pt x="50800" y="7620"/>
                  </a:lnTo>
                  <a:lnTo>
                    <a:pt x="59690" y="2540"/>
                  </a:lnTo>
                  <a:lnTo>
                    <a:pt x="71120" y="0"/>
                  </a:lnTo>
                  <a:lnTo>
                    <a:pt x="82550" y="1270"/>
                  </a:lnTo>
                  <a:lnTo>
                    <a:pt x="92710" y="3810"/>
                  </a:lnTo>
                  <a:lnTo>
                    <a:pt x="104140" y="7620"/>
                  </a:lnTo>
                  <a:lnTo>
                    <a:pt x="113030" y="12700"/>
                  </a:lnTo>
                  <a:lnTo>
                    <a:pt x="121920" y="17780"/>
                  </a:lnTo>
                  <a:lnTo>
                    <a:pt x="129540" y="24130"/>
                  </a:lnTo>
                  <a:lnTo>
                    <a:pt x="138430" y="31750"/>
                  </a:lnTo>
                  <a:lnTo>
                    <a:pt x="148590" y="40640"/>
                  </a:lnTo>
                  <a:lnTo>
                    <a:pt x="158750" y="49530"/>
                  </a:lnTo>
                  <a:lnTo>
                    <a:pt x="167640" y="62230"/>
                  </a:lnTo>
                  <a:lnTo>
                    <a:pt x="175260" y="76200"/>
                  </a:lnTo>
                  <a:lnTo>
                    <a:pt x="182880" y="90170"/>
                  </a:lnTo>
                  <a:lnTo>
                    <a:pt x="190500" y="106680"/>
                  </a:lnTo>
                  <a:lnTo>
                    <a:pt x="198120" y="123190"/>
                  </a:lnTo>
                  <a:lnTo>
                    <a:pt x="205740" y="139700"/>
                  </a:lnTo>
                  <a:lnTo>
                    <a:pt x="212090" y="158750"/>
                  </a:lnTo>
                  <a:lnTo>
                    <a:pt x="227330" y="196850"/>
                  </a:lnTo>
                  <a:lnTo>
                    <a:pt x="231140" y="218440"/>
                  </a:lnTo>
                  <a:lnTo>
                    <a:pt x="234950" y="241300"/>
                  </a:lnTo>
                  <a:lnTo>
                    <a:pt x="236220" y="264160"/>
                  </a:lnTo>
                  <a:lnTo>
                    <a:pt x="238760" y="287020"/>
                  </a:lnTo>
                  <a:lnTo>
                    <a:pt x="245110" y="330200"/>
                  </a:lnTo>
                  <a:lnTo>
                    <a:pt x="247650" y="353060"/>
                  </a:lnTo>
                  <a:lnTo>
                    <a:pt x="248920" y="375920"/>
                  </a:lnTo>
                  <a:lnTo>
                    <a:pt x="250190" y="421640"/>
                  </a:lnTo>
                  <a:lnTo>
                    <a:pt x="251460" y="497840"/>
                  </a:lnTo>
                  <a:lnTo>
                    <a:pt x="251460" y="516890"/>
                  </a:lnTo>
                  <a:lnTo>
                    <a:pt x="252730" y="532130"/>
                  </a:lnTo>
                  <a:lnTo>
                    <a:pt x="254000" y="546100"/>
                  </a:lnTo>
                  <a:lnTo>
                    <a:pt x="256540" y="558800"/>
                  </a:lnTo>
                  <a:lnTo>
                    <a:pt x="261620" y="570230"/>
                  </a:lnTo>
                  <a:lnTo>
                    <a:pt x="266700" y="581660"/>
                  </a:lnTo>
                  <a:lnTo>
                    <a:pt x="271780" y="593090"/>
                  </a:lnTo>
                  <a:lnTo>
                    <a:pt x="279400" y="596900"/>
                  </a:lnTo>
                  <a:lnTo>
                    <a:pt x="287020" y="596900"/>
                  </a:lnTo>
                  <a:lnTo>
                    <a:pt x="295910" y="591820"/>
                  </a:lnTo>
                  <a:lnTo>
                    <a:pt x="303530" y="585470"/>
                  </a:lnTo>
                  <a:lnTo>
                    <a:pt x="309880" y="577850"/>
                  </a:lnTo>
                  <a:lnTo>
                    <a:pt x="314960" y="570230"/>
                  </a:lnTo>
                  <a:lnTo>
                    <a:pt x="318770" y="554990"/>
                  </a:lnTo>
                  <a:lnTo>
                    <a:pt x="320040" y="534670"/>
                  </a:lnTo>
                  <a:lnTo>
                    <a:pt x="322580" y="513080"/>
                  </a:lnTo>
                  <a:lnTo>
                    <a:pt x="323850" y="476250"/>
                  </a:lnTo>
                  <a:lnTo>
                    <a:pt x="325120" y="441960"/>
                  </a:lnTo>
                  <a:lnTo>
                    <a:pt x="325120" y="407670"/>
                  </a:lnTo>
                  <a:lnTo>
                    <a:pt x="323850" y="392430"/>
                  </a:lnTo>
                  <a:lnTo>
                    <a:pt x="322580" y="375920"/>
                  </a:lnTo>
                  <a:lnTo>
                    <a:pt x="320040" y="361950"/>
                  </a:lnTo>
                  <a:lnTo>
                    <a:pt x="316230" y="346710"/>
                  </a:lnTo>
                  <a:lnTo>
                    <a:pt x="311150" y="317500"/>
                  </a:lnTo>
                  <a:lnTo>
                    <a:pt x="304800" y="303530"/>
                  </a:lnTo>
                  <a:lnTo>
                    <a:pt x="297180" y="289560"/>
                  </a:lnTo>
                  <a:lnTo>
                    <a:pt x="289560" y="275590"/>
                  </a:lnTo>
                  <a:lnTo>
                    <a:pt x="279400" y="265430"/>
                  </a:lnTo>
                  <a:lnTo>
                    <a:pt x="267970" y="256540"/>
                  </a:lnTo>
                  <a:lnTo>
                    <a:pt x="255270" y="250190"/>
                  </a:lnTo>
                  <a:lnTo>
                    <a:pt x="241300" y="246380"/>
                  </a:lnTo>
                  <a:lnTo>
                    <a:pt x="226060" y="245110"/>
                  </a:lnTo>
                  <a:lnTo>
                    <a:pt x="177800" y="247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158990" y="9918700"/>
              <a:ext cx="179071" cy="283211"/>
            </a:xfrm>
            <a:custGeom>
              <a:avLst/>
              <a:gdLst/>
              <a:ahLst/>
              <a:cxnLst/>
              <a:rect l="0" t="0" r="0" b="0"/>
              <a:pathLst>
                <a:path w="179071" h="283211">
                  <a:moveTo>
                    <a:pt x="0" y="73660"/>
                  </a:moveTo>
                  <a:lnTo>
                    <a:pt x="6350" y="95250"/>
                  </a:lnTo>
                  <a:lnTo>
                    <a:pt x="11430" y="121920"/>
                  </a:lnTo>
                  <a:lnTo>
                    <a:pt x="15240" y="137160"/>
                  </a:lnTo>
                  <a:lnTo>
                    <a:pt x="17780" y="152400"/>
                  </a:lnTo>
                  <a:lnTo>
                    <a:pt x="19050" y="167640"/>
                  </a:lnTo>
                  <a:lnTo>
                    <a:pt x="19050" y="181610"/>
                  </a:lnTo>
                  <a:lnTo>
                    <a:pt x="21590" y="195580"/>
                  </a:lnTo>
                  <a:lnTo>
                    <a:pt x="24130" y="209550"/>
                  </a:lnTo>
                  <a:lnTo>
                    <a:pt x="26670" y="223520"/>
                  </a:lnTo>
                  <a:lnTo>
                    <a:pt x="27940" y="240030"/>
                  </a:lnTo>
                  <a:lnTo>
                    <a:pt x="29210" y="259080"/>
                  </a:lnTo>
                  <a:lnTo>
                    <a:pt x="30480" y="278130"/>
                  </a:lnTo>
                  <a:lnTo>
                    <a:pt x="30480" y="283210"/>
                  </a:lnTo>
                  <a:lnTo>
                    <a:pt x="31750" y="279400"/>
                  </a:lnTo>
                  <a:lnTo>
                    <a:pt x="31750" y="270510"/>
                  </a:lnTo>
                  <a:lnTo>
                    <a:pt x="33020" y="260350"/>
                  </a:lnTo>
                  <a:lnTo>
                    <a:pt x="34290" y="247650"/>
                  </a:lnTo>
                  <a:lnTo>
                    <a:pt x="36830" y="234950"/>
                  </a:lnTo>
                  <a:lnTo>
                    <a:pt x="39370" y="222250"/>
                  </a:lnTo>
                  <a:lnTo>
                    <a:pt x="40640" y="209550"/>
                  </a:lnTo>
                  <a:lnTo>
                    <a:pt x="40640" y="195580"/>
                  </a:lnTo>
                  <a:lnTo>
                    <a:pt x="43180" y="180340"/>
                  </a:lnTo>
                  <a:lnTo>
                    <a:pt x="44450" y="165100"/>
                  </a:lnTo>
                  <a:lnTo>
                    <a:pt x="48260" y="148590"/>
                  </a:lnTo>
                  <a:lnTo>
                    <a:pt x="52070" y="133350"/>
                  </a:lnTo>
                  <a:lnTo>
                    <a:pt x="57150" y="120650"/>
                  </a:lnTo>
                  <a:lnTo>
                    <a:pt x="62230" y="107950"/>
                  </a:lnTo>
                  <a:lnTo>
                    <a:pt x="68580" y="96520"/>
                  </a:lnTo>
                  <a:lnTo>
                    <a:pt x="74930" y="85090"/>
                  </a:lnTo>
                  <a:lnTo>
                    <a:pt x="81280" y="74930"/>
                  </a:lnTo>
                  <a:lnTo>
                    <a:pt x="95250" y="53340"/>
                  </a:lnTo>
                  <a:lnTo>
                    <a:pt x="102870" y="41910"/>
                  </a:lnTo>
                  <a:lnTo>
                    <a:pt x="110490" y="33020"/>
                  </a:lnTo>
                  <a:lnTo>
                    <a:pt x="119380" y="2413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7453630" y="9939020"/>
              <a:ext cx="147321" cy="292101"/>
            </a:xfrm>
            <a:custGeom>
              <a:avLst/>
              <a:gdLst/>
              <a:ahLst/>
              <a:cxnLst/>
              <a:rect l="0" t="0" r="0" b="0"/>
              <a:pathLst>
                <a:path w="147321" h="292101">
                  <a:moveTo>
                    <a:pt x="0" y="168910"/>
                  </a:moveTo>
                  <a:lnTo>
                    <a:pt x="0" y="233680"/>
                  </a:lnTo>
                  <a:lnTo>
                    <a:pt x="1270" y="247650"/>
                  </a:lnTo>
                  <a:lnTo>
                    <a:pt x="3810" y="262890"/>
                  </a:lnTo>
                  <a:lnTo>
                    <a:pt x="6350" y="276860"/>
                  </a:lnTo>
                  <a:lnTo>
                    <a:pt x="12700" y="285750"/>
                  </a:lnTo>
                  <a:lnTo>
                    <a:pt x="21590" y="289560"/>
                  </a:lnTo>
                  <a:lnTo>
                    <a:pt x="31750" y="292100"/>
                  </a:lnTo>
                  <a:lnTo>
                    <a:pt x="40640" y="289560"/>
                  </a:lnTo>
                  <a:lnTo>
                    <a:pt x="46990" y="284480"/>
                  </a:lnTo>
                  <a:lnTo>
                    <a:pt x="52070" y="276860"/>
                  </a:lnTo>
                  <a:lnTo>
                    <a:pt x="59690" y="266700"/>
                  </a:lnTo>
                  <a:lnTo>
                    <a:pt x="68580" y="254000"/>
                  </a:lnTo>
                  <a:lnTo>
                    <a:pt x="77470" y="240030"/>
                  </a:lnTo>
                  <a:lnTo>
                    <a:pt x="83820" y="226060"/>
                  </a:lnTo>
                  <a:lnTo>
                    <a:pt x="90170" y="210820"/>
                  </a:lnTo>
                  <a:lnTo>
                    <a:pt x="104140" y="171450"/>
                  </a:lnTo>
                  <a:lnTo>
                    <a:pt x="119380" y="127000"/>
                  </a:lnTo>
                  <a:lnTo>
                    <a:pt x="123190" y="115570"/>
                  </a:lnTo>
                  <a:lnTo>
                    <a:pt x="133350" y="77470"/>
                  </a:lnTo>
                  <a:lnTo>
                    <a:pt x="137160" y="6604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717790" y="9939020"/>
              <a:ext cx="220981" cy="242571"/>
            </a:xfrm>
            <a:custGeom>
              <a:avLst/>
              <a:gdLst/>
              <a:ahLst/>
              <a:cxnLst/>
              <a:rect l="0" t="0" r="0" b="0"/>
              <a:pathLst>
                <a:path w="220981" h="242571">
                  <a:moveTo>
                    <a:pt x="0" y="242570"/>
                  </a:moveTo>
                  <a:lnTo>
                    <a:pt x="5080" y="226060"/>
                  </a:lnTo>
                  <a:lnTo>
                    <a:pt x="6350" y="214630"/>
                  </a:lnTo>
                  <a:lnTo>
                    <a:pt x="7620" y="201930"/>
                  </a:lnTo>
                  <a:lnTo>
                    <a:pt x="8890" y="187960"/>
                  </a:lnTo>
                  <a:lnTo>
                    <a:pt x="10160" y="173990"/>
                  </a:lnTo>
                  <a:lnTo>
                    <a:pt x="12700" y="161290"/>
                  </a:lnTo>
                  <a:lnTo>
                    <a:pt x="21590" y="124460"/>
                  </a:lnTo>
                  <a:lnTo>
                    <a:pt x="24130" y="111760"/>
                  </a:lnTo>
                  <a:lnTo>
                    <a:pt x="30480" y="96520"/>
                  </a:lnTo>
                  <a:lnTo>
                    <a:pt x="38100" y="81280"/>
                  </a:lnTo>
                  <a:lnTo>
                    <a:pt x="45720" y="64770"/>
                  </a:lnTo>
                  <a:lnTo>
                    <a:pt x="54610" y="50800"/>
                  </a:lnTo>
                  <a:lnTo>
                    <a:pt x="64770" y="36830"/>
                  </a:lnTo>
                  <a:lnTo>
                    <a:pt x="74930" y="25400"/>
                  </a:lnTo>
                  <a:lnTo>
                    <a:pt x="85090" y="15240"/>
                  </a:lnTo>
                  <a:lnTo>
                    <a:pt x="95250" y="7620"/>
                  </a:lnTo>
                  <a:lnTo>
                    <a:pt x="105410" y="2540"/>
                  </a:lnTo>
                  <a:lnTo>
                    <a:pt x="116840" y="0"/>
                  </a:lnTo>
                  <a:lnTo>
                    <a:pt x="129540" y="1270"/>
                  </a:lnTo>
                  <a:lnTo>
                    <a:pt x="142240" y="5080"/>
                  </a:lnTo>
                  <a:lnTo>
                    <a:pt x="153670" y="8890"/>
                  </a:lnTo>
                  <a:lnTo>
                    <a:pt x="162560" y="13970"/>
                  </a:lnTo>
                  <a:lnTo>
                    <a:pt x="171450" y="20320"/>
                  </a:lnTo>
                  <a:lnTo>
                    <a:pt x="180340" y="30480"/>
                  </a:lnTo>
                  <a:lnTo>
                    <a:pt x="187960" y="41910"/>
                  </a:lnTo>
                  <a:lnTo>
                    <a:pt x="195580" y="55880"/>
                  </a:lnTo>
                  <a:lnTo>
                    <a:pt x="200660" y="72390"/>
                  </a:lnTo>
                  <a:lnTo>
                    <a:pt x="203200" y="91440"/>
                  </a:lnTo>
                  <a:lnTo>
                    <a:pt x="205740" y="109220"/>
                  </a:lnTo>
                  <a:lnTo>
                    <a:pt x="207010" y="128270"/>
                  </a:lnTo>
                  <a:lnTo>
                    <a:pt x="208280" y="146050"/>
                  </a:lnTo>
                  <a:lnTo>
                    <a:pt x="208280" y="165100"/>
                  </a:lnTo>
                  <a:lnTo>
                    <a:pt x="210820" y="180340"/>
                  </a:lnTo>
                  <a:lnTo>
                    <a:pt x="212090" y="194310"/>
                  </a:lnTo>
                  <a:lnTo>
                    <a:pt x="2209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003540" y="9886950"/>
              <a:ext cx="293371" cy="275591"/>
            </a:xfrm>
            <a:custGeom>
              <a:avLst/>
              <a:gdLst/>
              <a:ahLst/>
              <a:cxnLst/>
              <a:rect l="0" t="0" r="0" b="0"/>
              <a:pathLst>
                <a:path w="293371" h="275591">
                  <a:moveTo>
                    <a:pt x="134620" y="0"/>
                  </a:moveTo>
                  <a:lnTo>
                    <a:pt x="113030" y="11430"/>
                  </a:lnTo>
                  <a:lnTo>
                    <a:pt x="104140" y="16510"/>
                  </a:lnTo>
                  <a:lnTo>
                    <a:pt x="95250" y="22860"/>
                  </a:lnTo>
                  <a:lnTo>
                    <a:pt x="87630" y="29210"/>
                  </a:lnTo>
                  <a:lnTo>
                    <a:pt x="80010" y="36830"/>
                  </a:lnTo>
                  <a:lnTo>
                    <a:pt x="72390" y="45720"/>
                  </a:lnTo>
                  <a:lnTo>
                    <a:pt x="64770" y="54610"/>
                  </a:lnTo>
                  <a:lnTo>
                    <a:pt x="58420" y="66040"/>
                  </a:lnTo>
                  <a:lnTo>
                    <a:pt x="50800" y="77470"/>
                  </a:lnTo>
                  <a:lnTo>
                    <a:pt x="44450" y="90170"/>
                  </a:lnTo>
                  <a:lnTo>
                    <a:pt x="38100" y="102870"/>
                  </a:lnTo>
                  <a:lnTo>
                    <a:pt x="33020" y="116840"/>
                  </a:lnTo>
                  <a:lnTo>
                    <a:pt x="27940" y="130810"/>
                  </a:lnTo>
                  <a:lnTo>
                    <a:pt x="24130" y="144780"/>
                  </a:lnTo>
                  <a:lnTo>
                    <a:pt x="16510" y="171450"/>
                  </a:lnTo>
                  <a:lnTo>
                    <a:pt x="5080" y="213360"/>
                  </a:lnTo>
                  <a:lnTo>
                    <a:pt x="2540" y="228600"/>
                  </a:lnTo>
                  <a:lnTo>
                    <a:pt x="1270" y="242570"/>
                  </a:lnTo>
                  <a:lnTo>
                    <a:pt x="0" y="256540"/>
                  </a:lnTo>
                  <a:lnTo>
                    <a:pt x="3810" y="265430"/>
                  </a:lnTo>
                  <a:lnTo>
                    <a:pt x="11430" y="271780"/>
                  </a:lnTo>
                  <a:lnTo>
                    <a:pt x="21590" y="275590"/>
                  </a:lnTo>
                  <a:lnTo>
                    <a:pt x="29210" y="275590"/>
                  </a:lnTo>
                  <a:lnTo>
                    <a:pt x="38100" y="270510"/>
                  </a:lnTo>
                  <a:lnTo>
                    <a:pt x="45720" y="265430"/>
                  </a:lnTo>
                  <a:lnTo>
                    <a:pt x="53340" y="257810"/>
                  </a:lnTo>
                  <a:lnTo>
                    <a:pt x="60960" y="248920"/>
                  </a:lnTo>
                  <a:lnTo>
                    <a:pt x="67310" y="240030"/>
                  </a:lnTo>
                  <a:lnTo>
                    <a:pt x="74930" y="229870"/>
                  </a:lnTo>
                  <a:lnTo>
                    <a:pt x="88900" y="209550"/>
                  </a:lnTo>
                  <a:lnTo>
                    <a:pt x="95250" y="199390"/>
                  </a:lnTo>
                  <a:lnTo>
                    <a:pt x="100330" y="189230"/>
                  </a:lnTo>
                  <a:lnTo>
                    <a:pt x="105410" y="179070"/>
                  </a:lnTo>
                  <a:lnTo>
                    <a:pt x="115570" y="154940"/>
                  </a:lnTo>
                  <a:lnTo>
                    <a:pt x="121920" y="140970"/>
                  </a:lnTo>
                  <a:lnTo>
                    <a:pt x="129540" y="129540"/>
                  </a:lnTo>
                  <a:lnTo>
                    <a:pt x="135890" y="118110"/>
                  </a:lnTo>
                  <a:lnTo>
                    <a:pt x="142240" y="106680"/>
                  </a:lnTo>
                  <a:lnTo>
                    <a:pt x="148590" y="95250"/>
                  </a:lnTo>
                  <a:lnTo>
                    <a:pt x="153670" y="85090"/>
                  </a:lnTo>
                  <a:lnTo>
                    <a:pt x="157480" y="73660"/>
                  </a:lnTo>
                  <a:lnTo>
                    <a:pt x="162560" y="62230"/>
                  </a:lnTo>
                  <a:lnTo>
                    <a:pt x="175260" y="36830"/>
                  </a:lnTo>
                  <a:lnTo>
                    <a:pt x="179070" y="33020"/>
                  </a:lnTo>
                  <a:lnTo>
                    <a:pt x="181610" y="34290"/>
                  </a:lnTo>
                  <a:lnTo>
                    <a:pt x="184150" y="40640"/>
                  </a:lnTo>
                  <a:lnTo>
                    <a:pt x="184150" y="52070"/>
                  </a:lnTo>
                  <a:lnTo>
                    <a:pt x="182880" y="68580"/>
                  </a:lnTo>
                  <a:lnTo>
                    <a:pt x="180340" y="87630"/>
                  </a:lnTo>
                  <a:lnTo>
                    <a:pt x="179070" y="105410"/>
                  </a:lnTo>
                  <a:lnTo>
                    <a:pt x="179070" y="121920"/>
                  </a:lnTo>
                  <a:lnTo>
                    <a:pt x="177800" y="152400"/>
                  </a:lnTo>
                  <a:lnTo>
                    <a:pt x="177800" y="181610"/>
                  </a:lnTo>
                  <a:lnTo>
                    <a:pt x="179070" y="194310"/>
                  </a:lnTo>
                  <a:lnTo>
                    <a:pt x="180340" y="207010"/>
                  </a:lnTo>
                  <a:lnTo>
                    <a:pt x="182880" y="218440"/>
                  </a:lnTo>
                  <a:lnTo>
                    <a:pt x="189230" y="243840"/>
                  </a:lnTo>
                  <a:lnTo>
                    <a:pt x="191770" y="257810"/>
                  </a:lnTo>
                  <a:lnTo>
                    <a:pt x="196850" y="265430"/>
                  </a:lnTo>
                  <a:lnTo>
                    <a:pt x="204470" y="269240"/>
                  </a:lnTo>
                  <a:lnTo>
                    <a:pt x="213360" y="270510"/>
                  </a:lnTo>
                  <a:lnTo>
                    <a:pt x="222250" y="267970"/>
                  </a:lnTo>
                  <a:lnTo>
                    <a:pt x="231140" y="262890"/>
                  </a:lnTo>
                  <a:lnTo>
                    <a:pt x="241300" y="256540"/>
                  </a:lnTo>
                  <a:lnTo>
                    <a:pt x="248920" y="246380"/>
                  </a:lnTo>
                  <a:lnTo>
                    <a:pt x="255270" y="236220"/>
                  </a:lnTo>
                  <a:lnTo>
                    <a:pt x="261620" y="223520"/>
                  </a:lnTo>
                  <a:lnTo>
                    <a:pt x="273050" y="198120"/>
                  </a:lnTo>
                  <a:lnTo>
                    <a:pt x="293370" y="157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361680" y="9855200"/>
              <a:ext cx="287021" cy="260351"/>
            </a:xfrm>
            <a:custGeom>
              <a:avLst/>
              <a:gdLst/>
              <a:ahLst/>
              <a:cxnLst/>
              <a:rect l="0" t="0" r="0" b="0"/>
              <a:pathLst>
                <a:path w="287021" h="260351">
                  <a:moveTo>
                    <a:pt x="8890" y="41910"/>
                  </a:moveTo>
                  <a:lnTo>
                    <a:pt x="8890" y="64770"/>
                  </a:lnTo>
                  <a:lnTo>
                    <a:pt x="7620" y="78740"/>
                  </a:lnTo>
                  <a:lnTo>
                    <a:pt x="2540" y="118110"/>
                  </a:lnTo>
                  <a:lnTo>
                    <a:pt x="1270" y="138430"/>
                  </a:lnTo>
                  <a:lnTo>
                    <a:pt x="0" y="158750"/>
                  </a:lnTo>
                  <a:lnTo>
                    <a:pt x="0" y="179070"/>
                  </a:lnTo>
                  <a:lnTo>
                    <a:pt x="0" y="198120"/>
                  </a:lnTo>
                  <a:lnTo>
                    <a:pt x="1270" y="214630"/>
                  </a:lnTo>
                  <a:lnTo>
                    <a:pt x="3810" y="231140"/>
                  </a:lnTo>
                  <a:lnTo>
                    <a:pt x="8890" y="242570"/>
                  </a:lnTo>
                  <a:lnTo>
                    <a:pt x="15240" y="251460"/>
                  </a:lnTo>
                  <a:lnTo>
                    <a:pt x="24130" y="259080"/>
                  </a:lnTo>
                  <a:lnTo>
                    <a:pt x="31750" y="260350"/>
                  </a:lnTo>
                  <a:lnTo>
                    <a:pt x="39370" y="257810"/>
                  </a:lnTo>
                  <a:lnTo>
                    <a:pt x="46990" y="252730"/>
                  </a:lnTo>
                  <a:lnTo>
                    <a:pt x="52070" y="245110"/>
                  </a:lnTo>
                  <a:lnTo>
                    <a:pt x="57150" y="237490"/>
                  </a:lnTo>
                  <a:lnTo>
                    <a:pt x="62230" y="228600"/>
                  </a:lnTo>
                  <a:lnTo>
                    <a:pt x="67310" y="217170"/>
                  </a:lnTo>
                  <a:lnTo>
                    <a:pt x="80010" y="187960"/>
                  </a:lnTo>
                  <a:lnTo>
                    <a:pt x="85090" y="173990"/>
                  </a:lnTo>
                  <a:lnTo>
                    <a:pt x="93980" y="149860"/>
                  </a:lnTo>
                  <a:lnTo>
                    <a:pt x="100330" y="138430"/>
                  </a:lnTo>
                  <a:lnTo>
                    <a:pt x="105410" y="127000"/>
                  </a:lnTo>
                  <a:lnTo>
                    <a:pt x="111760" y="116840"/>
                  </a:lnTo>
                  <a:lnTo>
                    <a:pt x="118110" y="114300"/>
                  </a:lnTo>
                  <a:lnTo>
                    <a:pt x="124460" y="116840"/>
                  </a:lnTo>
                  <a:lnTo>
                    <a:pt x="132080" y="123190"/>
                  </a:lnTo>
                  <a:lnTo>
                    <a:pt x="135890" y="134620"/>
                  </a:lnTo>
                  <a:lnTo>
                    <a:pt x="139700" y="149860"/>
                  </a:lnTo>
                  <a:lnTo>
                    <a:pt x="140970" y="166370"/>
                  </a:lnTo>
                  <a:lnTo>
                    <a:pt x="144780" y="182880"/>
                  </a:lnTo>
                  <a:lnTo>
                    <a:pt x="149860" y="198120"/>
                  </a:lnTo>
                  <a:lnTo>
                    <a:pt x="154940" y="212090"/>
                  </a:lnTo>
                  <a:lnTo>
                    <a:pt x="161290" y="226060"/>
                  </a:lnTo>
                  <a:lnTo>
                    <a:pt x="167640" y="238760"/>
                  </a:lnTo>
                  <a:lnTo>
                    <a:pt x="173990" y="250190"/>
                  </a:lnTo>
                  <a:lnTo>
                    <a:pt x="182880" y="255270"/>
                  </a:lnTo>
                  <a:lnTo>
                    <a:pt x="194310" y="256540"/>
                  </a:lnTo>
                  <a:lnTo>
                    <a:pt x="205740" y="255270"/>
                  </a:lnTo>
                  <a:lnTo>
                    <a:pt x="217170" y="250190"/>
                  </a:lnTo>
                  <a:lnTo>
                    <a:pt x="228600" y="241300"/>
                  </a:lnTo>
                  <a:lnTo>
                    <a:pt x="238760" y="231140"/>
                  </a:lnTo>
                  <a:lnTo>
                    <a:pt x="248920" y="217170"/>
                  </a:lnTo>
                  <a:lnTo>
                    <a:pt x="257810" y="200660"/>
                  </a:lnTo>
                  <a:lnTo>
                    <a:pt x="265430" y="182880"/>
                  </a:lnTo>
                  <a:lnTo>
                    <a:pt x="271780" y="163830"/>
                  </a:lnTo>
                  <a:lnTo>
                    <a:pt x="274320" y="144780"/>
                  </a:lnTo>
                  <a:lnTo>
                    <a:pt x="276860" y="124460"/>
                  </a:lnTo>
                  <a:lnTo>
                    <a:pt x="280670" y="107950"/>
                  </a:lnTo>
                  <a:lnTo>
                    <a:pt x="283210" y="92710"/>
                  </a:lnTo>
                  <a:lnTo>
                    <a:pt x="285750" y="80010"/>
                  </a:lnTo>
                  <a:lnTo>
                    <a:pt x="287020" y="66040"/>
                  </a:lnTo>
                  <a:lnTo>
                    <a:pt x="287020" y="52070"/>
                  </a:lnTo>
                  <a:lnTo>
                    <a:pt x="2717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741410" y="9848850"/>
              <a:ext cx="619761" cy="646431"/>
            </a:xfrm>
            <a:custGeom>
              <a:avLst/>
              <a:gdLst/>
              <a:ahLst/>
              <a:cxnLst/>
              <a:rect l="0" t="0" r="0" b="0"/>
              <a:pathLst>
                <a:path w="619761" h="646431">
                  <a:moveTo>
                    <a:pt x="91440" y="69850"/>
                  </a:moveTo>
                  <a:lnTo>
                    <a:pt x="109220" y="58420"/>
                  </a:lnTo>
                  <a:lnTo>
                    <a:pt x="113030" y="50800"/>
                  </a:lnTo>
                  <a:lnTo>
                    <a:pt x="114300" y="40640"/>
                  </a:lnTo>
                  <a:lnTo>
                    <a:pt x="113030" y="29210"/>
                  </a:lnTo>
                  <a:lnTo>
                    <a:pt x="109220" y="24130"/>
                  </a:lnTo>
                  <a:lnTo>
                    <a:pt x="100330" y="22860"/>
                  </a:lnTo>
                  <a:lnTo>
                    <a:pt x="91440" y="24130"/>
                  </a:lnTo>
                  <a:lnTo>
                    <a:pt x="73660" y="31750"/>
                  </a:lnTo>
                  <a:lnTo>
                    <a:pt x="66040" y="38100"/>
                  </a:lnTo>
                  <a:lnTo>
                    <a:pt x="50800" y="53340"/>
                  </a:lnTo>
                  <a:lnTo>
                    <a:pt x="36830" y="71120"/>
                  </a:lnTo>
                  <a:lnTo>
                    <a:pt x="27940" y="91440"/>
                  </a:lnTo>
                  <a:lnTo>
                    <a:pt x="22860" y="102870"/>
                  </a:lnTo>
                  <a:lnTo>
                    <a:pt x="19050" y="115570"/>
                  </a:lnTo>
                  <a:lnTo>
                    <a:pt x="15240" y="128270"/>
                  </a:lnTo>
                  <a:lnTo>
                    <a:pt x="7620" y="154940"/>
                  </a:lnTo>
                  <a:lnTo>
                    <a:pt x="5080" y="168910"/>
                  </a:lnTo>
                  <a:lnTo>
                    <a:pt x="2540" y="182880"/>
                  </a:lnTo>
                  <a:lnTo>
                    <a:pt x="0" y="199390"/>
                  </a:lnTo>
                  <a:lnTo>
                    <a:pt x="0" y="215900"/>
                  </a:lnTo>
                  <a:lnTo>
                    <a:pt x="2540" y="227330"/>
                  </a:lnTo>
                  <a:lnTo>
                    <a:pt x="7620" y="237490"/>
                  </a:lnTo>
                  <a:lnTo>
                    <a:pt x="15240" y="243840"/>
                  </a:lnTo>
                  <a:lnTo>
                    <a:pt x="22860" y="246380"/>
                  </a:lnTo>
                  <a:lnTo>
                    <a:pt x="31750" y="246380"/>
                  </a:lnTo>
                  <a:lnTo>
                    <a:pt x="41910" y="243840"/>
                  </a:lnTo>
                  <a:lnTo>
                    <a:pt x="50800" y="237490"/>
                  </a:lnTo>
                  <a:lnTo>
                    <a:pt x="60960" y="227330"/>
                  </a:lnTo>
                  <a:lnTo>
                    <a:pt x="96520" y="190500"/>
                  </a:lnTo>
                  <a:lnTo>
                    <a:pt x="109220" y="172720"/>
                  </a:lnTo>
                  <a:lnTo>
                    <a:pt x="118110" y="152400"/>
                  </a:lnTo>
                  <a:lnTo>
                    <a:pt x="121920" y="142240"/>
                  </a:lnTo>
                  <a:lnTo>
                    <a:pt x="129540" y="121920"/>
                  </a:lnTo>
                  <a:lnTo>
                    <a:pt x="137160" y="101600"/>
                  </a:lnTo>
                  <a:lnTo>
                    <a:pt x="142240" y="90170"/>
                  </a:lnTo>
                  <a:lnTo>
                    <a:pt x="147320" y="80010"/>
                  </a:lnTo>
                  <a:lnTo>
                    <a:pt x="153670" y="69850"/>
                  </a:lnTo>
                  <a:lnTo>
                    <a:pt x="156210" y="68580"/>
                  </a:lnTo>
                  <a:lnTo>
                    <a:pt x="157480" y="73660"/>
                  </a:lnTo>
                  <a:lnTo>
                    <a:pt x="154940" y="92710"/>
                  </a:lnTo>
                  <a:lnTo>
                    <a:pt x="149860" y="113030"/>
                  </a:lnTo>
                  <a:lnTo>
                    <a:pt x="148590" y="124460"/>
                  </a:lnTo>
                  <a:lnTo>
                    <a:pt x="147320" y="139700"/>
                  </a:lnTo>
                  <a:lnTo>
                    <a:pt x="146050" y="154940"/>
                  </a:lnTo>
                  <a:lnTo>
                    <a:pt x="147320" y="168910"/>
                  </a:lnTo>
                  <a:lnTo>
                    <a:pt x="148590" y="181610"/>
                  </a:lnTo>
                  <a:lnTo>
                    <a:pt x="151130" y="193040"/>
                  </a:lnTo>
                  <a:lnTo>
                    <a:pt x="156210" y="203200"/>
                  </a:lnTo>
                  <a:lnTo>
                    <a:pt x="170180" y="220980"/>
                  </a:lnTo>
                  <a:lnTo>
                    <a:pt x="180340" y="223520"/>
                  </a:lnTo>
                  <a:lnTo>
                    <a:pt x="191770" y="220980"/>
                  </a:lnTo>
                  <a:lnTo>
                    <a:pt x="204470" y="215900"/>
                  </a:lnTo>
                  <a:lnTo>
                    <a:pt x="215900" y="208280"/>
                  </a:lnTo>
                  <a:lnTo>
                    <a:pt x="227330" y="198120"/>
                  </a:lnTo>
                  <a:lnTo>
                    <a:pt x="238760" y="186690"/>
                  </a:lnTo>
                  <a:lnTo>
                    <a:pt x="247650" y="175260"/>
                  </a:lnTo>
                  <a:lnTo>
                    <a:pt x="256540" y="165100"/>
                  </a:lnTo>
                  <a:lnTo>
                    <a:pt x="265430" y="153670"/>
                  </a:lnTo>
                  <a:lnTo>
                    <a:pt x="280670" y="135890"/>
                  </a:lnTo>
                  <a:lnTo>
                    <a:pt x="295910" y="118110"/>
                  </a:lnTo>
                  <a:lnTo>
                    <a:pt x="314960" y="93980"/>
                  </a:lnTo>
                  <a:lnTo>
                    <a:pt x="323850" y="88900"/>
                  </a:lnTo>
                  <a:lnTo>
                    <a:pt x="331470" y="90170"/>
                  </a:lnTo>
                  <a:lnTo>
                    <a:pt x="339090" y="93980"/>
                  </a:lnTo>
                  <a:lnTo>
                    <a:pt x="345440" y="102870"/>
                  </a:lnTo>
                  <a:lnTo>
                    <a:pt x="347980" y="116840"/>
                  </a:lnTo>
                  <a:lnTo>
                    <a:pt x="350520" y="132080"/>
                  </a:lnTo>
                  <a:lnTo>
                    <a:pt x="356870" y="165100"/>
                  </a:lnTo>
                  <a:lnTo>
                    <a:pt x="359410" y="182880"/>
                  </a:lnTo>
                  <a:lnTo>
                    <a:pt x="363220" y="198120"/>
                  </a:lnTo>
                  <a:lnTo>
                    <a:pt x="365760" y="210820"/>
                  </a:lnTo>
                  <a:lnTo>
                    <a:pt x="369570" y="223520"/>
                  </a:lnTo>
                  <a:lnTo>
                    <a:pt x="377190" y="231140"/>
                  </a:lnTo>
                  <a:lnTo>
                    <a:pt x="388620" y="233680"/>
                  </a:lnTo>
                  <a:lnTo>
                    <a:pt x="402590" y="234950"/>
                  </a:lnTo>
                  <a:lnTo>
                    <a:pt x="414020" y="233680"/>
                  </a:lnTo>
                  <a:lnTo>
                    <a:pt x="431800" y="226060"/>
                  </a:lnTo>
                  <a:lnTo>
                    <a:pt x="448310" y="214630"/>
                  </a:lnTo>
                  <a:lnTo>
                    <a:pt x="463550" y="200660"/>
                  </a:lnTo>
                  <a:lnTo>
                    <a:pt x="477520" y="182880"/>
                  </a:lnTo>
                  <a:lnTo>
                    <a:pt x="504190" y="147320"/>
                  </a:lnTo>
                  <a:lnTo>
                    <a:pt x="513080" y="134620"/>
                  </a:lnTo>
                  <a:lnTo>
                    <a:pt x="521970" y="120650"/>
                  </a:lnTo>
                  <a:lnTo>
                    <a:pt x="529590" y="106680"/>
                  </a:lnTo>
                  <a:lnTo>
                    <a:pt x="537210" y="95250"/>
                  </a:lnTo>
                  <a:lnTo>
                    <a:pt x="551180" y="71120"/>
                  </a:lnTo>
                  <a:lnTo>
                    <a:pt x="558800" y="58420"/>
                  </a:lnTo>
                  <a:lnTo>
                    <a:pt x="565150" y="45720"/>
                  </a:lnTo>
                  <a:lnTo>
                    <a:pt x="572770" y="33020"/>
                  </a:lnTo>
                  <a:lnTo>
                    <a:pt x="579120" y="21590"/>
                  </a:lnTo>
                  <a:lnTo>
                    <a:pt x="594360" y="2540"/>
                  </a:lnTo>
                  <a:lnTo>
                    <a:pt x="600710" y="0"/>
                  </a:lnTo>
                  <a:lnTo>
                    <a:pt x="608330" y="2540"/>
                  </a:lnTo>
                  <a:lnTo>
                    <a:pt x="614680" y="7620"/>
                  </a:lnTo>
                  <a:lnTo>
                    <a:pt x="618490" y="15240"/>
                  </a:lnTo>
                  <a:lnTo>
                    <a:pt x="619760" y="25400"/>
                  </a:lnTo>
                  <a:lnTo>
                    <a:pt x="619760" y="36830"/>
                  </a:lnTo>
                  <a:lnTo>
                    <a:pt x="617220" y="53340"/>
                  </a:lnTo>
                  <a:lnTo>
                    <a:pt x="613410" y="96520"/>
                  </a:lnTo>
                  <a:lnTo>
                    <a:pt x="610870" y="116840"/>
                  </a:lnTo>
                  <a:lnTo>
                    <a:pt x="609600" y="134620"/>
                  </a:lnTo>
                  <a:lnTo>
                    <a:pt x="609600" y="152400"/>
                  </a:lnTo>
                  <a:lnTo>
                    <a:pt x="608330" y="170180"/>
                  </a:lnTo>
                  <a:lnTo>
                    <a:pt x="605790" y="189230"/>
                  </a:lnTo>
                  <a:lnTo>
                    <a:pt x="603250" y="209550"/>
                  </a:lnTo>
                  <a:lnTo>
                    <a:pt x="600710" y="228600"/>
                  </a:lnTo>
                  <a:lnTo>
                    <a:pt x="599440" y="246380"/>
                  </a:lnTo>
                  <a:lnTo>
                    <a:pt x="599440" y="264160"/>
                  </a:lnTo>
                  <a:lnTo>
                    <a:pt x="598170" y="300990"/>
                  </a:lnTo>
                  <a:lnTo>
                    <a:pt x="596900" y="424180"/>
                  </a:lnTo>
                  <a:lnTo>
                    <a:pt x="595630" y="440690"/>
                  </a:lnTo>
                  <a:lnTo>
                    <a:pt x="594360" y="455930"/>
                  </a:lnTo>
                  <a:lnTo>
                    <a:pt x="591820" y="471170"/>
                  </a:lnTo>
                  <a:lnTo>
                    <a:pt x="589280" y="485140"/>
                  </a:lnTo>
                  <a:lnTo>
                    <a:pt x="582930" y="514350"/>
                  </a:lnTo>
                  <a:lnTo>
                    <a:pt x="579120" y="527050"/>
                  </a:lnTo>
                  <a:lnTo>
                    <a:pt x="576580" y="539750"/>
                  </a:lnTo>
                  <a:lnTo>
                    <a:pt x="572770" y="551180"/>
                  </a:lnTo>
                  <a:lnTo>
                    <a:pt x="567690" y="562610"/>
                  </a:lnTo>
                  <a:lnTo>
                    <a:pt x="562610" y="574040"/>
                  </a:lnTo>
                  <a:lnTo>
                    <a:pt x="556260" y="584200"/>
                  </a:lnTo>
                  <a:lnTo>
                    <a:pt x="541020" y="603250"/>
                  </a:lnTo>
                  <a:lnTo>
                    <a:pt x="521970" y="617220"/>
                  </a:lnTo>
                  <a:lnTo>
                    <a:pt x="511810" y="623570"/>
                  </a:lnTo>
                  <a:lnTo>
                    <a:pt x="501650" y="628650"/>
                  </a:lnTo>
                  <a:lnTo>
                    <a:pt x="490220" y="632460"/>
                  </a:lnTo>
                  <a:lnTo>
                    <a:pt x="477520" y="636270"/>
                  </a:lnTo>
                  <a:lnTo>
                    <a:pt x="464820" y="641350"/>
                  </a:lnTo>
                  <a:lnTo>
                    <a:pt x="452120" y="643890"/>
                  </a:lnTo>
                  <a:lnTo>
                    <a:pt x="438150" y="645160"/>
                  </a:lnTo>
                  <a:lnTo>
                    <a:pt x="424180" y="646430"/>
                  </a:lnTo>
                  <a:lnTo>
                    <a:pt x="411480" y="646430"/>
                  </a:lnTo>
                  <a:lnTo>
                    <a:pt x="397510" y="643890"/>
                  </a:lnTo>
                  <a:lnTo>
                    <a:pt x="383540" y="642620"/>
                  </a:lnTo>
                  <a:lnTo>
                    <a:pt x="369570" y="638810"/>
                  </a:lnTo>
                  <a:lnTo>
                    <a:pt x="355600" y="633730"/>
                  </a:lnTo>
                  <a:lnTo>
                    <a:pt x="341630" y="628650"/>
                  </a:lnTo>
                  <a:lnTo>
                    <a:pt x="327660" y="621030"/>
                  </a:lnTo>
                  <a:lnTo>
                    <a:pt x="316230" y="612140"/>
                  </a:lnTo>
                  <a:lnTo>
                    <a:pt x="279400" y="584200"/>
                  </a:lnTo>
                  <a:lnTo>
                    <a:pt x="265430" y="574040"/>
                  </a:lnTo>
                  <a:lnTo>
                    <a:pt x="254000" y="563880"/>
                  </a:lnTo>
                  <a:lnTo>
                    <a:pt x="241300" y="553720"/>
                  </a:lnTo>
                  <a:lnTo>
                    <a:pt x="231140" y="543560"/>
                  </a:lnTo>
                  <a:lnTo>
                    <a:pt x="208280" y="521970"/>
                  </a:lnTo>
                  <a:lnTo>
                    <a:pt x="198120" y="511810"/>
                  </a:lnTo>
                  <a:lnTo>
                    <a:pt x="187960" y="500380"/>
                  </a:lnTo>
                  <a:lnTo>
                    <a:pt x="179070" y="487680"/>
                  </a:lnTo>
                  <a:lnTo>
                    <a:pt x="163830" y="462280"/>
                  </a:lnTo>
                  <a:lnTo>
                    <a:pt x="156210" y="450850"/>
                  </a:lnTo>
                  <a:lnTo>
                    <a:pt x="123190" y="3962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2937510" y="10665460"/>
              <a:ext cx="273051" cy="407671"/>
            </a:xfrm>
            <a:custGeom>
              <a:avLst/>
              <a:gdLst/>
              <a:ahLst/>
              <a:cxnLst/>
              <a:rect l="0" t="0" r="0" b="0"/>
              <a:pathLst>
                <a:path w="273051" h="407671">
                  <a:moveTo>
                    <a:pt x="273050" y="0"/>
                  </a:moveTo>
                  <a:lnTo>
                    <a:pt x="185420" y="0"/>
                  </a:lnTo>
                  <a:lnTo>
                    <a:pt x="166370" y="1270"/>
                  </a:lnTo>
                  <a:lnTo>
                    <a:pt x="146050" y="3810"/>
                  </a:lnTo>
                  <a:lnTo>
                    <a:pt x="125730" y="6350"/>
                  </a:lnTo>
                  <a:lnTo>
                    <a:pt x="109220" y="10160"/>
                  </a:lnTo>
                  <a:lnTo>
                    <a:pt x="96520" y="15240"/>
                  </a:lnTo>
                  <a:lnTo>
                    <a:pt x="85090" y="20320"/>
                  </a:lnTo>
                  <a:lnTo>
                    <a:pt x="73660" y="25400"/>
                  </a:lnTo>
                  <a:lnTo>
                    <a:pt x="63500" y="30480"/>
                  </a:lnTo>
                  <a:lnTo>
                    <a:pt x="53340" y="34290"/>
                  </a:lnTo>
                  <a:lnTo>
                    <a:pt x="41910" y="41910"/>
                  </a:lnTo>
                  <a:lnTo>
                    <a:pt x="31750" y="50800"/>
                  </a:lnTo>
                  <a:lnTo>
                    <a:pt x="21590" y="62230"/>
                  </a:lnTo>
                  <a:lnTo>
                    <a:pt x="12700" y="73660"/>
                  </a:lnTo>
                  <a:lnTo>
                    <a:pt x="6350" y="83820"/>
                  </a:lnTo>
                  <a:lnTo>
                    <a:pt x="0" y="95250"/>
                  </a:lnTo>
                  <a:lnTo>
                    <a:pt x="1270" y="104140"/>
                  </a:lnTo>
                  <a:lnTo>
                    <a:pt x="6350" y="113030"/>
                  </a:lnTo>
                  <a:lnTo>
                    <a:pt x="15240" y="120650"/>
                  </a:lnTo>
                  <a:lnTo>
                    <a:pt x="26670" y="128270"/>
                  </a:lnTo>
                  <a:lnTo>
                    <a:pt x="39370" y="133350"/>
                  </a:lnTo>
                  <a:lnTo>
                    <a:pt x="54610" y="138430"/>
                  </a:lnTo>
                  <a:lnTo>
                    <a:pt x="69850" y="142240"/>
                  </a:lnTo>
                  <a:lnTo>
                    <a:pt x="86360" y="146050"/>
                  </a:lnTo>
                  <a:lnTo>
                    <a:pt x="102870" y="151130"/>
                  </a:lnTo>
                  <a:lnTo>
                    <a:pt x="119380" y="154940"/>
                  </a:lnTo>
                  <a:lnTo>
                    <a:pt x="134620" y="161290"/>
                  </a:lnTo>
                  <a:lnTo>
                    <a:pt x="149860" y="167640"/>
                  </a:lnTo>
                  <a:lnTo>
                    <a:pt x="161290" y="173990"/>
                  </a:lnTo>
                  <a:lnTo>
                    <a:pt x="171450" y="180340"/>
                  </a:lnTo>
                  <a:lnTo>
                    <a:pt x="181610" y="186690"/>
                  </a:lnTo>
                  <a:lnTo>
                    <a:pt x="190500" y="195580"/>
                  </a:lnTo>
                  <a:lnTo>
                    <a:pt x="200660" y="204470"/>
                  </a:lnTo>
                  <a:lnTo>
                    <a:pt x="210820" y="213360"/>
                  </a:lnTo>
                  <a:lnTo>
                    <a:pt x="217170" y="224790"/>
                  </a:lnTo>
                  <a:lnTo>
                    <a:pt x="219710" y="238760"/>
                  </a:lnTo>
                  <a:lnTo>
                    <a:pt x="219710" y="254000"/>
                  </a:lnTo>
                  <a:lnTo>
                    <a:pt x="219710" y="267970"/>
                  </a:lnTo>
                  <a:lnTo>
                    <a:pt x="217170" y="280670"/>
                  </a:lnTo>
                  <a:lnTo>
                    <a:pt x="214630" y="292100"/>
                  </a:lnTo>
                  <a:lnTo>
                    <a:pt x="210820" y="303530"/>
                  </a:lnTo>
                  <a:lnTo>
                    <a:pt x="205740" y="314960"/>
                  </a:lnTo>
                  <a:lnTo>
                    <a:pt x="200660" y="326390"/>
                  </a:lnTo>
                  <a:lnTo>
                    <a:pt x="194310" y="335280"/>
                  </a:lnTo>
                  <a:lnTo>
                    <a:pt x="187960" y="344170"/>
                  </a:lnTo>
                  <a:lnTo>
                    <a:pt x="181610" y="353060"/>
                  </a:lnTo>
                  <a:lnTo>
                    <a:pt x="173990" y="360680"/>
                  </a:lnTo>
                  <a:lnTo>
                    <a:pt x="165100" y="368300"/>
                  </a:lnTo>
                  <a:lnTo>
                    <a:pt x="154940" y="374650"/>
                  </a:lnTo>
                  <a:lnTo>
                    <a:pt x="146050" y="382270"/>
                  </a:lnTo>
                  <a:lnTo>
                    <a:pt x="125730" y="396240"/>
                  </a:lnTo>
                  <a:lnTo>
                    <a:pt x="111760" y="401320"/>
                  </a:lnTo>
                  <a:lnTo>
                    <a:pt x="95250" y="405130"/>
                  </a:lnTo>
                  <a:lnTo>
                    <a:pt x="77470" y="406400"/>
                  </a:lnTo>
                  <a:lnTo>
                    <a:pt x="62230" y="407670"/>
                  </a:lnTo>
                  <a:lnTo>
                    <a:pt x="48260" y="406400"/>
                  </a:lnTo>
                  <a:lnTo>
                    <a:pt x="1016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3347720" y="10581640"/>
              <a:ext cx="41911" cy="463551"/>
            </a:xfrm>
            <a:custGeom>
              <a:avLst/>
              <a:gdLst/>
              <a:ahLst/>
              <a:cxnLst/>
              <a:rect l="0" t="0" r="0" b="0"/>
              <a:pathLst>
                <a:path w="41911" h="463551">
                  <a:moveTo>
                    <a:pt x="0" y="0"/>
                  </a:moveTo>
                  <a:lnTo>
                    <a:pt x="6350" y="16510"/>
                  </a:lnTo>
                  <a:lnTo>
                    <a:pt x="8890" y="26670"/>
                  </a:lnTo>
                  <a:lnTo>
                    <a:pt x="15240" y="49530"/>
                  </a:lnTo>
                  <a:lnTo>
                    <a:pt x="17780" y="66040"/>
                  </a:lnTo>
                  <a:lnTo>
                    <a:pt x="25400" y="105410"/>
                  </a:lnTo>
                  <a:lnTo>
                    <a:pt x="27940" y="128270"/>
                  </a:lnTo>
                  <a:lnTo>
                    <a:pt x="29210" y="151130"/>
                  </a:lnTo>
                  <a:lnTo>
                    <a:pt x="30480" y="195580"/>
                  </a:lnTo>
                  <a:lnTo>
                    <a:pt x="31750" y="255270"/>
                  </a:lnTo>
                  <a:lnTo>
                    <a:pt x="31750" y="392430"/>
                  </a:lnTo>
                  <a:lnTo>
                    <a:pt x="33020" y="406400"/>
                  </a:lnTo>
                  <a:lnTo>
                    <a:pt x="35560" y="420370"/>
                  </a:lnTo>
                  <a:lnTo>
                    <a:pt x="4191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3507740" y="10687050"/>
              <a:ext cx="261621" cy="330201"/>
            </a:xfrm>
            <a:custGeom>
              <a:avLst/>
              <a:gdLst/>
              <a:ahLst/>
              <a:cxnLst/>
              <a:rect l="0" t="0" r="0" b="0"/>
              <a:pathLst>
                <a:path w="261621" h="330201">
                  <a:moveTo>
                    <a:pt x="166370" y="0"/>
                  </a:moveTo>
                  <a:lnTo>
                    <a:pt x="149860" y="5080"/>
                  </a:lnTo>
                  <a:lnTo>
                    <a:pt x="140970" y="11430"/>
                  </a:lnTo>
                  <a:lnTo>
                    <a:pt x="132080" y="20320"/>
                  </a:lnTo>
                  <a:lnTo>
                    <a:pt x="123190" y="31750"/>
                  </a:lnTo>
                  <a:lnTo>
                    <a:pt x="102870" y="52070"/>
                  </a:lnTo>
                  <a:lnTo>
                    <a:pt x="92710" y="63500"/>
                  </a:lnTo>
                  <a:lnTo>
                    <a:pt x="82550" y="76200"/>
                  </a:lnTo>
                  <a:lnTo>
                    <a:pt x="71120" y="90170"/>
                  </a:lnTo>
                  <a:lnTo>
                    <a:pt x="60960" y="105410"/>
                  </a:lnTo>
                  <a:lnTo>
                    <a:pt x="52070" y="120650"/>
                  </a:lnTo>
                  <a:lnTo>
                    <a:pt x="43180" y="135890"/>
                  </a:lnTo>
                  <a:lnTo>
                    <a:pt x="35560" y="149860"/>
                  </a:lnTo>
                  <a:lnTo>
                    <a:pt x="29210" y="165100"/>
                  </a:lnTo>
                  <a:lnTo>
                    <a:pt x="22860" y="181610"/>
                  </a:lnTo>
                  <a:lnTo>
                    <a:pt x="13970" y="214630"/>
                  </a:lnTo>
                  <a:lnTo>
                    <a:pt x="6350" y="243840"/>
                  </a:lnTo>
                  <a:lnTo>
                    <a:pt x="3810" y="259080"/>
                  </a:lnTo>
                  <a:lnTo>
                    <a:pt x="1270" y="273050"/>
                  </a:lnTo>
                  <a:lnTo>
                    <a:pt x="0" y="287020"/>
                  </a:lnTo>
                  <a:lnTo>
                    <a:pt x="1270" y="299720"/>
                  </a:lnTo>
                  <a:lnTo>
                    <a:pt x="2540" y="312420"/>
                  </a:lnTo>
                  <a:lnTo>
                    <a:pt x="5080" y="323850"/>
                  </a:lnTo>
                  <a:lnTo>
                    <a:pt x="11430" y="328930"/>
                  </a:lnTo>
                  <a:lnTo>
                    <a:pt x="22860" y="330200"/>
                  </a:lnTo>
                  <a:lnTo>
                    <a:pt x="35560" y="328930"/>
                  </a:lnTo>
                  <a:lnTo>
                    <a:pt x="46990" y="322580"/>
                  </a:lnTo>
                  <a:lnTo>
                    <a:pt x="55880" y="312420"/>
                  </a:lnTo>
                  <a:lnTo>
                    <a:pt x="88900" y="264160"/>
                  </a:lnTo>
                  <a:lnTo>
                    <a:pt x="95250" y="254000"/>
                  </a:lnTo>
                  <a:lnTo>
                    <a:pt x="100330" y="242570"/>
                  </a:lnTo>
                  <a:lnTo>
                    <a:pt x="104140" y="232410"/>
                  </a:lnTo>
                  <a:lnTo>
                    <a:pt x="115570" y="207010"/>
                  </a:lnTo>
                  <a:lnTo>
                    <a:pt x="121920" y="194310"/>
                  </a:lnTo>
                  <a:lnTo>
                    <a:pt x="128270" y="181610"/>
                  </a:lnTo>
                  <a:lnTo>
                    <a:pt x="132080" y="167640"/>
                  </a:lnTo>
                  <a:lnTo>
                    <a:pt x="160020" y="85090"/>
                  </a:lnTo>
                  <a:lnTo>
                    <a:pt x="162560" y="72390"/>
                  </a:lnTo>
                  <a:lnTo>
                    <a:pt x="163830" y="59690"/>
                  </a:lnTo>
                  <a:lnTo>
                    <a:pt x="165100" y="46990"/>
                  </a:lnTo>
                  <a:lnTo>
                    <a:pt x="163830" y="45720"/>
                  </a:lnTo>
                  <a:lnTo>
                    <a:pt x="162560" y="50800"/>
                  </a:lnTo>
                  <a:lnTo>
                    <a:pt x="160020" y="62230"/>
                  </a:lnTo>
                  <a:lnTo>
                    <a:pt x="158750" y="73660"/>
                  </a:lnTo>
                  <a:lnTo>
                    <a:pt x="157480" y="86360"/>
                  </a:lnTo>
                  <a:lnTo>
                    <a:pt x="157480" y="100330"/>
                  </a:lnTo>
                  <a:lnTo>
                    <a:pt x="158750" y="114300"/>
                  </a:lnTo>
                  <a:lnTo>
                    <a:pt x="160020" y="130810"/>
                  </a:lnTo>
                  <a:lnTo>
                    <a:pt x="162560" y="146050"/>
                  </a:lnTo>
                  <a:lnTo>
                    <a:pt x="163830" y="162560"/>
                  </a:lnTo>
                  <a:lnTo>
                    <a:pt x="165100" y="180340"/>
                  </a:lnTo>
                  <a:lnTo>
                    <a:pt x="165100" y="196850"/>
                  </a:lnTo>
                  <a:lnTo>
                    <a:pt x="167640" y="213360"/>
                  </a:lnTo>
                  <a:lnTo>
                    <a:pt x="172720" y="228600"/>
                  </a:lnTo>
                  <a:lnTo>
                    <a:pt x="177800" y="243840"/>
                  </a:lnTo>
                  <a:lnTo>
                    <a:pt x="181610" y="257810"/>
                  </a:lnTo>
                  <a:lnTo>
                    <a:pt x="190500" y="287020"/>
                  </a:lnTo>
                  <a:lnTo>
                    <a:pt x="195580" y="298450"/>
                  </a:lnTo>
                  <a:lnTo>
                    <a:pt x="200660" y="309880"/>
                  </a:lnTo>
                  <a:lnTo>
                    <a:pt x="207010" y="318770"/>
                  </a:lnTo>
                  <a:lnTo>
                    <a:pt x="214630" y="322580"/>
                  </a:lnTo>
                  <a:lnTo>
                    <a:pt x="223520" y="322580"/>
                  </a:lnTo>
                  <a:lnTo>
                    <a:pt x="26162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863340" y="10697210"/>
              <a:ext cx="699771" cy="306071"/>
            </a:xfrm>
            <a:custGeom>
              <a:avLst/>
              <a:gdLst/>
              <a:ahLst/>
              <a:cxnLst/>
              <a:rect l="0" t="0" r="0" b="0"/>
              <a:pathLst>
                <a:path w="699771" h="306071">
                  <a:moveTo>
                    <a:pt x="0" y="21590"/>
                  </a:moveTo>
                  <a:lnTo>
                    <a:pt x="0" y="120650"/>
                  </a:lnTo>
                  <a:lnTo>
                    <a:pt x="1270" y="134620"/>
                  </a:lnTo>
                  <a:lnTo>
                    <a:pt x="3810" y="148590"/>
                  </a:lnTo>
                  <a:lnTo>
                    <a:pt x="6350" y="161290"/>
                  </a:lnTo>
                  <a:lnTo>
                    <a:pt x="7620" y="175260"/>
                  </a:lnTo>
                  <a:lnTo>
                    <a:pt x="8890" y="190500"/>
                  </a:lnTo>
                  <a:lnTo>
                    <a:pt x="10160" y="204470"/>
                  </a:lnTo>
                  <a:lnTo>
                    <a:pt x="11430" y="217170"/>
                  </a:lnTo>
                  <a:lnTo>
                    <a:pt x="13970" y="228600"/>
                  </a:lnTo>
                  <a:lnTo>
                    <a:pt x="16510" y="240030"/>
                  </a:lnTo>
                  <a:lnTo>
                    <a:pt x="20320" y="250190"/>
                  </a:lnTo>
                  <a:lnTo>
                    <a:pt x="25400" y="259080"/>
                  </a:lnTo>
                  <a:lnTo>
                    <a:pt x="31750" y="267970"/>
                  </a:lnTo>
                  <a:lnTo>
                    <a:pt x="36830" y="275590"/>
                  </a:lnTo>
                  <a:lnTo>
                    <a:pt x="44450" y="283210"/>
                  </a:lnTo>
                  <a:lnTo>
                    <a:pt x="50800" y="290830"/>
                  </a:lnTo>
                  <a:lnTo>
                    <a:pt x="58420" y="293370"/>
                  </a:lnTo>
                  <a:lnTo>
                    <a:pt x="67310" y="293370"/>
                  </a:lnTo>
                  <a:lnTo>
                    <a:pt x="76200" y="289560"/>
                  </a:lnTo>
                  <a:lnTo>
                    <a:pt x="85090" y="281940"/>
                  </a:lnTo>
                  <a:lnTo>
                    <a:pt x="92710" y="271780"/>
                  </a:lnTo>
                  <a:lnTo>
                    <a:pt x="101600" y="257810"/>
                  </a:lnTo>
                  <a:lnTo>
                    <a:pt x="106680" y="242570"/>
                  </a:lnTo>
                  <a:lnTo>
                    <a:pt x="113030" y="224790"/>
                  </a:lnTo>
                  <a:lnTo>
                    <a:pt x="129540" y="157480"/>
                  </a:lnTo>
                  <a:lnTo>
                    <a:pt x="133350" y="139700"/>
                  </a:lnTo>
                  <a:lnTo>
                    <a:pt x="140970" y="101600"/>
                  </a:lnTo>
                  <a:lnTo>
                    <a:pt x="143510" y="85090"/>
                  </a:lnTo>
                  <a:lnTo>
                    <a:pt x="144780" y="68580"/>
                  </a:lnTo>
                  <a:lnTo>
                    <a:pt x="146050" y="52070"/>
                  </a:lnTo>
                  <a:lnTo>
                    <a:pt x="144780" y="45720"/>
                  </a:lnTo>
                  <a:lnTo>
                    <a:pt x="140970" y="44450"/>
                  </a:lnTo>
                  <a:lnTo>
                    <a:pt x="135890" y="46990"/>
                  </a:lnTo>
                  <a:lnTo>
                    <a:pt x="135890" y="53340"/>
                  </a:lnTo>
                  <a:lnTo>
                    <a:pt x="137160" y="59690"/>
                  </a:lnTo>
                  <a:lnTo>
                    <a:pt x="140970" y="68580"/>
                  </a:lnTo>
                  <a:lnTo>
                    <a:pt x="147320" y="77470"/>
                  </a:lnTo>
                  <a:lnTo>
                    <a:pt x="153670" y="86360"/>
                  </a:lnTo>
                  <a:lnTo>
                    <a:pt x="162560" y="96520"/>
                  </a:lnTo>
                  <a:lnTo>
                    <a:pt x="172720" y="105410"/>
                  </a:lnTo>
                  <a:lnTo>
                    <a:pt x="184150" y="113030"/>
                  </a:lnTo>
                  <a:lnTo>
                    <a:pt x="196850" y="121920"/>
                  </a:lnTo>
                  <a:lnTo>
                    <a:pt x="208280" y="128270"/>
                  </a:lnTo>
                  <a:lnTo>
                    <a:pt x="219710" y="133350"/>
                  </a:lnTo>
                  <a:lnTo>
                    <a:pt x="231140" y="138430"/>
                  </a:lnTo>
                  <a:lnTo>
                    <a:pt x="243840" y="139700"/>
                  </a:lnTo>
                  <a:lnTo>
                    <a:pt x="259080" y="139700"/>
                  </a:lnTo>
                  <a:lnTo>
                    <a:pt x="274320" y="139700"/>
                  </a:lnTo>
                  <a:lnTo>
                    <a:pt x="288290" y="137160"/>
                  </a:lnTo>
                  <a:lnTo>
                    <a:pt x="300990" y="134620"/>
                  </a:lnTo>
                  <a:lnTo>
                    <a:pt x="313690" y="132080"/>
                  </a:lnTo>
                  <a:lnTo>
                    <a:pt x="326390" y="128270"/>
                  </a:lnTo>
                  <a:lnTo>
                    <a:pt x="339090" y="123190"/>
                  </a:lnTo>
                  <a:lnTo>
                    <a:pt x="353060" y="116840"/>
                  </a:lnTo>
                  <a:lnTo>
                    <a:pt x="364490" y="107950"/>
                  </a:lnTo>
                  <a:lnTo>
                    <a:pt x="373380" y="97790"/>
                  </a:lnTo>
                  <a:lnTo>
                    <a:pt x="382270" y="86360"/>
                  </a:lnTo>
                  <a:lnTo>
                    <a:pt x="389890" y="74930"/>
                  </a:lnTo>
                  <a:lnTo>
                    <a:pt x="396240" y="64770"/>
                  </a:lnTo>
                  <a:lnTo>
                    <a:pt x="401320" y="53340"/>
                  </a:lnTo>
                  <a:lnTo>
                    <a:pt x="403860" y="43180"/>
                  </a:lnTo>
                  <a:lnTo>
                    <a:pt x="403860" y="31750"/>
                  </a:lnTo>
                  <a:lnTo>
                    <a:pt x="402590" y="21590"/>
                  </a:lnTo>
                  <a:lnTo>
                    <a:pt x="398780" y="12700"/>
                  </a:lnTo>
                  <a:lnTo>
                    <a:pt x="392430" y="6350"/>
                  </a:lnTo>
                  <a:lnTo>
                    <a:pt x="384810" y="1270"/>
                  </a:lnTo>
                  <a:lnTo>
                    <a:pt x="375920" y="0"/>
                  </a:lnTo>
                  <a:lnTo>
                    <a:pt x="367030" y="1270"/>
                  </a:lnTo>
                  <a:lnTo>
                    <a:pt x="356870" y="3810"/>
                  </a:lnTo>
                  <a:lnTo>
                    <a:pt x="347980" y="10160"/>
                  </a:lnTo>
                  <a:lnTo>
                    <a:pt x="340360" y="17780"/>
                  </a:lnTo>
                  <a:lnTo>
                    <a:pt x="331470" y="25400"/>
                  </a:lnTo>
                  <a:lnTo>
                    <a:pt x="325120" y="35560"/>
                  </a:lnTo>
                  <a:lnTo>
                    <a:pt x="317500" y="46990"/>
                  </a:lnTo>
                  <a:lnTo>
                    <a:pt x="309880" y="59690"/>
                  </a:lnTo>
                  <a:lnTo>
                    <a:pt x="303530" y="72390"/>
                  </a:lnTo>
                  <a:lnTo>
                    <a:pt x="298450" y="86360"/>
                  </a:lnTo>
                  <a:lnTo>
                    <a:pt x="294640" y="99060"/>
                  </a:lnTo>
                  <a:lnTo>
                    <a:pt x="288290" y="113030"/>
                  </a:lnTo>
                  <a:lnTo>
                    <a:pt x="283210" y="127000"/>
                  </a:lnTo>
                  <a:lnTo>
                    <a:pt x="276860" y="140970"/>
                  </a:lnTo>
                  <a:lnTo>
                    <a:pt x="271780" y="154940"/>
                  </a:lnTo>
                  <a:lnTo>
                    <a:pt x="269240" y="168910"/>
                  </a:lnTo>
                  <a:lnTo>
                    <a:pt x="267970" y="182880"/>
                  </a:lnTo>
                  <a:lnTo>
                    <a:pt x="267970" y="195580"/>
                  </a:lnTo>
                  <a:lnTo>
                    <a:pt x="269240" y="208280"/>
                  </a:lnTo>
                  <a:lnTo>
                    <a:pt x="270510" y="219710"/>
                  </a:lnTo>
                  <a:lnTo>
                    <a:pt x="273050" y="231140"/>
                  </a:lnTo>
                  <a:lnTo>
                    <a:pt x="275590" y="241300"/>
                  </a:lnTo>
                  <a:lnTo>
                    <a:pt x="279400" y="252730"/>
                  </a:lnTo>
                  <a:lnTo>
                    <a:pt x="283210" y="261620"/>
                  </a:lnTo>
                  <a:lnTo>
                    <a:pt x="288290" y="270510"/>
                  </a:lnTo>
                  <a:lnTo>
                    <a:pt x="294640" y="279400"/>
                  </a:lnTo>
                  <a:lnTo>
                    <a:pt x="302260" y="287020"/>
                  </a:lnTo>
                  <a:lnTo>
                    <a:pt x="309880" y="294640"/>
                  </a:lnTo>
                  <a:lnTo>
                    <a:pt x="318770" y="300990"/>
                  </a:lnTo>
                  <a:lnTo>
                    <a:pt x="330200" y="304800"/>
                  </a:lnTo>
                  <a:lnTo>
                    <a:pt x="341630" y="306070"/>
                  </a:lnTo>
                  <a:lnTo>
                    <a:pt x="354330" y="306070"/>
                  </a:lnTo>
                  <a:lnTo>
                    <a:pt x="365760" y="303530"/>
                  </a:lnTo>
                  <a:lnTo>
                    <a:pt x="383540" y="294640"/>
                  </a:lnTo>
                  <a:lnTo>
                    <a:pt x="393700" y="288290"/>
                  </a:lnTo>
                  <a:lnTo>
                    <a:pt x="417830" y="270510"/>
                  </a:lnTo>
                  <a:lnTo>
                    <a:pt x="427990" y="262890"/>
                  </a:lnTo>
                  <a:lnTo>
                    <a:pt x="438150" y="254000"/>
                  </a:lnTo>
                  <a:lnTo>
                    <a:pt x="447040" y="247650"/>
                  </a:lnTo>
                  <a:lnTo>
                    <a:pt x="453390" y="238760"/>
                  </a:lnTo>
                  <a:lnTo>
                    <a:pt x="459740" y="229870"/>
                  </a:lnTo>
                  <a:lnTo>
                    <a:pt x="464820" y="219710"/>
                  </a:lnTo>
                  <a:lnTo>
                    <a:pt x="469900" y="209550"/>
                  </a:lnTo>
                  <a:lnTo>
                    <a:pt x="476250" y="199390"/>
                  </a:lnTo>
                  <a:lnTo>
                    <a:pt x="482600" y="189230"/>
                  </a:lnTo>
                  <a:lnTo>
                    <a:pt x="487680" y="177800"/>
                  </a:lnTo>
                  <a:lnTo>
                    <a:pt x="492760" y="165100"/>
                  </a:lnTo>
                  <a:lnTo>
                    <a:pt x="497840" y="152400"/>
                  </a:lnTo>
                  <a:lnTo>
                    <a:pt x="502920" y="139700"/>
                  </a:lnTo>
                  <a:lnTo>
                    <a:pt x="508000" y="128270"/>
                  </a:lnTo>
                  <a:lnTo>
                    <a:pt x="514350" y="118110"/>
                  </a:lnTo>
                  <a:lnTo>
                    <a:pt x="520700" y="106680"/>
                  </a:lnTo>
                  <a:lnTo>
                    <a:pt x="534670" y="85090"/>
                  </a:lnTo>
                  <a:lnTo>
                    <a:pt x="542290" y="73660"/>
                  </a:lnTo>
                  <a:lnTo>
                    <a:pt x="561340" y="46990"/>
                  </a:lnTo>
                  <a:lnTo>
                    <a:pt x="570230" y="38100"/>
                  </a:lnTo>
                  <a:lnTo>
                    <a:pt x="580390" y="29210"/>
                  </a:lnTo>
                  <a:lnTo>
                    <a:pt x="590550" y="22860"/>
                  </a:lnTo>
                  <a:lnTo>
                    <a:pt x="601980" y="20320"/>
                  </a:lnTo>
                  <a:lnTo>
                    <a:pt x="614680" y="19050"/>
                  </a:lnTo>
                  <a:lnTo>
                    <a:pt x="627380" y="20320"/>
                  </a:lnTo>
                  <a:lnTo>
                    <a:pt x="640080" y="22860"/>
                  </a:lnTo>
                  <a:lnTo>
                    <a:pt x="651510" y="26670"/>
                  </a:lnTo>
                  <a:lnTo>
                    <a:pt x="662940" y="31750"/>
                  </a:lnTo>
                  <a:lnTo>
                    <a:pt x="670560" y="39370"/>
                  </a:lnTo>
                  <a:lnTo>
                    <a:pt x="678180" y="46990"/>
                  </a:lnTo>
                  <a:lnTo>
                    <a:pt x="684530" y="55880"/>
                  </a:lnTo>
                  <a:lnTo>
                    <a:pt x="688340" y="67310"/>
                  </a:lnTo>
                  <a:lnTo>
                    <a:pt x="693420" y="81280"/>
                  </a:lnTo>
                  <a:lnTo>
                    <a:pt x="697230" y="96520"/>
                  </a:lnTo>
                  <a:lnTo>
                    <a:pt x="699770" y="113030"/>
                  </a:lnTo>
                  <a:lnTo>
                    <a:pt x="699770" y="128270"/>
                  </a:lnTo>
                  <a:lnTo>
                    <a:pt x="698500" y="146050"/>
                  </a:lnTo>
                  <a:lnTo>
                    <a:pt x="694690" y="158750"/>
                  </a:lnTo>
                  <a:lnTo>
                    <a:pt x="690880" y="170180"/>
                  </a:lnTo>
                  <a:lnTo>
                    <a:pt x="684530" y="180340"/>
                  </a:lnTo>
                  <a:lnTo>
                    <a:pt x="679450" y="189230"/>
                  </a:lnTo>
                  <a:lnTo>
                    <a:pt x="673100" y="198120"/>
                  </a:lnTo>
                  <a:lnTo>
                    <a:pt x="666750" y="205740"/>
                  </a:lnTo>
                  <a:lnTo>
                    <a:pt x="659130" y="213360"/>
                  </a:lnTo>
                  <a:lnTo>
                    <a:pt x="652780" y="220980"/>
                  </a:lnTo>
                  <a:lnTo>
                    <a:pt x="646430" y="227330"/>
                  </a:lnTo>
                  <a:lnTo>
                    <a:pt x="637540" y="233680"/>
                  </a:lnTo>
                  <a:lnTo>
                    <a:pt x="628650" y="238760"/>
                  </a:lnTo>
                  <a:lnTo>
                    <a:pt x="619760" y="243840"/>
                  </a:lnTo>
                  <a:lnTo>
                    <a:pt x="607060" y="248920"/>
                  </a:lnTo>
                  <a:lnTo>
                    <a:pt x="577850" y="261620"/>
                  </a:lnTo>
                  <a:lnTo>
                    <a:pt x="565150" y="264160"/>
                  </a:lnTo>
                  <a:lnTo>
                    <a:pt x="552450" y="265430"/>
                  </a:lnTo>
                  <a:lnTo>
                    <a:pt x="539750" y="264160"/>
                  </a:lnTo>
                  <a:lnTo>
                    <a:pt x="529590" y="261620"/>
                  </a:lnTo>
                  <a:lnTo>
                    <a:pt x="520700" y="257810"/>
                  </a:lnTo>
                  <a:lnTo>
                    <a:pt x="49530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4895850" y="10659110"/>
              <a:ext cx="151131" cy="231141"/>
            </a:xfrm>
            <a:custGeom>
              <a:avLst/>
              <a:gdLst/>
              <a:ahLst/>
              <a:cxnLst/>
              <a:rect l="0" t="0" r="0" b="0"/>
              <a:pathLst>
                <a:path w="151131" h="231141">
                  <a:moveTo>
                    <a:pt x="0" y="59690"/>
                  </a:moveTo>
                  <a:lnTo>
                    <a:pt x="13970" y="118110"/>
                  </a:lnTo>
                  <a:lnTo>
                    <a:pt x="17780" y="133350"/>
                  </a:lnTo>
                  <a:lnTo>
                    <a:pt x="24130" y="170180"/>
                  </a:lnTo>
                  <a:lnTo>
                    <a:pt x="29210" y="185420"/>
                  </a:lnTo>
                  <a:lnTo>
                    <a:pt x="34290" y="199390"/>
                  </a:lnTo>
                  <a:lnTo>
                    <a:pt x="40640" y="212090"/>
                  </a:lnTo>
                  <a:lnTo>
                    <a:pt x="49530" y="220980"/>
                  </a:lnTo>
                  <a:lnTo>
                    <a:pt x="59690" y="227330"/>
                  </a:lnTo>
                  <a:lnTo>
                    <a:pt x="71120" y="231140"/>
                  </a:lnTo>
                  <a:lnTo>
                    <a:pt x="81280" y="229870"/>
                  </a:lnTo>
                  <a:lnTo>
                    <a:pt x="90170" y="226060"/>
                  </a:lnTo>
                  <a:lnTo>
                    <a:pt x="99060" y="219710"/>
                  </a:lnTo>
                  <a:lnTo>
                    <a:pt x="105410" y="212090"/>
                  </a:lnTo>
                  <a:lnTo>
                    <a:pt x="111760" y="203200"/>
                  </a:lnTo>
                  <a:lnTo>
                    <a:pt x="116840" y="194310"/>
                  </a:lnTo>
                  <a:lnTo>
                    <a:pt x="121920" y="184150"/>
                  </a:lnTo>
                  <a:lnTo>
                    <a:pt x="134620" y="163830"/>
                  </a:lnTo>
                  <a:lnTo>
                    <a:pt x="139700" y="149860"/>
                  </a:lnTo>
                  <a:lnTo>
                    <a:pt x="144780" y="133350"/>
                  </a:lnTo>
                  <a:lnTo>
                    <a:pt x="148590" y="115570"/>
                  </a:lnTo>
                  <a:lnTo>
                    <a:pt x="151130" y="100330"/>
                  </a:lnTo>
                  <a:lnTo>
                    <a:pt x="151130" y="86360"/>
                  </a:lnTo>
                  <a:lnTo>
                    <a:pt x="149860" y="73660"/>
                  </a:lnTo>
                  <a:lnTo>
                    <a:pt x="147320" y="60960"/>
                  </a:lnTo>
                  <a:lnTo>
                    <a:pt x="144780" y="48260"/>
                  </a:lnTo>
                  <a:lnTo>
                    <a:pt x="142240" y="34290"/>
                  </a:lnTo>
                  <a:lnTo>
                    <a:pt x="135890" y="22860"/>
                  </a:lnTo>
                  <a:lnTo>
                    <a:pt x="127000" y="12700"/>
                  </a:lnTo>
                  <a:lnTo>
                    <a:pt x="115570" y="3810"/>
                  </a:lnTo>
                  <a:lnTo>
                    <a:pt x="102870" y="0"/>
                  </a:lnTo>
                  <a:lnTo>
                    <a:pt x="88900" y="0"/>
                  </a:lnTo>
                  <a:lnTo>
                    <a:pt x="73660" y="2540"/>
                  </a:lnTo>
                  <a:lnTo>
                    <a:pt x="58420" y="6350"/>
                  </a:lnTo>
                  <a:lnTo>
                    <a:pt x="43180" y="11430"/>
                  </a:lnTo>
                  <a:lnTo>
                    <a:pt x="0" y="27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5158740" y="10610850"/>
              <a:ext cx="284481" cy="213361"/>
            </a:xfrm>
            <a:custGeom>
              <a:avLst/>
              <a:gdLst/>
              <a:ahLst/>
              <a:cxnLst/>
              <a:rect l="0" t="0" r="0" b="0"/>
              <a:pathLst>
                <a:path w="284481" h="213361">
                  <a:moveTo>
                    <a:pt x="0" y="201930"/>
                  </a:moveTo>
                  <a:lnTo>
                    <a:pt x="11430" y="213360"/>
                  </a:lnTo>
                  <a:lnTo>
                    <a:pt x="13970" y="212090"/>
                  </a:lnTo>
                  <a:lnTo>
                    <a:pt x="13970" y="207010"/>
                  </a:lnTo>
                  <a:lnTo>
                    <a:pt x="12700" y="198120"/>
                  </a:lnTo>
                  <a:lnTo>
                    <a:pt x="12700" y="189230"/>
                  </a:lnTo>
                  <a:lnTo>
                    <a:pt x="15240" y="179070"/>
                  </a:lnTo>
                  <a:lnTo>
                    <a:pt x="16510" y="170180"/>
                  </a:lnTo>
                  <a:lnTo>
                    <a:pt x="19050" y="160020"/>
                  </a:lnTo>
                  <a:lnTo>
                    <a:pt x="22860" y="149860"/>
                  </a:lnTo>
                  <a:lnTo>
                    <a:pt x="29210" y="128270"/>
                  </a:lnTo>
                  <a:lnTo>
                    <a:pt x="35560" y="107950"/>
                  </a:lnTo>
                  <a:lnTo>
                    <a:pt x="40640" y="96520"/>
                  </a:lnTo>
                  <a:lnTo>
                    <a:pt x="45720" y="86360"/>
                  </a:lnTo>
                  <a:lnTo>
                    <a:pt x="52070" y="76200"/>
                  </a:lnTo>
                  <a:lnTo>
                    <a:pt x="58420" y="67310"/>
                  </a:lnTo>
                  <a:lnTo>
                    <a:pt x="64770" y="58420"/>
                  </a:lnTo>
                  <a:lnTo>
                    <a:pt x="71120" y="49530"/>
                  </a:lnTo>
                  <a:lnTo>
                    <a:pt x="77470" y="41910"/>
                  </a:lnTo>
                  <a:lnTo>
                    <a:pt x="91440" y="27940"/>
                  </a:lnTo>
                  <a:lnTo>
                    <a:pt x="100330" y="21590"/>
                  </a:lnTo>
                  <a:lnTo>
                    <a:pt x="109220" y="16510"/>
                  </a:lnTo>
                  <a:lnTo>
                    <a:pt x="118110" y="11430"/>
                  </a:lnTo>
                  <a:lnTo>
                    <a:pt x="130810" y="7620"/>
                  </a:lnTo>
                  <a:lnTo>
                    <a:pt x="144780" y="3810"/>
                  </a:lnTo>
                  <a:lnTo>
                    <a:pt x="160020" y="0"/>
                  </a:lnTo>
                  <a:lnTo>
                    <a:pt x="173990" y="0"/>
                  </a:lnTo>
                  <a:lnTo>
                    <a:pt x="189230" y="5080"/>
                  </a:lnTo>
                  <a:lnTo>
                    <a:pt x="203200" y="11430"/>
                  </a:lnTo>
                  <a:lnTo>
                    <a:pt x="215900" y="19050"/>
                  </a:lnTo>
                  <a:lnTo>
                    <a:pt x="228600" y="26670"/>
                  </a:lnTo>
                  <a:lnTo>
                    <a:pt x="240030" y="36830"/>
                  </a:lnTo>
                  <a:lnTo>
                    <a:pt x="248920" y="45720"/>
                  </a:lnTo>
                  <a:lnTo>
                    <a:pt x="256540" y="55880"/>
                  </a:lnTo>
                  <a:lnTo>
                    <a:pt x="261620" y="66040"/>
                  </a:lnTo>
                  <a:lnTo>
                    <a:pt x="266700" y="76200"/>
                  </a:lnTo>
                  <a:lnTo>
                    <a:pt x="271780" y="86360"/>
                  </a:lnTo>
                  <a:lnTo>
                    <a:pt x="284480" y="118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5821680" y="10549890"/>
              <a:ext cx="229871" cy="476251"/>
            </a:xfrm>
            <a:custGeom>
              <a:avLst/>
              <a:gdLst/>
              <a:ahLst/>
              <a:cxnLst/>
              <a:rect l="0" t="0" r="0" b="0"/>
              <a:pathLst>
                <a:path w="229871" h="476251">
                  <a:moveTo>
                    <a:pt x="190500" y="0"/>
                  </a:moveTo>
                  <a:lnTo>
                    <a:pt x="184150" y="22860"/>
                  </a:lnTo>
                  <a:lnTo>
                    <a:pt x="184150" y="34290"/>
                  </a:lnTo>
                  <a:lnTo>
                    <a:pt x="185420" y="45720"/>
                  </a:lnTo>
                  <a:lnTo>
                    <a:pt x="189230" y="74930"/>
                  </a:lnTo>
                  <a:lnTo>
                    <a:pt x="194310" y="110490"/>
                  </a:lnTo>
                  <a:lnTo>
                    <a:pt x="198120" y="125730"/>
                  </a:lnTo>
                  <a:lnTo>
                    <a:pt x="200660" y="140970"/>
                  </a:lnTo>
                  <a:lnTo>
                    <a:pt x="204470" y="153670"/>
                  </a:lnTo>
                  <a:lnTo>
                    <a:pt x="208280" y="165100"/>
                  </a:lnTo>
                  <a:lnTo>
                    <a:pt x="214630" y="187960"/>
                  </a:lnTo>
                  <a:lnTo>
                    <a:pt x="218440" y="204470"/>
                  </a:lnTo>
                  <a:lnTo>
                    <a:pt x="222250" y="222250"/>
                  </a:lnTo>
                  <a:lnTo>
                    <a:pt x="224790" y="243840"/>
                  </a:lnTo>
                  <a:lnTo>
                    <a:pt x="227330" y="264160"/>
                  </a:lnTo>
                  <a:lnTo>
                    <a:pt x="228600" y="284480"/>
                  </a:lnTo>
                  <a:lnTo>
                    <a:pt x="229870" y="306070"/>
                  </a:lnTo>
                  <a:lnTo>
                    <a:pt x="229870" y="323850"/>
                  </a:lnTo>
                  <a:lnTo>
                    <a:pt x="228600" y="337820"/>
                  </a:lnTo>
                  <a:lnTo>
                    <a:pt x="226060" y="351790"/>
                  </a:lnTo>
                  <a:lnTo>
                    <a:pt x="223520" y="364490"/>
                  </a:lnTo>
                  <a:lnTo>
                    <a:pt x="220980" y="375920"/>
                  </a:lnTo>
                  <a:lnTo>
                    <a:pt x="217170" y="387350"/>
                  </a:lnTo>
                  <a:lnTo>
                    <a:pt x="212090" y="400050"/>
                  </a:lnTo>
                  <a:lnTo>
                    <a:pt x="204470" y="412750"/>
                  </a:lnTo>
                  <a:lnTo>
                    <a:pt x="196850" y="426720"/>
                  </a:lnTo>
                  <a:lnTo>
                    <a:pt x="186690" y="438150"/>
                  </a:lnTo>
                  <a:lnTo>
                    <a:pt x="177800" y="447040"/>
                  </a:lnTo>
                  <a:lnTo>
                    <a:pt x="167640" y="455930"/>
                  </a:lnTo>
                  <a:lnTo>
                    <a:pt x="154940" y="463550"/>
                  </a:lnTo>
                  <a:lnTo>
                    <a:pt x="140970" y="468630"/>
                  </a:lnTo>
                  <a:lnTo>
                    <a:pt x="125730" y="473710"/>
                  </a:lnTo>
                  <a:lnTo>
                    <a:pt x="111760" y="476250"/>
                  </a:lnTo>
                  <a:lnTo>
                    <a:pt x="99060" y="476250"/>
                  </a:lnTo>
                  <a:lnTo>
                    <a:pt x="87630" y="476250"/>
                  </a:lnTo>
                  <a:lnTo>
                    <a:pt x="76200" y="472440"/>
                  </a:lnTo>
                  <a:lnTo>
                    <a:pt x="64770" y="468630"/>
                  </a:lnTo>
                  <a:lnTo>
                    <a:pt x="54610" y="463550"/>
                  </a:lnTo>
                  <a:lnTo>
                    <a:pt x="44450" y="457200"/>
                  </a:lnTo>
                  <a:lnTo>
                    <a:pt x="35560" y="450850"/>
                  </a:lnTo>
                  <a:lnTo>
                    <a:pt x="0" y="421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948680" y="10382250"/>
              <a:ext cx="31751" cy="41911"/>
            </a:xfrm>
            <a:custGeom>
              <a:avLst/>
              <a:gdLst/>
              <a:ahLst/>
              <a:cxnLst/>
              <a:rect l="0" t="0" r="0" b="0"/>
              <a:pathLst>
                <a:path w="31751" h="41911">
                  <a:moveTo>
                    <a:pt x="0" y="0"/>
                  </a:moveTo>
                  <a:lnTo>
                    <a:pt x="6350" y="5080"/>
                  </a:lnTo>
                  <a:lnTo>
                    <a:pt x="3175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6113780" y="10577830"/>
              <a:ext cx="318771" cy="242571"/>
            </a:xfrm>
            <a:custGeom>
              <a:avLst/>
              <a:gdLst/>
              <a:ahLst/>
              <a:cxnLst/>
              <a:rect l="0" t="0" r="0" b="0"/>
              <a:pathLst>
                <a:path w="318771" h="242571">
                  <a:moveTo>
                    <a:pt x="182880" y="35560"/>
                  </a:moveTo>
                  <a:lnTo>
                    <a:pt x="171450" y="19050"/>
                  </a:lnTo>
                  <a:lnTo>
                    <a:pt x="163830" y="12700"/>
                  </a:lnTo>
                  <a:lnTo>
                    <a:pt x="156210" y="7620"/>
                  </a:lnTo>
                  <a:lnTo>
                    <a:pt x="147320" y="2540"/>
                  </a:lnTo>
                  <a:lnTo>
                    <a:pt x="138430" y="1270"/>
                  </a:lnTo>
                  <a:lnTo>
                    <a:pt x="128270" y="0"/>
                  </a:lnTo>
                  <a:lnTo>
                    <a:pt x="118110" y="1270"/>
                  </a:lnTo>
                  <a:lnTo>
                    <a:pt x="107950" y="7620"/>
                  </a:lnTo>
                  <a:lnTo>
                    <a:pt x="97790" y="15240"/>
                  </a:lnTo>
                  <a:lnTo>
                    <a:pt x="87630" y="25400"/>
                  </a:lnTo>
                  <a:lnTo>
                    <a:pt x="77470" y="35560"/>
                  </a:lnTo>
                  <a:lnTo>
                    <a:pt x="69850" y="45720"/>
                  </a:lnTo>
                  <a:lnTo>
                    <a:pt x="60960" y="57150"/>
                  </a:lnTo>
                  <a:lnTo>
                    <a:pt x="53340" y="68580"/>
                  </a:lnTo>
                  <a:lnTo>
                    <a:pt x="45720" y="81280"/>
                  </a:lnTo>
                  <a:lnTo>
                    <a:pt x="39370" y="93980"/>
                  </a:lnTo>
                  <a:lnTo>
                    <a:pt x="31750" y="105410"/>
                  </a:lnTo>
                  <a:lnTo>
                    <a:pt x="17780" y="128270"/>
                  </a:lnTo>
                  <a:lnTo>
                    <a:pt x="11430" y="140970"/>
                  </a:lnTo>
                  <a:lnTo>
                    <a:pt x="6350" y="153670"/>
                  </a:lnTo>
                  <a:lnTo>
                    <a:pt x="1270" y="166370"/>
                  </a:lnTo>
                  <a:lnTo>
                    <a:pt x="0" y="180340"/>
                  </a:lnTo>
                  <a:lnTo>
                    <a:pt x="0" y="194310"/>
                  </a:lnTo>
                  <a:lnTo>
                    <a:pt x="1270" y="208280"/>
                  </a:lnTo>
                  <a:lnTo>
                    <a:pt x="3810" y="219710"/>
                  </a:lnTo>
                  <a:lnTo>
                    <a:pt x="8890" y="229870"/>
                  </a:lnTo>
                  <a:lnTo>
                    <a:pt x="13970" y="238760"/>
                  </a:lnTo>
                  <a:lnTo>
                    <a:pt x="20320" y="242570"/>
                  </a:lnTo>
                  <a:lnTo>
                    <a:pt x="29210" y="242570"/>
                  </a:lnTo>
                  <a:lnTo>
                    <a:pt x="38100" y="240030"/>
                  </a:lnTo>
                  <a:lnTo>
                    <a:pt x="45720" y="236220"/>
                  </a:lnTo>
                  <a:lnTo>
                    <a:pt x="54610" y="231140"/>
                  </a:lnTo>
                  <a:lnTo>
                    <a:pt x="62230" y="226060"/>
                  </a:lnTo>
                  <a:lnTo>
                    <a:pt x="68580" y="219710"/>
                  </a:lnTo>
                  <a:lnTo>
                    <a:pt x="76200" y="213360"/>
                  </a:lnTo>
                  <a:lnTo>
                    <a:pt x="83820" y="207010"/>
                  </a:lnTo>
                  <a:lnTo>
                    <a:pt x="90170" y="198120"/>
                  </a:lnTo>
                  <a:lnTo>
                    <a:pt x="97790" y="189230"/>
                  </a:lnTo>
                  <a:lnTo>
                    <a:pt x="105410" y="180340"/>
                  </a:lnTo>
                  <a:lnTo>
                    <a:pt x="111760" y="171450"/>
                  </a:lnTo>
                  <a:lnTo>
                    <a:pt x="119380" y="163830"/>
                  </a:lnTo>
                  <a:lnTo>
                    <a:pt x="125730" y="156210"/>
                  </a:lnTo>
                  <a:lnTo>
                    <a:pt x="133350" y="147320"/>
                  </a:lnTo>
                  <a:lnTo>
                    <a:pt x="139700" y="138430"/>
                  </a:lnTo>
                  <a:lnTo>
                    <a:pt x="147320" y="128270"/>
                  </a:lnTo>
                  <a:lnTo>
                    <a:pt x="153670" y="119380"/>
                  </a:lnTo>
                  <a:lnTo>
                    <a:pt x="161290" y="111760"/>
                  </a:lnTo>
                  <a:lnTo>
                    <a:pt x="167640" y="104140"/>
                  </a:lnTo>
                  <a:lnTo>
                    <a:pt x="175260" y="95250"/>
                  </a:lnTo>
                  <a:lnTo>
                    <a:pt x="182880" y="85090"/>
                  </a:lnTo>
                  <a:lnTo>
                    <a:pt x="207010" y="52070"/>
                  </a:lnTo>
                  <a:lnTo>
                    <a:pt x="215900" y="39370"/>
                  </a:lnTo>
                  <a:lnTo>
                    <a:pt x="223520" y="35560"/>
                  </a:lnTo>
                  <a:lnTo>
                    <a:pt x="229870" y="38100"/>
                  </a:lnTo>
                  <a:lnTo>
                    <a:pt x="234950" y="44450"/>
                  </a:lnTo>
                  <a:lnTo>
                    <a:pt x="237490" y="52070"/>
                  </a:lnTo>
                  <a:lnTo>
                    <a:pt x="237490" y="60960"/>
                  </a:lnTo>
                  <a:lnTo>
                    <a:pt x="236220" y="69850"/>
                  </a:lnTo>
                  <a:lnTo>
                    <a:pt x="236220" y="82550"/>
                  </a:lnTo>
                  <a:lnTo>
                    <a:pt x="234950" y="115570"/>
                  </a:lnTo>
                  <a:lnTo>
                    <a:pt x="237490" y="133350"/>
                  </a:lnTo>
                  <a:lnTo>
                    <a:pt x="241300" y="151130"/>
                  </a:lnTo>
                  <a:lnTo>
                    <a:pt x="246380" y="168910"/>
                  </a:lnTo>
                  <a:lnTo>
                    <a:pt x="252730" y="182880"/>
                  </a:lnTo>
                  <a:lnTo>
                    <a:pt x="261620" y="194310"/>
                  </a:lnTo>
                  <a:lnTo>
                    <a:pt x="269240" y="204470"/>
                  </a:lnTo>
                  <a:lnTo>
                    <a:pt x="279400" y="210820"/>
                  </a:lnTo>
                  <a:lnTo>
                    <a:pt x="289560" y="213360"/>
                  </a:lnTo>
                  <a:lnTo>
                    <a:pt x="318770" y="214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6539230" y="10560050"/>
              <a:ext cx="30481" cy="232411"/>
            </a:xfrm>
            <a:custGeom>
              <a:avLst/>
              <a:gdLst/>
              <a:ahLst/>
              <a:cxnLst/>
              <a:rect l="0" t="0" r="0" b="0"/>
              <a:pathLst>
                <a:path w="30481" h="232411">
                  <a:moveTo>
                    <a:pt x="20320" y="0"/>
                  </a:moveTo>
                  <a:lnTo>
                    <a:pt x="13970" y="22860"/>
                  </a:lnTo>
                  <a:lnTo>
                    <a:pt x="11430" y="36830"/>
                  </a:lnTo>
                  <a:lnTo>
                    <a:pt x="5080" y="69850"/>
                  </a:lnTo>
                  <a:lnTo>
                    <a:pt x="3810" y="86360"/>
                  </a:lnTo>
                  <a:lnTo>
                    <a:pt x="1270" y="102870"/>
                  </a:lnTo>
                  <a:lnTo>
                    <a:pt x="1270" y="118110"/>
                  </a:lnTo>
                  <a:lnTo>
                    <a:pt x="0" y="153670"/>
                  </a:lnTo>
                  <a:lnTo>
                    <a:pt x="0" y="172720"/>
                  </a:lnTo>
                  <a:lnTo>
                    <a:pt x="0" y="189230"/>
                  </a:lnTo>
                  <a:lnTo>
                    <a:pt x="2540" y="203200"/>
                  </a:lnTo>
                  <a:lnTo>
                    <a:pt x="304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6748780" y="10350500"/>
              <a:ext cx="26671" cy="452121"/>
            </a:xfrm>
            <a:custGeom>
              <a:avLst/>
              <a:gdLst/>
              <a:ahLst/>
              <a:cxnLst/>
              <a:rect l="0" t="0" r="0" b="0"/>
              <a:pathLst>
                <a:path w="26671" h="452121">
                  <a:moveTo>
                    <a:pt x="21590" y="0"/>
                  </a:moveTo>
                  <a:lnTo>
                    <a:pt x="26670" y="16510"/>
                  </a:lnTo>
                  <a:lnTo>
                    <a:pt x="26670" y="27940"/>
                  </a:lnTo>
                  <a:lnTo>
                    <a:pt x="26670" y="43180"/>
                  </a:lnTo>
                  <a:lnTo>
                    <a:pt x="24130" y="59690"/>
                  </a:lnTo>
                  <a:lnTo>
                    <a:pt x="22860" y="76200"/>
                  </a:lnTo>
                  <a:lnTo>
                    <a:pt x="22860" y="91440"/>
                  </a:lnTo>
                  <a:lnTo>
                    <a:pt x="21590" y="106680"/>
                  </a:lnTo>
                  <a:lnTo>
                    <a:pt x="20320" y="121920"/>
                  </a:lnTo>
                  <a:lnTo>
                    <a:pt x="17780" y="138430"/>
                  </a:lnTo>
                  <a:lnTo>
                    <a:pt x="15240" y="154940"/>
                  </a:lnTo>
                  <a:lnTo>
                    <a:pt x="13970" y="172720"/>
                  </a:lnTo>
                  <a:lnTo>
                    <a:pt x="12700" y="189230"/>
                  </a:lnTo>
                  <a:lnTo>
                    <a:pt x="12700" y="207010"/>
                  </a:lnTo>
                  <a:lnTo>
                    <a:pt x="10160" y="224790"/>
                  </a:lnTo>
                  <a:lnTo>
                    <a:pt x="7620" y="241300"/>
                  </a:lnTo>
                  <a:lnTo>
                    <a:pt x="5080" y="259080"/>
                  </a:lnTo>
                  <a:lnTo>
                    <a:pt x="3810" y="276860"/>
                  </a:lnTo>
                  <a:lnTo>
                    <a:pt x="2540" y="294640"/>
                  </a:lnTo>
                  <a:lnTo>
                    <a:pt x="1270" y="327660"/>
                  </a:lnTo>
                  <a:lnTo>
                    <a:pt x="0" y="373380"/>
                  </a:lnTo>
                  <a:lnTo>
                    <a:pt x="0" y="388620"/>
                  </a:lnTo>
                  <a:lnTo>
                    <a:pt x="10160" y="452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6896100" y="10487660"/>
              <a:ext cx="274321" cy="322581"/>
            </a:xfrm>
            <a:custGeom>
              <a:avLst/>
              <a:gdLst/>
              <a:ahLst/>
              <a:cxnLst/>
              <a:rect l="0" t="0" r="0" b="0"/>
              <a:pathLst>
                <a:path w="274321" h="322581">
                  <a:moveTo>
                    <a:pt x="0" y="41910"/>
                  </a:moveTo>
                  <a:lnTo>
                    <a:pt x="11430" y="52070"/>
                  </a:lnTo>
                  <a:lnTo>
                    <a:pt x="17780" y="60960"/>
                  </a:lnTo>
                  <a:lnTo>
                    <a:pt x="35560" y="81280"/>
                  </a:lnTo>
                  <a:lnTo>
                    <a:pt x="43180" y="91440"/>
                  </a:lnTo>
                  <a:lnTo>
                    <a:pt x="50800" y="100330"/>
                  </a:lnTo>
                  <a:lnTo>
                    <a:pt x="58420" y="109220"/>
                  </a:lnTo>
                  <a:lnTo>
                    <a:pt x="67310" y="116840"/>
                  </a:lnTo>
                  <a:lnTo>
                    <a:pt x="76200" y="124460"/>
                  </a:lnTo>
                  <a:lnTo>
                    <a:pt x="86360" y="132080"/>
                  </a:lnTo>
                  <a:lnTo>
                    <a:pt x="97790" y="138430"/>
                  </a:lnTo>
                  <a:lnTo>
                    <a:pt x="109220" y="143510"/>
                  </a:lnTo>
                  <a:lnTo>
                    <a:pt x="121920" y="147320"/>
                  </a:lnTo>
                  <a:lnTo>
                    <a:pt x="134620" y="149860"/>
                  </a:lnTo>
                  <a:lnTo>
                    <a:pt x="148590" y="149860"/>
                  </a:lnTo>
                  <a:lnTo>
                    <a:pt x="162560" y="148590"/>
                  </a:lnTo>
                  <a:lnTo>
                    <a:pt x="175260" y="144780"/>
                  </a:lnTo>
                  <a:lnTo>
                    <a:pt x="186690" y="138430"/>
                  </a:lnTo>
                  <a:lnTo>
                    <a:pt x="198120" y="130810"/>
                  </a:lnTo>
                  <a:lnTo>
                    <a:pt x="208280" y="121920"/>
                  </a:lnTo>
                  <a:lnTo>
                    <a:pt x="217170" y="113030"/>
                  </a:lnTo>
                  <a:lnTo>
                    <a:pt x="226060" y="102870"/>
                  </a:lnTo>
                  <a:lnTo>
                    <a:pt x="232410" y="91440"/>
                  </a:lnTo>
                  <a:lnTo>
                    <a:pt x="237490" y="80010"/>
                  </a:lnTo>
                  <a:lnTo>
                    <a:pt x="242570" y="67310"/>
                  </a:lnTo>
                  <a:lnTo>
                    <a:pt x="247650" y="53340"/>
                  </a:lnTo>
                  <a:lnTo>
                    <a:pt x="251460" y="40640"/>
                  </a:lnTo>
                  <a:lnTo>
                    <a:pt x="255270" y="26670"/>
                  </a:lnTo>
                  <a:lnTo>
                    <a:pt x="252730" y="16510"/>
                  </a:lnTo>
                  <a:lnTo>
                    <a:pt x="247650" y="8890"/>
                  </a:lnTo>
                  <a:lnTo>
                    <a:pt x="238760" y="1270"/>
                  </a:lnTo>
                  <a:lnTo>
                    <a:pt x="229870" y="0"/>
                  </a:lnTo>
                  <a:lnTo>
                    <a:pt x="222250" y="1270"/>
                  </a:lnTo>
                  <a:lnTo>
                    <a:pt x="214630" y="3810"/>
                  </a:lnTo>
                  <a:lnTo>
                    <a:pt x="208280" y="8890"/>
                  </a:lnTo>
                  <a:lnTo>
                    <a:pt x="200660" y="16510"/>
                  </a:lnTo>
                  <a:lnTo>
                    <a:pt x="193040" y="24130"/>
                  </a:lnTo>
                  <a:lnTo>
                    <a:pt x="186690" y="34290"/>
                  </a:lnTo>
                  <a:lnTo>
                    <a:pt x="179070" y="43180"/>
                  </a:lnTo>
                  <a:lnTo>
                    <a:pt x="163830" y="64770"/>
                  </a:lnTo>
                  <a:lnTo>
                    <a:pt x="144780" y="88900"/>
                  </a:lnTo>
                  <a:lnTo>
                    <a:pt x="137160" y="102870"/>
                  </a:lnTo>
                  <a:lnTo>
                    <a:pt x="128270" y="115570"/>
                  </a:lnTo>
                  <a:lnTo>
                    <a:pt x="120650" y="129540"/>
                  </a:lnTo>
                  <a:lnTo>
                    <a:pt x="114300" y="143510"/>
                  </a:lnTo>
                  <a:lnTo>
                    <a:pt x="109220" y="157480"/>
                  </a:lnTo>
                  <a:lnTo>
                    <a:pt x="104140" y="171450"/>
                  </a:lnTo>
                  <a:lnTo>
                    <a:pt x="100330" y="185420"/>
                  </a:lnTo>
                  <a:lnTo>
                    <a:pt x="91440" y="213360"/>
                  </a:lnTo>
                  <a:lnTo>
                    <a:pt x="90170" y="229870"/>
                  </a:lnTo>
                  <a:lnTo>
                    <a:pt x="91440" y="247650"/>
                  </a:lnTo>
                  <a:lnTo>
                    <a:pt x="92710" y="266700"/>
                  </a:lnTo>
                  <a:lnTo>
                    <a:pt x="96520" y="283210"/>
                  </a:lnTo>
                  <a:lnTo>
                    <a:pt x="102870" y="297180"/>
                  </a:lnTo>
                  <a:lnTo>
                    <a:pt x="110490" y="309880"/>
                  </a:lnTo>
                  <a:lnTo>
                    <a:pt x="121920" y="317500"/>
                  </a:lnTo>
                  <a:lnTo>
                    <a:pt x="134620" y="321310"/>
                  </a:lnTo>
                  <a:lnTo>
                    <a:pt x="149860" y="322580"/>
                  </a:lnTo>
                  <a:lnTo>
                    <a:pt x="162560" y="321310"/>
                  </a:lnTo>
                  <a:lnTo>
                    <a:pt x="175260" y="318770"/>
                  </a:lnTo>
                  <a:lnTo>
                    <a:pt x="186690" y="313690"/>
                  </a:lnTo>
                  <a:lnTo>
                    <a:pt x="196850" y="307340"/>
                  </a:lnTo>
                  <a:lnTo>
                    <a:pt x="207010" y="299720"/>
                  </a:lnTo>
                  <a:lnTo>
                    <a:pt x="214630" y="290830"/>
                  </a:lnTo>
                  <a:lnTo>
                    <a:pt x="224790" y="279400"/>
                  </a:lnTo>
                  <a:lnTo>
                    <a:pt x="27432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246620" y="10307320"/>
              <a:ext cx="228601" cy="490221"/>
            </a:xfrm>
            <a:custGeom>
              <a:avLst/>
              <a:gdLst/>
              <a:ahLst/>
              <a:cxnLst/>
              <a:rect l="0" t="0" r="0" b="0"/>
              <a:pathLst>
                <a:path w="228601" h="490221">
                  <a:moveTo>
                    <a:pt x="218440" y="0"/>
                  </a:moveTo>
                  <a:lnTo>
                    <a:pt x="218440" y="187960"/>
                  </a:lnTo>
                  <a:lnTo>
                    <a:pt x="219710" y="204470"/>
                  </a:lnTo>
                  <a:lnTo>
                    <a:pt x="220980" y="222250"/>
                  </a:lnTo>
                  <a:lnTo>
                    <a:pt x="223520" y="240030"/>
                  </a:lnTo>
                  <a:lnTo>
                    <a:pt x="224790" y="255270"/>
                  </a:lnTo>
                  <a:lnTo>
                    <a:pt x="226060" y="271780"/>
                  </a:lnTo>
                  <a:lnTo>
                    <a:pt x="227330" y="285750"/>
                  </a:lnTo>
                  <a:lnTo>
                    <a:pt x="227330" y="314960"/>
                  </a:lnTo>
                  <a:lnTo>
                    <a:pt x="228600" y="377190"/>
                  </a:lnTo>
                  <a:lnTo>
                    <a:pt x="228600" y="369570"/>
                  </a:lnTo>
                  <a:lnTo>
                    <a:pt x="227330" y="360680"/>
                  </a:lnTo>
                  <a:lnTo>
                    <a:pt x="226060" y="347980"/>
                  </a:lnTo>
                  <a:lnTo>
                    <a:pt x="223520" y="334010"/>
                  </a:lnTo>
                  <a:lnTo>
                    <a:pt x="219710" y="321310"/>
                  </a:lnTo>
                  <a:lnTo>
                    <a:pt x="217170" y="308610"/>
                  </a:lnTo>
                  <a:lnTo>
                    <a:pt x="213360" y="297180"/>
                  </a:lnTo>
                  <a:lnTo>
                    <a:pt x="210820" y="284480"/>
                  </a:lnTo>
                  <a:lnTo>
                    <a:pt x="204470" y="252730"/>
                  </a:lnTo>
                  <a:lnTo>
                    <a:pt x="198120" y="241300"/>
                  </a:lnTo>
                  <a:lnTo>
                    <a:pt x="190500" y="232410"/>
                  </a:lnTo>
                  <a:lnTo>
                    <a:pt x="182880" y="226060"/>
                  </a:lnTo>
                  <a:lnTo>
                    <a:pt x="171450" y="224790"/>
                  </a:lnTo>
                  <a:lnTo>
                    <a:pt x="157480" y="227330"/>
                  </a:lnTo>
                  <a:lnTo>
                    <a:pt x="142240" y="232410"/>
                  </a:lnTo>
                  <a:lnTo>
                    <a:pt x="129540" y="238760"/>
                  </a:lnTo>
                  <a:lnTo>
                    <a:pt x="116840" y="247650"/>
                  </a:lnTo>
                  <a:lnTo>
                    <a:pt x="105410" y="256540"/>
                  </a:lnTo>
                  <a:lnTo>
                    <a:pt x="93980" y="265430"/>
                  </a:lnTo>
                  <a:lnTo>
                    <a:pt x="82550" y="275590"/>
                  </a:lnTo>
                  <a:lnTo>
                    <a:pt x="71120" y="285750"/>
                  </a:lnTo>
                  <a:lnTo>
                    <a:pt x="62230" y="297180"/>
                  </a:lnTo>
                  <a:lnTo>
                    <a:pt x="53340" y="309880"/>
                  </a:lnTo>
                  <a:lnTo>
                    <a:pt x="29210" y="345440"/>
                  </a:lnTo>
                  <a:lnTo>
                    <a:pt x="22860" y="356870"/>
                  </a:lnTo>
                  <a:lnTo>
                    <a:pt x="16510" y="369570"/>
                  </a:lnTo>
                  <a:lnTo>
                    <a:pt x="11430" y="382270"/>
                  </a:lnTo>
                  <a:lnTo>
                    <a:pt x="6350" y="394970"/>
                  </a:lnTo>
                  <a:lnTo>
                    <a:pt x="3810" y="410210"/>
                  </a:lnTo>
                  <a:lnTo>
                    <a:pt x="1270" y="425450"/>
                  </a:lnTo>
                  <a:lnTo>
                    <a:pt x="0" y="441960"/>
                  </a:lnTo>
                  <a:lnTo>
                    <a:pt x="2540" y="454660"/>
                  </a:lnTo>
                  <a:lnTo>
                    <a:pt x="7620" y="466090"/>
                  </a:lnTo>
                  <a:lnTo>
                    <a:pt x="13970" y="476250"/>
                  </a:lnTo>
                  <a:lnTo>
                    <a:pt x="24130" y="482600"/>
                  </a:lnTo>
                  <a:lnTo>
                    <a:pt x="34290" y="486410"/>
                  </a:lnTo>
                  <a:lnTo>
                    <a:pt x="46990" y="490220"/>
                  </a:lnTo>
                  <a:lnTo>
                    <a:pt x="58420" y="488950"/>
                  </a:lnTo>
                  <a:lnTo>
                    <a:pt x="69850" y="486410"/>
                  </a:lnTo>
                  <a:lnTo>
                    <a:pt x="80010" y="482600"/>
                  </a:lnTo>
                  <a:lnTo>
                    <a:pt x="91440" y="477520"/>
                  </a:lnTo>
                  <a:lnTo>
                    <a:pt x="101600" y="471170"/>
                  </a:lnTo>
                  <a:lnTo>
                    <a:pt x="113030" y="466090"/>
                  </a:lnTo>
                  <a:lnTo>
                    <a:pt x="124460" y="458470"/>
                  </a:lnTo>
                  <a:lnTo>
                    <a:pt x="137160" y="449580"/>
                  </a:lnTo>
                  <a:lnTo>
                    <a:pt x="149860" y="440690"/>
                  </a:lnTo>
                  <a:lnTo>
                    <a:pt x="162560" y="430530"/>
                  </a:lnTo>
                  <a:lnTo>
                    <a:pt x="173990" y="420370"/>
                  </a:lnTo>
                  <a:lnTo>
                    <a:pt x="194310" y="401320"/>
                  </a:lnTo>
                  <a:lnTo>
                    <a:pt x="228600" y="369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7590790" y="10265410"/>
              <a:ext cx="284481" cy="684531"/>
            </a:xfrm>
            <a:custGeom>
              <a:avLst/>
              <a:gdLst/>
              <a:ahLst/>
              <a:cxnLst/>
              <a:rect l="0" t="0" r="0" b="0"/>
              <a:pathLst>
                <a:path w="284481" h="684531">
                  <a:moveTo>
                    <a:pt x="284480" y="0"/>
                  </a:moveTo>
                  <a:lnTo>
                    <a:pt x="273050" y="22860"/>
                  </a:lnTo>
                  <a:lnTo>
                    <a:pt x="267970" y="33020"/>
                  </a:lnTo>
                  <a:lnTo>
                    <a:pt x="261620" y="43180"/>
                  </a:lnTo>
                  <a:lnTo>
                    <a:pt x="255270" y="53340"/>
                  </a:lnTo>
                  <a:lnTo>
                    <a:pt x="250190" y="64770"/>
                  </a:lnTo>
                  <a:lnTo>
                    <a:pt x="245110" y="77470"/>
                  </a:lnTo>
                  <a:lnTo>
                    <a:pt x="240030" y="90170"/>
                  </a:lnTo>
                  <a:lnTo>
                    <a:pt x="233680" y="105410"/>
                  </a:lnTo>
                  <a:lnTo>
                    <a:pt x="226060" y="120650"/>
                  </a:lnTo>
                  <a:lnTo>
                    <a:pt x="217170" y="135890"/>
                  </a:lnTo>
                  <a:lnTo>
                    <a:pt x="209550" y="153670"/>
                  </a:lnTo>
                  <a:lnTo>
                    <a:pt x="201930" y="170180"/>
                  </a:lnTo>
                  <a:lnTo>
                    <a:pt x="194310" y="186690"/>
                  </a:lnTo>
                  <a:lnTo>
                    <a:pt x="176530" y="224790"/>
                  </a:lnTo>
                  <a:lnTo>
                    <a:pt x="137160" y="306070"/>
                  </a:lnTo>
                  <a:lnTo>
                    <a:pt x="127000" y="328930"/>
                  </a:lnTo>
                  <a:lnTo>
                    <a:pt x="119380" y="351790"/>
                  </a:lnTo>
                  <a:lnTo>
                    <a:pt x="110490" y="374650"/>
                  </a:lnTo>
                  <a:lnTo>
                    <a:pt x="101600" y="397510"/>
                  </a:lnTo>
                  <a:lnTo>
                    <a:pt x="92710" y="419100"/>
                  </a:lnTo>
                  <a:lnTo>
                    <a:pt x="82550" y="440690"/>
                  </a:lnTo>
                  <a:lnTo>
                    <a:pt x="73660" y="462280"/>
                  </a:lnTo>
                  <a:lnTo>
                    <a:pt x="66040" y="483870"/>
                  </a:lnTo>
                  <a:lnTo>
                    <a:pt x="58420" y="505460"/>
                  </a:lnTo>
                  <a:lnTo>
                    <a:pt x="52070" y="525780"/>
                  </a:lnTo>
                  <a:lnTo>
                    <a:pt x="45720" y="544830"/>
                  </a:lnTo>
                  <a:lnTo>
                    <a:pt x="41910" y="562610"/>
                  </a:lnTo>
                  <a:lnTo>
                    <a:pt x="35560" y="580390"/>
                  </a:lnTo>
                  <a:lnTo>
                    <a:pt x="30480" y="596900"/>
                  </a:lnTo>
                  <a:lnTo>
                    <a:pt x="24130" y="612140"/>
                  </a:lnTo>
                  <a:lnTo>
                    <a:pt x="17780" y="627380"/>
                  </a:lnTo>
                  <a:lnTo>
                    <a:pt x="12700" y="641350"/>
                  </a:lnTo>
                  <a:lnTo>
                    <a:pt x="0" y="684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7865110" y="10236200"/>
              <a:ext cx="203201" cy="472441"/>
            </a:xfrm>
            <a:custGeom>
              <a:avLst/>
              <a:gdLst/>
              <a:ahLst/>
              <a:cxnLst/>
              <a:rect l="0" t="0" r="0" b="0"/>
              <a:pathLst>
                <a:path w="203201" h="472441">
                  <a:moveTo>
                    <a:pt x="179070" y="114300"/>
                  </a:moveTo>
                  <a:lnTo>
                    <a:pt x="184150" y="91440"/>
                  </a:lnTo>
                  <a:lnTo>
                    <a:pt x="186690" y="81280"/>
                  </a:lnTo>
                  <a:lnTo>
                    <a:pt x="193040" y="60960"/>
                  </a:lnTo>
                  <a:lnTo>
                    <a:pt x="203200" y="29210"/>
                  </a:lnTo>
                  <a:lnTo>
                    <a:pt x="203200" y="20320"/>
                  </a:lnTo>
                  <a:lnTo>
                    <a:pt x="200660" y="11430"/>
                  </a:lnTo>
                  <a:lnTo>
                    <a:pt x="196850" y="3810"/>
                  </a:lnTo>
                  <a:lnTo>
                    <a:pt x="190500" y="0"/>
                  </a:lnTo>
                  <a:lnTo>
                    <a:pt x="182880" y="1270"/>
                  </a:lnTo>
                  <a:lnTo>
                    <a:pt x="175260" y="3810"/>
                  </a:lnTo>
                  <a:lnTo>
                    <a:pt x="165100" y="7620"/>
                  </a:lnTo>
                  <a:lnTo>
                    <a:pt x="156210" y="12700"/>
                  </a:lnTo>
                  <a:lnTo>
                    <a:pt x="146050" y="17780"/>
                  </a:lnTo>
                  <a:lnTo>
                    <a:pt x="137160" y="24130"/>
                  </a:lnTo>
                  <a:lnTo>
                    <a:pt x="128270" y="30480"/>
                  </a:lnTo>
                  <a:lnTo>
                    <a:pt x="120650" y="36830"/>
                  </a:lnTo>
                  <a:lnTo>
                    <a:pt x="113030" y="45720"/>
                  </a:lnTo>
                  <a:lnTo>
                    <a:pt x="105410" y="54610"/>
                  </a:lnTo>
                  <a:lnTo>
                    <a:pt x="99060" y="63500"/>
                  </a:lnTo>
                  <a:lnTo>
                    <a:pt x="91440" y="74930"/>
                  </a:lnTo>
                  <a:lnTo>
                    <a:pt x="83820" y="86360"/>
                  </a:lnTo>
                  <a:lnTo>
                    <a:pt x="77470" y="99060"/>
                  </a:lnTo>
                  <a:lnTo>
                    <a:pt x="63500" y="125730"/>
                  </a:lnTo>
                  <a:lnTo>
                    <a:pt x="55880" y="139700"/>
                  </a:lnTo>
                  <a:lnTo>
                    <a:pt x="49530" y="152400"/>
                  </a:lnTo>
                  <a:lnTo>
                    <a:pt x="44450" y="166370"/>
                  </a:lnTo>
                  <a:lnTo>
                    <a:pt x="40640" y="180340"/>
                  </a:lnTo>
                  <a:lnTo>
                    <a:pt x="36830" y="194310"/>
                  </a:lnTo>
                  <a:lnTo>
                    <a:pt x="35560" y="208280"/>
                  </a:lnTo>
                  <a:lnTo>
                    <a:pt x="34290" y="222250"/>
                  </a:lnTo>
                  <a:lnTo>
                    <a:pt x="31750" y="237490"/>
                  </a:lnTo>
                  <a:lnTo>
                    <a:pt x="26670" y="270510"/>
                  </a:lnTo>
                  <a:lnTo>
                    <a:pt x="24130" y="289560"/>
                  </a:lnTo>
                  <a:lnTo>
                    <a:pt x="22860" y="311150"/>
                  </a:lnTo>
                  <a:lnTo>
                    <a:pt x="21590" y="351790"/>
                  </a:lnTo>
                  <a:lnTo>
                    <a:pt x="21590" y="416560"/>
                  </a:lnTo>
                  <a:lnTo>
                    <a:pt x="0" y="472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7791450" y="10478770"/>
              <a:ext cx="331471" cy="218441"/>
            </a:xfrm>
            <a:custGeom>
              <a:avLst/>
              <a:gdLst/>
              <a:ahLst/>
              <a:cxnLst/>
              <a:rect l="0" t="0" r="0" b="0"/>
              <a:pathLst>
                <a:path w="331471" h="218441">
                  <a:moveTo>
                    <a:pt x="0" y="60960"/>
                  </a:moveTo>
                  <a:lnTo>
                    <a:pt x="16510" y="54610"/>
                  </a:lnTo>
                  <a:lnTo>
                    <a:pt x="40640" y="45720"/>
                  </a:lnTo>
                  <a:lnTo>
                    <a:pt x="54610" y="40640"/>
                  </a:lnTo>
                  <a:lnTo>
                    <a:pt x="68580" y="34290"/>
                  </a:lnTo>
                  <a:lnTo>
                    <a:pt x="80010" y="27940"/>
                  </a:lnTo>
                  <a:lnTo>
                    <a:pt x="91440" y="21590"/>
                  </a:lnTo>
                  <a:lnTo>
                    <a:pt x="107950" y="15240"/>
                  </a:lnTo>
                  <a:lnTo>
                    <a:pt x="127000" y="11430"/>
                  </a:lnTo>
                  <a:lnTo>
                    <a:pt x="147320" y="6350"/>
                  </a:lnTo>
                  <a:lnTo>
                    <a:pt x="168910" y="3810"/>
                  </a:lnTo>
                  <a:lnTo>
                    <a:pt x="189230" y="1270"/>
                  </a:lnTo>
                  <a:lnTo>
                    <a:pt x="210820" y="0"/>
                  </a:lnTo>
                  <a:lnTo>
                    <a:pt x="227330" y="0"/>
                  </a:lnTo>
                  <a:lnTo>
                    <a:pt x="242570" y="1270"/>
                  </a:lnTo>
                  <a:lnTo>
                    <a:pt x="256540" y="3810"/>
                  </a:lnTo>
                  <a:lnTo>
                    <a:pt x="269240" y="8890"/>
                  </a:lnTo>
                  <a:lnTo>
                    <a:pt x="280670" y="15240"/>
                  </a:lnTo>
                  <a:lnTo>
                    <a:pt x="292100" y="24130"/>
                  </a:lnTo>
                  <a:lnTo>
                    <a:pt x="302260" y="34290"/>
                  </a:lnTo>
                  <a:lnTo>
                    <a:pt x="311150" y="48260"/>
                  </a:lnTo>
                  <a:lnTo>
                    <a:pt x="320040" y="63500"/>
                  </a:lnTo>
                  <a:lnTo>
                    <a:pt x="325120" y="77470"/>
                  </a:lnTo>
                  <a:lnTo>
                    <a:pt x="328930" y="91440"/>
                  </a:lnTo>
                  <a:lnTo>
                    <a:pt x="331470" y="105410"/>
                  </a:lnTo>
                  <a:lnTo>
                    <a:pt x="331470" y="120650"/>
                  </a:lnTo>
                  <a:lnTo>
                    <a:pt x="331470" y="134620"/>
                  </a:lnTo>
                  <a:lnTo>
                    <a:pt x="328930" y="148590"/>
                  </a:lnTo>
                  <a:lnTo>
                    <a:pt x="328930" y="162560"/>
                  </a:lnTo>
                  <a:lnTo>
                    <a:pt x="327660" y="176530"/>
                  </a:lnTo>
                  <a:lnTo>
                    <a:pt x="326390" y="218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8256270" y="10396220"/>
              <a:ext cx="492761" cy="298451"/>
            </a:xfrm>
            <a:custGeom>
              <a:avLst/>
              <a:gdLst/>
              <a:ahLst/>
              <a:cxnLst/>
              <a:rect l="0" t="0" r="0" b="0"/>
              <a:pathLst>
                <a:path w="492761" h="298451">
                  <a:moveTo>
                    <a:pt x="29210" y="59690"/>
                  </a:moveTo>
                  <a:lnTo>
                    <a:pt x="29210" y="128270"/>
                  </a:lnTo>
                  <a:lnTo>
                    <a:pt x="27940" y="144780"/>
                  </a:lnTo>
                  <a:lnTo>
                    <a:pt x="26670" y="157480"/>
                  </a:lnTo>
                  <a:lnTo>
                    <a:pt x="21590" y="186690"/>
                  </a:lnTo>
                  <a:lnTo>
                    <a:pt x="15240" y="222250"/>
                  </a:lnTo>
                  <a:lnTo>
                    <a:pt x="11430" y="237490"/>
                  </a:lnTo>
                  <a:lnTo>
                    <a:pt x="8890" y="251460"/>
                  </a:lnTo>
                  <a:lnTo>
                    <a:pt x="5080" y="265430"/>
                  </a:lnTo>
                  <a:lnTo>
                    <a:pt x="2540" y="269240"/>
                  </a:lnTo>
                  <a:lnTo>
                    <a:pt x="1270" y="266700"/>
                  </a:lnTo>
                  <a:lnTo>
                    <a:pt x="0" y="260350"/>
                  </a:lnTo>
                  <a:lnTo>
                    <a:pt x="0" y="252730"/>
                  </a:lnTo>
                  <a:lnTo>
                    <a:pt x="2540" y="245110"/>
                  </a:lnTo>
                  <a:lnTo>
                    <a:pt x="3810" y="234950"/>
                  </a:lnTo>
                  <a:lnTo>
                    <a:pt x="6350" y="220980"/>
                  </a:lnTo>
                  <a:lnTo>
                    <a:pt x="12700" y="182880"/>
                  </a:lnTo>
                  <a:lnTo>
                    <a:pt x="16510" y="166370"/>
                  </a:lnTo>
                  <a:lnTo>
                    <a:pt x="19050" y="151130"/>
                  </a:lnTo>
                  <a:lnTo>
                    <a:pt x="22860" y="138430"/>
                  </a:lnTo>
                  <a:lnTo>
                    <a:pt x="26670" y="125730"/>
                  </a:lnTo>
                  <a:lnTo>
                    <a:pt x="33020" y="102870"/>
                  </a:lnTo>
                  <a:lnTo>
                    <a:pt x="38100" y="91440"/>
                  </a:lnTo>
                  <a:lnTo>
                    <a:pt x="43180" y="81280"/>
                  </a:lnTo>
                  <a:lnTo>
                    <a:pt x="49530" y="69850"/>
                  </a:lnTo>
                  <a:lnTo>
                    <a:pt x="57150" y="59690"/>
                  </a:lnTo>
                  <a:lnTo>
                    <a:pt x="64770" y="48260"/>
                  </a:lnTo>
                  <a:lnTo>
                    <a:pt x="74930" y="38100"/>
                  </a:lnTo>
                  <a:lnTo>
                    <a:pt x="83820" y="31750"/>
                  </a:lnTo>
                  <a:lnTo>
                    <a:pt x="93980" y="29210"/>
                  </a:lnTo>
                  <a:lnTo>
                    <a:pt x="104140" y="29210"/>
                  </a:lnTo>
                  <a:lnTo>
                    <a:pt x="113030" y="33020"/>
                  </a:lnTo>
                  <a:lnTo>
                    <a:pt x="121920" y="40640"/>
                  </a:lnTo>
                  <a:lnTo>
                    <a:pt x="129540" y="50800"/>
                  </a:lnTo>
                  <a:lnTo>
                    <a:pt x="135890" y="59690"/>
                  </a:lnTo>
                  <a:lnTo>
                    <a:pt x="140970" y="69850"/>
                  </a:lnTo>
                  <a:lnTo>
                    <a:pt x="146050" y="81280"/>
                  </a:lnTo>
                  <a:lnTo>
                    <a:pt x="151130" y="92710"/>
                  </a:lnTo>
                  <a:lnTo>
                    <a:pt x="154940" y="104140"/>
                  </a:lnTo>
                  <a:lnTo>
                    <a:pt x="162560" y="129540"/>
                  </a:lnTo>
                  <a:lnTo>
                    <a:pt x="170180" y="152400"/>
                  </a:lnTo>
                  <a:lnTo>
                    <a:pt x="173990" y="165100"/>
                  </a:lnTo>
                  <a:lnTo>
                    <a:pt x="184150" y="203200"/>
                  </a:lnTo>
                  <a:lnTo>
                    <a:pt x="190500" y="226060"/>
                  </a:lnTo>
                  <a:lnTo>
                    <a:pt x="195580" y="237490"/>
                  </a:lnTo>
                  <a:lnTo>
                    <a:pt x="200660" y="247650"/>
                  </a:lnTo>
                  <a:lnTo>
                    <a:pt x="207010" y="259080"/>
                  </a:lnTo>
                  <a:lnTo>
                    <a:pt x="213360" y="267970"/>
                  </a:lnTo>
                  <a:lnTo>
                    <a:pt x="219710" y="276860"/>
                  </a:lnTo>
                  <a:lnTo>
                    <a:pt x="227330" y="284480"/>
                  </a:lnTo>
                  <a:lnTo>
                    <a:pt x="234950" y="289560"/>
                  </a:lnTo>
                  <a:lnTo>
                    <a:pt x="243840" y="290830"/>
                  </a:lnTo>
                  <a:lnTo>
                    <a:pt x="252730" y="290830"/>
                  </a:lnTo>
                  <a:lnTo>
                    <a:pt x="264160" y="287020"/>
                  </a:lnTo>
                  <a:lnTo>
                    <a:pt x="275590" y="281940"/>
                  </a:lnTo>
                  <a:lnTo>
                    <a:pt x="288290" y="274320"/>
                  </a:lnTo>
                  <a:lnTo>
                    <a:pt x="299720" y="265430"/>
                  </a:lnTo>
                  <a:lnTo>
                    <a:pt x="308610" y="256540"/>
                  </a:lnTo>
                  <a:lnTo>
                    <a:pt x="317500" y="246380"/>
                  </a:lnTo>
                  <a:lnTo>
                    <a:pt x="325120" y="237490"/>
                  </a:lnTo>
                  <a:lnTo>
                    <a:pt x="334010" y="227330"/>
                  </a:lnTo>
                  <a:lnTo>
                    <a:pt x="341630" y="215900"/>
                  </a:lnTo>
                  <a:lnTo>
                    <a:pt x="346710" y="205740"/>
                  </a:lnTo>
                  <a:lnTo>
                    <a:pt x="353060" y="195580"/>
                  </a:lnTo>
                  <a:lnTo>
                    <a:pt x="356870" y="185420"/>
                  </a:lnTo>
                  <a:lnTo>
                    <a:pt x="361950" y="173990"/>
                  </a:lnTo>
                  <a:lnTo>
                    <a:pt x="365760" y="161290"/>
                  </a:lnTo>
                  <a:lnTo>
                    <a:pt x="369570" y="148590"/>
                  </a:lnTo>
                  <a:lnTo>
                    <a:pt x="374650" y="135890"/>
                  </a:lnTo>
                  <a:lnTo>
                    <a:pt x="379730" y="124460"/>
                  </a:lnTo>
                  <a:lnTo>
                    <a:pt x="386080" y="113030"/>
                  </a:lnTo>
                  <a:lnTo>
                    <a:pt x="391160" y="101600"/>
                  </a:lnTo>
                  <a:lnTo>
                    <a:pt x="396240" y="91440"/>
                  </a:lnTo>
                  <a:lnTo>
                    <a:pt x="400050" y="80010"/>
                  </a:lnTo>
                  <a:lnTo>
                    <a:pt x="403860" y="67310"/>
                  </a:lnTo>
                  <a:lnTo>
                    <a:pt x="407670" y="53340"/>
                  </a:lnTo>
                  <a:lnTo>
                    <a:pt x="411480" y="38100"/>
                  </a:lnTo>
                  <a:lnTo>
                    <a:pt x="411480" y="25400"/>
                  </a:lnTo>
                  <a:lnTo>
                    <a:pt x="410210" y="13970"/>
                  </a:lnTo>
                  <a:lnTo>
                    <a:pt x="406400" y="5080"/>
                  </a:lnTo>
                  <a:lnTo>
                    <a:pt x="401320" y="0"/>
                  </a:lnTo>
                  <a:lnTo>
                    <a:pt x="394970" y="0"/>
                  </a:lnTo>
                  <a:lnTo>
                    <a:pt x="388620" y="2540"/>
                  </a:lnTo>
                  <a:lnTo>
                    <a:pt x="382270" y="8890"/>
                  </a:lnTo>
                  <a:lnTo>
                    <a:pt x="373380" y="20320"/>
                  </a:lnTo>
                  <a:lnTo>
                    <a:pt x="364490" y="33020"/>
                  </a:lnTo>
                  <a:lnTo>
                    <a:pt x="355600" y="46990"/>
                  </a:lnTo>
                  <a:lnTo>
                    <a:pt x="347980" y="59690"/>
                  </a:lnTo>
                  <a:lnTo>
                    <a:pt x="340360" y="73660"/>
                  </a:lnTo>
                  <a:lnTo>
                    <a:pt x="334010" y="87630"/>
                  </a:lnTo>
                  <a:lnTo>
                    <a:pt x="327660" y="101600"/>
                  </a:lnTo>
                  <a:lnTo>
                    <a:pt x="323850" y="115570"/>
                  </a:lnTo>
                  <a:lnTo>
                    <a:pt x="318770" y="129540"/>
                  </a:lnTo>
                  <a:lnTo>
                    <a:pt x="311150" y="157480"/>
                  </a:lnTo>
                  <a:lnTo>
                    <a:pt x="309880" y="175260"/>
                  </a:lnTo>
                  <a:lnTo>
                    <a:pt x="309880" y="194310"/>
                  </a:lnTo>
                  <a:lnTo>
                    <a:pt x="311150" y="215900"/>
                  </a:lnTo>
                  <a:lnTo>
                    <a:pt x="314960" y="234950"/>
                  </a:lnTo>
                  <a:lnTo>
                    <a:pt x="318770" y="252730"/>
                  </a:lnTo>
                  <a:lnTo>
                    <a:pt x="323850" y="269240"/>
                  </a:lnTo>
                  <a:lnTo>
                    <a:pt x="332740" y="280670"/>
                  </a:lnTo>
                  <a:lnTo>
                    <a:pt x="342900" y="289560"/>
                  </a:lnTo>
                  <a:lnTo>
                    <a:pt x="354330" y="297180"/>
                  </a:lnTo>
                  <a:lnTo>
                    <a:pt x="368300" y="298450"/>
                  </a:lnTo>
                  <a:lnTo>
                    <a:pt x="382270" y="295910"/>
                  </a:lnTo>
                  <a:lnTo>
                    <a:pt x="398780" y="290830"/>
                  </a:lnTo>
                  <a:lnTo>
                    <a:pt x="411480" y="283210"/>
                  </a:lnTo>
                  <a:lnTo>
                    <a:pt x="421640" y="275590"/>
                  </a:lnTo>
                  <a:lnTo>
                    <a:pt x="431800" y="266700"/>
                  </a:lnTo>
                  <a:lnTo>
                    <a:pt x="441960" y="257810"/>
                  </a:lnTo>
                  <a:lnTo>
                    <a:pt x="452120" y="250190"/>
                  </a:lnTo>
                  <a:lnTo>
                    <a:pt x="492760" y="207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8873490" y="10223500"/>
              <a:ext cx="181611" cy="359411"/>
            </a:xfrm>
            <a:custGeom>
              <a:avLst/>
              <a:gdLst/>
              <a:ahLst/>
              <a:cxnLst/>
              <a:rect l="0" t="0" r="0" b="0"/>
              <a:pathLst>
                <a:path w="181611" h="359411">
                  <a:moveTo>
                    <a:pt x="160020" y="0"/>
                  </a:moveTo>
                  <a:lnTo>
                    <a:pt x="154940" y="16510"/>
                  </a:lnTo>
                  <a:lnTo>
                    <a:pt x="151130" y="29210"/>
                  </a:lnTo>
                  <a:lnTo>
                    <a:pt x="148590" y="44450"/>
                  </a:lnTo>
                  <a:lnTo>
                    <a:pt x="144780" y="60960"/>
                  </a:lnTo>
                  <a:lnTo>
                    <a:pt x="143510" y="80010"/>
                  </a:lnTo>
                  <a:lnTo>
                    <a:pt x="142240" y="101600"/>
                  </a:lnTo>
                  <a:lnTo>
                    <a:pt x="139700" y="143510"/>
                  </a:lnTo>
                  <a:lnTo>
                    <a:pt x="139700" y="195580"/>
                  </a:lnTo>
                  <a:lnTo>
                    <a:pt x="139700" y="234950"/>
                  </a:lnTo>
                  <a:lnTo>
                    <a:pt x="139700" y="254000"/>
                  </a:lnTo>
                  <a:lnTo>
                    <a:pt x="142240" y="271780"/>
                  </a:lnTo>
                  <a:lnTo>
                    <a:pt x="144780" y="290830"/>
                  </a:lnTo>
                  <a:lnTo>
                    <a:pt x="143510" y="298450"/>
                  </a:lnTo>
                  <a:lnTo>
                    <a:pt x="140970" y="300990"/>
                  </a:lnTo>
                  <a:lnTo>
                    <a:pt x="137160" y="298450"/>
                  </a:lnTo>
                  <a:lnTo>
                    <a:pt x="132080" y="293370"/>
                  </a:lnTo>
                  <a:lnTo>
                    <a:pt x="125730" y="284480"/>
                  </a:lnTo>
                  <a:lnTo>
                    <a:pt x="119380" y="274320"/>
                  </a:lnTo>
                  <a:lnTo>
                    <a:pt x="111760" y="262890"/>
                  </a:lnTo>
                  <a:lnTo>
                    <a:pt x="102870" y="252730"/>
                  </a:lnTo>
                  <a:lnTo>
                    <a:pt x="93980" y="242570"/>
                  </a:lnTo>
                  <a:lnTo>
                    <a:pt x="83820" y="234950"/>
                  </a:lnTo>
                  <a:lnTo>
                    <a:pt x="71120" y="231140"/>
                  </a:lnTo>
                  <a:lnTo>
                    <a:pt x="58420" y="227330"/>
                  </a:lnTo>
                  <a:lnTo>
                    <a:pt x="46990" y="228600"/>
                  </a:lnTo>
                  <a:lnTo>
                    <a:pt x="35560" y="233680"/>
                  </a:lnTo>
                  <a:lnTo>
                    <a:pt x="24130" y="240030"/>
                  </a:lnTo>
                  <a:lnTo>
                    <a:pt x="15240" y="250190"/>
                  </a:lnTo>
                  <a:lnTo>
                    <a:pt x="8890" y="262890"/>
                  </a:lnTo>
                  <a:lnTo>
                    <a:pt x="2540" y="276860"/>
                  </a:lnTo>
                  <a:lnTo>
                    <a:pt x="0" y="292100"/>
                  </a:lnTo>
                  <a:lnTo>
                    <a:pt x="0" y="308610"/>
                  </a:lnTo>
                  <a:lnTo>
                    <a:pt x="0" y="325120"/>
                  </a:lnTo>
                  <a:lnTo>
                    <a:pt x="5080" y="337820"/>
                  </a:lnTo>
                  <a:lnTo>
                    <a:pt x="13970" y="346710"/>
                  </a:lnTo>
                  <a:lnTo>
                    <a:pt x="24130" y="354330"/>
                  </a:lnTo>
                  <a:lnTo>
                    <a:pt x="35560" y="358140"/>
                  </a:lnTo>
                  <a:lnTo>
                    <a:pt x="48260" y="359410"/>
                  </a:lnTo>
                  <a:lnTo>
                    <a:pt x="60960" y="358140"/>
                  </a:lnTo>
                  <a:lnTo>
                    <a:pt x="72390" y="356870"/>
                  </a:lnTo>
                  <a:lnTo>
                    <a:pt x="83820" y="355600"/>
                  </a:lnTo>
                  <a:lnTo>
                    <a:pt x="95250" y="353060"/>
                  </a:lnTo>
                  <a:lnTo>
                    <a:pt x="107950" y="347980"/>
                  </a:lnTo>
                  <a:lnTo>
                    <a:pt x="120650" y="340360"/>
                  </a:lnTo>
                  <a:lnTo>
                    <a:pt x="181610" y="30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9" name="Freeform 318"/>
          <p:cNvSpPr/>
          <p:nvPr/>
        </p:nvSpPr>
        <p:spPr>
          <a:xfrm>
            <a:off x="340360" y="8699500"/>
            <a:ext cx="397511" cy="560071"/>
          </a:xfrm>
          <a:custGeom>
            <a:avLst/>
            <a:gdLst/>
            <a:ahLst/>
            <a:cxnLst/>
            <a:rect l="0" t="0" r="0" b="0"/>
            <a:pathLst>
              <a:path w="397511" h="560071">
                <a:moveTo>
                  <a:pt x="396240" y="50800"/>
                </a:moveTo>
                <a:lnTo>
                  <a:pt x="337820" y="20320"/>
                </a:lnTo>
                <a:lnTo>
                  <a:pt x="326390" y="15240"/>
                </a:lnTo>
                <a:lnTo>
                  <a:pt x="314960" y="10160"/>
                </a:lnTo>
                <a:lnTo>
                  <a:pt x="303530" y="6350"/>
                </a:lnTo>
                <a:lnTo>
                  <a:pt x="288290" y="3810"/>
                </a:lnTo>
                <a:lnTo>
                  <a:pt x="271780" y="1270"/>
                </a:lnTo>
                <a:lnTo>
                  <a:pt x="254000" y="0"/>
                </a:lnTo>
                <a:lnTo>
                  <a:pt x="234950" y="0"/>
                </a:lnTo>
                <a:lnTo>
                  <a:pt x="214630" y="1270"/>
                </a:lnTo>
                <a:lnTo>
                  <a:pt x="194310" y="3810"/>
                </a:lnTo>
                <a:lnTo>
                  <a:pt x="177800" y="6350"/>
                </a:lnTo>
                <a:lnTo>
                  <a:pt x="162560" y="8890"/>
                </a:lnTo>
                <a:lnTo>
                  <a:pt x="149860" y="12700"/>
                </a:lnTo>
                <a:lnTo>
                  <a:pt x="137160" y="15240"/>
                </a:lnTo>
                <a:lnTo>
                  <a:pt x="125730" y="19050"/>
                </a:lnTo>
                <a:lnTo>
                  <a:pt x="114300" y="22860"/>
                </a:lnTo>
                <a:lnTo>
                  <a:pt x="104140" y="26670"/>
                </a:lnTo>
                <a:lnTo>
                  <a:pt x="95250" y="31750"/>
                </a:lnTo>
                <a:lnTo>
                  <a:pt x="77470" y="44450"/>
                </a:lnTo>
                <a:lnTo>
                  <a:pt x="58420" y="58420"/>
                </a:lnTo>
                <a:lnTo>
                  <a:pt x="48260" y="66040"/>
                </a:lnTo>
                <a:lnTo>
                  <a:pt x="38100" y="74930"/>
                </a:lnTo>
                <a:lnTo>
                  <a:pt x="27940" y="83820"/>
                </a:lnTo>
                <a:lnTo>
                  <a:pt x="20320" y="95250"/>
                </a:lnTo>
                <a:lnTo>
                  <a:pt x="12700" y="106680"/>
                </a:lnTo>
                <a:lnTo>
                  <a:pt x="7620" y="119380"/>
                </a:lnTo>
                <a:lnTo>
                  <a:pt x="3810" y="133350"/>
                </a:lnTo>
                <a:lnTo>
                  <a:pt x="1270" y="146050"/>
                </a:lnTo>
                <a:lnTo>
                  <a:pt x="0" y="160020"/>
                </a:lnTo>
                <a:lnTo>
                  <a:pt x="0" y="172720"/>
                </a:lnTo>
                <a:lnTo>
                  <a:pt x="1270" y="184150"/>
                </a:lnTo>
                <a:lnTo>
                  <a:pt x="2540" y="195580"/>
                </a:lnTo>
                <a:lnTo>
                  <a:pt x="8890" y="205740"/>
                </a:lnTo>
                <a:lnTo>
                  <a:pt x="17780" y="214630"/>
                </a:lnTo>
                <a:lnTo>
                  <a:pt x="27940" y="223520"/>
                </a:lnTo>
                <a:lnTo>
                  <a:pt x="39370" y="229870"/>
                </a:lnTo>
                <a:lnTo>
                  <a:pt x="49530" y="234950"/>
                </a:lnTo>
                <a:lnTo>
                  <a:pt x="59690" y="240030"/>
                </a:lnTo>
                <a:lnTo>
                  <a:pt x="74930" y="245110"/>
                </a:lnTo>
                <a:lnTo>
                  <a:pt x="92710" y="248920"/>
                </a:lnTo>
                <a:lnTo>
                  <a:pt x="114300" y="252730"/>
                </a:lnTo>
                <a:lnTo>
                  <a:pt x="130810" y="256540"/>
                </a:lnTo>
                <a:lnTo>
                  <a:pt x="146050" y="260350"/>
                </a:lnTo>
                <a:lnTo>
                  <a:pt x="200660" y="274320"/>
                </a:lnTo>
                <a:lnTo>
                  <a:pt x="242570" y="285750"/>
                </a:lnTo>
                <a:lnTo>
                  <a:pt x="255270" y="289560"/>
                </a:lnTo>
                <a:lnTo>
                  <a:pt x="266700" y="295910"/>
                </a:lnTo>
                <a:lnTo>
                  <a:pt x="279400" y="300990"/>
                </a:lnTo>
                <a:lnTo>
                  <a:pt x="289560" y="307340"/>
                </a:lnTo>
                <a:lnTo>
                  <a:pt x="300990" y="314960"/>
                </a:lnTo>
                <a:lnTo>
                  <a:pt x="322580" y="327660"/>
                </a:lnTo>
                <a:lnTo>
                  <a:pt x="344170" y="341630"/>
                </a:lnTo>
                <a:lnTo>
                  <a:pt x="353060" y="349250"/>
                </a:lnTo>
                <a:lnTo>
                  <a:pt x="361950" y="358140"/>
                </a:lnTo>
                <a:lnTo>
                  <a:pt x="369570" y="368300"/>
                </a:lnTo>
                <a:lnTo>
                  <a:pt x="377190" y="379730"/>
                </a:lnTo>
                <a:lnTo>
                  <a:pt x="384810" y="393700"/>
                </a:lnTo>
                <a:lnTo>
                  <a:pt x="392430" y="408940"/>
                </a:lnTo>
                <a:lnTo>
                  <a:pt x="396240" y="424180"/>
                </a:lnTo>
                <a:lnTo>
                  <a:pt x="397510" y="438150"/>
                </a:lnTo>
                <a:lnTo>
                  <a:pt x="397510" y="453390"/>
                </a:lnTo>
                <a:lnTo>
                  <a:pt x="394970" y="467360"/>
                </a:lnTo>
                <a:lnTo>
                  <a:pt x="391160" y="481330"/>
                </a:lnTo>
                <a:lnTo>
                  <a:pt x="386080" y="495300"/>
                </a:lnTo>
                <a:lnTo>
                  <a:pt x="378460" y="508000"/>
                </a:lnTo>
                <a:lnTo>
                  <a:pt x="370840" y="518160"/>
                </a:lnTo>
                <a:lnTo>
                  <a:pt x="361950" y="527050"/>
                </a:lnTo>
                <a:lnTo>
                  <a:pt x="349250" y="534670"/>
                </a:lnTo>
                <a:lnTo>
                  <a:pt x="332740" y="539750"/>
                </a:lnTo>
                <a:lnTo>
                  <a:pt x="300990" y="549910"/>
                </a:lnTo>
                <a:lnTo>
                  <a:pt x="274320" y="557530"/>
                </a:lnTo>
                <a:lnTo>
                  <a:pt x="257810" y="560070"/>
                </a:lnTo>
                <a:lnTo>
                  <a:pt x="238760" y="558800"/>
                </a:lnTo>
                <a:lnTo>
                  <a:pt x="217170" y="557530"/>
                </a:lnTo>
                <a:lnTo>
                  <a:pt x="200660" y="556260"/>
                </a:lnTo>
                <a:lnTo>
                  <a:pt x="185420" y="553720"/>
                </a:lnTo>
                <a:lnTo>
                  <a:pt x="91440" y="534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515620" y="7387590"/>
            <a:ext cx="189231" cy="320041"/>
            <a:chOff x="515620" y="7387590"/>
            <a:chExt cx="189231" cy="320041"/>
          </a:xfrm>
        </p:grpSpPr>
        <p:sp>
          <p:nvSpPr>
            <p:cNvPr id="320" name="Freeform 319"/>
            <p:cNvSpPr/>
            <p:nvPr/>
          </p:nvSpPr>
          <p:spPr>
            <a:xfrm>
              <a:off x="515620" y="7387590"/>
              <a:ext cx="189231" cy="151131"/>
            </a:xfrm>
            <a:custGeom>
              <a:avLst/>
              <a:gdLst/>
              <a:ahLst/>
              <a:cxnLst/>
              <a:rect l="0" t="0" r="0" b="0"/>
              <a:pathLst>
                <a:path w="189231" h="151131">
                  <a:moveTo>
                    <a:pt x="0" y="57150"/>
                  </a:moveTo>
                  <a:lnTo>
                    <a:pt x="11430" y="39370"/>
                  </a:lnTo>
                  <a:lnTo>
                    <a:pt x="19050" y="33020"/>
                  </a:lnTo>
                  <a:lnTo>
                    <a:pt x="29210" y="25400"/>
                  </a:lnTo>
                  <a:lnTo>
                    <a:pt x="40640" y="17780"/>
                  </a:lnTo>
                  <a:lnTo>
                    <a:pt x="52070" y="12700"/>
                  </a:lnTo>
                  <a:lnTo>
                    <a:pt x="62230" y="7620"/>
                  </a:lnTo>
                  <a:lnTo>
                    <a:pt x="73660" y="2540"/>
                  </a:lnTo>
                  <a:lnTo>
                    <a:pt x="86360" y="1270"/>
                  </a:lnTo>
                  <a:lnTo>
                    <a:pt x="101600" y="0"/>
                  </a:lnTo>
                  <a:lnTo>
                    <a:pt x="116840" y="1270"/>
                  </a:lnTo>
                  <a:lnTo>
                    <a:pt x="130810" y="6350"/>
                  </a:lnTo>
                  <a:lnTo>
                    <a:pt x="143510" y="12700"/>
                  </a:lnTo>
                  <a:lnTo>
                    <a:pt x="154940" y="20320"/>
                  </a:lnTo>
                  <a:lnTo>
                    <a:pt x="165100" y="29210"/>
                  </a:lnTo>
                  <a:lnTo>
                    <a:pt x="175260" y="38100"/>
                  </a:lnTo>
                  <a:lnTo>
                    <a:pt x="182880" y="48260"/>
                  </a:lnTo>
                  <a:lnTo>
                    <a:pt x="187960" y="57150"/>
                  </a:lnTo>
                  <a:lnTo>
                    <a:pt x="189230" y="67310"/>
                  </a:lnTo>
                  <a:lnTo>
                    <a:pt x="189230" y="78740"/>
                  </a:lnTo>
                  <a:lnTo>
                    <a:pt x="187960" y="91440"/>
                  </a:lnTo>
                  <a:lnTo>
                    <a:pt x="182880" y="105410"/>
                  </a:lnTo>
                  <a:lnTo>
                    <a:pt x="168910" y="151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42620" y="7665720"/>
              <a:ext cx="31751" cy="41911"/>
            </a:xfrm>
            <a:custGeom>
              <a:avLst/>
              <a:gdLst/>
              <a:ahLst/>
              <a:cxnLst/>
              <a:rect l="0" t="0" r="0" b="0"/>
              <a:pathLst>
                <a:path w="31751" h="41911">
                  <a:moveTo>
                    <a:pt x="31750" y="0"/>
                  </a:moveTo>
                  <a:lnTo>
                    <a:pt x="25400" y="889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274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685800"/>
            <a:ext cx="9169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part of the Compromise of 1850  were the Northerners most upset with?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2171700"/>
            <a:ext cx="3175000" cy="4699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5001260" y="5717540"/>
            <a:ext cx="557531" cy="39371"/>
          </a:xfrm>
          <a:custGeom>
            <a:avLst/>
            <a:gdLst/>
            <a:ahLst/>
            <a:cxnLst/>
            <a:rect l="0" t="0" r="0" b="0"/>
            <a:pathLst>
              <a:path w="557531" h="39371">
                <a:moveTo>
                  <a:pt x="557530" y="30480"/>
                </a:moveTo>
                <a:lnTo>
                  <a:pt x="541020" y="25400"/>
                </a:lnTo>
                <a:lnTo>
                  <a:pt x="530860" y="24130"/>
                </a:lnTo>
                <a:lnTo>
                  <a:pt x="520700" y="22860"/>
                </a:lnTo>
                <a:lnTo>
                  <a:pt x="508000" y="21590"/>
                </a:lnTo>
                <a:lnTo>
                  <a:pt x="496570" y="22860"/>
                </a:lnTo>
                <a:lnTo>
                  <a:pt x="485140" y="24130"/>
                </a:lnTo>
                <a:lnTo>
                  <a:pt x="474980" y="26670"/>
                </a:lnTo>
                <a:lnTo>
                  <a:pt x="462280" y="27940"/>
                </a:lnTo>
                <a:lnTo>
                  <a:pt x="449580" y="29210"/>
                </a:lnTo>
                <a:lnTo>
                  <a:pt x="436880" y="29210"/>
                </a:lnTo>
                <a:lnTo>
                  <a:pt x="422910" y="29210"/>
                </a:lnTo>
                <a:lnTo>
                  <a:pt x="410210" y="27940"/>
                </a:lnTo>
                <a:lnTo>
                  <a:pt x="396240" y="25400"/>
                </a:lnTo>
                <a:lnTo>
                  <a:pt x="382270" y="24130"/>
                </a:lnTo>
                <a:lnTo>
                  <a:pt x="368300" y="25400"/>
                </a:lnTo>
                <a:lnTo>
                  <a:pt x="354330" y="27940"/>
                </a:lnTo>
                <a:lnTo>
                  <a:pt x="339090" y="29210"/>
                </a:lnTo>
                <a:lnTo>
                  <a:pt x="306070" y="35560"/>
                </a:lnTo>
                <a:lnTo>
                  <a:pt x="289560" y="38100"/>
                </a:lnTo>
                <a:lnTo>
                  <a:pt x="273050" y="39370"/>
                </a:lnTo>
                <a:lnTo>
                  <a:pt x="255270" y="39370"/>
                </a:lnTo>
                <a:lnTo>
                  <a:pt x="237490" y="39370"/>
                </a:lnTo>
                <a:lnTo>
                  <a:pt x="220980" y="38100"/>
                </a:lnTo>
                <a:lnTo>
                  <a:pt x="203200" y="35560"/>
                </a:lnTo>
                <a:lnTo>
                  <a:pt x="187960" y="33020"/>
                </a:lnTo>
                <a:lnTo>
                  <a:pt x="173990" y="30480"/>
                </a:lnTo>
                <a:lnTo>
                  <a:pt x="121920" y="16510"/>
                </a:lnTo>
                <a:lnTo>
                  <a:pt x="107950" y="13970"/>
                </a:lnTo>
                <a:lnTo>
                  <a:pt x="93980" y="12700"/>
                </a:lnTo>
                <a:lnTo>
                  <a:pt x="80010" y="11430"/>
                </a:lnTo>
                <a:lnTo>
                  <a:pt x="67310" y="10160"/>
                </a:lnTo>
                <a:lnTo>
                  <a:pt x="55880" y="762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633470" y="6559550"/>
            <a:ext cx="1350011" cy="326391"/>
          </a:xfrm>
          <a:custGeom>
            <a:avLst/>
            <a:gdLst/>
            <a:ahLst/>
            <a:cxnLst/>
            <a:rect l="0" t="0" r="0" b="0"/>
            <a:pathLst>
              <a:path w="1350011" h="326391">
                <a:moveTo>
                  <a:pt x="1283970" y="83820"/>
                </a:moveTo>
                <a:lnTo>
                  <a:pt x="1242060" y="74930"/>
                </a:lnTo>
                <a:lnTo>
                  <a:pt x="1188720" y="62230"/>
                </a:lnTo>
                <a:lnTo>
                  <a:pt x="1089660" y="38100"/>
                </a:lnTo>
                <a:lnTo>
                  <a:pt x="1065530" y="31750"/>
                </a:lnTo>
                <a:lnTo>
                  <a:pt x="1038860" y="25400"/>
                </a:lnTo>
                <a:lnTo>
                  <a:pt x="984250" y="21590"/>
                </a:lnTo>
                <a:lnTo>
                  <a:pt x="944880" y="15240"/>
                </a:lnTo>
                <a:lnTo>
                  <a:pt x="902970" y="12700"/>
                </a:lnTo>
                <a:lnTo>
                  <a:pt x="864870" y="10160"/>
                </a:lnTo>
                <a:lnTo>
                  <a:pt x="836930" y="5080"/>
                </a:lnTo>
                <a:lnTo>
                  <a:pt x="802640" y="2540"/>
                </a:lnTo>
                <a:lnTo>
                  <a:pt x="767080" y="1270"/>
                </a:lnTo>
                <a:lnTo>
                  <a:pt x="717550" y="0"/>
                </a:lnTo>
                <a:lnTo>
                  <a:pt x="618490" y="0"/>
                </a:lnTo>
                <a:lnTo>
                  <a:pt x="586740" y="2540"/>
                </a:lnTo>
                <a:lnTo>
                  <a:pt x="557530" y="6350"/>
                </a:lnTo>
                <a:lnTo>
                  <a:pt x="520700" y="8890"/>
                </a:lnTo>
                <a:lnTo>
                  <a:pt x="481330" y="10160"/>
                </a:lnTo>
                <a:lnTo>
                  <a:pt x="441960" y="11430"/>
                </a:lnTo>
                <a:lnTo>
                  <a:pt x="403860" y="15240"/>
                </a:lnTo>
                <a:lnTo>
                  <a:pt x="323850" y="27940"/>
                </a:lnTo>
                <a:lnTo>
                  <a:pt x="283210" y="35560"/>
                </a:lnTo>
                <a:lnTo>
                  <a:pt x="243840" y="44450"/>
                </a:lnTo>
                <a:lnTo>
                  <a:pt x="224790" y="50800"/>
                </a:lnTo>
                <a:lnTo>
                  <a:pt x="208280" y="57150"/>
                </a:lnTo>
                <a:lnTo>
                  <a:pt x="191770" y="63500"/>
                </a:lnTo>
                <a:lnTo>
                  <a:pt x="176530" y="71120"/>
                </a:lnTo>
                <a:lnTo>
                  <a:pt x="147320" y="83820"/>
                </a:lnTo>
                <a:lnTo>
                  <a:pt x="90170" y="111760"/>
                </a:lnTo>
                <a:lnTo>
                  <a:pt x="78740" y="119380"/>
                </a:lnTo>
                <a:lnTo>
                  <a:pt x="68580" y="125730"/>
                </a:lnTo>
                <a:lnTo>
                  <a:pt x="59690" y="133350"/>
                </a:lnTo>
                <a:lnTo>
                  <a:pt x="50800" y="139700"/>
                </a:lnTo>
                <a:lnTo>
                  <a:pt x="43180" y="147320"/>
                </a:lnTo>
                <a:lnTo>
                  <a:pt x="35560" y="153670"/>
                </a:lnTo>
                <a:lnTo>
                  <a:pt x="26670" y="161290"/>
                </a:lnTo>
                <a:lnTo>
                  <a:pt x="17780" y="167640"/>
                </a:lnTo>
                <a:lnTo>
                  <a:pt x="7620" y="175260"/>
                </a:lnTo>
                <a:lnTo>
                  <a:pt x="2540" y="182880"/>
                </a:lnTo>
                <a:lnTo>
                  <a:pt x="0" y="191770"/>
                </a:lnTo>
                <a:lnTo>
                  <a:pt x="0" y="201930"/>
                </a:lnTo>
                <a:lnTo>
                  <a:pt x="3810" y="210820"/>
                </a:lnTo>
                <a:lnTo>
                  <a:pt x="11430" y="218440"/>
                </a:lnTo>
                <a:lnTo>
                  <a:pt x="21590" y="226060"/>
                </a:lnTo>
                <a:lnTo>
                  <a:pt x="33020" y="232410"/>
                </a:lnTo>
                <a:lnTo>
                  <a:pt x="69850" y="248920"/>
                </a:lnTo>
                <a:lnTo>
                  <a:pt x="81280" y="254000"/>
                </a:lnTo>
                <a:lnTo>
                  <a:pt x="92710" y="260350"/>
                </a:lnTo>
                <a:lnTo>
                  <a:pt x="114300" y="270510"/>
                </a:lnTo>
                <a:lnTo>
                  <a:pt x="137160" y="280670"/>
                </a:lnTo>
                <a:lnTo>
                  <a:pt x="162560" y="292100"/>
                </a:lnTo>
                <a:lnTo>
                  <a:pt x="189230" y="299720"/>
                </a:lnTo>
                <a:lnTo>
                  <a:pt x="231140" y="306070"/>
                </a:lnTo>
                <a:lnTo>
                  <a:pt x="273050" y="312420"/>
                </a:lnTo>
                <a:lnTo>
                  <a:pt x="314960" y="317500"/>
                </a:lnTo>
                <a:lnTo>
                  <a:pt x="344170" y="322580"/>
                </a:lnTo>
                <a:lnTo>
                  <a:pt x="375920" y="323850"/>
                </a:lnTo>
                <a:lnTo>
                  <a:pt x="407670" y="325120"/>
                </a:lnTo>
                <a:lnTo>
                  <a:pt x="487680" y="326390"/>
                </a:lnTo>
                <a:lnTo>
                  <a:pt x="521970" y="326390"/>
                </a:lnTo>
                <a:lnTo>
                  <a:pt x="557530" y="322580"/>
                </a:lnTo>
                <a:lnTo>
                  <a:pt x="591820" y="318770"/>
                </a:lnTo>
                <a:lnTo>
                  <a:pt x="627380" y="317500"/>
                </a:lnTo>
                <a:lnTo>
                  <a:pt x="665480" y="316230"/>
                </a:lnTo>
                <a:lnTo>
                  <a:pt x="853440" y="314960"/>
                </a:lnTo>
                <a:lnTo>
                  <a:pt x="891540" y="312420"/>
                </a:lnTo>
                <a:lnTo>
                  <a:pt x="928370" y="307340"/>
                </a:lnTo>
                <a:lnTo>
                  <a:pt x="963930" y="300990"/>
                </a:lnTo>
                <a:lnTo>
                  <a:pt x="1005840" y="290830"/>
                </a:lnTo>
                <a:lnTo>
                  <a:pt x="1028700" y="284480"/>
                </a:lnTo>
                <a:lnTo>
                  <a:pt x="1052830" y="276860"/>
                </a:lnTo>
                <a:lnTo>
                  <a:pt x="1083310" y="270510"/>
                </a:lnTo>
                <a:lnTo>
                  <a:pt x="1116330" y="260350"/>
                </a:lnTo>
                <a:lnTo>
                  <a:pt x="1134110" y="254000"/>
                </a:lnTo>
                <a:lnTo>
                  <a:pt x="1149350" y="247650"/>
                </a:lnTo>
                <a:lnTo>
                  <a:pt x="1164590" y="241300"/>
                </a:lnTo>
                <a:lnTo>
                  <a:pt x="1195070" y="227330"/>
                </a:lnTo>
                <a:lnTo>
                  <a:pt x="1250950" y="199390"/>
                </a:lnTo>
                <a:lnTo>
                  <a:pt x="1266190" y="193040"/>
                </a:lnTo>
                <a:lnTo>
                  <a:pt x="1278890" y="185420"/>
                </a:lnTo>
                <a:lnTo>
                  <a:pt x="1290320" y="179070"/>
                </a:lnTo>
                <a:lnTo>
                  <a:pt x="1301750" y="171450"/>
                </a:lnTo>
                <a:lnTo>
                  <a:pt x="1311910" y="162560"/>
                </a:lnTo>
                <a:lnTo>
                  <a:pt x="1320800" y="151130"/>
                </a:lnTo>
                <a:lnTo>
                  <a:pt x="1329690" y="139700"/>
                </a:lnTo>
                <a:lnTo>
                  <a:pt x="1336040" y="128270"/>
                </a:lnTo>
                <a:lnTo>
                  <a:pt x="1342390" y="116840"/>
                </a:lnTo>
                <a:lnTo>
                  <a:pt x="1347470" y="105410"/>
                </a:lnTo>
                <a:lnTo>
                  <a:pt x="1348740" y="95250"/>
                </a:lnTo>
                <a:lnTo>
                  <a:pt x="1350010" y="83820"/>
                </a:lnTo>
                <a:lnTo>
                  <a:pt x="1348740" y="73660"/>
                </a:lnTo>
                <a:lnTo>
                  <a:pt x="1343660" y="64770"/>
                </a:lnTo>
                <a:lnTo>
                  <a:pt x="1334770" y="58420"/>
                </a:lnTo>
                <a:lnTo>
                  <a:pt x="1324610" y="53340"/>
                </a:lnTo>
                <a:lnTo>
                  <a:pt x="1297940" y="46990"/>
                </a:lnTo>
                <a:lnTo>
                  <a:pt x="1268730" y="45720"/>
                </a:lnTo>
                <a:lnTo>
                  <a:pt x="1256030" y="46990"/>
                </a:lnTo>
                <a:lnTo>
                  <a:pt x="1209040" y="52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9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82600"/>
            <a:ext cx="84836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Road to War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</a:t>
            </a:r>
            <a:r>
              <a:rPr lang="en-US" sz="2700" smtClean="0">
                <a:solidFill>
                  <a:srgbClr val="282828"/>
                </a:solidFill>
                <a:latin typeface="Comic Sans MS - 36"/>
              </a:rPr>
              <a:t>Fugitive Slave Act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(1850)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a.  if caught aiding a fugitive slave  you would be fined or jailed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b.  infuriated Northern abolitionists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65650"/>
            <a:ext cx="5080000" cy="430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515620" y="9298940"/>
            <a:ext cx="915671" cy="599441"/>
            <a:chOff x="515620" y="9298940"/>
            <a:chExt cx="915671" cy="599441"/>
          </a:xfrm>
        </p:grpSpPr>
        <p:sp>
          <p:nvSpPr>
            <p:cNvPr id="4" name="Freeform 3"/>
            <p:cNvSpPr/>
            <p:nvPr/>
          </p:nvSpPr>
          <p:spPr>
            <a:xfrm>
              <a:off x="515620" y="9456420"/>
              <a:ext cx="147321" cy="441961"/>
            </a:xfrm>
            <a:custGeom>
              <a:avLst/>
              <a:gdLst/>
              <a:ahLst/>
              <a:cxnLst/>
              <a:rect l="0" t="0" r="0" b="0"/>
              <a:pathLst>
                <a:path w="147321" h="441961">
                  <a:moveTo>
                    <a:pt x="0" y="0"/>
                  </a:moveTo>
                  <a:lnTo>
                    <a:pt x="6350" y="34290"/>
                  </a:lnTo>
                  <a:lnTo>
                    <a:pt x="11430" y="53340"/>
                  </a:lnTo>
                  <a:lnTo>
                    <a:pt x="17780" y="74930"/>
                  </a:lnTo>
                  <a:lnTo>
                    <a:pt x="91440" y="294640"/>
                  </a:lnTo>
                  <a:lnTo>
                    <a:pt x="105410" y="334010"/>
                  </a:lnTo>
                  <a:lnTo>
                    <a:pt x="118110" y="368300"/>
                  </a:lnTo>
                  <a:lnTo>
                    <a:pt x="132080" y="407670"/>
                  </a:lnTo>
                  <a:lnTo>
                    <a:pt x="135890" y="419100"/>
                  </a:lnTo>
                  <a:lnTo>
                    <a:pt x="147320" y="4419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15620" y="9456420"/>
              <a:ext cx="485141" cy="214631"/>
            </a:xfrm>
            <a:custGeom>
              <a:avLst/>
              <a:gdLst/>
              <a:ahLst/>
              <a:cxnLst/>
              <a:rect l="0" t="0" r="0" b="0"/>
              <a:pathLst>
                <a:path w="485141" h="214631">
                  <a:moveTo>
                    <a:pt x="0" y="0"/>
                  </a:moveTo>
                  <a:lnTo>
                    <a:pt x="27940" y="11430"/>
                  </a:lnTo>
                  <a:lnTo>
                    <a:pt x="50800" y="20320"/>
                  </a:lnTo>
                  <a:lnTo>
                    <a:pt x="62230" y="24130"/>
                  </a:lnTo>
                  <a:lnTo>
                    <a:pt x="74930" y="29210"/>
                  </a:lnTo>
                  <a:lnTo>
                    <a:pt x="87630" y="34290"/>
                  </a:lnTo>
                  <a:lnTo>
                    <a:pt x="100330" y="40640"/>
                  </a:lnTo>
                  <a:lnTo>
                    <a:pt x="114300" y="48260"/>
                  </a:lnTo>
                  <a:lnTo>
                    <a:pt x="177800" y="82550"/>
                  </a:lnTo>
                  <a:lnTo>
                    <a:pt x="191770" y="90170"/>
                  </a:lnTo>
                  <a:lnTo>
                    <a:pt x="223520" y="107950"/>
                  </a:lnTo>
                  <a:lnTo>
                    <a:pt x="240030" y="118110"/>
                  </a:lnTo>
                  <a:lnTo>
                    <a:pt x="271780" y="134620"/>
                  </a:lnTo>
                  <a:lnTo>
                    <a:pt x="314960" y="157480"/>
                  </a:lnTo>
                  <a:lnTo>
                    <a:pt x="414020" y="207010"/>
                  </a:lnTo>
                  <a:lnTo>
                    <a:pt x="427990" y="212090"/>
                  </a:lnTo>
                  <a:lnTo>
                    <a:pt x="441960" y="214630"/>
                  </a:lnTo>
                  <a:lnTo>
                    <a:pt x="48514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95350" y="9298940"/>
              <a:ext cx="83821" cy="537211"/>
            </a:xfrm>
            <a:custGeom>
              <a:avLst/>
              <a:gdLst/>
              <a:ahLst/>
              <a:cxnLst/>
              <a:rect l="0" t="0" r="0" b="0"/>
              <a:pathLst>
                <a:path w="83821" h="537211">
                  <a:moveTo>
                    <a:pt x="0" y="0"/>
                  </a:moveTo>
                  <a:lnTo>
                    <a:pt x="0" y="21590"/>
                  </a:lnTo>
                  <a:lnTo>
                    <a:pt x="1270" y="33020"/>
                  </a:lnTo>
                  <a:lnTo>
                    <a:pt x="2540" y="45720"/>
                  </a:lnTo>
                  <a:lnTo>
                    <a:pt x="13970" y="104140"/>
                  </a:lnTo>
                  <a:lnTo>
                    <a:pt x="16510" y="121920"/>
                  </a:lnTo>
                  <a:lnTo>
                    <a:pt x="17780" y="140970"/>
                  </a:lnTo>
                  <a:lnTo>
                    <a:pt x="19050" y="161290"/>
                  </a:lnTo>
                  <a:lnTo>
                    <a:pt x="20320" y="180340"/>
                  </a:lnTo>
                  <a:lnTo>
                    <a:pt x="22860" y="200660"/>
                  </a:lnTo>
                  <a:lnTo>
                    <a:pt x="25400" y="222250"/>
                  </a:lnTo>
                  <a:lnTo>
                    <a:pt x="31750" y="260350"/>
                  </a:lnTo>
                  <a:lnTo>
                    <a:pt x="48260" y="356870"/>
                  </a:lnTo>
                  <a:lnTo>
                    <a:pt x="55880" y="388620"/>
                  </a:lnTo>
                  <a:lnTo>
                    <a:pt x="66040" y="434340"/>
                  </a:lnTo>
                  <a:lnTo>
                    <a:pt x="68580" y="449580"/>
                  </a:lnTo>
                  <a:lnTo>
                    <a:pt x="69850" y="466090"/>
                  </a:lnTo>
                  <a:lnTo>
                    <a:pt x="83820" y="537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36650" y="9635490"/>
              <a:ext cx="252731" cy="20321"/>
            </a:xfrm>
            <a:custGeom>
              <a:avLst/>
              <a:gdLst/>
              <a:ahLst/>
              <a:cxnLst/>
              <a:rect l="0" t="0" r="0" b="0"/>
              <a:pathLst>
                <a:path w="252731" h="20321">
                  <a:moveTo>
                    <a:pt x="0" y="0"/>
                  </a:moveTo>
                  <a:lnTo>
                    <a:pt x="73660" y="15240"/>
                  </a:lnTo>
                  <a:lnTo>
                    <a:pt x="91440" y="16510"/>
                  </a:lnTo>
                  <a:lnTo>
                    <a:pt x="110490" y="17780"/>
                  </a:lnTo>
                  <a:lnTo>
                    <a:pt x="147320" y="20320"/>
                  </a:lnTo>
                  <a:lnTo>
                    <a:pt x="179070" y="20320"/>
                  </a:lnTo>
                  <a:lnTo>
                    <a:pt x="194310" y="20320"/>
                  </a:lnTo>
                  <a:lnTo>
                    <a:pt x="209550" y="17780"/>
                  </a:lnTo>
                  <a:lnTo>
                    <a:pt x="25273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63650" y="9498330"/>
              <a:ext cx="167641" cy="295911"/>
            </a:xfrm>
            <a:custGeom>
              <a:avLst/>
              <a:gdLst/>
              <a:ahLst/>
              <a:cxnLst/>
              <a:rect l="0" t="0" r="0" b="0"/>
              <a:pathLst>
                <a:path w="167641" h="295911">
                  <a:moveTo>
                    <a:pt x="20320" y="0"/>
                  </a:moveTo>
                  <a:lnTo>
                    <a:pt x="31750" y="17780"/>
                  </a:lnTo>
                  <a:lnTo>
                    <a:pt x="39370" y="22860"/>
                  </a:lnTo>
                  <a:lnTo>
                    <a:pt x="49530" y="29210"/>
                  </a:lnTo>
                  <a:lnTo>
                    <a:pt x="60960" y="33020"/>
                  </a:lnTo>
                  <a:lnTo>
                    <a:pt x="73660" y="38100"/>
                  </a:lnTo>
                  <a:lnTo>
                    <a:pt x="86360" y="41910"/>
                  </a:lnTo>
                  <a:lnTo>
                    <a:pt x="99060" y="45720"/>
                  </a:lnTo>
                  <a:lnTo>
                    <a:pt x="111760" y="50800"/>
                  </a:lnTo>
                  <a:lnTo>
                    <a:pt x="123190" y="55880"/>
                  </a:lnTo>
                  <a:lnTo>
                    <a:pt x="134620" y="62230"/>
                  </a:lnTo>
                  <a:lnTo>
                    <a:pt x="144780" y="68580"/>
                  </a:lnTo>
                  <a:lnTo>
                    <a:pt x="153670" y="74930"/>
                  </a:lnTo>
                  <a:lnTo>
                    <a:pt x="162560" y="81280"/>
                  </a:lnTo>
                  <a:lnTo>
                    <a:pt x="166370" y="90170"/>
                  </a:lnTo>
                  <a:lnTo>
                    <a:pt x="167640" y="99060"/>
                  </a:lnTo>
                  <a:lnTo>
                    <a:pt x="167640" y="107950"/>
                  </a:lnTo>
                  <a:lnTo>
                    <a:pt x="167640" y="118110"/>
                  </a:lnTo>
                  <a:lnTo>
                    <a:pt x="165100" y="128270"/>
                  </a:lnTo>
                  <a:lnTo>
                    <a:pt x="162560" y="138430"/>
                  </a:lnTo>
                  <a:lnTo>
                    <a:pt x="157480" y="149860"/>
                  </a:lnTo>
                  <a:lnTo>
                    <a:pt x="151130" y="161290"/>
                  </a:lnTo>
                  <a:lnTo>
                    <a:pt x="142240" y="175260"/>
                  </a:lnTo>
                  <a:lnTo>
                    <a:pt x="134620" y="185420"/>
                  </a:lnTo>
                  <a:lnTo>
                    <a:pt x="127000" y="195580"/>
                  </a:lnTo>
                  <a:lnTo>
                    <a:pt x="119380" y="204470"/>
                  </a:lnTo>
                  <a:lnTo>
                    <a:pt x="113030" y="212090"/>
                  </a:lnTo>
                  <a:lnTo>
                    <a:pt x="97790" y="227330"/>
                  </a:lnTo>
                  <a:lnTo>
                    <a:pt x="77470" y="248920"/>
                  </a:lnTo>
                  <a:lnTo>
                    <a:pt x="68580" y="255270"/>
                  </a:lnTo>
                  <a:lnTo>
                    <a:pt x="59690" y="260350"/>
                  </a:lnTo>
                  <a:lnTo>
                    <a:pt x="50800" y="265430"/>
                  </a:lnTo>
                  <a:lnTo>
                    <a:pt x="41910" y="270510"/>
                  </a:lnTo>
                  <a:lnTo>
                    <a:pt x="33020" y="276860"/>
                  </a:lnTo>
                  <a:lnTo>
                    <a:pt x="0" y="295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69060" y="9267190"/>
            <a:ext cx="7664451" cy="1506221"/>
            <a:chOff x="1369060" y="9267190"/>
            <a:chExt cx="7664451" cy="1506221"/>
          </a:xfrm>
        </p:grpSpPr>
        <p:sp>
          <p:nvSpPr>
            <p:cNvPr id="10" name="Freeform 9"/>
            <p:cNvSpPr/>
            <p:nvPr/>
          </p:nvSpPr>
          <p:spPr>
            <a:xfrm>
              <a:off x="1463040" y="9467850"/>
              <a:ext cx="73661" cy="478791"/>
            </a:xfrm>
            <a:custGeom>
              <a:avLst/>
              <a:gdLst/>
              <a:ahLst/>
              <a:cxnLst/>
              <a:rect l="0" t="0" r="0" b="0"/>
              <a:pathLst>
                <a:path w="73661" h="478791">
                  <a:moveTo>
                    <a:pt x="0" y="0"/>
                  </a:moveTo>
                  <a:lnTo>
                    <a:pt x="11430" y="16510"/>
                  </a:lnTo>
                  <a:lnTo>
                    <a:pt x="16510" y="26670"/>
                  </a:lnTo>
                  <a:lnTo>
                    <a:pt x="20320" y="39370"/>
                  </a:lnTo>
                  <a:lnTo>
                    <a:pt x="24130" y="54610"/>
                  </a:lnTo>
                  <a:lnTo>
                    <a:pt x="27940" y="69850"/>
                  </a:lnTo>
                  <a:lnTo>
                    <a:pt x="35560" y="102870"/>
                  </a:lnTo>
                  <a:lnTo>
                    <a:pt x="45720" y="154940"/>
                  </a:lnTo>
                  <a:lnTo>
                    <a:pt x="48260" y="171450"/>
                  </a:lnTo>
                  <a:lnTo>
                    <a:pt x="49530" y="189230"/>
                  </a:lnTo>
                  <a:lnTo>
                    <a:pt x="50800" y="207010"/>
                  </a:lnTo>
                  <a:lnTo>
                    <a:pt x="53340" y="223520"/>
                  </a:lnTo>
                  <a:lnTo>
                    <a:pt x="55880" y="241300"/>
                  </a:lnTo>
                  <a:lnTo>
                    <a:pt x="58420" y="259080"/>
                  </a:lnTo>
                  <a:lnTo>
                    <a:pt x="59690" y="276860"/>
                  </a:lnTo>
                  <a:lnTo>
                    <a:pt x="60960" y="294640"/>
                  </a:lnTo>
                  <a:lnTo>
                    <a:pt x="62230" y="311150"/>
                  </a:lnTo>
                  <a:lnTo>
                    <a:pt x="63500" y="328930"/>
                  </a:lnTo>
                  <a:lnTo>
                    <a:pt x="66040" y="346710"/>
                  </a:lnTo>
                  <a:lnTo>
                    <a:pt x="68580" y="364490"/>
                  </a:lnTo>
                  <a:lnTo>
                    <a:pt x="71120" y="381000"/>
                  </a:lnTo>
                  <a:lnTo>
                    <a:pt x="71120" y="396240"/>
                  </a:lnTo>
                  <a:lnTo>
                    <a:pt x="72390" y="411480"/>
                  </a:lnTo>
                  <a:lnTo>
                    <a:pt x="73660" y="447040"/>
                  </a:lnTo>
                  <a:lnTo>
                    <a:pt x="73660" y="466090"/>
                  </a:lnTo>
                  <a:lnTo>
                    <a:pt x="69850" y="474980"/>
                  </a:lnTo>
                  <a:lnTo>
                    <a:pt x="64770" y="478790"/>
                  </a:lnTo>
                  <a:lnTo>
                    <a:pt x="57150" y="476250"/>
                  </a:lnTo>
                  <a:lnTo>
                    <a:pt x="50800" y="472440"/>
                  </a:lnTo>
                  <a:lnTo>
                    <a:pt x="45720" y="464820"/>
                  </a:lnTo>
                  <a:lnTo>
                    <a:pt x="41910" y="457200"/>
                  </a:lnTo>
                  <a:lnTo>
                    <a:pt x="35560" y="444500"/>
                  </a:lnTo>
                  <a:lnTo>
                    <a:pt x="30480" y="429260"/>
                  </a:lnTo>
                  <a:lnTo>
                    <a:pt x="1143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52880" y="9269730"/>
              <a:ext cx="365761" cy="419101"/>
            </a:xfrm>
            <a:custGeom>
              <a:avLst/>
              <a:gdLst/>
              <a:ahLst/>
              <a:cxnLst/>
              <a:rect l="0" t="0" r="0" b="0"/>
              <a:pathLst>
                <a:path w="365761" h="419101">
                  <a:moveTo>
                    <a:pt x="0" y="292100"/>
                  </a:moveTo>
                  <a:lnTo>
                    <a:pt x="15240" y="204470"/>
                  </a:lnTo>
                  <a:lnTo>
                    <a:pt x="19050" y="186690"/>
                  </a:lnTo>
                  <a:lnTo>
                    <a:pt x="24130" y="170180"/>
                  </a:lnTo>
                  <a:lnTo>
                    <a:pt x="30480" y="154940"/>
                  </a:lnTo>
                  <a:lnTo>
                    <a:pt x="36830" y="140970"/>
                  </a:lnTo>
                  <a:lnTo>
                    <a:pt x="43180" y="128270"/>
                  </a:lnTo>
                  <a:lnTo>
                    <a:pt x="49530" y="116840"/>
                  </a:lnTo>
                  <a:lnTo>
                    <a:pt x="58420" y="104140"/>
                  </a:lnTo>
                  <a:lnTo>
                    <a:pt x="66040" y="93980"/>
                  </a:lnTo>
                  <a:lnTo>
                    <a:pt x="76200" y="82550"/>
                  </a:lnTo>
                  <a:lnTo>
                    <a:pt x="86360" y="71120"/>
                  </a:lnTo>
                  <a:lnTo>
                    <a:pt x="105410" y="50800"/>
                  </a:lnTo>
                  <a:lnTo>
                    <a:pt x="116840" y="40640"/>
                  </a:lnTo>
                  <a:lnTo>
                    <a:pt x="127000" y="31750"/>
                  </a:lnTo>
                  <a:lnTo>
                    <a:pt x="137160" y="24130"/>
                  </a:lnTo>
                  <a:lnTo>
                    <a:pt x="148590" y="17780"/>
                  </a:lnTo>
                  <a:lnTo>
                    <a:pt x="161290" y="11430"/>
                  </a:lnTo>
                  <a:lnTo>
                    <a:pt x="173990" y="7620"/>
                  </a:lnTo>
                  <a:lnTo>
                    <a:pt x="190500" y="3810"/>
                  </a:lnTo>
                  <a:lnTo>
                    <a:pt x="210820" y="1270"/>
                  </a:lnTo>
                  <a:lnTo>
                    <a:pt x="231140" y="0"/>
                  </a:lnTo>
                  <a:lnTo>
                    <a:pt x="248920" y="0"/>
                  </a:lnTo>
                  <a:lnTo>
                    <a:pt x="264160" y="1270"/>
                  </a:lnTo>
                  <a:lnTo>
                    <a:pt x="278130" y="3810"/>
                  </a:lnTo>
                  <a:lnTo>
                    <a:pt x="290830" y="7620"/>
                  </a:lnTo>
                  <a:lnTo>
                    <a:pt x="302260" y="12700"/>
                  </a:lnTo>
                  <a:lnTo>
                    <a:pt x="313690" y="17780"/>
                  </a:lnTo>
                  <a:lnTo>
                    <a:pt x="323850" y="25400"/>
                  </a:lnTo>
                  <a:lnTo>
                    <a:pt x="332740" y="33020"/>
                  </a:lnTo>
                  <a:lnTo>
                    <a:pt x="341630" y="41910"/>
                  </a:lnTo>
                  <a:lnTo>
                    <a:pt x="347980" y="52070"/>
                  </a:lnTo>
                  <a:lnTo>
                    <a:pt x="354330" y="62230"/>
                  </a:lnTo>
                  <a:lnTo>
                    <a:pt x="358140" y="72390"/>
                  </a:lnTo>
                  <a:lnTo>
                    <a:pt x="361950" y="83820"/>
                  </a:lnTo>
                  <a:lnTo>
                    <a:pt x="364490" y="95250"/>
                  </a:lnTo>
                  <a:lnTo>
                    <a:pt x="365760" y="109220"/>
                  </a:lnTo>
                  <a:lnTo>
                    <a:pt x="364490" y="123190"/>
                  </a:lnTo>
                  <a:lnTo>
                    <a:pt x="360680" y="138430"/>
                  </a:lnTo>
                  <a:lnTo>
                    <a:pt x="356870" y="154940"/>
                  </a:lnTo>
                  <a:lnTo>
                    <a:pt x="351790" y="170180"/>
                  </a:lnTo>
                  <a:lnTo>
                    <a:pt x="345440" y="185420"/>
                  </a:lnTo>
                  <a:lnTo>
                    <a:pt x="326390" y="231140"/>
                  </a:lnTo>
                  <a:lnTo>
                    <a:pt x="318770" y="248920"/>
                  </a:lnTo>
                  <a:lnTo>
                    <a:pt x="311150" y="264160"/>
                  </a:lnTo>
                  <a:lnTo>
                    <a:pt x="302260" y="279400"/>
                  </a:lnTo>
                  <a:lnTo>
                    <a:pt x="292100" y="294640"/>
                  </a:lnTo>
                  <a:lnTo>
                    <a:pt x="281940" y="308610"/>
                  </a:lnTo>
                  <a:lnTo>
                    <a:pt x="269240" y="322580"/>
                  </a:lnTo>
                  <a:lnTo>
                    <a:pt x="256540" y="337820"/>
                  </a:lnTo>
                  <a:lnTo>
                    <a:pt x="233680" y="363220"/>
                  </a:lnTo>
                  <a:lnTo>
                    <a:pt x="222250" y="374650"/>
                  </a:lnTo>
                  <a:lnTo>
                    <a:pt x="212090" y="384810"/>
                  </a:lnTo>
                  <a:lnTo>
                    <a:pt x="200660" y="393700"/>
                  </a:lnTo>
                  <a:lnTo>
                    <a:pt x="190500" y="401320"/>
                  </a:lnTo>
                  <a:lnTo>
                    <a:pt x="177800" y="408940"/>
                  </a:lnTo>
                  <a:lnTo>
                    <a:pt x="165100" y="414020"/>
                  </a:lnTo>
                  <a:lnTo>
                    <a:pt x="10541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07210" y="9643110"/>
              <a:ext cx="224791" cy="325121"/>
            </a:xfrm>
            <a:custGeom>
              <a:avLst/>
              <a:gdLst/>
              <a:ahLst/>
              <a:cxnLst/>
              <a:rect l="0" t="0" r="0" b="0"/>
              <a:pathLst>
                <a:path w="224791" h="325121">
                  <a:moveTo>
                    <a:pt x="3810" y="161290"/>
                  </a:moveTo>
                  <a:lnTo>
                    <a:pt x="8890" y="177800"/>
                  </a:lnTo>
                  <a:lnTo>
                    <a:pt x="13970" y="184150"/>
                  </a:lnTo>
                  <a:lnTo>
                    <a:pt x="21590" y="189230"/>
                  </a:lnTo>
                  <a:lnTo>
                    <a:pt x="29210" y="194310"/>
                  </a:lnTo>
                  <a:lnTo>
                    <a:pt x="39370" y="196850"/>
                  </a:lnTo>
                  <a:lnTo>
                    <a:pt x="50800" y="199390"/>
                  </a:lnTo>
                  <a:lnTo>
                    <a:pt x="63500" y="200660"/>
                  </a:lnTo>
                  <a:lnTo>
                    <a:pt x="73660" y="199390"/>
                  </a:lnTo>
                  <a:lnTo>
                    <a:pt x="83820" y="195580"/>
                  </a:lnTo>
                  <a:lnTo>
                    <a:pt x="91440" y="191770"/>
                  </a:lnTo>
                  <a:lnTo>
                    <a:pt x="101600" y="182880"/>
                  </a:lnTo>
                  <a:lnTo>
                    <a:pt x="110490" y="173990"/>
                  </a:lnTo>
                  <a:lnTo>
                    <a:pt x="120650" y="162560"/>
                  </a:lnTo>
                  <a:lnTo>
                    <a:pt x="128270" y="151130"/>
                  </a:lnTo>
                  <a:lnTo>
                    <a:pt x="134620" y="140970"/>
                  </a:lnTo>
                  <a:lnTo>
                    <a:pt x="139700" y="129540"/>
                  </a:lnTo>
                  <a:lnTo>
                    <a:pt x="144780" y="119380"/>
                  </a:lnTo>
                  <a:lnTo>
                    <a:pt x="149860" y="107950"/>
                  </a:lnTo>
                  <a:lnTo>
                    <a:pt x="153670" y="97790"/>
                  </a:lnTo>
                  <a:lnTo>
                    <a:pt x="156210" y="83820"/>
                  </a:lnTo>
                  <a:lnTo>
                    <a:pt x="157480" y="67310"/>
                  </a:lnTo>
                  <a:lnTo>
                    <a:pt x="158750" y="49530"/>
                  </a:lnTo>
                  <a:lnTo>
                    <a:pt x="157480" y="34290"/>
                  </a:lnTo>
                  <a:lnTo>
                    <a:pt x="154940" y="20320"/>
                  </a:lnTo>
                  <a:lnTo>
                    <a:pt x="149860" y="7620"/>
                  </a:lnTo>
                  <a:lnTo>
                    <a:pt x="140970" y="1270"/>
                  </a:lnTo>
                  <a:lnTo>
                    <a:pt x="129540" y="0"/>
                  </a:lnTo>
                  <a:lnTo>
                    <a:pt x="115570" y="1270"/>
                  </a:lnTo>
                  <a:lnTo>
                    <a:pt x="104140" y="3810"/>
                  </a:lnTo>
                  <a:lnTo>
                    <a:pt x="93980" y="8890"/>
                  </a:lnTo>
                  <a:lnTo>
                    <a:pt x="85090" y="13970"/>
                  </a:lnTo>
                  <a:lnTo>
                    <a:pt x="74930" y="20320"/>
                  </a:lnTo>
                  <a:lnTo>
                    <a:pt x="66040" y="29210"/>
                  </a:lnTo>
                  <a:lnTo>
                    <a:pt x="55880" y="38100"/>
                  </a:lnTo>
                  <a:lnTo>
                    <a:pt x="46990" y="48260"/>
                  </a:lnTo>
                  <a:lnTo>
                    <a:pt x="40640" y="59690"/>
                  </a:lnTo>
                  <a:lnTo>
                    <a:pt x="35560" y="72390"/>
                  </a:lnTo>
                  <a:lnTo>
                    <a:pt x="22860" y="99060"/>
                  </a:lnTo>
                  <a:lnTo>
                    <a:pt x="16510" y="113030"/>
                  </a:lnTo>
                  <a:lnTo>
                    <a:pt x="11430" y="127000"/>
                  </a:lnTo>
                  <a:lnTo>
                    <a:pt x="6350" y="140970"/>
                  </a:lnTo>
                  <a:lnTo>
                    <a:pt x="2540" y="153670"/>
                  </a:lnTo>
                  <a:lnTo>
                    <a:pt x="0" y="167640"/>
                  </a:lnTo>
                  <a:lnTo>
                    <a:pt x="0" y="181610"/>
                  </a:lnTo>
                  <a:lnTo>
                    <a:pt x="1270" y="195580"/>
                  </a:lnTo>
                  <a:lnTo>
                    <a:pt x="3810" y="212090"/>
                  </a:lnTo>
                  <a:lnTo>
                    <a:pt x="8890" y="248920"/>
                  </a:lnTo>
                  <a:lnTo>
                    <a:pt x="12700" y="264160"/>
                  </a:lnTo>
                  <a:lnTo>
                    <a:pt x="17780" y="276860"/>
                  </a:lnTo>
                  <a:lnTo>
                    <a:pt x="24130" y="287020"/>
                  </a:lnTo>
                  <a:lnTo>
                    <a:pt x="30480" y="297180"/>
                  </a:lnTo>
                  <a:lnTo>
                    <a:pt x="36830" y="304800"/>
                  </a:lnTo>
                  <a:lnTo>
                    <a:pt x="43180" y="313690"/>
                  </a:lnTo>
                  <a:lnTo>
                    <a:pt x="53340" y="318770"/>
                  </a:lnTo>
                  <a:lnTo>
                    <a:pt x="66040" y="322580"/>
                  </a:lnTo>
                  <a:lnTo>
                    <a:pt x="80010" y="325120"/>
                  </a:lnTo>
                  <a:lnTo>
                    <a:pt x="95250" y="322580"/>
                  </a:lnTo>
                  <a:lnTo>
                    <a:pt x="111760" y="317500"/>
                  </a:lnTo>
                  <a:lnTo>
                    <a:pt x="128270" y="311150"/>
                  </a:lnTo>
                  <a:lnTo>
                    <a:pt x="142240" y="304800"/>
                  </a:lnTo>
                  <a:lnTo>
                    <a:pt x="153670" y="297180"/>
                  </a:lnTo>
                  <a:lnTo>
                    <a:pt x="162560" y="290830"/>
                  </a:lnTo>
                  <a:lnTo>
                    <a:pt x="171450" y="283210"/>
                  </a:lnTo>
                  <a:lnTo>
                    <a:pt x="180340" y="276860"/>
                  </a:lnTo>
                  <a:lnTo>
                    <a:pt x="187960" y="269240"/>
                  </a:lnTo>
                  <a:lnTo>
                    <a:pt x="203200" y="255270"/>
                  </a:lnTo>
                  <a:lnTo>
                    <a:pt x="224790" y="234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37410" y="9488170"/>
              <a:ext cx="210821" cy="416561"/>
            </a:xfrm>
            <a:custGeom>
              <a:avLst/>
              <a:gdLst/>
              <a:ahLst/>
              <a:cxnLst/>
              <a:rect l="0" t="0" r="0" b="0"/>
              <a:pathLst>
                <a:path w="210821" h="416561">
                  <a:moveTo>
                    <a:pt x="0" y="105410"/>
                  </a:moveTo>
                  <a:lnTo>
                    <a:pt x="5080" y="133350"/>
                  </a:lnTo>
                  <a:lnTo>
                    <a:pt x="11430" y="160020"/>
                  </a:lnTo>
                  <a:lnTo>
                    <a:pt x="13970" y="172720"/>
                  </a:lnTo>
                  <a:lnTo>
                    <a:pt x="16510" y="187960"/>
                  </a:lnTo>
                  <a:lnTo>
                    <a:pt x="17780" y="203200"/>
                  </a:lnTo>
                  <a:lnTo>
                    <a:pt x="19050" y="219710"/>
                  </a:lnTo>
                  <a:lnTo>
                    <a:pt x="20320" y="254000"/>
                  </a:lnTo>
                  <a:lnTo>
                    <a:pt x="20320" y="355600"/>
                  </a:lnTo>
                  <a:lnTo>
                    <a:pt x="20320" y="416560"/>
                  </a:lnTo>
                  <a:lnTo>
                    <a:pt x="20320" y="400050"/>
                  </a:lnTo>
                  <a:lnTo>
                    <a:pt x="21590" y="387350"/>
                  </a:lnTo>
                  <a:lnTo>
                    <a:pt x="24130" y="373380"/>
                  </a:lnTo>
                  <a:lnTo>
                    <a:pt x="26670" y="356870"/>
                  </a:lnTo>
                  <a:lnTo>
                    <a:pt x="31750" y="325120"/>
                  </a:lnTo>
                  <a:lnTo>
                    <a:pt x="35560" y="307340"/>
                  </a:lnTo>
                  <a:lnTo>
                    <a:pt x="40640" y="290830"/>
                  </a:lnTo>
                  <a:lnTo>
                    <a:pt x="45720" y="273050"/>
                  </a:lnTo>
                  <a:lnTo>
                    <a:pt x="50800" y="256540"/>
                  </a:lnTo>
                  <a:lnTo>
                    <a:pt x="63500" y="220980"/>
                  </a:lnTo>
                  <a:lnTo>
                    <a:pt x="71120" y="203200"/>
                  </a:lnTo>
                  <a:lnTo>
                    <a:pt x="77470" y="186690"/>
                  </a:lnTo>
                  <a:lnTo>
                    <a:pt x="83820" y="171450"/>
                  </a:lnTo>
                  <a:lnTo>
                    <a:pt x="91440" y="156210"/>
                  </a:lnTo>
                  <a:lnTo>
                    <a:pt x="99060" y="142240"/>
                  </a:lnTo>
                  <a:lnTo>
                    <a:pt x="107950" y="127000"/>
                  </a:lnTo>
                  <a:lnTo>
                    <a:pt x="118110" y="113030"/>
                  </a:lnTo>
                  <a:lnTo>
                    <a:pt x="137160" y="85090"/>
                  </a:lnTo>
                  <a:lnTo>
                    <a:pt x="147320" y="69850"/>
                  </a:lnTo>
                  <a:lnTo>
                    <a:pt x="160020" y="55880"/>
                  </a:lnTo>
                  <a:lnTo>
                    <a:pt x="171450" y="4191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95220" y="9535160"/>
              <a:ext cx="182881" cy="342901"/>
            </a:xfrm>
            <a:custGeom>
              <a:avLst/>
              <a:gdLst/>
              <a:ahLst/>
              <a:cxnLst/>
              <a:rect l="0" t="0" r="0" b="0"/>
              <a:pathLst>
                <a:path w="182881" h="342901">
                  <a:moveTo>
                    <a:pt x="163830" y="6350"/>
                  </a:moveTo>
                  <a:lnTo>
                    <a:pt x="146050" y="0"/>
                  </a:lnTo>
                  <a:lnTo>
                    <a:pt x="137160" y="1270"/>
                  </a:lnTo>
                  <a:lnTo>
                    <a:pt x="125730" y="3810"/>
                  </a:lnTo>
                  <a:lnTo>
                    <a:pt x="113030" y="7620"/>
                  </a:lnTo>
                  <a:lnTo>
                    <a:pt x="100330" y="13970"/>
                  </a:lnTo>
                  <a:lnTo>
                    <a:pt x="87630" y="21590"/>
                  </a:lnTo>
                  <a:lnTo>
                    <a:pt x="74930" y="30480"/>
                  </a:lnTo>
                  <a:lnTo>
                    <a:pt x="60960" y="39370"/>
                  </a:lnTo>
                  <a:lnTo>
                    <a:pt x="33020" y="59690"/>
                  </a:lnTo>
                  <a:lnTo>
                    <a:pt x="21590" y="68580"/>
                  </a:lnTo>
                  <a:lnTo>
                    <a:pt x="11430" y="77470"/>
                  </a:lnTo>
                  <a:lnTo>
                    <a:pt x="2540" y="85090"/>
                  </a:lnTo>
                  <a:lnTo>
                    <a:pt x="0" y="92710"/>
                  </a:lnTo>
                  <a:lnTo>
                    <a:pt x="1270" y="100330"/>
                  </a:lnTo>
                  <a:lnTo>
                    <a:pt x="6350" y="106680"/>
                  </a:lnTo>
                  <a:lnTo>
                    <a:pt x="13970" y="113030"/>
                  </a:lnTo>
                  <a:lnTo>
                    <a:pt x="24130" y="118110"/>
                  </a:lnTo>
                  <a:lnTo>
                    <a:pt x="35560" y="123190"/>
                  </a:lnTo>
                  <a:lnTo>
                    <a:pt x="46990" y="127000"/>
                  </a:lnTo>
                  <a:lnTo>
                    <a:pt x="68580" y="134620"/>
                  </a:lnTo>
                  <a:lnTo>
                    <a:pt x="81280" y="140970"/>
                  </a:lnTo>
                  <a:lnTo>
                    <a:pt x="95250" y="148590"/>
                  </a:lnTo>
                  <a:lnTo>
                    <a:pt x="110490" y="157480"/>
                  </a:lnTo>
                  <a:lnTo>
                    <a:pt x="125730" y="166370"/>
                  </a:lnTo>
                  <a:lnTo>
                    <a:pt x="140970" y="176530"/>
                  </a:lnTo>
                  <a:lnTo>
                    <a:pt x="154940" y="185420"/>
                  </a:lnTo>
                  <a:lnTo>
                    <a:pt x="166370" y="196850"/>
                  </a:lnTo>
                  <a:lnTo>
                    <a:pt x="173990" y="209550"/>
                  </a:lnTo>
                  <a:lnTo>
                    <a:pt x="181610" y="222250"/>
                  </a:lnTo>
                  <a:lnTo>
                    <a:pt x="182880" y="234950"/>
                  </a:lnTo>
                  <a:lnTo>
                    <a:pt x="182880" y="248920"/>
                  </a:lnTo>
                  <a:lnTo>
                    <a:pt x="179070" y="262890"/>
                  </a:lnTo>
                  <a:lnTo>
                    <a:pt x="172720" y="276860"/>
                  </a:lnTo>
                  <a:lnTo>
                    <a:pt x="163830" y="290830"/>
                  </a:lnTo>
                  <a:lnTo>
                    <a:pt x="153670" y="304800"/>
                  </a:lnTo>
                  <a:lnTo>
                    <a:pt x="140970" y="316230"/>
                  </a:lnTo>
                  <a:lnTo>
                    <a:pt x="128270" y="326390"/>
                  </a:lnTo>
                  <a:lnTo>
                    <a:pt x="115570" y="335280"/>
                  </a:lnTo>
                  <a:lnTo>
                    <a:pt x="102870" y="340360"/>
                  </a:lnTo>
                  <a:lnTo>
                    <a:pt x="88900" y="341630"/>
                  </a:lnTo>
                  <a:lnTo>
                    <a:pt x="3683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63190" y="9571990"/>
              <a:ext cx="217171" cy="274321"/>
            </a:xfrm>
            <a:custGeom>
              <a:avLst/>
              <a:gdLst/>
              <a:ahLst/>
              <a:cxnLst/>
              <a:rect l="0" t="0" r="0" b="0"/>
              <a:pathLst>
                <a:path w="217171" h="274321">
                  <a:moveTo>
                    <a:pt x="31750" y="0"/>
                  </a:moveTo>
                  <a:lnTo>
                    <a:pt x="38100" y="22860"/>
                  </a:lnTo>
                  <a:lnTo>
                    <a:pt x="39370" y="34290"/>
                  </a:lnTo>
                  <a:lnTo>
                    <a:pt x="40640" y="45720"/>
                  </a:lnTo>
                  <a:lnTo>
                    <a:pt x="40640" y="59690"/>
                  </a:lnTo>
                  <a:lnTo>
                    <a:pt x="43180" y="72390"/>
                  </a:lnTo>
                  <a:lnTo>
                    <a:pt x="45720" y="86360"/>
                  </a:lnTo>
                  <a:lnTo>
                    <a:pt x="48260" y="99060"/>
                  </a:lnTo>
                  <a:lnTo>
                    <a:pt x="49530" y="113030"/>
                  </a:lnTo>
                  <a:lnTo>
                    <a:pt x="50800" y="127000"/>
                  </a:lnTo>
                  <a:lnTo>
                    <a:pt x="52070" y="140970"/>
                  </a:lnTo>
                  <a:lnTo>
                    <a:pt x="53340" y="153670"/>
                  </a:lnTo>
                  <a:lnTo>
                    <a:pt x="55880" y="166370"/>
                  </a:lnTo>
                  <a:lnTo>
                    <a:pt x="58420" y="177800"/>
                  </a:lnTo>
                  <a:lnTo>
                    <a:pt x="60960" y="189230"/>
                  </a:lnTo>
                  <a:lnTo>
                    <a:pt x="67310" y="210820"/>
                  </a:lnTo>
                  <a:lnTo>
                    <a:pt x="77470" y="242570"/>
                  </a:lnTo>
                  <a:lnTo>
                    <a:pt x="83820" y="251460"/>
                  </a:lnTo>
                  <a:lnTo>
                    <a:pt x="91440" y="260350"/>
                  </a:lnTo>
                  <a:lnTo>
                    <a:pt x="99060" y="269240"/>
                  </a:lnTo>
                  <a:lnTo>
                    <a:pt x="109220" y="273050"/>
                  </a:lnTo>
                  <a:lnTo>
                    <a:pt x="121920" y="274320"/>
                  </a:lnTo>
                  <a:lnTo>
                    <a:pt x="133350" y="274320"/>
                  </a:lnTo>
                  <a:lnTo>
                    <a:pt x="146050" y="270510"/>
                  </a:lnTo>
                  <a:lnTo>
                    <a:pt x="156210" y="265430"/>
                  </a:lnTo>
                  <a:lnTo>
                    <a:pt x="167640" y="257810"/>
                  </a:lnTo>
                  <a:lnTo>
                    <a:pt x="176530" y="248920"/>
                  </a:lnTo>
                  <a:lnTo>
                    <a:pt x="182880" y="240030"/>
                  </a:lnTo>
                  <a:lnTo>
                    <a:pt x="189230" y="229870"/>
                  </a:lnTo>
                  <a:lnTo>
                    <a:pt x="201930" y="210820"/>
                  </a:lnTo>
                  <a:lnTo>
                    <a:pt x="208280" y="199390"/>
                  </a:lnTo>
                  <a:lnTo>
                    <a:pt x="213360" y="186690"/>
                  </a:lnTo>
                  <a:lnTo>
                    <a:pt x="215900" y="170180"/>
                  </a:lnTo>
                  <a:lnTo>
                    <a:pt x="217170" y="152400"/>
                  </a:lnTo>
                  <a:lnTo>
                    <a:pt x="217170" y="134620"/>
                  </a:lnTo>
                  <a:lnTo>
                    <a:pt x="213360" y="116840"/>
                  </a:lnTo>
                  <a:lnTo>
                    <a:pt x="209550" y="99060"/>
                  </a:lnTo>
                  <a:lnTo>
                    <a:pt x="204470" y="85090"/>
                  </a:lnTo>
                  <a:lnTo>
                    <a:pt x="198120" y="73660"/>
                  </a:lnTo>
                  <a:lnTo>
                    <a:pt x="191770" y="63500"/>
                  </a:lnTo>
                  <a:lnTo>
                    <a:pt x="185420" y="53340"/>
                  </a:lnTo>
                  <a:lnTo>
                    <a:pt x="179070" y="45720"/>
                  </a:lnTo>
                  <a:lnTo>
                    <a:pt x="171450" y="38100"/>
                  </a:lnTo>
                  <a:lnTo>
                    <a:pt x="160020" y="31750"/>
                  </a:lnTo>
                  <a:lnTo>
                    <a:pt x="146050" y="29210"/>
                  </a:lnTo>
                  <a:lnTo>
                    <a:pt x="129540" y="26670"/>
                  </a:lnTo>
                  <a:lnTo>
                    <a:pt x="114300" y="25400"/>
                  </a:lnTo>
                  <a:lnTo>
                    <a:pt x="100330" y="26670"/>
                  </a:lnTo>
                  <a:lnTo>
                    <a:pt x="88900" y="27940"/>
                  </a:lnTo>
                  <a:lnTo>
                    <a:pt x="76200" y="30480"/>
                  </a:lnTo>
                  <a:lnTo>
                    <a:pt x="64770" y="33020"/>
                  </a:lnTo>
                  <a:lnTo>
                    <a:pt x="54610" y="36830"/>
                  </a:lnTo>
                  <a:lnTo>
                    <a:pt x="33020" y="4318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01010" y="9603740"/>
              <a:ext cx="284481" cy="306071"/>
            </a:xfrm>
            <a:custGeom>
              <a:avLst/>
              <a:gdLst/>
              <a:ahLst/>
              <a:cxnLst/>
              <a:rect l="0" t="0" r="0" b="0"/>
              <a:pathLst>
                <a:path w="284481" h="306071">
                  <a:moveTo>
                    <a:pt x="0" y="0"/>
                  </a:moveTo>
                  <a:lnTo>
                    <a:pt x="5080" y="22860"/>
                  </a:lnTo>
                  <a:lnTo>
                    <a:pt x="11430" y="49530"/>
                  </a:lnTo>
                  <a:lnTo>
                    <a:pt x="13970" y="64770"/>
                  </a:lnTo>
                  <a:lnTo>
                    <a:pt x="16510" y="82550"/>
                  </a:lnTo>
                  <a:lnTo>
                    <a:pt x="17780" y="102870"/>
                  </a:lnTo>
                  <a:lnTo>
                    <a:pt x="19050" y="125730"/>
                  </a:lnTo>
                  <a:lnTo>
                    <a:pt x="17780" y="147320"/>
                  </a:lnTo>
                  <a:lnTo>
                    <a:pt x="16510" y="167640"/>
                  </a:lnTo>
                  <a:lnTo>
                    <a:pt x="13970" y="189230"/>
                  </a:lnTo>
                  <a:lnTo>
                    <a:pt x="13970" y="200660"/>
                  </a:lnTo>
                  <a:lnTo>
                    <a:pt x="15240" y="203200"/>
                  </a:lnTo>
                  <a:lnTo>
                    <a:pt x="16510" y="203200"/>
                  </a:lnTo>
                  <a:lnTo>
                    <a:pt x="19050" y="198120"/>
                  </a:lnTo>
                  <a:lnTo>
                    <a:pt x="21590" y="191770"/>
                  </a:lnTo>
                  <a:lnTo>
                    <a:pt x="25400" y="184150"/>
                  </a:lnTo>
                  <a:lnTo>
                    <a:pt x="29210" y="173990"/>
                  </a:lnTo>
                  <a:lnTo>
                    <a:pt x="40640" y="151130"/>
                  </a:lnTo>
                  <a:lnTo>
                    <a:pt x="59690" y="111760"/>
                  </a:lnTo>
                  <a:lnTo>
                    <a:pt x="66040" y="99060"/>
                  </a:lnTo>
                  <a:lnTo>
                    <a:pt x="71120" y="87630"/>
                  </a:lnTo>
                  <a:lnTo>
                    <a:pt x="74930" y="76200"/>
                  </a:lnTo>
                  <a:lnTo>
                    <a:pt x="81280" y="64770"/>
                  </a:lnTo>
                  <a:lnTo>
                    <a:pt x="88900" y="53340"/>
                  </a:lnTo>
                  <a:lnTo>
                    <a:pt x="97790" y="43180"/>
                  </a:lnTo>
                  <a:lnTo>
                    <a:pt x="106680" y="33020"/>
                  </a:lnTo>
                  <a:lnTo>
                    <a:pt x="114300" y="24130"/>
                  </a:lnTo>
                  <a:lnTo>
                    <a:pt x="121920" y="16510"/>
                  </a:lnTo>
                  <a:lnTo>
                    <a:pt x="130810" y="11430"/>
                  </a:lnTo>
                  <a:lnTo>
                    <a:pt x="142240" y="7620"/>
                  </a:lnTo>
                  <a:lnTo>
                    <a:pt x="154940" y="5080"/>
                  </a:lnTo>
                  <a:lnTo>
                    <a:pt x="167640" y="7620"/>
                  </a:lnTo>
                  <a:lnTo>
                    <a:pt x="180340" y="11430"/>
                  </a:lnTo>
                  <a:lnTo>
                    <a:pt x="194310" y="19050"/>
                  </a:lnTo>
                  <a:lnTo>
                    <a:pt x="204470" y="26670"/>
                  </a:lnTo>
                  <a:lnTo>
                    <a:pt x="212090" y="35560"/>
                  </a:lnTo>
                  <a:lnTo>
                    <a:pt x="218440" y="44450"/>
                  </a:lnTo>
                  <a:lnTo>
                    <a:pt x="223520" y="55880"/>
                  </a:lnTo>
                  <a:lnTo>
                    <a:pt x="228600" y="67310"/>
                  </a:lnTo>
                  <a:lnTo>
                    <a:pt x="232410" y="80010"/>
                  </a:lnTo>
                  <a:lnTo>
                    <a:pt x="236220" y="93980"/>
                  </a:lnTo>
                  <a:lnTo>
                    <a:pt x="237490" y="106680"/>
                  </a:lnTo>
                  <a:lnTo>
                    <a:pt x="238760" y="120650"/>
                  </a:lnTo>
                  <a:lnTo>
                    <a:pt x="241300" y="134620"/>
                  </a:lnTo>
                  <a:lnTo>
                    <a:pt x="243840" y="148590"/>
                  </a:lnTo>
                  <a:lnTo>
                    <a:pt x="246380" y="162560"/>
                  </a:lnTo>
                  <a:lnTo>
                    <a:pt x="248920" y="176530"/>
                  </a:lnTo>
                  <a:lnTo>
                    <a:pt x="250190" y="190500"/>
                  </a:lnTo>
                  <a:lnTo>
                    <a:pt x="250190" y="204470"/>
                  </a:lnTo>
                  <a:lnTo>
                    <a:pt x="252730" y="219710"/>
                  </a:lnTo>
                  <a:lnTo>
                    <a:pt x="255270" y="234950"/>
                  </a:lnTo>
                  <a:lnTo>
                    <a:pt x="257810" y="251460"/>
                  </a:lnTo>
                  <a:lnTo>
                    <a:pt x="261620" y="265430"/>
                  </a:lnTo>
                  <a:lnTo>
                    <a:pt x="266700" y="275590"/>
                  </a:lnTo>
                  <a:lnTo>
                    <a:pt x="284480" y="306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07410" y="9561830"/>
              <a:ext cx="161291" cy="312421"/>
            </a:xfrm>
            <a:custGeom>
              <a:avLst/>
              <a:gdLst/>
              <a:ahLst/>
              <a:cxnLst/>
              <a:rect l="0" t="0" r="0" b="0"/>
              <a:pathLst>
                <a:path w="161291" h="312421">
                  <a:moveTo>
                    <a:pt x="151130" y="0"/>
                  </a:moveTo>
                  <a:lnTo>
                    <a:pt x="128270" y="6350"/>
                  </a:lnTo>
                  <a:lnTo>
                    <a:pt x="119380" y="12700"/>
                  </a:lnTo>
                  <a:lnTo>
                    <a:pt x="107950" y="24130"/>
                  </a:lnTo>
                  <a:lnTo>
                    <a:pt x="97790" y="36830"/>
                  </a:lnTo>
                  <a:lnTo>
                    <a:pt x="87630" y="49530"/>
                  </a:lnTo>
                  <a:lnTo>
                    <a:pt x="77470" y="60960"/>
                  </a:lnTo>
                  <a:lnTo>
                    <a:pt x="67310" y="72390"/>
                  </a:lnTo>
                  <a:lnTo>
                    <a:pt x="58420" y="85090"/>
                  </a:lnTo>
                  <a:lnTo>
                    <a:pt x="52070" y="97790"/>
                  </a:lnTo>
                  <a:lnTo>
                    <a:pt x="46990" y="110490"/>
                  </a:lnTo>
                  <a:lnTo>
                    <a:pt x="40640" y="124460"/>
                  </a:lnTo>
                  <a:lnTo>
                    <a:pt x="27940" y="151130"/>
                  </a:lnTo>
                  <a:lnTo>
                    <a:pt x="21590" y="165100"/>
                  </a:lnTo>
                  <a:lnTo>
                    <a:pt x="16510" y="179070"/>
                  </a:lnTo>
                  <a:lnTo>
                    <a:pt x="12700" y="193040"/>
                  </a:lnTo>
                  <a:lnTo>
                    <a:pt x="5080" y="220980"/>
                  </a:lnTo>
                  <a:lnTo>
                    <a:pt x="1270" y="234950"/>
                  </a:lnTo>
                  <a:lnTo>
                    <a:pt x="0" y="250190"/>
                  </a:lnTo>
                  <a:lnTo>
                    <a:pt x="0" y="266700"/>
                  </a:lnTo>
                  <a:lnTo>
                    <a:pt x="1270" y="283210"/>
                  </a:lnTo>
                  <a:lnTo>
                    <a:pt x="6350" y="294640"/>
                  </a:lnTo>
                  <a:lnTo>
                    <a:pt x="15240" y="304800"/>
                  </a:lnTo>
                  <a:lnTo>
                    <a:pt x="25400" y="312420"/>
                  </a:lnTo>
                  <a:lnTo>
                    <a:pt x="35560" y="312420"/>
                  </a:lnTo>
                  <a:lnTo>
                    <a:pt x="45720" y="307340"/>
                  </a:lnTo>
                  <a:lnTo>
                    <a:pt x="57150" y="299720"/>
                  </a:lnTo>
                  <a:lnTo>
                    <a:pt x="66040" y="290830"/>
                  </a:lnTo>
                  <a:lnTo>
                    <a:pt x="74930" y="281940"/>
                  </a:lnTo>
                  <a:lnTo>
                    <a:pt x="82550" y="271780"/>
                  </a:lnTo>
                  <a:lnTo>
                    <a:pt x="88900" y="261620"/>
                  </a:lnTo>
                  <a:lnTo>
                    <a:pt x="93980" y="251460"/>
                  </a:lnTo>
                  <a:lnTo>
                    <a:pt x="99060" y="241300"/>
                  </a:lnTo>
                  <a:lnTo>
                    <a:pt x="104140" y="229870"/>
                  </a:lnTo>
                  <a:lnTo>
                    <a:pt x="107950" y="218440"/>
                  </a:lnTo>
                  <a:lnTo>
                    <a:pt x="111760" y="204470"/>
                  </a:lnTo>
                  <a:lnTo>
                    <a:pt x="116840" y="191770"/>
                  </a:lnTo>
                  <a:lnTo>
                    <a:pt x="121920" y="177800"/>
                  </a:lnTo>
                  <a:lnTo>
                    <a:pt x="128270" y="163830"/>
                  </a:lnTo>
                  <a:lnTo>
                    <a:pt x="133350" y="152400"/>
                  </a:lnTo>
                  <a:lnTo>
                    <a:pt x="138430" y="139700"/>
                  </a:lnTo>
                  <a:lnTo>
                    <a:pt x="161290" y="83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90290" y="9530080"/>
              <a:ext cx="157481" cy="354331"/>
            </a:xfrm>
            <a:custGeom>
              <a:avLst/>
              <a:gdLst/>
              <a:ahLst/>
              <a:cxnLst/>
              <a:rect l="0" t="0" r="0" b="0"/>
              <a:pathLst>
                <a:path w="157481" h="354331">
                  <a:moveTo>
                    <a:pt x="10160" y="0"/>
                  </a:moveTo>
                  <a:lnTo>
                    <a:pt x="5080" y="22860"/>
                  </a:lnTo>
                  <a:lnTo>
                    <a:pt x="3810" y="34290"/>
                  </a:lnTo>
                  <a:lnTo>
                    <a:pt x="2540" y="45720"/>
                  </a:lnTo>
                  <a:lnTo>
                    <a:pt x="1270" y="58420"/>
                  </a:lnTo>
                  <a:lnTo>
                    <a:pt x="0" y="85090"/>
                  </a:lnTo>
                  <a:lnTo>
                    <a:pt x="0" y="163830"/>
                  </a:lnTo>
                  <a:lnTo>
                    <a:pt x="0" y="198120"/>
                  </a:lnTo>
                  <a:lnTo>
                    <a:pt x="1270" y="214630"/>
                  </a:lnTo>
                  <a:lnTo>
                    <a:pt x="2540" y="232410"/>
                  </a:lnTo>
                  <a:lnTo>
                    <a:pt x="5080" y="250190"/>
                  </a:lnTo>
                  <a:lnTo>
                    <a:pt x="8890" y="265430"/>
                  </a:lnTo>
                  <a:lnTo>
                    <a:pt x="11430" y="278130"/>
                  </a:lnTo>
                  <a:lnTo>
                    <a:pt x="13970" y="290830"/>
                  </a:lnTo>
                  <a:lnTo>
                    <a:pt x="17780" y="303530"/>
                  </a:lnTo>
                  <a:lnTo>
                    <a:pt x="24130" y="325120"/>
                  </a:lnTo>
                  <a:lnTo>
                    <a:pt x="30480" y="335280"/>
                  </a:lnTo>
                  <a:lnTo>
                    <a:pt x="38100" y="344170"/>
                  </a:lnTo>
                  <a:lnTo>
                    <a:pt x="45720" y="351790"/>
                  </a:lnTo>
                  <a:lnTo>
                    <a:pt x="57150" y="354330"/>
                  </a:lnTo>
                  <a:lnTo>
                    <a:pt x="68580" y="351790"/>
                  </a:lnTo>
                  <a:lnTo>
                    <a:pt x="80010" y="346710"/>
                  </a:lnTo>
                  <a:lnTo>
                    <a:pt x="91440" y="340360"/>
                  </a:lnTo>
                  <a:lnTo>
                    <a:pt x="100330" y="332740"/>
                  </a:lnTo>
                  <a:lnTo>
                    <a:pt x="109220" y="323850"/>
                  </a:lnTo>
                  <a:lnTo>
                    <a:pt x="118110" y="311150"/>
                  </a:lnTo>
                  <a:lnTo>
                    <a:pt x="128270" y="298450"/>
                  </a:lnTo>
                  <a:lnTo>
                    <a:pt x="157480" y="252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74770" y="9362440"/>
              <a:ext cx="73661" cy="511811"/>
            </a:xfrm>
            <a:custGeom>
              <a:avLst/>
              <a:gdLst/>
              <a:ahLst/>
              <a:cxnLst/>
              <a:rect l="0" t="0" r="0" b="0"/>
              <a:pathLst>
                <a:path w="73661" h="511811">
                  <a:moveTo>
                    <a:pt x="41910" y="0"/>
                  </a:moveTo>
                  <a:lnTo>
                    <a:pt x="26670" y="58420"/>
                  </a:lnTo>
                  <a:lnTo>
                    <a:pt x="20320" y="87630"/>
                  </a:lnTo>
                  <a:lnTo>
                    <a:pt x="16510" y="104140"/>
                  </a:lnTo>
                  <a:lnTo>
                    <a:pt x="15240" y="120650"/>
                  </a:lnTo>
                  <a:lnTo>
                    <a:pt x="12700" y="137160"/>
                  </a:lnTo>
                  <a:lnTo>
                    <a:pt x="12700" y="154940"/>
                  </a:lnTo>
                  <a:lnTo>
                    <a:pt x="11430" y="193040"/>
                  </a:lnTo>
                  <a:lnTo>
                    <a:pt x="11430" y="212090"/>
                  </a:lnTo>
                  <a:lnTo>
                    <a:pt x="8890" y="231140"/>
                  </a:lnTo>
                  <a:lnTo>
                    <a:pt x="7620" y="250190"/>
                  </a:lnTo>
                  <a:lnTo>
                    <a:pt x="5080" y="267970"/>
                  </a:lnTo>
                  <a:lnTo>
                    <a:pt x="2540" y="287020"/>
                  </a:lnTo>
                  <a:lnTo>
                    <a:pt x="2540" y="307340"/>
                  </a:lnTo>
                  <a:lnTo>
                    <a:pt x="1270" y="346710"/>
                  </a:lnTo>
                  <a:lnTo>
                    <a:pt x="0" y="420370"/>
                  </a:lnTo>
                  <a:lnTo>
                    <a:pt x="0" y="438150"/>
                  </a:lnTo>
                  <a:lnTo>
                    <a:pt x="1270" y="453390"/>
                  </a:lnTo>
                  <a:lnTo>
                    <a:pt x="2540" y="467360"/>
                  </a:lnTo>
                  <a:lnTo>
                    <a:pt x="5080" y="480060"/>
                  </a:lnTo>
                  <a:lnTo>
                    <a:pt x="8890" y="490220"/>
                  </a:lnTo>
                  <a:lnTo>
                    <a:pt x="13970" y="500380"/>
                  </a:lnTo>
                  <a:lnTo>
                    <a:pt x="20320" y="508000"/>
                  </a:lnTo>
                  <a:lnTo>
                    <a:pt x="26670" y="511810"/>
                  </a:lnTo>
                  <a:lnTo>
                    <a:pt x="35560" y="511810"/>
                  </a:lnTo>
                  <a:lnTo>
                    <a:pt x="73660" y="494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58640" y="9267190"/>
              <a:ext cx="410211" cy="571501"/>
            </a:xfrm>
            <a:custGeom>
              <a:avLst/>
              <a:gdLst/>
              <a:ahLst/>
              <a:cxnLst/>
              <a:rect l="0" t="0" r="0" b="0"/>
              <a:pathLst>
                <a:path w="410211" h="571501">
                  <a:moveTo>
                    <a:pt x="21590" y="0"/>
                  </a:moveTo>
                  <a:lnTo>
                    <a:pt x="33020" y="16510"/>
                  </a:lnTo>
                  <a:lnTo>
                    <a:pt x="40640" y="34290"/>
                  </a:lnTo>
                  <a:lnTo>
                    <a:pt x="44450" y="44450"/>
                  </a:lnTo>
                  <a:lnTo>
                    <a:pt x="48260" y="54610"/>
                  </a:lnTo>
                  <a:lnTo>
                    <a:pt x="52070" y="67310"/>
                  </a:lnTo>
                  <a:lnTo>
                    <a:pt x="55880" y="80010"/>
                  </a:lnTo>
                  <a:lnTo>
                    <a:pt x="58420" y="93980"/>
                  </a:lnTo>
                  <a:lnTo>
                    <a:pt x="59690" y="109220"/>
                  </a:lnTo>
                  <a:lnTo>
                    <a:pt x="60960" y="125730"/>
                  </a:lnTo>
                  <a:lnTo>
                    <a:pt x="62230" y="142240"/>
                  </a:lnTo>
                  <a:lnTo>
                    <a:pt x="62230" y="176530"/>
                  </a:lnTo>
                  <a:lnTo>
                    <a:pt x="63500" y="295910"/>
                  </a:lnTo>
                  <a:lnTo>
                    <a:pt x="62230" y="314960"/>
                  </a:lnTo>
                  <a:lnTo>
                    <a:pt x="59690" y="334010"/>
                  </a:lnTo>
                  <a:lnTo>
                    <a:pt x="57150" y="353060"/>
                  </a:lnTo>
                  <a:lnTo>
                    <a:pt x="54610" y="370840"/>
                  </a:lnTo>
                  <a:lnTo>
                    <a:pt x="48260" y="406400"/>
                  </a:lnTo>
                  <a:lnTo>
                    <a:pt x="38100" y="459740"/>
                  </a:lnTo>
                  <a:lnTo>
                    <a:pt x="35560" y="474980"/>
                  </a:lnTo>
                  <a:lnTo>
                    <a:pt x="31750" y="488950"/>
                  </a:lnTo>
                  <a:lnTo>
                    <a:pt x="27940" y="501650"/>
                  </a:lnTo>
                  <a:lnTo>
                    <a:pt x="21590" y="524510"/>
                  </a:lnTo>
                  <a:lnTo>
                    <a:pt x="17780" y="535940"/>
                  </a:lnTo>
                  <a:lnTo>
                    <a:pt x="12700" y="546100"/>
                  </a:lnTo>
                  <a:lnTo>
                    <a:pt x="7620" y="557530"/>
                  </a:lnTo>
                  <a:lnTo>
                    <a:pt x="0" y="571500"/>
                  </a:lnTo>
                  <a:lnTo>
                    <a:pt x="1270" y="570230"/>
                  </a:lnTo>
                  <a:lnTo>
                    <a:pt x="3810" y="566420"/>
                  </a:lnTo>
                  <a:lnTo>
                    <a:pt x="11430" y="560070"/>
                  </a:lnTo>
                  <a:lnTo>
                    <a:pt x="20320" y="552450"/>
                  </a:lnTo>
                  <a:lnTo>
                    <a:pt x="31750" y="543560"/>
                  </a:lnTo>
                  <a:lnTo>
                    <a:pt x="41910" y="535940"/>
                  </a:lnTo>
                  <a:lnTo>
                    <a:pt x="63500" y="520700"/>
                  </a:lnTo>
                  <a:lnTo>
                    <a:pt x="78740" y="514350"/>
                  </a:lnTo>
                  <a:lnTo>
                    <a:pt x="96520" y="509270"/>
                  </a:lnTo>
                  <a:lnTo>
                    <a:pt x="116840" y="504190"/>
                  </a:lnTo>
                  <a:lnTo>
                    <a:pt x="134620" y="501650"/>
                  </a:lnTo>
                  <a:lnTo>
                    <a:pt x="149860" y="501650"/>
                  </a:lnTo>
                  <a:lnTo>
                    <a:pt x="162560" y="502920"/>
                  </a:lnTo>
                  <a:lnTo>
                    <a:pt x="175260" y="505460"/>
                  </a:lnTo>
                  <a:lnTo>
                    <a:pt x="186690" y="508000"/>
                  </a:lnTo>
                  <a:lnTo>
                    <a:pt x="198120" y="510540"/>
                  </a:lnTo>
                  <a:lnTo>
                    <a:pt x="209550" y="513080"/>
                  </a:lnTo>
                  <a:lnTo>
                    <a:pt x="231140" y="519430"/>
                  </a:lnTo>
                  <a:lnTo>
                    <a:pt x="284480" y="537210"/>
                  </a:lnTo>
                  <a:lnTo>
                    <a:pt x="294640" y="541020"/>
                  </a:lnTo>
                  <a:lnTo>
                    <a:pt x="304800" y="544830"/>
                  </a:lnTo>
                  <a:lnTo>
                    <a:pt x="312420" y="551180"/>
                  </a:lnTo>
                  <a:lnTo>
                    <a:pt x="321310" y="556260"/>
                  </a:lnTo>
                  <a:lnTo>
                    <a:pt x="331470" y="560070"/>
                  </a:lnTo>
                  <a:lnTo>
                    <a:pt x="342900" y="562610"/>
                  </a:lnTo>
                  <a:lnTo>
                    <a:pt x="354330" y="565150"/>
                  </a:lnTo>
                  <a:lnTo>
                    <a:pt x="365760" y="563880"/>
                  </a:lnTo>
                  <a:lnTo>
                    <a:pt x="377190" y="561340"/>
                  </a:lnTo>
                  <a:lnTo>
                    <a:pt x="410210" y="547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899660" y="9561830"/>
              <a:ext cx="48261" cy="232411"/>
            </a:xfrm>
            <a:custGeom>
              <a:avLst/>
              <a:gdLst/>
              <a:ahLst/>
              <a:cxnLst/>
              <a:rect l="0" t="0" r="0" b="0"/>
              <a:pathLst>
                <a:path w="48261" h="232411">
                  <a:moveTo>
                    <a:pt x="6350" y="0"/>
                  </a:moveTo>
                  <a:lnTo>
                    <a:pt x="6350" y="22860"/>
                  </a:lnTo>
                  <a:lnTo>
                    <a:pt x="5080" y="35560"/>
                  </a:lnTo>
                  <a:lnTo>
                    <a:pt x="3810" y="49530"/>
                  </a:lnTo>
                  <a:lnTo>
                    <a:pt x="1270" y="64770"/>
                  </a:lnTo>
                  <a:lnTo>
                    <a:pt x="0" y="82550"/>
                  </a:lnTo>
                  <a:lnTo>
                    <a:pt x="1270" y="102870"/>
                  </a:lnTo>
                  <a:lnTo>
                    <a:pt x="2540" y="124460"/>
                  </a:lnTo>
                  <a:lnTo>
                    <a:pt x="5080" y="144780"/>
                  </a:lnTo>
                  <a:lnTo>
                    <a:pt x="7620" y="165100"/>
                  </a:lnTo>
                  <a:lnTo>
                    <a:pt x="11430" y="184150"/>
                  </a:lnTo>
                  <a:lnTo>
                    <a:pt x="13970" y="199390"/>
                  </a:lnTo>
                  <a:lnTo>
                    <a:pt x="17780" y="213360"/>
                  </a:lnTo>
                  <a:lnTo>
                    <a:pt x="21590" y="227330"/>
                  </a:lnTo>
                  <a:lnTo>
                    <a:pt x="24130" y="232410"/>
                  </a:lnTo>
                  <a:lnTo>
                    <a:pt x="27940" y="232410"/>
                  </a:lnTo>
                  <a:lnTo>
                    <a:pt x="4826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00320" y="9267190"/>
              <a:ext cx="213361" cy="466091"/>
            </a:xfrm>
            <a:custGeom>
              <a:avLst/>
              <a:gdLst/>
              <a:ahLst/>
              <a:cxnLst/>
              <a:rect l="0" t="0" r="0" b="0"/>
              <a:pathLst>
                <a:path w="213361" h="466091">
                  <a:moveTo>
                    <a:pt x="6350" y="0"/>
                  </a:moveTo>
                  <a:lnTo>
                    <a:pt x="6350" y="353060"/>
                  </a:lnTo>
                  <a:lnTo>
                    <a:pt x="5080" y="370840"/>
                  </a:lnTo>
                  <a:lnTo>
                    <a:pt x="2540" y="388620"/>
                  </a:lnTo>
                  <a:lnTo>
                    <a:pt x="0" y="406400"/>
                  </a:lnTo>
                  <a:lnTo>
                    <a:pt x="0" y="424180"/>
                  </a:lnTo>
                  <a:lnTo>
                    <a:pt x="1270" y="441960"/>
                  </a:lnTo>
                  <a:lnTo>
                    <a:pt x="2540" y="459740"/>
                  </a:lnTo>
                  <a:lnTo>
                    <a:pt x="3810" y="466090"/>
                  </a:lnTo>
                  <a:lnTo>
                    <a:pt x="5080" y="463550"/>
                  </a:lnTo>
                  <a:lnTo>
                    <a:pt x="5080" y="455930"/>
                  </a:lnTo>
                  <a:lnTo>
                    <a:pt x="5080" y="445770"/>
                  </a:lnTo>
                  <a:lnTo>
                    <a:pt x="5080" y="419100"/>
                  </a:lnTo>
                  <a:lnTo>
                    <a:pt x="6350" y="403860"/>
                  </a:lnTo>
                  <a:lnTo>
                    <a:pt x="8890" y="389890"/>
                  </a:lnTo>
                  <a:lnTo>
                    <a:pt x="11430" y="375920"/>
                  </a:lnTo>
                  <a:lnTo>
                    <a:pt x="13970" y="361950"/>
                  </a:lnTo>
                  <a:lnTo>
                    <a:pt x="20320" y="334010"/>
                  </a:lnTo>
                  <a:lnTo>
                    <a:pt x="24130" y="320040"/>
                  </a:lnTo>
                  <a:lnTo>
                    <a:pt x="27940" y="308610"/>
                  </a:lnTo>
                  <a:lnTo>
                    <a:pt x="30480" y="297180"/>
                  </a:lnTo>
                  <a:lnTo>
                    <a:pt x="35560" y="285750"/>
                  </a:lnTo>
                  <a:lnTo>
                    <a:pt x="40640" y="274320"/>
                  </a:lnTo>
                  <a:lnTo>
                    <a:pt x="46990" y="264160"/>
                  </a:lnTo>
                  <a:lnTo>
                    <a:pt x="55880" y="254000"/>
                  </a:lnTo>
                  <a:lnTo>
                    <a:pt x="66040" y="245110"/>
                  </a:lnTo>
                  <a:lnTo>
                    <a:pt x="77470" y="237490"/>
                  </a:lnTo>
                  <a:lnTo>
                    <a:pt x="91440" y="232410"/>
                  </a:lnTo>
                  <a:lnTo>
                    <a:pt x="105410" y="228600"/>
                  </a:lnTo>
                  <a:lnTo>
                    <a:pt x="121920" y="226060"/>
                  </a:lnTo>
                  <a:lnTo>
                    <a:pt x="134620" y="226060"/>
                  </a:lnTo>
                  <a:lnTo>
                    <a:pt x="146050" y="229870"/>
                  </a:lnTo>
                  <a:lnTo>
                    <a:pt x="154940" y="233680"/>
                  </a:lnTo>
                  <a:lnTo>
                    <a:pt x="165100" y="241300"/>
                  </a:lnTo>
                  <a:lnTo>
                    <a:pt x="175260" y="251460"/>
                  </a:lnTo>
                  <a:lnTo>
                    <a:pt x="185420" y="261620"/>
                  </a:lnTo>
                  <a:lnTo>
                    <a:pt x="193040" y="273050"/>
                  </a:lnTo>
                  <a:lnTo>
                    <a:pt x="200660" y="283210"/>
                  </a:lnTo>
                  <a:lnTo>
                    <a:pt x="205740" y="294640"/>
                  </a:lnTo>
                  <a:lnTo>
                    <a:pt x="209550" y="307340"/>
                  </a:lnTo>
                  <a:lnTo>
                    <a:pt x="212090" y="321310"/>
                  </a:lnTo>
                  <a:lnTo>
                    <a:pt x="213360" y="337820"/>
                  </a:lnTo>
                  <a:lnTo>
                    <a:pt x="213360" y="351790"/>
                  </a:lnTo>
                  <a:lnTo>
                    <a:pt x="212090" y="364490"/>
                  </a:lnTo>
                  <a:lnTo>
                    <a:pt x="209550" y="375920"/>
                  </a:lnTo>
                  <a:lnTo>
                    <a:pt x="205740" y="386080"/>
                  </a:lnTo>
                  <a:lnTo>
                    <a:pt x="201930" y="396240"/>
                  </a:lnTo>
                  <a:lnTo>
                    <a:pt x="195580" y="403860"/>
                  </a:lnTo>
                  <a:lnTo>
                    <a:pt x="189230" y="414020"/>
                  </a:lnTo>
                  <a:lnTo>
                    <a:pt x="171450" y="438150"/>
                  </a:lnTo>
                  <a:lnTo>
                    <a:pt x="161290" y="448310"/>
                  </a:lnTo>
                  <a:lnTo>
                    <a:pt x="148590" y="455930"/>
                  </a:lnTo>
                  <a:lnTo>
                    <a:pt x="135890" y="461010"/>
                  </a:lnTo>
                  <a:lnTo>
                    <a:pt x="123190" y="463550"/>
                  </a:lnTo>
                  <a:lnTo>
                    <a:pt x="110490" y="462280"/>
                  </a:lnTo>
                  <a:lnTo>
                    <a:pt x="96520" y="458470"/>
                  </a:lnTo>
                  <a:lnTo>
                    <a:pt x="85090" y="454660"/>
                  </a:lnTo>
                  <a:lnTo>
                    <a:pt x="74930" y="449580"/>
                  </a:lnTo>
                  <a:lnTo>
                    <a:pt x="66040" y="443230"/>
                  </a:lnTo>
                  <a:lnTo>
                    <a:pt x="57150" y="436880"/>
                  </a:lnTo>
                  <a:lnTo>
                    <a:pt x="49530" y="430530"/>
                  </a:lnTo>
                  <a:lnTo>
                    <a:pt x="26670" y="410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17820" y="9509760"/>
              <a:ext cx="236221" cy="292101"/>
            </a:xfrm>
            <a:custGeom>
              <a:avLst/>
              <a:gdLst/>
              <a:ahLst/>
              <a:cxnLst/>
              <a:rect l="0" t="0" r="0" b="0"/>
              <a:pathLst>
                <a:path w="236221" h="292101">
                  <a:moveTo>
                    <a:pt x="25400" y="125730"/>
                  </a:moveTo>
                  <a:lnTo>
                    <a:pt x="53340" y="120650"/>
                  </a:lnTo>
                  <a:lnTo>
                    <a:pt x="80010" y="114300"/>
                  </a:lnTo>
                  <a:lnTo>
                    <a:pt x="92710" y="111760"/>
                  </a:lnTo>
                  <a:lnTo>
                    <a:pt x="105410" y="105410"/>
                  </a:lnTo>
                  <a:lnTo>
                    <a:pt x="118110" y="97790"/>
                  </a:lnTo>
                  <a:lnTo>
                    <a:pt x="129540" y="90170"/>
                  </a:lnTo>
                  <a:lnTo>
                    <a:pt x="137160" y="81280"/>
                  </a:lnTo>
                  <a:lnTo>
                    <a:pt x="144780" y="71120"/>
                  </a:lnTo>
                  <a:lnTo>
                    <a:pt x="151130" y="60960"/>
                  </a:lnTo>
                  <a:lnTo>
                    <a:pt x="153670" y="50800"/>
                  </a:lnTo>
                  <a:lnTo>
                    <a:pt x="153670" y="38100"/>
                  </a:lnTo>
                  <a:lnTo>
                    <a:pt x="153670" y="25400"/>
                  </a:lnTo>
                  <a:lnTo>
                    <a:pt x="149860" y="15240"/>
                  </a:lnTo>
                  <a:lnTo>
                    <a:pt x="143510" y="7620"/>
                  </a:lnTo>
                  <a:lnTo>
                    <a:pt x="135890" y="1270"/>
                  </a:lnTo>
                  <a:lnTo>
                    <a:pt x="124460" y="0"/>
                  </a:lnTo>
                  <a:lnTo>
                    <a:pt x="111760" y="1270"/>
                  </a:lnTo>
                  <a:lnTo>
                    <a:pt x="96520" y="3810"/>
                  </a:lnTo>
                  <a:lnTo>
                    <a:pt x="85090" y="8890"/>
                  </a:lnTo>
                  <a:lnTo>
                    <a:pt x="73660" y="13970"/>
                  </a:lnTo>
                  <a:lnTo>
                    <a:pt x="64770" y="19050"/>
                  </a:lnTo>
                  <a:lnTo>
                    <a:pt x="55880" y="25400"/>
                  </a:lnTo>
                  <a:lnTo>
                    <a:pt x="48260" y="31750"/>
                  </a:lnTo>
                  <a:lnTo>
                    <a:pt x="40640" y="39370"/>
                  </a:lnTo>
                  <a:lnTo>
                    <a:pt x="34290" y="46990"/>
                  </a:lnTo>
                  <a:lnTo>
                    <a:pt x="29210" y="55880"/>
                  </a:lnTo>
                  <a:lnTo>
                    <a:pt x="24130" y="64770"/>
                  </a:lnTo>
                  <a:lnTo>
                    <a:pt x="20320" y="74930"/>
                  </a:lnTo>
                  <a:lnTo>
                    <a:pt x="16510" y="85090"/>
                  </a:lnTo>
                  <a:lnTo>
                    <a:pt x="8890" y="105410"/>
                  </a:lnTo>
                  <a:lnTo>
                    <a:pt x="1270" y="125730"/>
                  </a:lnTo>
                  <a:lnTo>
                    <a:pt x="0" y="137160"/>
                  </a:lnTo>
                  <a:lnTo>
                    <a:pt x="0" y="149860"/>
                  </a:lnTo>
                  <a:lnTo>
                    <a:pt x="1270" y="162560"/>
                  </a:lnTo>
                  <a:lnTo>
                    <a:pt x="3810" y="175260"/>
                  </a:lnTo>
                  <a:lnTo>
                    <a:pt x="6350" y="186690"/>
                  </a:lnTo>
                  <a:lnTo>
                    <a:pt x="19050" y="236220"/>
                  </a:lnTo>
                  <a:lnTo>
                    <a:pt x="22860" y="247650"/>
                  </a:lnTo>
                  <a:lnTo>
                    <a:pt x="29210" y="257810"/>
                  </a:lnTo>
                  <a:lnTo>
                    <a:pt x="34290" y="266700"/>
                  </a:lnTo>
                  <a:lnTo>
                    <a:pt x="44450" y="274320"/>
                  </a:lnTo>
                  <a:lnTo>
                    <a:pt x="57150" y="281940"/>
                  </a:lnTo>
                  <a:lnTo>
                    <a:pt x="71120" y="289560"/>
                  </a:lnTo>
                  <a:lnTo>
                    <a:pt x="85090" y="292100"/>
                  </a:lnTo>
                  <a:lnTo>
                    <a:pt x="99060" y="292100"/>
                  </a:lnTo>
                  <a:lnTo>
                    <a:pt x="113030" y="289560"/>
                  </a:lnTo>
                  <a:lnTo>
                    <a:pt x="125730" y="285750"/>
                  </a:lnTo>
                  <a:lnTo>
                    <a:pt x="138430" y="283210"/>
                  </a:lnTo>
                  <a:lnTo>
                    <a:pt x="149860" y="279400"/>
                  </a:lnTo>
                  <a:lnTo>
                    <a:pt x="160020" y="275590"/>
                  </a:lnTo>
                  <a:lnTo>
                    <a:pt x="168910" y="270510"/>
                  </a:lnTo>
                  <a:lnTo>
                    <a:pt x="187960" y="256540"/>
                  </a:lnTo>
                  <a:lnTo>
                    <a:pt x="236220" y="2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779770" y="9311640"/>
              <a:ext cx="389891" cy="482601"/>
            </a:xfrm>
            <a:custGeom>
              <a:avLst/>
              <a:gdLst/>
              <a:ahLst/>
              <a:cxnLst/>
              <a:rect l="0" t="0" r="0" b="0"/>
              <a:pathLst>
                <a:path w="389891" h="482601">
                  <a:moveTo>
                    <a:pt x="0" y="208280"/>
                  </a:moveTo>
                  <a:lnTo>
                    <a:pt x="6350" y="224790"/>
                  </a:lnTo>
                  <a:lnTo>
                    <a:pt x="7620" y="234950"/>
                  </a:lnTo>
                  <a:lnTo>
                    <a:pt x="8890" y="245110"/>
                  </a:lnTo>
                  <a:lnTo>
                    <a:pt x="8890" y="257810"/>
                  </a:lnTo>
                  <a:lnTo>
                    <a:pt x="10160" y="283210"/>
                  </a:lnTo>
                  <a:lnTo>
                    <a:pt x="10160" y="297180"/>
                  </a:lnTo>
                  <a:lnTo>
                    <a:pt x="11430" y="313690"/>
                  </a:lnTo>
                  <a:lnTo>
                    <a:pt x="13970" y="334010"/>
                  </a:lnTo>
                  <a:lnTo>
                    <a:pt x="16510" y="355600"/>
                  </a:lnTo>
                  <a:lnTo>
                    <a:pt x="17780" y="374650"/>
                  </a:lnTo>
                  <a:lnTo>
                    <a:pt x="19050" y="391160"/>
                  </a:lnTo>
                  <a:lnTo>
                    <a:pt x="20320" y="407670"/>
                  </a:lnTo>
                  <a:lnTo>
                    <a:pt x="21590" y="415290"/>
                  </a:lnTo>
                  <a:lnTo>
                    <a:pt x="24130" y="416560"/>
                  </a:lnTo>
                  <a:lnTo>
                    <a:pt x="26670" y="414020"/>
                  </a:lnTo>
                  <a:lnTo>
                    <a:pt x="27940" y="405130"/>
                  </a:lnTo>
                  <a:lnTo>
                    <a:pt x="29210" y="392430"/>
                  </a:lnTo>
                  <a:lnTo>
                    <a:pt x="30480" y="375920"/>
                  </a:lnTo>
                  <a:lnTo>
                    <a:pt x="31750" y="346710"/>
                  </a:lnTo>
                  <a:lnTo>
                    <a:pt x="31750" y="331470"/>
                  </a:lnTo>
                  <a:lnTo>
                    <a:pt x="33020" y="316230"/>
                  </a:lnTo>
                  <a:lnTo>
                    <a:pt x="34290" y="299720"/>
                  </a:lnTo>
                  <a:lnTo>
                    <a:pt x="36830" y="283210"/>
                  </a:lnTo>
                  <a:lnTo>
                    <a:pt x="40640" y="269240"/>
                  </a:lnTo>
                  <a:lnTo>
                    <a:pt x="43180" y="255270"/>
                  </a:lnTo>
                  <a:lnTo>
                    <a:pt x="57150" y="203200"/>
                  </a:lnTo>
                  <a:lnTo>
                    <a:pt x="60960" y="191770"/>
                  </a:lnTo>
                  <a:lnTo>
                    <a:pt x="67310" y="179070"/>
                  </a:lnTo>
                  <a:lnTo>
                    <a:pt x="72390" y="167640"/>
                  </a:lnTo>
                  <a:lnTo>
                    <a:pt x="80010" y="157480"/>
                  </a:lnTo>
                  <a:lnTo>
                    <a:pt x="88900" y="148590"/>
                  </a:lnTo>
                  <a:lnTo>
                    <a:pt x="97790" y="140970"/>
                  </a:lnTo>
                  <a:lnTo>
                    <a:pt x="106680" y="132080"/>
                  </a:lnTo>
                  <a:lnTo>
                    <a:pt x="114300" y="121920"/>
                  </a:lnTo>
                  <a:lnTo>
                    <a:pt x="121920" y="111760"/>
                  </a:lnTo>
                  <a:lnTo>
                    <a:pt x="129540" y="102870"/>
                  </a:lnTo>
                  <a:lnTo>
                    <a:pt x="137160" y="95250"/>
                  </a:lnTo>
                  <a:lnTo>
                    <a:pt x="143510" y="87630"/>
                  </a:lnTo>
                  <a:lnTo>
                    <a:pt x="152400" y="80010"/>
                  </a:lnTo>
                  <a:lnTo>
                    <a:pt x="161290" y="72390"/>
                  </a:lnTo>
                  <a:lnTo>
                    <a:pt x="170180" y="64770"/>
                  </a:lnTo>
                  <a:lnTo>
                    <a:pt x="190500" y="50800"/>
                  </a:lnTo>
                  <a:lnTo>
                    <a:pt x="232410" y="22860"/>
                  </a:lnTo>
                  <a:lnTo>
                    <a:pt x="242570" y="16510"/>
                  </a:lnTo>
                  <a:lnTo>
                    <a:pt x="252730" y="11430"/>
                  </a:lnTo>
                  <a:lnTo>
                    <a:pt x="264160" y="6350"/>
                  </a:lnTo>
                  <a:lnTo>
                    <a:pt x="275590" y="3810"/>
                  </a:lnTo>
                  <a:lnTo>
                    <a:pt x="288290" y="1270"/>
                  </a:lnTo>
                  <a:lnTo>
                    <a:pt x="300990" y="0"/>
                  </a:lnTo>
                  <a:lnTo>
                    <a:pt x="312420" y="0"/>
                  </a:lnTo>
                  <a:lnTo>
                    <a:pt x="325120" y="2540"/>
                  </a:lnTo>
                  <a:lnTo>
                    <a:pt x="335280" y="3810"/>
                  </a:lnTo>
                  <a:lnTo>
                    <a:pt x="345440" y="10160"/>
                  </a:lnTo>
                  <a:lnTo>
                    <a:pt x="354330" y="19050"/>
                  </a:lnTo>
                  <a:lnTo>
                    <a:pt x="363220" y="29210"/>
                  </a:lnTo>
                  <a:lnTo>
                    <a:pt x="368300" y="44450"/>
                  </a:lnTo>
                  <a:lnTo>
                    <a:pt x="372110" y="62230"/>
                  </a:lnTo>
                  <a:lnTo>
                    <a:pt x="374650" y="83820"/>
                  </a:lnTo>
                  <a:lnTo>
                    <a:pt x="375920" y="102870"/>
                  </a:lnTo>
                  <a:lnTo>
                    <a:pt x="377190" y="121920"/>
                  </a:lnTo>
                  <a:lnTo>
                    <a:pt x="378460" y="157480"/>
                  </a:lnTo>
                  <a:lnTo>
                    <a:pt x="379730" y="241300"/>
                  </a:lnTo>
                  <a:lnTo>
                    <a:pt x="379730" y="411480"/>
                  </a:lnTo>
                  <a:lnTo>
                    <a:pt x="38989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64250" y="9414510"/>
              <a:ext cx="242571" cy="127001"/>
            </a:xfrm>
            <a:custGeom>
              <a:avLst/>
              <a:gdLst/>
              <a:ahLst/>
              <a:cxnLst/>
              <a:rect l="0" t="0" r="0" b="0"/>
              <a:pathLst>
                <a:path w="242571" h="127001">
                  <a:moveTo>
                    <a:pt x="242570" y="0"/>
                  </a:moveTo>
                  <a:lnTo>
                    <a:pt x="167640" y="25400"/>
                  </a:lnTo>
                  <a:lnTo>
                    <a:pt x="156210" y="30480"/>
                  </a:lnTo>
                  <a:lnTo>
                    <a:pt x="144780" y="38100"/>
                  </a:lnTo>
                  <a:lnTo>
                    <a:pt x="63500" y="91440"/>
                  </a:lnTo>
                  <a:lnTo>
                    <a:pt x="52070" y="97790"/>
                  </a:lnTo>
                  <a:lnTo>
                    <a:pt x="39370" y="10541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370320" y="9467850"/>
              <a:ext cx="167641" cy="304801"/>
            </a:xfrm>
            <a:custGeom>
              <a:avLst/>
              <a:gdLst/>
              <a:ahLst/>
              <a:cxnLst/>
              <a:rect l="0" t="0" r="0" b="0"/>
              <a:pathLst>
                <a:path w="167641" h="304801">
                  <a:moveTo>
                    <a:pt x="0" y="0"/>
                  </a:moveTo>
                  <a:lnTo>
                    <a:pt x="16510" y="16510"/>
                  </a:lnTo>
                  <a:lnTo>
                    <a:pt x="22860" y="26670"/>
                  </a:lnTo>
                  <a:lnTo>
                    <a:pt x="30480" y="39370"/>
                  </a:lnTo>
                  <a:lnTo>
                    <a:pt x="80010" y="139700"/>
                  </a:lnTo>
                  <a:lnTo>
                    <a:pt x="86360" y="153670"/>
                  </a:lnTo>
                  <a:lnTo>
                    <a:pt x="91440" y="167640"/>
                  </a:lnTo>
                  <a:lnTo>
                    <a:pt x="95250" y="181610"/>
                  </a:lnTo>
                  <a:lnTo>
                    <a:pt x="100330" y="195580"/>
                  </a:lnTo>
                  <a:lnTo>
                    <a:pt x="107950" y="223520"/>
                  </a:lnTo>
                  <a:lnTo>
                    <a:pt x="113030" y="237490"/>
                  </a:lnTo>
                  <a:lnTo>
                    <a:pt x="118110" y="251460"/>
                  </a:lnTo>
                  <a:lnTo>
                    <a:pt x="124460" y="266700"/>
                  </a:lnTo>
                  <a:lnTo>
                    <a:pt x="132080" y="276860"/>
                  </a:lnTo>
                  <a:lnTo>
                    <a:pt x="139700" y="284480"/>
                  </a:lnTo>
                  <a:lnTo>
                    <a:pt x="16764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422390" y="9478010"/>
              <a:ext cx="242571" cy="694691"/>
            </a:xfrm>
            <a:custGeom>
              <a:avLst/>
              <a:gdLst/>
              <a:ahLst/>
              <a:cxnLst/>
              <a:rect l="0" t="0" r="0" b="0"/>
              <a:pathLst>
                <a:path w="242571" h="694691">
                  <a:moveTo>
                    <a:pt x="242570" y="0"/>
                  </a:moveTo>
                  <a:lnTo>
                    <a:pt x="236220" y="16510"/>
                  </a:lnTo>
                  <a:lnTo>
                    <a:pt x="231140" y="36830"/>
                  </a:lnTo>
                  <a:lnTo>
                    <a:pt x="227330" y="49530"/>
                  </a:lnTo>
                  <a:lnTo>
                    <a:pt x="223520" y="62230"/>
                  </a:lnTo>
                  <a:lnTo>
                    <a:pt x="217170" y="74930"/>
                  </a:lnTo>
                  <a:lnTo>
                    <a:pt x="212090" y="88900"/>
                  </a:lnTo>
                  <a:lnTo>
                    <a:pt x="205740" y="104140"/>
                  </a:lnTo>
                  <a:lnTo>
                    <a:pt x="191770" y="140970"/>
                  </a:lnTo>
                  <a:lnTo>
                    <a:pt x="184150" y="161290"/>
                  </a:lnTo>
                  <a:lnTo>
                    <a:pt x="175260" y="180340"/>
                  </a:lnTo>
                  <a:lnTo>
                    <a:pt x="156210" y="222250"/>
                  </a:lnTo>
                  <a:lnTo>
                    <a:pt x="135890" y="262890"/>
                  </a:lnTo>
                  <a:lnTo>
                    <a:pt x="127000" y="285750"/>
                  </a:lnTo>
                  <a:lnTo>
                    <a:pt x="118110" y="308610"/>
                  </a:lnTo>
                  <a:lnTo>
                    <a:pt x="110490" y="331470"/>
                  </a:lnTo>
                  <a:lnTo>
                    <a:pt x="101600" y="354330"/>
                  </a:lnTo>
                  <a:lnTo>
                    <a:pt x="92710" y="377190"/>
                  </a:lnTo>
                  <a:lnTo>
                    <a:pt x="82550" y="398780"/>
                  </a:lnTo>
                  <a:lnTo>
                    <a:pt x="73660" y="421640"/>
                  </a:lnTo>
                  <a:lnTo>
                    <a:pt x="66040" y="444500"/>
                  </a:lnTo>
                  <a:lnTo>
                    <a:pt x="57150" y="468630"/>
                  </a:lnTo>
                  <a:lnTo>
                    <a:pt x="50800" y="490220"/>
                  </a:lnTo>
                  <a:lnTo>
                    <a:pt x="45720" y="510540"/>
                  </a:lnTo>
                  <a:lnTo>
                    <a:pt x="36830" y="548640"/>
                  </a:lnTo>
                  <a:lnTo>
                    <a:pt x="21590" y="617220"/>
                  </a:lnTo>
                  <a:lnTo>
                    <a:pt x="17780" y="632460"/>
                  </a:lnTo>
                  <a:lnTo>
                    <a:pt x="13970" y="646430"/>
                  </a:lnTo>
                  <a:lnTo>
                    <a:pt x="0" y="694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59600" y="9340850"/>
              <a:ext cx="273051" cy="463551"/>
            </a:xfrm>
            <a:custGeom>
              <a:avLst/>
              <a:gdLst/>
              <a:ahLst/>
              <a:cxnLst/>
              <a:rect l="0" t="0" r="0" b="0"/>
              <a:pathLst>
                <a:path w="273051" h="463551">
                  <a:moveTo>
                    <a:pt x="20320" y="0"/>
                  </a:moveTo>
                  <a:lnTo>
                    <a:pt x="26670" y="16510"/>
                  </a:lnTo>
                  <a:lnTo>
                    <a:pt x="27940" y="26670"/>
                  </a:lnTo>
                  <a:lnTo>
                    <a:pt x="29210" y="38100"/>
                  </a:lnTo>
                  <a:lnTo>
                    <a:pt x="30480" y="49530"/>
                  </a:lnTo>
                  <a:lnTo>
                    <a:pt x="31750" y="62230"/>
                  </a:lnTo>
                  <a:lnTo>
                    <a:pt x="34290" y="74930"/>
                  </a:lnTo>
                  <a:lnTo>
                    <a:pt x="36830" y="88900"/>
                  </a:lnTo>
                  <a:lnTo>
                    <a:pt x="38100" y="102870"/>
                  </a:lnTo>
                  <a:lnTo>
                    <a:pt x="39370" y="116840"/>
                  </a:lnTo>
                  <a:lnTo>
                    <a:pt x="40640" y="130810"/>
                  </a:lnTo>
                  <a:lnTo>
                    <a:pt x="39370" y="144780"/>
                  </a:lnTo>
                  <a:lnTo>
                    <a:pt x="38100" y="161290"/>
                  </a:lnTo>
                  <a:lnTo>
                    <a:pt x="35560" y="177800"/>
                  </a:lnTo>
                  <a:lnTo>
                    <a:pt x="34290" y="193040"/>
                  </a:lnTo>
                  <a:lnTo>
                    <a:pt x="33020" y="208280"/>
                  </a:lnTo>
                  <a:lnTo>
                    <a:pt x="33020" y="223520"/>
                  </a:lnTo>
                  <a:lnTo>
                    <a:pt x="30480" y="237490"/>
                  </a:lnTo>
                  <a:lnTo>
                    <a:pt x="29210" y="251460"/>
                  </a:lnTo>
                  <a:lnTo>
                    <a:pt x="26670" y="266700"/>
                  </a:lnTo>
                  <a:lnTo>
                    <a:pt x="22860" y="279400"/>
                  </a:lnTo>
                  <a:lnTo>
                    <a:pt x="20320" y="292100"/>
                  </a:lnTo>
                  <a:lnTo>
                    <a:pt x="16510" y="303530"/>
                  </a:lnTo>
                  <a:lnTo>
                    <a:pt x="12700" y="314960"/>
                  </a:lnTo>
                  <a:lnTo>
                    <a:pt x="6350" y="328930"/>
                  </a:lnTo>
                  <a:lnTo>
                    <a:pt x="1270" y="341630"/>
                  </a:lnTo>
                  <a:lnTo>
                    <a:pt x="0" y="347980"/>
                  </a:lnTo>
                  <a:lnTo>
                    <a:pt x="1270" y="350520"/>
                  </a:lnTo>
                  <a:lnTo>
                    <a:pt x="3810" y="349250"/>
                  </a:lnTo>
                  <a:lnTo>
                    <a:pt x="8890" y="346710"/>
                  </a:lnTo>
                  <a:lnTo>
                    <a:pt x="16510" y="341630"/>
                  </a:lnTo>
                  <a:lnTo>
                    <a:pt x="25400" y="336550"/>
                  </a:lnTo>
                  <a:lnTo>
                    <a:pt x="35560" y="334010"/>
                  </a:lnTo>
                  <a:lnTo>
                    <a:pt x="46990" y="334010"/>
                  </a:lnTo>
                  <a:lnTo>
                    <a:pt x="59690" y="335280"/>
                  </a:lnTo>
                  <a:lnTo>
                    <a:pt x="71120" y="336550"/>
                  </a:lnTo>
                  <a:lnTo>
                    <a:pt x="82550" y="339090"/>
                  </a:lnTo>
                  <a:lnTo>
                    <a:pt x="93980" y="341630"/>
                  </a:lnTo>
                  <a:lnTo>
                    <a:pt x="105410" y="346710"/>
                  </a:lnTo>
                  <a:lnTo>
                    <a:pt x="118110" y="351790"/>
                  </a:lnTo>
                  <a:lnTo>
                    <a:pt x="130810" y="356870"/>
                  </a:lnTo>
                  <a:lnTo>
                    <a:pt x="142240" y="363220"/>
                  </a:lnTo>
                  <a:lnTo>
                    <a:pt x="152400" y="369570"/>
                  </a:lnTo>
                  <a:lnTo>
                    <a:pt x="161290" y="375920"/>
                  </a:lnTo>
                  <a:lnTo>
                    <a:pt x="168910" y="383540"/>
                  </a:lnTo>
                  <a:lnTo>
                    <a:pt x="176530" y="389890"/>
                  </a:lnTo>
                  <a:lnTo>
                    <a:pt x="184150" y="396240"/>
                  </a:lnTo>
                  <a:lnTo>
                    <a:pt x="199390" y="410210"/>
                  </a:lnTo>
                  <a:lnTo>
                    <a:pt x="223520" y="434340"/>
                  </a:lnTo>
                  <a:lnTo>
                    <a:pt x="273050" y="463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97420" y="9455150"/>
              <a:ext cx="261621" cy="326391"/>
            </a:xfrm>
            <a:custGeom>
              <a:avLst/>
              <a:gdLst/>
              <a:ahLst/>
              <a:cxnLst/>
              <a:rect l="0" t="0" r="0" b="0"/>
              <a:pathLst>
                <a:path w="261621" h="326391">
                  <a:moveTo>
                    <a:pt x="146050" y="12700"/>
                  </a:moveTo>
                  <a:lnTo>
                    <a:pt x="134620" y="1270"/>
                  </a:lnTo>
                  <a:lnTo>
                    <a:pt x="129540" y="0"/>
                  </a:lnTo>
                  <a:lnTo>
                    <a:pt x="123190" y="1270"/>
                  </a:lnTo>
                  <a:lnTo>
                    <a:pt x="116840" y="5080"/>
                  </a:lnTo>
                  <a:lnTo>
                    <a:pt x="110490" y="10160"/>
                  </a:lnTo>
                  <a:lnTo>
                    <a:pt x="104140" y="15240"/>
                  </a:lnTo>
                  <a:lnTo>
                    <a:pt x="96520" y="21590"/>
                  </a:lnTo>
                  <a:lnTo>
                    <a:pt x="90170" y="29210"/>
                  </a:lnTo>
                  <a:lnTo>
                    <a:pt x="82550" y="36830"/>
                  </a:lnTo>
                  <a:lnTo>
                    <a:pt x="76200" y="46990"/>
                  </a:lnTo>
                  <a:lnTo>
                    <a:pt x="68580" y="57150"/>
                  </a:lnTo>
                  <a:lnTo>
                    <a:pt x="62230" y="68580"/>
                  </a:lnTo>
                  <a:lnTo>
                    <a:pt x="54610" y="81280"/>
                  </a:lnTo>
                  <a:lnTo>
                    <a:pt x="49530" y="95250"/>
                  </a:lnTo>
                  <a:lnTo>
                    <a:pt x="44450" y="107950"/>
                  </a:lnTo>
                  <a:lnTo>
                    <a:pt x="39370" y="121920"/>
                  </a:lnTo>
                  <a:lnTo>
                    <a:pt x="34290" y="135890"/>
                  </a:lnTo>
                  <a:lnTo>
                    <a:pt x="27940" y="149860"/>
                  </a:lnTo>
                  <a:lnTo>
                    <a:pt x="21590" y="163830"/>
                  </a:lnTo>
                  <a:lnTo>
                    <a:pt x="16510" y="177800"/>
                  </a:lnTo>
                  <a:lnTo>
                    <a:pt x="11430" y="194310"/>
                  </a:lnTo>
                  <a:lnTo>
                    <a:pt x="7620" y="210820"/>
                  </a:lnTo>
                  <a:lnTo>
                    <a:pt x="5080" y="226060"/>
                  </a:lnTo>
                  <a:lnTo>
                    <a:pt x="2540" y="241300"/>
                  </a:lnTo>
                  <a:lnTo>
                    <a:pt x="1270" y="256540"/>
                  </a:lnTo>
                  <a:lnTo>
                    <a:pt x="0" y="270510"/>
                  </a:lnTo>
                  <a:lnTo>
                    <a:pt x="0" y="299720"/>
                  </a:lnTo>
                  <a:lnTo>
                    <a:pt x="2540" y="309880"/>
                  </a:lnTo>
                  <a:lnTo>
                    <a:pt x="8890" y="318770"/>
                  </a:lnTo>
                  <a:lnTo>
                    <a:pt x="15240" y="325120"/>
                  </a:lnTo>
                  <a:lnTo>
                    <a:pt x="24130" y="326390"/>
                  </a:lnTo>
                  <a:lnTo>
                    <a:pt x="33020" y="322580"/>
                  </a:lnTo>
                  <a:lnTo>
                    <a:pt x="43180" y="317500"/>
                  </a:lnTo>
                  <a:lnTo>
                    <a:pt x="52070" y="311150"/>
                  </a:lnTo>
                  <a:lnTo>
                    <a:pt x="59690" y="306070"/>
                  </a:lnTo>
                  <a:lnTo>
                    <a:pt x="67310" y="298450"/>
                  </a:lnTo>
                  <a:lnTo>
                    <a:pt x="73660" y="290830"/>
                  </a:lnTo>
                  <a:lnTo>
                    <a:pt x="78740" y="281940"/>
                  </a:lnTo>
                  <a:lnTo>
                    <a:pt x="83820" y="273050"/>
                  </a:lnTo>
                  <a:lnTo>
                    <a:pt x="88900" y="262890"/>
                  </a:lnTo>
                  <a:lnTo>
                    <a:pt x="92710" y="252730"/>
                  </a:lnTo>
                  <a:lnTo>
                    <a:pt x="96520" y="242570"/>
                  </a:lnTo>
                  <a:lnTo>
                    <a:pt x="100330" y="231140"/>
                  </a:lnTo>
                  <a:lnTo>
                    <a:pt x="104140" y="219710"/>
                  </a:lnTo>
                  <a:lnTo>
                    <a:pt x="110490" y="194310"/>
                  </a:lnTo>
                  <a:lnTo>
                    <a:pt x="118110" y="171450"/>
                  </a:lnTo>
                  <a:lnTo>
                    <a:pt x="125730" y="146050"/>
                  </a:lnTo>
                  <a:lnTo>
                    <a:pt x="128270" y="133350"/>
                  </a:lnTo>
                  <a:lnTo>
                    <a:pt x="135890" y="109220"/>
                  </a:lnTo>
                  <a:lnTo>
                    <a:pt x="146050" y="76200"/>
                  </a:lnTo>
                  <a:lnTo>
                    <a:pt x="149860" y="64770"/>
                  </a:lnTo>
                  <a:lnTo>
                    <a:pt x="152400" y="64770"/>
                  </a:lnTo>
                  <a:lnTo>
                    <a:pt x="153670" y="72390"/>
                  </a:lnTo>
                  <a:lnTo>
                    <a:pt x="154940" y="83820"/>
                  </a:lnTo>
                  <a:lnTo>
                    <a:pt x="158750" y="118110"/>
                  </a:lnTo>
                  <a:lnTo>
                    <a:pt x="161290" y="139700"/>
                  </a:lnTo>
                  <a:lnTo>
                    <a:pt x="165100" y="157480"/>
                  </a:lnTo>
                  <a:lnTo>
                    <a:pt x="167640" y="173990"/>
                  </a:lnTo>
                  <a:lnTo>
                    <a:pt x="181610" y="241300"/>
                  </a:lnTo>
                  <a:lnTo>
                    <a:pt x="186690" y="255270"/>
                  </a:lnTo>
                  <a:lnTo>
                    <a:pt x="191770" y="266700"/>
                  </a:lnTo>
                  <a:lnTo>
                    <a:pt x="196850" y="276860"/>
                  </a:lnTo>
                  <a:lnTo>
                    <a:pt x="204470" y="280670"/>
                  </a:lnTo>
                  <a:lnTo>
                    <a:pt x="213360" y="280670"/>
                  </a:lnTo>
                  <a:lnTo>
                    <a:pt x="222250" y="279400"/>
                  </a:lnTo>
                  <a:lnTo>
                    <a:pt x="231140" y="275590"/>
                  </a:lnTo>
                  <a:lnTo>
                    <a:pt x="238760" y="270510"/>
                  </a:lnTo>
                  <a:lnTo>
                    <a:pt x="26162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86040" y="9509760"/>
              <a:ext cx="410211" cy="299721"/>
            </a:xfrm>
            <a:custGeom>
              <a:avLst/>
              <a:gdLst/>
              <a:ahLst/>
              <a:cxnLst/>
              <a:rect l="0" t="0" r="0" b="0"/>
              <a:pathLst>
                <a:path w="410211" h="299721">
                  <a:moveTo>
                    <a:pt x="0" y="20320"/>
                  </a:moveTo>
                  <a:lnTo>
                    <a:pt x="5080" y="36830"/>
                  </a:lnTo>
                  <a:lnTo>
                    <a:pt x="7620" y="48260"/>
                  </a:lnTo>
                  <a:lnTo>
                    <a:pt x="13970" y="76200"/>
                  </a:lnTo>
                  <a:lnTo>
                    <a:pt x="16510" y="90170"/>
                  </a:lnTo>
                  <a:lnTo>
                    <a:pt x="17780" y="104140"/>
                  </a:lnTo>
                  <a:lnTo>
                    <a:pt x="19050" y="118110"/>
                  </a:lnTo>
                  <a:lnTo>
                    <a:pt x="20320" y="133350"/>
                  </a:lnTo>
                  <a:lnTo>
                    <a:pt x="22860" y="147320"/>
                  </a:lnTo>
                  <a:lnTo>
                    <a:pt x="25400" y="161290"/>
                  </a:lnTo>
                  <a:lnTo>
                    <a:pt x="31750" y="189230"/>
                  </a:lnTo>
                  <a:lnTo>
                    <a:pt x="35560" y="203200"/>
                  </a:lnTo>
                  <a:lnTo>
                    <a:pt x="38100" y="219710"/>
                  </a:lnTo>
                  <a:lnTo>
                    <a:pt x="45720" y="256540"/>
                  </a:lnTo>
                  <a:lnTo>
                    <a:pt x="49530" y="271780"/>
                  </a:lnTo>
                  <a:lnTo>
                    <a:pt x="55880" y="283210"/>
                  </a:lnTo>
                  <a:lnTo>
                    <a:pt x="60960" y="294640"/>
                  </a:lnTo>
                  <a:lnTo>
                    <a:pt x="68580" y="298450"/>
                  </a:lnTo>
                  <a:lnTo>
                    <a:pt x="77470" y="299720"/>
                  </a:lnTo>
                  <a:lnTo>
                    <a:pt x="86360" y="298450"/>
                  </a:lnTo>
                  <a:lnTo>
                    <a:pt x="95250" y="294640"/>
                  </a:lnTo>
                  <a:lnTo>
                    <a:pt x="102870" y="289560"/>
                  </a:lnTo>
                  <a:lnTo>
                    <a:pt x="110490" y="284480"/>
                  </a:lnTo>
                  <a:lnTo>
                    <a:pt x="116840" y="276860"/>
                  </a:lnTo>
                  <a:lnTo>
                    <a:pt x="121920" y="269240"/>
                  </a:lnTo>
                  <a:lnTo>
                    <a:pt x="127000" y="260350"/>
                  </a:lnTo>
                  <a:lnTo>
                    <a:pt x="132080" y="250190"/>
                  </a:lnTo>
                  <a:lnTo>
                    <a:pt x="135890" y="240030"/>
                  </a:lnTo>
                  <a:lnTo>
                    <a:pt x="139700" y="229870"/>
                  </a:lnTo>
                  <a:lnTo>
                    <a:pt x="143510" y="218440"/>
                  </a:lnTo>
                  <a:lnTo>
                    <a:pt x="147320" y="207010"/>
                  </a:lnTo>
                  <a:lnTo>
                    <a:pt x="153670" y="180340"/>
                  </a:lnTo>
                  <a:lnTo>
                    <a:pt x="161290" y="153670"/>
                  </a:lnTo>
                  <a:lnTo>
                    <a:pt x="165100" y="140970"/>
                  </a:lnTo>
                  <a:lnTo>
                    <a:pt x="171450" y="116840"/>
                  </a:lnTo>
                  <a:lnTo>
                    <a:pt x="176530" y="105410"/>
                  </a:lnTo>
                  <a:lnTo>
                    <a:pt x="181610" y="91440"/>
                  </a:lnTo>
                  <a:lnTo>
                    <a:pt x="187960" y="78740"/>
                  </a:lnTo>
                  <a:lnTo>
                    <a:pt x="194310" y="72390"/>
                  </a:lnTo>
                  <a:lnTo>
                    <a:pt x="200660" y="69850"/>
                  </a:lnTo>
                  <a:lnTo>
                    <a:pt x="207010" y="71120"/>
                  </a:lnTo>
                  <a:lnTo>
                    <a:pt x="214630" y="77470"/>
                  </a:lnTo>
                  <a:lnTo>
                    <a:pt x="220980" y="87630"/>
                  </a:lnTo>
                  <a:lnTo>
                    <a:pt x="228600" y="100330"/>
                  </a:lnTo>
                  <a:lnTo>
                    <a:pt x="233680" y="113030"/>
                  </a:lnTo>
                  <a:lnTo>
                    <a:pt x="238760" y="124460"/>
                  </a:lnTo>
                  <a:lnTo>
                    <a:pt x="243840" y="134620"/>
                  </a:lnTo>
                  <a:lnTo>
                    <a:pt x="251460" y="157480"/>
                  </a:lnTo>
                  <a:lnTo>
                    <a:pt x="266700" y="199390"/>
                  </a:lnTo>
                  <a:lnTo>
                    <a:pt x="276860" y="231140"/>
                  </a:lnTo>
                  <a:lnTo>
                    <a:pt x="281940" y="240030"/>
                  </a:lnTo>
                  <a:lnTo>
                    <a:pt x="287020" y="248920"/>
                  </a:lnTo>
                  <a:lnTo>
                    <a:pt x="293370" y="257810"/>
                  </a:lnTo>
                  <a:lnTo>
                    <a:pt x="300990" y="264160"/>
                  </a:lnTo>
                  <a:lnTo>
                    <a:pt x="308610" y="269240"/>
                  </a:lnTo>
                  <a:lnTo>
                    <a:pt x="318770" y="274320"/>
                  </a:lnTo>
                  <a:lnTo>
                    <a:pt x="327660" y="275590"/>
                  </a:lnTo>
                  <a:lnTo>
                    <a:pt x="337820" y="273050"/>
                  </a:lnTo>
                  <a:lnTo>
                    <a:pt x="347980" y="269240"/>
                  </a:lnTo>
                  <a:lnTo>
                    <a:pt x="356870" y="261620"/>
                  </a:lnTo>
                  <a:lnTo>
                    <a:pt x="365760" y="250190"/>
                  </a:lnTo>
                  <a:lnTo>
                    <a:pt x="373380" y="237490"/>
                  </a:lnTo>
                  <a:lnTo>
                    <a:pt x="379730" y="224790"/>
                  </a:lnTo>
                  <a:lnTo>
                    <a:pt x="384810" y="212090"/>
                  </a:lnTo>
                  <a:lnTo>
                    <a:pt x="389890" y="201930"/>
                  </a:lnTo>
                  <a:lnTo>
                    <a:pt x="393700" y="185420"/>
                  </a:lnTo>
                  <a:lnTo>
                    <a:pt x="394970" y="166370"/>
                  </a:lnTo>
                  <a:lnTo>
                    <a:pt x="397510" y="146050"/>
                  </a:lnTo>
                  <a:lnTo>
                    <a:pt x="398780" y="128270"/>
                  </a:lnTo>
                  <a:lnTo>
                    <a:pt x="401320" y="114300"/>
                  </a:lnTo>
                  <a:lnTo>
                    <a:pt x="405130" y="100330"/>
                  </a:lnTo>
                  <a:lnTo>
                    <a:pt x="406400" y="85090"/>
                  </a:lnTo>
                  <a:lnTo>
                    <a:pt x="407670" y="69850"/>
                  </a:lnTo>
                  <a:lnTo>
                    <a:pt x="4102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242300" y="9456420"/>
              <a:ext cx="171451" cy="379731"/>
            </a:xfrm>
            <a:custGeom>
              <a:avLst/>
              <a:gdLst/>
              <a:ahLst/>
              <a:cxnLst/>
              <a:rect l="0" t="0" r="0" b="0"/>
              <a:pathLst>
                <a:path w="171451" h="379731">
                  <a:moveTo>
                    <a:pt x="86360" y="0"/>
                  </a:moveTo>
                  <a:lnTo>
                    <a:pt x="68580" y="11430"/>
                  </a:lnTo>
                  <a:lnTo>
                    <a:pt x="62230" y="16510"/>
                  </a:lnTo>
                  <a:lnTo>
                    <a:pt x="54610" y="22860"/>
                  </a:lnTo>
                  <a:lnTo>
                    <a:pt x="46990" y="29210"/>
                  </a:lnTo>
                  <a:lnTo>
                    <a:pt x="30480" y="45720"/>
                  </a:lnTo>
                  <a:lnTo>
                    <a:pt x="20320" y="55880"/>
                  </a:lnTo>
                  <a:lnTo>
                    <a:pt x="12700" y="64770"/>
                  </a:lnTo>
                  <a:lnTo>
                    <a:pt x="6350" y="74930"/>
                  </a:lnTo>
                  <a:lnTo>
                    <a:pt x="1270" y="85090"/>
                  </a:lnTo>
                  <a:lnTo>
                    <a:pt x="0" y="95250"/>
                  </a:lnTo>
                  <a:lnTo>
                    <a:pt x="2540" y="105410"/>
                  </a:lnTo>
                  <a:lnTo>
                    <a:pt x="5080" y="116840"/>
                  </a:lnTo>
                  <a:lnTo>
                    <a:pt x="12700" y="127000"/>
                  </a:lnTo>
                  <a:lnTo>
                    <a:pt x="21590" y="137160"/>
                  </a:lnTo>
                  <a:lnTo>
                    <a:pt x="33020" y="147320"/>
                  </a:lnTo>
                  <a:lnTo>
                    <a:pt x="45720" y="157480"/>
                  </a:lnTo>
                  <a:lnTo>
                    <a:pt x="59690" y="165100"/>
                  </a:lnTo>
                  <a:lnTo>
                    <a:pt x="76200" y="173990"/>
                  </a:lnTo>
                  <a:lnTo>
                    <a:pt x="90170" y="182880"/>
                  </a:lnTo>
                  <a:lnTo>
                    <a:pt x="105410" y="191770"/>
                  </a:lnTo>
                  <a:lnTo>
                    <a:pt x="119380" y="201930"/>
                  </a:lnTo>
                  <a:lnTo>
                    <a:pt x="132080" y="210820"/>
                  </a:lnTo>
                  <a:lnTo>
                    <a:pt x="142240" y="218440"/>
                  </a:lnTo>
                  <a:lnTo>
                    <a:pt x="151130" y="227330"/>
                  </a:lnTo>
                  <a:lnTo>
                    <a:pt x="158750" y="234950"/>
                  </a:lnTo>
                  <a:lnTo>
                    <a:pt x="165100" y="245110"/>
                  </a:lnTo>
                  <a:lnTo>
                    <a:pt x="170180" y="254000"/>
                  </a:lnTo>
                  <a:lnTo>
                    <a:pt x="171450" y="265430"/>
                  </a:lnTo>
                  <a:lnTo>
                    <a:pt x="170180" y="278130"/>
                  </a:lnTo>
                  <a:lnTo>
                    <a:pt x="166370" y="290830"/>
                  </a:lnTo>
                  <a:lnTo>
                    <a:pt x="160020" y="302260"/>
                  </a:lnTo>
                  <a:lnTo>
                    <a:pt x="153670" y="313690"/>
                  </a:lnTo>
                  <a:lnTo>
                    <a:pt x="144780" y="325120"/>
                  </a:lnTo>
                  <a:lnTo>
                    <a:pt x="137160" y="335280"/>
                  </a:lnTo>
                  <a:lnTo>
                    <a:pt x="129540" y="344170"/>
                  </a:lnTo>
                  <a:lnTo>
                    <a:pt x="121920" y="351790"/>
                  </a:lnTo>
                  <a:lnTo>
                    <a:pt x="113030" y="359410"/>
                  </a:lnTo>
                  <a:lnTo>
                    <a:pt x="104140" y="364490"/>
                  </a:lnTo>
                  <a:lnTo>
                    <a:pt x="93980" y="369570"/>
                  </a:lnTo>
                  <a:lnTo>
                    <a:pt x="83820" y="373380"/>
                  </a:lnTo>
                  <a:lnTo>
                    <a:pt x="71120" y="374650"/>
                  </a:lnTo>
                  <a:lnTo>
                    <a:pt x="33020" y="379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49640" y="9498330"/>
              <a:ext cx="431801" cy="58421"/>
            </a:xfrm>
            <a:custGeom>
              <a:avLst/>
              <a:gdLst/>
              <a:ahLst/>
              <a:cxnLst/>
              <a:rect l="0" t="0" r="0" b="0"/>
              <a:pathLst>
                <a:path w="431801" h="58421">
                  <a:moveTo>
                    <a:pt x="0" y="11430"/>
                  </a:moveTo>
                  <a:lnTo>
                    <a:pt x="58420" y="25400"/>
                  </a:lnTo>
                  <a:lnTo>
                    <a:pt x="74930" y="29210"/>
                  </a:lnTo>
                  <a:lnTo>
                    <a:pt x="134620" y="39370"/>
                  </a:lnTo>
                  <a:lnTo>
                    <a:pt x="167640" y="45720"/>
                  </a:lnTo>
                  <a:lnTo>
                    <a:pt x="186690" y="49530"/>
                  </a:lnTo>
                  <a:lnTo>
                    <a:pt x="228600" y="57150"/>
                  </a:lnTo>
                  <a:lnTo>
                    <a:pt x="251460" y="58420"/>
                  </a:lnTo>
                  <a:lnTo>
                    <a:pt x="271780" y="57150"/>
                  </a:lnTo>
                  <a:lnTo>
                    <a:pt x="293370" y="55880"/>
                  </a:lnTo>
                  <a:lnTo>
                    <a:pt x="314960" y="53340"/>
                  </a:lnTo>
                  <a:lnTo>
                    <a:pt x="336550" y="50800"/>
                  </a:lnTo>
                  <a:lnTo>
                    <a:pt x="356870" y="48260"/>
                  </a:lnTo>
                  <a:lnTo>
                    <a:pt x="374650" y="45720"/>
                  </a:lnTo>
                  <a:lnTo>
                    <a:pt x="389890" y="41910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845550" y="9377680"/>
              <a:ext cx="187961" cy="289561"/>
            </a:xfrm>
            <a:custGeom>
              <a:avLst/>
              <a:gdLst/>
              <a:ahLst/>
              <a:cxnLst/>
              <a:rect l="0" t="0" r="0" b="0"/>
              <a:pathLst>
                <a:path w="187961" h="289561">
                  <a:moveTo>
                    <a:pt x="19050" y="5080"/>
                  </a:moveTo>
                  <a:lnTo>
                    <a:pt x="2540" y="0"/>
                  </a:lnTo>
                  <a:lnTo>
                    <a:pt x="0" y="0"/>
                  </a:lnTo>
                  <a:lnTo>
                    <a:pt x="1270" y="3810"/>
                  </a:lnTo>
                  <a:lnTo>
                    <a:pt x="3810" y="7620"/>
                  </a:lnTo>
                  <a:lnTo>
                    <a:pt x="8890" y="12700"/>
                  </a:lnTo>
                  <a:lnTo>
                    <a:pt x="15240" y="17780"/>
                  </a:lnTo>
                  <a:lnTo>
                    <a:pt x="24130" y="24130"/>
                  </a:lnTo>
                  <a:lnTo>
                    <a:pt x="33020" y="29210"/>
                  </a:lnTo>
                  <a:lnTo>
                    <a:pt x="43180" y="34290"/>
                  </a:lnTo>
                  <a:lnTo>
                    <a:pt x="52070" y="39370"/>
                  </a:lnTo>
                  <a:lnTo>
                    <a:pt x="60960" y="44450"/>
                  </a:lnTo>
                  <a:lnTo>
                    <a:pt x="69850" y="49530"/>
                  </a:lnTo>
                  <a:lnTo>
                    <a:pt x="77470" y="55880"/>
                  </a:lnTo>
                  <a:lnTo>
                    <a:pt x="85090" y="62230"/>
                  </a:lnTo>
                  <a:lnTo>
                    <a:pt x="92710" y="68580"/>
                  </a:lnTo>
                  <a:lnTo>
                    <a:pt x="99060" y="76200"/>
                  </a:lnTo>
                  <a:lnTo>
                    <a:pt x="107950" y="81280"/>
                  </a:lnTo>
                  <a:lnTo>
                    <a:pt x="116840" y="86360"/>
                  </a:lnTo>
                  <a:lnTo>
                    <a:pt x="127000" y="91440"/>
                  </a:lnTo>
                  <a:lnTo>
                    <a:pt x="137160" y="99060"/>
                  </a:lnTo>
                  <a:lnTo>
                    <a:pt x="146050" y="107950"/>
                  </a:lnTo>
                  <a:lnTo>
                    <a:pt x="157480" y="119380"/>
                  </a:lnTo>
                  <a:lnTo>
                    <a:pt x="166370" y="130810"/>
                  </a:lnTo>
                  <a:lnTo>
                    <a:pt x="173990" y="140970"/>
                  </a:lnTo>
                  <a:lnTo>
                    <a:pt x="182880" y="152400"/>
                  </a:lnTo>
                  <a:lnTo>
                    <a:pt x="186690" y="163830"/>
                  </a:lnTo>
                  <a:lnTo>
                    <a:pt x="187960" y="176530"/>
                  </a:lnTo>
                  <a:lnTo>
                    <a:pt x="187960" y="189230"/>
                  </a:lnTo>
                  <a:lnTo>
                    <a:pt x="185420" y="200660"/>
                  </a:lnTo>
                  <a:lnTo>
                    <a:pt x="181610" y="210820"/>
                  </a:lnTo>
                  <a:lnTo>
                    <a:pt x="176530" y="219710"/>
                  </a:lnTo>
                  <a:lnTo>
                    <a:pt x="167640" y="228600"/>
                  </a:lnTo>
                  <a:lnTo>
                    <a:pt x="156210" y="238760"/>
                  </a:lnTo>
                  <a:lnTo>
                    <a:pt x="142240" y="248920"/>
                  </a:lnTo>
                  <a:lnTo>
                    <a:pt x="127000" y="257810"/>
                  </a:lnTo>
                  <a:lnTo>
                    <a:pt x="110490" y="265430"/>
                  </a:lnTo>
                  <a:lnTo>
                    <a:pt x="60960" y="289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369060" y="10414000"/>
              <a:ext cx="189231" cy="279401"/>
            </a:xfrm>
            <a:custGeom>
              <a:avLst/>
              <a:gdLst/>
              <a:ahLst/>
              <a:cxnLst/>
              <a:rect l="0" t="0" r="0" b="0"/>
              <a:pathLst>
                <a:path w="189231" h="279401">
                  <a:moveTo>
                    <a:pt x="31750" y="21590"/>
                  </a:moveTo>
                  <a:lnTo>
                    <a:pt x="20320" y="44450"/>
                  </a:lnTo>
                  <a:lnTo>
                    <a:pt x="16510" y="55880"/>
                  </a:lnTo>
                  <a:lnTo>
                    <a:pt x="13970" y="67310"/>
                  </a:lnTo>
                  <a:lnTo>
                    <a:pt x="12700" y="80010"/>
                  </a:lnTo>
                  <a:lnTo>
                    <a:pt x="12700" y="93980"/>
                  </a:lnTo>
                  <a:lnTo>
                    <a:pt x="11430" y="106680"/>
                  </a:lnTo>
                  <a:lnTo>
                    <a:pt x="11430" y="120650"/>
                  </a:lnTo>
                  <a:lnTo>
                    <a:pt x="11430" y="134620"/>
                  </a:lnTo>
                  <a:lnTo>
                    <a:pt x="13970" y="148590"/>
                  </a:lnTo>
                  <a:lnTo>
                    <a:pt x="16510" y="162560"/>
                  </a:lnTo>
                  <a:lnTo>
                    <a:pt x="16510" y="180340"/>
                  </a:lnTo>
                  <a:lnTo>
                    <a:pt x="15240" y="199390"/>
                  </a:lnTo>
                  <a:lnTo>
                    <a:pt x="13970" y="220980"/>
                  </a:lnTo>
                  <a:lnTo>
                    <a:pt x="12700" y="240030"/>
                  </a:lnTo>
                  <a:lnTo>
                    <a:pt x="11430" y="273050"/>
                  </a:lnTo>
                  <a:lnTo>
                    <a:pt x="10160" y="279400"/>
                  </a:lnTo>
                  <a:lnTo>
                    <a:pt x="7620" y="279400"/>
                  </a:lnTo>
                  <a:lnTo>
                    <a:pt x="5080" y="274320"/>
                  </a:lnTo>
                  <a:lnTo>
                    <a:pt x="2540" y="266700"/>
                  </a:lnTo>
                  <a:lnTo>
                    <a:pt x="2540" y="256540"/>
                  </a:lnTo>
                  <a:lnTo>
                    <a:pt x="1270" y="245110"/>
                  </a:lnTo>
                  <a:lnTo>
                    <a:pt x="1270" y="232410"/>
                  </a:lnTo>
                  <a:lnTo>
                    <a:pt x="0" y="205740"/>
                  </a:lnTo>
                  <a:lnTo>
                    <a:pt x="0" y="165100"/>
                  </a:lnTo>
                  <a:lnTo>
                    <a:pt x="1270" y="151130"/>
                  </a:lnTo>
                  <a:lnTo>
                    <a:pt x="2540" y="137160"/>
                  </a:lnTo>
                  <a:lnTo>
                    <a:pt x="5080" y="123190"/>
                  </a:lnTo>
                  <a:lnTo>
                    <a:pt x="7620" y="110490"/>
                  </a:lnTo>
                  <a:lnTo>
                    <a:pt x="11430" y="99060"/>
                  </a:lnTo>
                  <a:lnTo>
                    <a:pt x="13970" y="87630"/>
                  </a:lnTo>
                  <a:lnTo>
                    <a:pt x="21590" y="64770"/>
                  </a:lnTo>
                  <a:lnTo>
                    <a:pt x="24130" y="54610"/>
                  </a:lnTo>
                  <a:lnTo>
                    <a:pt x="29210" y="44450"/>
                  </a:lnTo>
                  <a:lnTo>
                    <a:pt x="34290" y="35560"/>
                  </a:lnTo>
                  <a:lnTo>
                    <a:pt x="40640" y="27940"/>
                  </a:lnTo>
                  <a:lnTo>
                    <a:pt x="49530" y="20320"/>
                  </a:lnTo>
                  <a:lnTo>
                    <a:pt x="59690" y="12700"/>
                  </a:lnTo>
                  <a:lnTo>
                    <a:pt x="71120" y="5080"/>
                  </a:lnTo>
                  <a:lnTo>
                    <a:pt x="83820" y="1270"/>
                  </a:lnTo>
                  <a:lnTo>
                    <a:pt x="96520" y="0"/>
                  </a:lnTo>
                  <a:lnTo>
                    <a:pt x="110490" y="0"/>
                  </a:lnTo>
                  <a:lnTo>
                    <a:pt x="119380" y="3810"/>
                  </a:lnTo>
                  <a:lnTo>
                    <a:pt x="128270" y="10160"/>
                  </a:lnTo>
                  <a:lnTo>
                    <a:pt x="134620" y="17780"/>
                  </a:lnTo>
                  <a:lnTo>
                    <a:pt x="140970" y="24130"/>
                  </a:lnTo>
                  <a:lnTo>
                    <a:pt x="154940" y="39370"/>
                  </a:lnTo>
                  <a:lnTo>
                    <a:pt x="160020" y="46990"/>
                  </a:lnTo>
                  <a:lnTo>
                    <a:pt x="165100" y="55880"/>
                  </a:lnTo>
                  <a:lnTo>
                    <a:pt x="170180" y="66040"/>
                  </a:lnTo>
                  <a:lnTo>
                    <a:pt x="173990" y="76200"/>
                  </a:lnTo>
                  <a:lnTo>
                    <a:pt x="177800" y="86360"/>
                  </a:lnTo>
                  <a:lnTo>
                    <a:pt x="181610" y="96520"/>
                  </a:lnTo>
                  <a:lnTo>
                    <a:pt x="184150" y="107950"/>
                  </a:lnTo>
                  <a:lnTo>
                    <a:pt x="185420" y="119380"/>
                  </a:lnTo>
                  <a:lnTo>
                    <a:pt x="186690" y="133350"/>
                  </a:lnTo>
                  <a:lnTo>
                    <a:pt x="187960" y="148590"/>
                  </a:lnTo>
                  <a:lnTo>
                    <a:pt x="187960" y="184150"/>
                  </a:lnTo>
                  <a:lnTo>
                    <a:pt x="189230" y="264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73860" y="10347960"/>
              <a:ext cx="262891" cy="316231"/>
            </a:xfrm>
            <a:custGeom>
              <a:avLst/>
              <a:gdLst/>
              <a:ahLst/>
              <a:cxnLst/>
              <a:rect l="0" t="0" r="0" b="0"/>
              <a:pathLst>
                <a:path w="262891" h="316231">
                  <a:moveTo>
                    <a:pt x="0" y="55880"/>
                  </a:moveTo>
                  <a:lnTo>
                    <a:pt x="15240" y="100330"/>
                  </a:lnTo>
                  <a:lnTo>
                    <a:pt x="16510" y="111760"/>
                  </a:lnTo>
                  <a:lnTo>
                    <a:pt x="17780" y="123190"/>
                  </a:lnTo>
                  <a:lnTo>
                    <a:pt x="19050" y="135890"/>
                  </a:lnTo>
                  <a:lnTo>
                    <a:pt x="20320" y="149860"/>
                  </a:lnTo>
                  <a:lnTo>
                    <a:pt x="20320" y="176530"/>
                  </a:lnTo>
                  <a:lnTo>
                    <a:pt x="21590" y="260350"/>
                  </a:lnTo>
                  <a:lnTo>
                    <a:pt x="24130" y="274320"/>
                  </a:lnTo>
                  <a:lnTo>
                    <a:pt x="27940" y="288290"/>
                  </a:lnTo>
                  <a:lnTo>
                    <a:pt x="33020" y="302260"/>
                  </a:lnTo>
                  <a:lnTo>
                    <a:pt x="39370" y="309880"/>
                  </a:lnTo>
                  <a:lnTo>
                    <a:pt x="46990" y="314960"/>
                  </a:lnTo>
                  <a:lnTo>
                    <a:pt x="55880" y="316230"/>
                  </a:lnTo>
                  <a:lnTo>
                    <a:pt x="64770" y="312420"/>
                  </a:lnTo>
                  <a:lnTo>
                    <a:pt x="72390" y="306070"/>
                  </a:lnTo>
                  <a:lnTo>
                    <a:pt x="80010" y="295910"/>
                  </a:lnTo>
                  <a:lnTo>
                    <a:pt x="86360" y="287020"/>
                  </a:lnTo>
                  <a:lnTo>
                    <a:pt x="91440" y="276860"/>
                  </a:lnTo>
                  <a:lnTo>
                    <a:pt x="96520" y="266700"/>
                  </a:lnTo>
                  <a:lnTo>
                    <a:pt x="100330" y="255270"/>
                  </a:lnTo>
                  <a:lnTo>
                    <a:pt x="104140" y="245110"/>
                  </a:lnTo>
                  <a:lnTo>
                    <a:pt x="107950" y="234950"/>
                  </a:lnTo>
                  <a:lnTo>
                    <a:pt x="113030" y="223520"/>
                  </a:lnTo>
                  <a:lnTo>
                    <a:pt x="119380" y="210820"/>
                  </a:lnTo>
                  <a:lnTo>
                    <a:pt x="124460" y="198120"/>
                  </a:lnTo>
                  <a:lnTo>
                    <a:pt x="129540" y="184150"/>
                  </a:lnTo>
                  <a:lnTo>
                    <a:pt x="134620" y="171450"/>
                  </a:lnTo>
                  <a:lnTo>
                    <a:pt x="138430" y="157480"/>
                  </a:lnTo>
                  <a:lnTo>
                    <a:pt x="144780" y="142240"/>
                  </a:lnTo>
                  <a:lnTo>
                    <a:pt x="170180" y="69850"/>
                  </a:lnTo>
                  <a:lnTo>
                    <a:pt x="193040" y="3810"/>
                  </a:lnTo>
                  <a:lnTo>
                    <a:pt x="196850" y="0"/>
                  </a:lnTo>
                  <a:lnTo>
                    <a:pt x="200660" y="1270"/>
                  </a:lnTo>
                  <a:lnTo>
                    <a:pt x="203200" y="5080"/>
                  </a:lnTo>
                  <a:lnTo>
                    <a:pt x="204470" y="16510"/>
                  </a:lnTo>
                  <a:lnTo>
                    <a:pt x="204470" y="31750"/>
                  </a:lnTo>
                  <a:lnTo>
                    <a:pt x="203200" y="50800"/>
                  </a:lnTo>
                  <a:lnTo>
                    <a:pt x="201930" y="67310"/>
                  </a:lnTo>
                  <a:lnTo>
                    <a:pt x="200660" y="99060"/>
                  </a:lnTo>
                  <a:lnTo>
                    <a:pt x="200660" y="143510"/>
                  </a:lnTo>
                  <a:lnTo>
                    <a:pt x="200660" y="203200"/>
                  </a:lnTo>
                  <a:lnTo>
                    <a:pt x="201930" y="222250"/>
                  </a:lnTo>
                  <a:lnTo>
                    <a:pt x="203200" y="238760"/>
                  </a:lnTo>
                  <a:lnTo>
                    <a:pt x="205740" y="255270"/>
                  </a:lnTo>
                  <a:lnTo>
                    <a:pt x="210820" y="265430"/>
                  </a:lnTo>
                  <a:lnTo>
                    <a:pt x="218440" y="270510"/>
                  </a:lnTo>
                  <a:lnTo>
                    <a:pt x="226060" y="273050"/>
                  </a:lnTo>
                  <a:lnTo>
                    <a:pt x="233680" y="271780"/>
                  </a:lnTo>
                  <a:lnTo>
                    <a:pt x="241300" y="269240"/>
                  </a:lnTo>
                  <a:lnTo>
                    <a:pt x="262890" y="246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078990" y="10162540"/>
              <a:ext cx="36831" cy="462281"/>
            </a:xfrm>
            <a:custGeom>
              <a:avLst/>
              <a:gdLst/>
              <a:ahLst/>
              <a:cxnLst/>
              <a:rect l="0" t="0" r="0" b="0"/>
              <a:pathLst>
                <a:path w="36831" h="462281">
                  <a:moveTo>
                    <a:pt x="36830" y="0"/>
                  </a:moveTo>
                  <a:lnTo>
                    <a:pt x="31750" y="16510"/>
                  </a:lnTo>
                  <a:lnTo>
                    <a:pt x="30480" y="25400"/>
                  </a:lnTo>
                  <a:lnTo>
                    <a:pt x="29210" y="36830"/>
                  </a:lnTo>
                  <a:lnTo>
                    <a:pt x="27940" y="49530"/>
                  </a:lnTo>
                  <a:lnTo>
                    <a:pt x="27940" y="74930"/>
                  </a:lnTo>
                  <a:lnTo>
                    <a:pt x="26670" y="88900"/>
                  </a:lnTo>
                  <a:lnTo>
                    <a:pt x="25400" y="102870"/>
                  </a:lnTo>
                  <a:lnTo>
                    <a:pt x="24130" y="119380"/>
                  </a:lnTo>
                  <a:lnTo>
                    <a:pt x="21590" y="135890"/>
                  </a:lnTo>
                  <a:lnTo>
                    <a:pt x="19050" y="153670"/>
                  </a:lnTo>
                  <a:lnTo>
                    <a:pt x="19050" y="172720"/>
                  </a:lnTo>
                  <a:lnTo>
                    <a:pt x="17780" y="191770"/>
                  </a:lnTo>
                  <a:lnTo>
                    <a:pt x="16510" y="210820"/>
                  </a:lnTo>
                  <a:lnTo>
                    <a:pt x="13970" y="229870"/>
                  </a:lnTo>
                  <a:lnTo>
                    <a:pt x="11430" y="247650"/>
                  </a:lnTo>
                  <a:lnTo>
                    <a:pt x="8890" y="266700"/>
                  </a:lnTo>
                  <a:lnTo>
                    <a:pt x="7620" y="287020"/>
                  </a:lnTo>
                  <a:lnTo>
                    <a:pt x="6350" y="325120"/>
                  </a:lnTo>
                  <a:lnTo>
                    <a:pt x="6350" y="356870"/>
                  </a:lnTo>
                  <a:lnTo>
                    <a:pt x="5080" y="372110"/>
                  </a:lnTo>
                  <a:lnTo>
                    <a:pt x="2540" y="387350"/>
                  </a:lnTo>
                  <a:lnTo>
                    <a:pt x="0" y="402590"/>
                  </a:lnTo>
                  <a:lnTo>
                    <a:pt x="0" y="415290"/>
                  </a:lnTo>
                  <a:lnTo>
                    <a:pt x="0" y="427990"/>
                  </a:lnTo>
                  <a:lnTo>
                    <a:pt x="5080" y="4622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84730" y="10119360"/>
              <a:ext cx="21591" cy="463551"/>
            </a:xfrm>
            <a:custGeom>
              <a:avLst/>
              <a:gdLst/>
              <a:ahLst/>
              <a:cxnLst/>
              <a:rect l="0" t="0" r="0" b="0"/>
              <a:pathLst>
                <a:path w="21591" h="463551">
                  <a:moveTo>
                    <a:pt x="21590" y="0"/>
                  </a:moveTo>
                  <a:lnTo>
                    <a:pt x="21590" y="99060"/>
                  </a:lnTo>
                  <a:lnTo>
                    <a:pt x="20320" y="114300"/>
                  </a:lnTo>
                  <a:lnTo>
                    <a:pt x="17780" y="130810"/>
                  </a:lnTo>
                  <a:lnTo>
                    <a:pt x="15240" y="147320"/>
                  </a:lnTo>
                  <a:lnTo>
                    <a:pt x="13970" y="163830"/>
                  </a:lnTo>
                  <a:lnTo>
                    <a:pt x="12700" y="180340"/>
                  </a:lnTo>
                  <a:lnTo>
                    <a:pt x="11430" y="198120"/>
                  </a:lnTo>
                  <a:lnTo>
                    <a:pt x="11430" y="232410"/>
                  </a:lnTo>
                  <a:lnTo>
                    <a:pt x="11430" y="250190"/>
                  </a:lnTo>
                  <a:lnTo>
                    <a:pt x="10160" y="267970"/>
                  </a:lnTo>
                  <a:lnTo>
                    <a:pt x="7620" y="284480"/>
                  </a:lnTo>
                  <a:lnTo>
                    <a:pt x="5080" y="302260"/>
                  </a:lnTo>
                  <a:lnTo>
                    <a:pt x="3810" y="320040"/>
                  </a:lnTo>
                  <a:lnTo>
                    <a:pt x="2540" y="337820"/>
                  </a:lnTo>
                  <a:lnTo>
                    <a:pt x="1270" y="355600"/>
                  </a:lnTo>
                  <a:lnTo>
                    <a:pt x="0" y="389890"/>
                  </a:lnTo>
                  <a:lnTo>
                    <a:pt x="10160" y="463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73960" y="10309860"/>
              <a:ext cx="21591" cy="273051"/>
            </a:xfrm>
            <a:custGeom>
              <a:avLst/>
              <a:gdLst/>
              <a:ahLst/>
              <a:cxnLst/>
              <a:rect l="0" t="0" r="0" b="0"/>
              <a:pathLst>
                <a:path w="21591" h="273051">
                  <a:moveTo>
                    <a:pt x="10160" y="0"/>
                  </a:moveTo>
                  <a:lnTo>
                    <a:pt x="10160" y="21590"/>
                  </a:lnTo>
                  <a:lnTo>
                    <a:pt x="10160" y="33020"/>
                  </a:lnTo>
                  <a:lnTo>
                    <a:pt x="7620" y="45720"/>
                  </a:lnTo>
                  <a:lnTo>
                    <a:pt x="5080" y="58420"/>
                  </a:lnTo>
                  <a:lnTo>
                    <a:pt x="3810" y="71120"/>
                  </a:lnTo>
                  <a:lnTo>
                    <a:pt x="2540" y="85090"/>
                  </a:lnTo>
                  <a:lnTo>
                    <a:pt x="1270" y="99060"/>
                  </a:lnTo>
                  <a:lnTo>
                    <a:pt x="1270" y="125730"/>
                  </a:lnTo>
                  <a:lnTo>
                    <a:pt x="0" y="181610"/>
                  </a:lnTo>
                  <a:lnTo>
                    <a:pt x="1270" y="196850"/>
                  </a:lnTo>
                  <a:lnTo>
                    <a:pt x="3810" y="213360"/>
                  </a:lnTo>
                  <a:lnTo>
                    <a:pt x="21590" y="273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569210" y="1010920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0" y="0"/>
                  </a:moveTo>
                  <a:lnTo>
                    <a:pt x="10160" y="21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74620" y="10052050"/>
              <a:ext cx="179071" cy="572771"/>
            </a:xfrm>
            <a:custGeom>
              <a:avLst/>
              <a:gdLst/>
              <a:ahLst/>
              <a:cxnLst/>
              <a:rect l="0" t="0" r="0" b="0"/>
              <a:pathLst>
                <a:path w="179071" h="572771">
                  <a:moveTo>
                    <a:pt x="179070" y="57150"/>
                  </a:moveTo>
                  <a:lnTo>
                    <a:pt x="172720" y="40640"/>
                  </a:lnTo>
                  <a:lnTo>
                    <a:pt x="168910" y="31750"/>
                  </a:lnTo>
                  <a:lnTo>
                    <a:pt x="163830" y="22860"/>
                  </a:lnTo>
                  <a:lnTo>
                    <a:pt x="158750" y="13970"/>
                  </a:lnTo>
                  <a:lnTo>
                    <a:pt x="149860" y="7620"/>
                  </a:lnTo>
                  <a:lnTo>
                    <a:pt x="139700" y="2540"/>
                  </a:lnTo>
                  <a:lnTo>
                    <a:pt x="128270" y="0"/>
                  </a:lnTo>
                  <a:lnTo>
                    <a:pt x="116840" y="1270"/>
                  </a:lnTo>
                  <a:lnTo>
                    <a:pt x="105410" y="6350"/>
                  </a:lnTo>
                  <a:lnTo>
                    <a:pt x="95250" y="12700"/>
                  </a:lnTo>
                  <a:lnTo>
                    <a:pt x="85090" y="19050"/>
                  </a:lnTo>
                  <a:lnTo>
                    <a:pt x="76200" y="26670"/>
                  </a:lnTo>
                  <a:lnTo>
                    <a:pt x="68580" y="33020"/>
                  </a:lnTo>
                  <a:lnTo>
                    <a:pt x="62230" y="40640"/>
                  </a:lnTo>
                  <a:lnTo>
                    <a:pt x="55880" y="49530"/>
                  </a:lnTo>
                  <a:lnTo>
                    <a:pt x="52070" y="59690"/>
                  </a:lnTo>
                  <a:lnTo>
                    <a:pt x="46990" y="69850"/>
                  </a:lnTo>
                  <a:lnTo>
                    <a:pt x="43180" y="80010"/>
                  </a:lnTo>
                  <a:lnTo>
                    <a:pt x="39370" y="90170"/>
                  </a:lnTo>
                  <a:lnTo>
                    <a:pt x="35560" y="104140"/>
                  </a:lnTo>
                  <a:lnTo>
                    <a:pt x="31750" y="123190"/>
                  </a:lnTo>
                  <a:lnTo>
                    <a:pt x="27940" y="143510"/>
                  </a:lnTo>
                  <a:lnTo>
                    <a:pt x="25400" y="161290"/>
                  </a:lnTo>
                  <a:lnTo>
                    <a:pt x="24130" y="177800"/>
                  </a:lnTo>
                  <a:lnTo>
                    <a:pt x="22860" y="194310"/>
                  </a:lnTo>
                  <a:lnTo>
                    <a:pt x="22860" y="209550"/>
                  </a:lnTo>
                  <a:lnTo>
                    <a:pt x="24130" y="224790"/>
                  </a:lnTo>
                  <a:lnTo>
                    <a:pt x="26670" y="238760"/>
                  </a:lnTo>
                  <a:lnTo>
                    <a:pt x="27940" y="252730"/>
                  </a:lnTo>
                  <a:lnTo>
                    <a:pt x="29210" y="267970"/>
                  </a:lnTo>
                  <a:lnTo>
                    <a:pt x="30480" y="281940"/>
                  </a:lnTo>
                  <a:lnTo>
                    <a:pt x="30480" y="313690"/>
                  </a:lnTo>
                  <a:lnTo>
                    <a:pt x="31750" y="445770"/>
                  </a:lnTo>
                  <a:lnTo>
                    <a:pt x="30480" y="462280"/>
                  </a:lnTo>
                  <a:lnTo>
                    <a:pt x="27940" y="480060"/>
                  </a:lnTo>
                  <a:lnTo>
                    <a:pt x="25400" y="496570"/>
                  </a:lnTo>
                  <a:lnTo>
                    <a:pt x="22860" y="511810"/>
                  </a:lnTo>
                  <a:lnTo>
                    <a:pt x="20320" y="525780"/>
                  </a:lnTo>
                  <a:lnTo>
                    <a:pt x="0" y="572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653030" y="10356850"/>
              <a:ext cx="302261" cy="257811"/>
            </a:xfrm>
            <a:custGeom>
              <a:avLst/>
              <a:gdLst/>
              <a:ahLst/>
              <a:cxnLst/>
              <a:rect l="0" t="0" r="0" b="0"/>
              <a:pathLst>
                <a:path w="302261" h="257811">
                  <a:moveTo>
                    <a:pt x="0" y="15240"/>
                  </a:moveTo>
                  <a:lnTo>
                    <a:pt x="22860" y="15240"/>
                  </a:lnTo>
                  <a:lnTo>
                    <a:pt x="35560" y="15240"/>
                  </a:lnTo>
                  <a:lnTo>
                    <a:pt x="49530" y="12700"/>
                  </a:lnTo>
                  <a:lnTo>
                    <a:pt x="119380" y="1270"/>
                  </a:lnTo>
                  <a:lnTo>
                    <a:pt x="139700" y="0"/>
                  </a:lnTo>
                  <a:lnTo>
                    <a:pt x="160020" y="1270"/>
                  </a:lnTo>
                  <a:lnTo>
                    <a:pt x="180340" y="2540"/>
                  </a:lnTo>
                  <a:lnTo>
                    <a:pt x="199390" y="3810"/>
                  </a:lnTo>
                  <a:lnTo>
                    <a:pt x="218440" y="7620"/>
                  </a:lnTo>
                  <a:lnTo>
                    <a:pt x="237490" y="10160"/>
                  </a:lnTo>
                  <a:lnTo>
                    <a:pt x="251460" y="16510"/>
                  </a:lnTo>
                  <a:lnTo>
                    <a:pt x="264160" y="25400"/>
                  </a:lnTo>
                  <a:lnTo>
                    <a:pt x="274320" y="36830"/>
                  </a:lnTo>
                  <a:lnTo>
                    <a:pt x="281940" y="49530"/>
                  </a:lnTo>
                  <a:lnTo>
                    <a:pt x="288290" y="63500"/>
                  </a:lnTo>
                  <a:lnTo>
                    <a:pt x="294640" y="80010"/>
                  </a:lnTo>
                  <a:lnTo>
                    <a:pt x="298450" y="96520"/>
                  </a:lnTo>
                  <a:lnTo>
                    <a:pt x="300990" y="115570"/>
                  </a:lnTo>
                  <a:lnTo>
                    <a:pt x="302260" y="134620"/>
                  </a:lnTo>
                  <a:lnTo>
                    <a:pt x="302260" y="151130"/>
                  </a:lnTo>
                  <a:lnTo>
                    <a:pt x="300990" y="166370"/>
                  </a:lnTo>
                  <a:lnTo>
                    <a:pt x="298450" y="179070"/>
                  </a:lnTo>
                  <a:lnTo>
                    <a:pt x="297180" y="193040"/>
                  </a:lnTo>
                  <a:lnTo>
                    <a:pt x="297180" y="205740"/>
                  </a:lnTo>
                  <a:lnTo>
                    <a:pt x="294640" y="2578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74670" y="10289540"/>
              <a:ext cx="262891" cy="325121"/>
            </a:xfrm>
            <a:custGeom>
              <a:avLst/>
              <a:gdLst/>
              <a:ahLst/>
              <a:cxnLst/>
              <a:rect l="0" t="0" r="0" b="0"/>
              <a:pathLst>
                <a:path w="262891" h="325121">
                  <a:moveTo>
                    <a:pt x="0" y="114300"/>
                  </a:moveTo>
                  <a:lnTo>
                    <a:pt x="16510" y="137160"/>
                  </a:lnTo>
                  <a:lnTo>
                    <a:pt x="25400" y="144780"/>
                  </a:lnTo>
                  <a:lnTo>
                    <a:pt x="34290" y="151130"/>
                  </a:lnTo>
                  <a:lnTo>
                    <a:pt x="43180" y="156210"/>
                  </a:lnTo>
                  <a:lnTo>
                    <a:pt x="55880" y="158750"/>
                  </a:lnTo>
                  <a:lnTo>
                    <a:pt x="69850" y="160020"/>
                  </a:lnTo>
                  <a:lnTo>
                    <a:pt x="85090" y="158750"/>
                  </a:lnTo>
                  <a:lnTo>
                    <a:pt x="100330" y="156210"/>
                  </a:lnTo>
                  <a:lnTo>
                    <a:pt x="114300" y="151130"/>
                  </a:lnTo>
                  <a:lnTo>
                    <a:pt x="128270" y="146050"/>
                  </a:lnTo>
                  <a:lnTo>
                    <a:pt x="140970" y="140970"/>
                  </a:lnTo>
                  <a:lnTo>
                    <a:pt x="151130" y="134620"/>
                  </a:lnTo>
                  <a:lnTo>
                    <a:pt x="160020" y="128270"/>
                  </a:lnTo>
                  <a:lnTo>
                    <a:pt x="168910" y="118110"/>
                  </a:lnTo>
                  <a:lnTo>
                    <a:pt x="176530" y="107950"/>
                  </a:lnTo>
                  <a:lnTo>
                    <a:pt x="184150" y="96520"/>
                  </a:lnTo>
                  <a:lnTo>
                    <a:pt x="190500" y="83820"/>
                  </a:lnTo>
                  <a:lnTo>
                    <a:pt x="195580" y="71120"/>
                  </a:lnTo>
                  <a:lnTo>
                    <a:pt x="200660" y="57150"/>
                  </a:lnTo>
                  <a:lnTo>
                    <a:pt x="203200" y="44450"/>
                  </a:lnTo>
                  <a:lnTo>
                    <a:pt x="203200" y="33020"/>
                  </a:lnTo>
                  <a:lnTo>
                    <a:pt x="201930" y="21590"/>
                  </a:lnTo>
                  <a:lnTo>
                    <a:pt x="198120" y="12700"/>
                  </a:lnTo>
                  <a:lnTo>
                    <a:pt x="191770" y="6350"/>
                  </a:lnTo>
                  <a:lnTo>
                    <a:pt x="184150" y="0"/>
                  </a:lnTo>
                  <a:lnTo>
                    <a:pt x="173990" y="0"/>
                  </a:lnTo>
                  <a:lnTo>
                    <a:pt x="162560" y="2540"/>
                  </a:lnTo>
                  <a:lnTo>
                    <a:pt x="149860" y="8890"/>
                  </a:lnTo>
                  <a:lnTo>
                    <a:pt x="138430" y="16510"/>
                  </a:lnTo>
                  <a:lnTo>
                    <a:pt x="127000" y="24130"/>
                  </a:lnTo>
                  <a:lnTo>
                    <a:pt x="116840" y="33020"/>
                  </a:lnTo>
                  <a:lnTo>
                    <a:pt x="106680" y="43180"/>
                  </a:lnTo>
                  <a:lnTo>
                    <a:pt x="97790" y="53340"/>
                  </a:lnTo>
                  <a:lnTo>
                    <a:pt x="90170" y="63500"/>
                  </a:lnTo>
                  <a:lnTo>
                    <a:pt x="82550" y="74930"/>
                  </a:lnTo>
                  <a:lnTo>
                    <a:pt x="74930" y="86360"/>
                  </a:lnTo>
                  <a:lnTo>
                    <a:pt x="67310" y="99060"/>
                  </a:lnTo>
                  <a:lnTo>
                    <a:pt x="60960" y="113030"/>
                  </a:lnTo>
                  <a:lnTo>
                    <a:pt x="55880" y="125730"/>
                  </a:lnTo>
                  <a:lnTo>
                    <a:pt x="50800" y="139700"/>
                  </a:lnTo>
                  <a:lnTo>
                    <a:pt x="46990" y="153670"/>
                  </a:lnTo>
                  <a:lnTo>
                    <a:pt x="39370" y="181610"/>
                  </a:lnTo>
                  <a:lnTo>
                    <a:pt x="36830" y="195580"/>
                  </a:lnTo>
                  <a:lnTo>
                    <a:pt x="34290" y="209550"/>
                  </a:lnTo>
                  <a:lnTo>
                    <a:pt x="33020" y="223520"/>
                  </a:lnTo>
                  <a:lnTo>
                    <a:pt x="36830" y="238760"/>
                  </a:lnTo>
                  <a:lnTo>
                    <a:pt x="41910" y="255270"/>
                  </a:lnTo>
                  <a:lnTo>
                    <a:pt x="48260" y="271780"/>
                  </a:lnTo>
                  <a:lnTo>
                    <a:pt x="58420" y="284480"/>
                  </a:lnTo>
                  <a:lnTo>
                    <a:pt x="68580" y="295910"/>
                  </a:lnTo>
                  <a:lnTo>
                    <a:pt x="81280" y="306070"/>
                  </a:lnTo>
                  <a:lnTo>
                    <a:pt x="92710" y="313690"/>
                  </a:lnTo>
                  <a:lnTo>
                    <a:pt x="104140" y="320040"/>
                  </a:lnTo>
                  <a:lnTo>
                    <a:pt x="114300" y="325120"/>
                  </a:lnTo>
                  <a:lnTo>
                    <a:pt x="128270" y="325120"/>
                  </a:lnTo>
                  <a:lnTo>
                    <a:pt x="142240" y="321310"/>
                  </a:lnTo>
                  <a:lnTo>
                    <a:pt x="157480" y="316230"/>
                  </a:lnTo>
                  <a:lnTo>
                    <a:pt x="171450" y="308610"/>
                  </a:lnTo>
                  <a:lnTo>
                    <a:pt x="184150" y="299720"/>
                  </a:lnTo>
                  <a:lnTo>
                    <a:pt x="196850" y="290830"/>
                  </a:lnTo>
                  <a:lnTo>
                    <a:pt x="207010" y="281940"/>
                  </a:lnTo>
                  <a:lnTo>
                    <a:pt x="215900" y="274320"/>
                  </a:lnTo>
                  <a:lnTo>
                    <a:pt x="224790" y="266700"/>
                  </a:lnTo>
                  <a:lnTo>
                    <a:pt x="240030" y="252730"/>
                  </a:lnTo>
                  <a:lnTo>
                    <a:pt x="262890" y="23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19170" y="10035540"/>
              <a:ext cx="208281" cy="500381"/>
            </a:xfrm>
            <a:custGeom>
              <a:avLst/>
              <a:gdLst/>
              <a:ahLst/>
              <a:cxnLst/>
              <a:rect l="0" t="0" r="0" b="0"/>
              <a:pathLst>
                <a:path w="208281" h="500381">
                  <a:moveTo>
                    <a:pt x="186690" y="0"/>
                  </a:moveTo>
                  <a:lnTo>
                    <a:pt x="186690" y="22860"/>
                  </a:lnTo>
                  <a:lnTo>
                    <a:pt x="187960" y="33020"/>
                  </a:lnTo>
                  <a:lnTo>
                    <a:pt x="190500" y="43180"/>
                  </a:lnTo>
                  <a:lnTo>
                    <a:pt x="193040" y="53340"/>
                  </a:lnTo>
                  <a:lnTo>
                    <a:pt x="194310" y="64770"/>
                  </a:lnTo>
                  <a:lnTo>
                    <a:pt x="195580" y="77470"/>
                  </a:lnTo>
                  <a:lnTo>
                    <a:pt x="195580" y="90170"/>
                  </a:lnTo>
                  <a:lnTo>
                    <a:pt x="196850" y="120650"/>
                  </a:lnTo>
                  <a:lnTo>
                    <a:pt x="196850" y="392430"/>
                  </a:lnTo>
                  <a:lnTo>
                    <a:pt x="198120" y="405130"/>
                  </a:lnTo>
                  <a:lnTo>
                    <a:pt x="200660" y="417830"/>
                  </a:lnTo>
                  <a:lnTo>
                    <a:pt x="203200" y="429260"/>
                  </a:lnTo>
                  <a:lnTo>
                    <a:pt x="203200" y="434340"/>
                  </a:lnTo>
                  <a:lnTo>
                    <a:pt x="203200" y="433070"/>
                  </a:lnTo>
                  <a:lnTo>
                    <a:pt x="198120" y="422910"/>
                  </a:lnTo>
                  <a:lnTo>
                    <a:pt x="193040" y="406400"/>
                  </a:lnTo>
                  <a:lnTo>
                    <a:pt x="182880" y="382270"/>
                  </a:lnTo>
                  <a:lnTo>
                    <a:pt x="177800" y="367030"/>
                  </a:lnTo>
                  <a:lnTo>
                    <a:pt x="171450" y="354330"/>
                  </a:lnTo>
                  <a:lnTo>
                    <a:pt x="165100" y="344170"/>
                  </a:lnTo>
                  <a:lnTo>
                    <a:pt x="157480" y="335280"/>
                  </a:lnTo>
                  <a:lnTo>
                    <a:pt x="149860" y="326390"/>
                  </a:lnTo>
                  <a:lnTo>
                    <a:pt x="140970" y="318770"/>
                  </a:lnTo>
                  <a:lnTo>
                    <a:pt x="132080" y="309880"/>
                  </a:lnTo>
                  <a:lnTo>
                    <a:pt x="119380" y="307340"/>
                  </a:lnTo>
                  <a:lnTo>
                    <a:pt x="105410" y="308610"/>
                  </a:lnTo>
                  <a:lnTo>
                    <a:pt x="90170" y="311150"/>
                  </a:lnTo>
                  <a:lnTo>
                    <a:pt x="78740" y="314960"/>
                  </a:lnTo>
                  <a:lnTo>
                    <a:pt x="67310" y="320040"/>
                  </a:lnTo>
                  <a:lnTo>
                    <a:pt x="58420" y="325120"/>
                  </a:lnTo>
                  <a:lnTo>
                    <a:pt x="49530" y="332740"/>
                  </a:lnTo>
                  <a:lnTo>
                    <a:pt x="41910" y="341630"/>
                  </a:lnTo>
                  <a:lnTo>
                    <a:pt x="34290" y="350520"/>
                  </a:lnTo>
                  <a:lnTo>
                    <a:pt x="27940" y="360680"/>
                  </a:lnTo>
                  <a:lnTo>
                    <a:pt x="21590" y="369570"/>
                  </a:lnTo>
                  <a:lnTo>
                    <a:pt x="17780" y="379730"/>
                  </a:lnTo>
                  <a:lnTo>
                    <a:pt x="12700" y="389890"/>
                  </a:lnTo>
                  <a:lnTo>
                    <a:pt x="8890" y="400050"/>
                  </a:lnTo>
                  <a:lnTo>
                    <a:pt x="5080" y="411480"/>
                  </a:lnTo>
                  <a:lnTo>
                    <a:pt x="2540" y="422910"/>
                  </a:lnTo>
                  <a:lnTo>
                    <a:pt x="1270" y="435610"/>
                  </a:lnTo>
                  <a:lnTo>
                    <a:pt x="0" y="448310"/>
                  </a:lnTo>
                  <a:lnTo>
                    <a:pt x="1270" y="459740"/>
                  </a:lnTo>
                  <a:lnTo>
                    <a:pt x="5080" y="472440"/>
                  </a:lnTo>
                  <a:lnTo>
                    <a:pt x="8890" y="482600"/>
                  </a:lnTo>
                  <a:lnTo>
                    <a:pt x="16510" y="490220"/>
                  </a:lnTo>
                  <a:lnTo>
                    <a:pt x="26670" y="495300"/>
                  </a:lnTo>
                  <a:lnTo>
                    <a:pt x="38100" y="499110"/>
                  </a:lnTo>
                  <a:lnTo>
                    <a:pt x="49530" y="500380"/>
                  </a:lnTo>
                  <a:lnTo>
                    <a:pt x="59690" y="499110"/>
                  </a:lnTo>
                  <a:lnTo>
                    <a:pt x="71120" y="497840"/>
                  </a:lnTo>
                  <a:lnTo>
                    <a:pt x="81280" y="494030"/>
                  </a:lnTo>
                  <a:lnTo>
                    <a:pt x="91440" y="486410"/>
                  </a:lnTo>
                  <a:lnTo>
                    <a:pt x="102870" y="478790"/>
                  </a:lnTo>
                  <a:lnTo>
                    <a:pt x="123190" y="464820"/>
                  </a:lnTo>
                  <a:lnTo>
                    <a:pt x="134620" y="457200"/>
                  </a:lnTo>
                  <a:lnTo>
                    <a:pt x="144780" y="448310"/>
                  </a:lnTo>
                  <a:lnTo>
                    <a:pt x="154940" y="439420"/>
                  </a:lnTo>
                  <a:lnTo>
                    <a:pt x="208280" y="400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37660" y="10130790"/>
              <a:ext cx="21591" cy="378461"/>
            </a:xfrm>
            <a:custGeom>
              <a:avLst/>
              <a:gdLst/>
              <a:ahLst/>
              <a:cxnLst/>
              <a:rect l="0" t="0" r="0" b="0"/>
              <a:pathLst>
                <a:path w="21591" h="378461">
                  <a:moveTo>
                    <a:pt x="0" y="0"/>
                  </a:moveTo>
                  <a:lnTo>
                    <a:pt x="5080" y="21590"/>
                  </a:lnTo>
                  <a:lnTo>
                    <a:pt x="7620" y="34290"/>
                  </a:lnTo>
                  <a:lnTo>
                    <a:pt x="8890" y="48260"/>
                  </a:lnTo>
                  <a:lnTo>
                    <a:pt x="8890" y="63500"/>
                  </a:lnTo>
                  <a:lnTo>
                    <a:pt x="10160" y="78740"/>
                  </a:lnTo>
                  <a:lnTo>
                    <a:pt x="12700" y="93980"/>
                  </a:lnTo>
                  <a:lnTo>
                    <a:pt x="15240" y="107950"/>
                  </a:lnTo>
                  <a:lnTo>
                    <a:pt x="17780" y="123190"/>
                  </a:lnTo>
                  <a:lnTo>
                    <a:pt x="19050" y="139700"/>
                  </a:lnTo>
                  <a:lnTo>
                    <a:pt x="19050" y="156210"/>
                  </a:lnTo>
                  <a:lnTo>
                    <a:pt x="20320" y="190500"/>
                  </a:lnTo>
                  <a:lnTo>
                    <a:pt x="21590" y="335280"/>
                  </a:lnTo>
                  <a:lnTo>
                    <a:pt x="1016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95750" y="10046970"/>
              <a:ext cx="358141" cy="41911"/>
            </a:xfrm>
            <a:custGeom>
              <a:avLst/>
              <a:gdLst/>
              <a:ahLst/>
              <a:cxnLst/>
              <a:rect l="0" t="0" r="0" b="0"/>
              <a:pathLst>
                <a:path w="358141" h="41911">
                  <a:moveTo>
                    <a:pt x="0" y="41910"/>
                  </a:moveTo>
                  <a:lnTo>
                    <a:pt x="16510" y="35560"/>
                  </a:lnTo>
                  <a:lnTo>
                    <a:pt x="26670" y="33020"/>
                  </a:lnTo>
                  <a:lnTo>
                    <a:pt x="49530" y="26670"/>
                  </a:lnTo>
                  <a:lnTo>
                    <a:pt x="64770" y="22860"/>
                  </a:lnTo>
                  <a:lnTo>
                    <a:pt x="100330" y="16510"/>
                  </a:lnTo>
                  <a:lnTo>
                    <a:pt x="116840" y="13970"/>
                  </a:lnTo>
                  <a:lnTo>
                    <a:pt x="133350" y="12700"/>
                  </a:lnTo>
                  <a:lnTo>
                    <a:pt x="148590" y="11430"/>
                  </a:lnTo>
                  <a:lnTo>
                    <a:pt x="161290" y="10160"/>
                  </a:lnTo>
                  <a:lnTo>
                    <a:pt x="173990" y="7620"/>
                  </a:lnTo>
                  <a:lnTo>
                    <a:pt x="186690" y="5080"/>
                  </a:lnTo>
                  <a:lnTo>
                    <a:pt x="199390" y="2540"/>
                  </a:lnTo>
                  <a:lnTo>
                    <a:pt x="212090" y="1270"/>
                  </a:lnTo>
                  <a:lnTo>
                    <a:pt x="226060" y="1270"/>
                  </a:lnTo>
                  <a:lnTo>
                    <a:pt x="256540" y="0"/>
                  </a:lnTo>
                  <a:lnTo>
                    <a:pt x="303530" y="0"/>
                  </a:lnTo>
                  <a:lnTo>
                    <a:pt x="35814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159250" y="10204450"/>
              <a:ext cx="420371" cy="298451"/>
            </a:xfrm>
            <a:custGeom>
              <a:avLst/>
              <a:gdLst/>
              <a:ahLst/>
              <a:cxnLst/>
              <a:rect l="0" t="0" r="0" b="0"/>
              <a:pathLst>
                <a:path w="420371" h="298451">
                  <a:moveTo>
                    <a:pt x="0" y="83820"/>
                  </a:moveTo>
                  <a:lnTo>
                    <a:pt x="16510" y="78740"/>
                  </a:lnTo>
                  <a:lnTo>
                    <a:pt x="25400" y="74930"/>
                  </a:lnTo>
                  <a:lnTo>
                    <a:pt x="36830" y="69850"/>
                  </a:lnTo>
                  <a:lnTo>
                    <a:pt x="49530" y="63500"/>
                  </a:lnTo>
                  <a:lnTo>
                    <a:pt x="63500" y="58420"/>
                  </a:lnTo>
                  <a:lnTo>
                    <a:pt x="81280" y="54610"/>
                  </a:lnTo>
                  <a:lnTo>
                    <a:pt x="99060" y="50800"/>
                  </a:lnTo>
                  <a:lnTo>
                    <a:pt x="115570" y="45720"/>
                  </a:lnTo>
                  <a:lnTo>
                    <a:pt x="129540" y="41910"/>
                  </a:lnTo>
                  <a:lnTo>
                    <a:pt x="142240" y="39370"/>
                  </a:lnTo>
                  <a:lnTo>
                    <a:pt x="157480" y="36830"/>
                  </a:lnTo>
                  <a:lnTo>
                    <a:pt x="175260" y="38100"/>
                  </a:lnTo>
                  <a:lnTo>
                    <a:pt x="194310" y="39370"/>
                  </a:lnTo>
                  <a:lnTo>
                    <a:pt x="210820" y="43180"/>
                  </a:lnTo>
                  <a:lnTo>
                    <a:pt x="227330" y="49530"/>
                  </a:lnTo>
                  <a:lnTo>
                    <a:pt x="242570" y="58420"/>
                  </a:lnTo>
                  <a:lnTo>
                    <a:pt x="254000" y="68580"/>
                  </a:lnTo>
                  <a:lnTo>
                    <a:pt x="262890" y="82550"/>
                  </a:lnTo>
                  <a:lnTo>
                    <a:pt x="269240" y="96520"/>
                  </a:lnTo>
                  <a:lnTo>
                    <a:pt x="275590" y="111760"/>
                  </a:lnTo>
                  <a:lnTo>
                    <a:pt x="280670" y="125730"/>
                  </a:lnTo>
                  <a:lnTo>
                    <a:pt x="285750" y="139700"/>
                  </a:lnTo>
                  <a:lnTo>
                    <a:pt x="288290" y="156210"/>
                  </a:lnTo>
                  <a:lnTo>
                    <a:pt x="290830" y="173990"/>
                  </a:lnTo>
                  <a:lnTo>
                    <a:pt x="292100" y="193040"/>
                  </a:lnTo>
                  <a:lnTo>
                    <a:pt x="292100" y="212090"/>
                  </a:lnTo>
                  <a:lnTo>
                    <a:pt x="293370" y="247650"/>
                  </a:lnTo>
                  <a:lnTo>
                    <a:pt x="294640" y="264160"/>
                  </a:lnTo>
                  <a:lnTo>
                    <a:pt x="297180" y="276860"/>
                  </a:lnTo>
                  <a:lnTo>
                    <a:pt x="299720" y="289560"/>
                  </a:lnTo>
                  <a:lnTo>
                    <a:pt x="304800" y="295910"/>
                  </a:lnTo>
                  <a:lnTo>
                    <a:pt x="312420" y="298450"/>
                  </a:lnTo>
                  <a:lnTo>
                    <a:pt x="320040" y="297180"/>
                  </a:lnTo>
                  <a:lnTo>
                    <a:pt x="328930" y="290830"/>
                  </a:lnTo>
                  <a:lnTo>
                    <a:pt x="339090" y="279400"/>
                  </a:lnTo>
                  <a:lnTo>
                    <a:pt x="347980" y="266700"/>
                  </a:lnTo>
                  <a:lnTo>
                    <a:pt x="355600" y="255270"/>
                  </a:lnTo>
                  <a:lnTo>
                    <a:pt x="361950" y="243840"/>
                  </a:lnTo>
                  <a:lnTo>
                    <a:pt x="368300" y="232410"/>
                  </a:lnTo>
                  <a:lnTo>
                    <a:pt x="372110" y="222250"/>
                  </a:lnTo>
                  <a:lnTo>
                    <a:pt x="377190" y="210820"/>
                  </a:lnTo>
                  <a:lnTo>
                    <a:pt x="381000" y="200660"/>
                  </a:lnTo>
                  <a:lnTo>
                    <a:pt x="384810" y="187960"/>
                  </a:lnTo>
                  <a:lnTo>
                    <a:pt x="388620" y="175260"/>
                  </a:lnTo>
                  <a:lnTo>
                    <a:pt x="396240" y="151130"/>
                  </a:lnTo>
                  <a:lnTo>
                    <a:pt x="406400" y="116840"/>
                  </a:lnTo>
                  <a:lnTo>
                    <a:pt x="414020" y="95250"/>
                  </a:lnTo>
                  <a:lnTo>
                    <a:pt x="416560" y="82550"/>
                  </a:lnTo>
                  <a:lnTo>
                    <a:pt x="417830" y="67310"/>
                  </a:lnTo>
                  <a:lnTo>
                    <a:pt x="4203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77410" y="10229850"/>
              <a:ext cx="176531" cy="543561"/>
            </a:xfrm>
            <a:custGeom>
              <a:avLst/>
              <a:gdLst/>
              <a:ahLst/>
              <a:cxnLst/>
              <a:rect l="0" t="0" r="0" b="0"/>
              <a:pathLst>
                <a:path w="176531" h="543561">
                  <a:moveTo>
                    <a:pt x="113030" y="80010"/>
                  </a:moveTo>
                  <a:lnTo>
                    <a:pt x="118110" y="63500"/>
                  </a:lnTo>
                  <a:lnTo>
                    <a:pt x="119380" y="54610"/>
                  </a:lnTo>
                  <a:lnTo>
                    <a:pt x="118110" y="45720"/>
                  </a:lnTo>
                  <a:lnTo>
                    <a:pt x="116840" y="35560"/>
                  </a:lnTo>
                  <a:lnTo>
                    <a:pt x="113030" y="26670"/>
                  </a:lnTo>
                  <a:lnTo>
                    <a:pt x="107950" y="19050"/>
                  </a:lnTo>
                  <a:lnTo>
                    <a:pt x="102870" y="11430"/>
                  </a:lnTo>
                  <a:lnTo>
                    <a:pt x="93980" y="6350"/>
                  </a:lnTo>
                  <a:lnTo>
                    <a:pt x="83820" y="2540"/>
                  </a:lnTo>
                  <a:lnTo>
                    <a:pt x="72390" y="0"/>
                  </a:lnTo>
                  <a:lnTo>
                    <a:pt x="62230" y="3810"/>
                  </a:lnTo>
                  <a:lnTo>
                    <a:pt x="50800" y="10160"/>
                  </a:lnTo>
                  <a:lnTo>
                    <a:pt x="39370" y="19050"/>
                  </a:lnTo>
                  <a:lnTo>
                    <a:pt x="31750" y="29210"/>
                  </a:lnTo>
                  <a:lnTo>
                    <a:pt x="25400" y="38100"/>
                  </a:lnTo>
                  <a:lnTo>
                    <a:pt x="19050" y="48260"/>
                  </a:lnTo>
                  <a:lnTo>
                    <a:pt x="13970" y="59690"/>
                  </a:lnTo>
                  <a:lnTo>
                    <a:pt x="10160" y="69850"/>
                  </a:lnTo>
                  <a:lnTo>
                    <a:pt x="5080" y="80010"/>
                  </a:lnTo>
                  <a:lnTo>
                    <a:pt x="2540" y="93980"/>
                  </a:lnTo>
                  <a:lnTo>
                    <a:pt x="1270" y="110490"/>
                  </a:lnTo>
                  <a:lnTo>
                    <a:pt x="0" y="128270"/>
                  </a:lnTo>
                  <a:lnTo>
                    <a:pt x="1270" y="144780"/>
                  </a:lnTo>
                  <a:lnTo>
                    <a:pt x="5080" y="160020"/>
                  </a:lnTo>
                  <a:lnTo>
                    <a:pt x="8890" y="175260"/>
                  </a:lnTo>
                  <a:lnTo>
                    <a:pt x="13970" y="189230"/>
                  </a:lnTo>
                  <a:lnTo>
                    <a:pt x="20320" y="201930"/>
                  </a:lnTo>
                  <a:lnTo>
                    <a:pt x="26670" y="213360"/>
                  </a:lnTo>
                  <a:lnTo>
                    <a:pt x="35560" y="222250"/>
                  </a:lnTo>
                  <a:lnTo>
                    <a:pt x="45720" y="227330"/>
                  </a:lnTo>
                  <a:lnTo>
                    <a:pt x="58420" y="231140"/>
                  </a:lnTo>
                  <a:lnTo>
                    <a:pt x="69850" y="231140"/>
                  </a:lnTo>
                  <a:lnTo>
                    <a:pt x="80010" y="228600"/>
                  </a:lnTo>
                  <a:lnTo>
                    <a:pt x="91440" y="224790"/>
                  </a:lnTo>
                  <a:lnTo>
                    <a:pt x="100330" y="217170"/>
                  </a:lnTo>
                  <a:lnTo>
                    <a:pt x="109220" y="207010"/>
                  </a:lnTo>
                  <a:lnTo>
                    <a:pt x="118110" y="196850"/>
                  </a:lnTo>
                  <a:lnTo>
                    <a:pt x="124460" y="182880"/>
                  </a:lnTo>
                  <a:lnTo>
                    <a:pt x="129540" y="168910"/>
                  </a:lnTo>
                  <a:lnTo>
                    <a:pt x="151130" y="102870"/>
                  </a:lnTo>
                  <a:lnTo>
                    <a:pt x="158750" y="80010"/>
                  </a:lnTo>
                  <a:lnTo>
                    <a:pt x="161290" y="78740"/>
                  </a:lnTo>
                  <a:lnTo>
                    <a:pt x="162560" y="83820"/>
                  </a:lnTo>
                  <a:lnTo>
                    <a:pt x="163830" y="92710"/>
                  </a:lnTo>
                  <a:lnTo>
                    <a:pt x="167640" y="121920"/>
                  </a:lnTo>
                  <a:lnTo>
                    <a:pt x="170180" y="139700"/>
                  </a:lnTo>
                  <a:lnTo>
                    <a:pt x="172720" y="156210"/>
                  </a:lnTo>
                  <a:lnTo>
                    <a:pt x="173990" y="171450"/>
                  </a:lnTo>
                  <a:lnTo>
                    <a:pt x="173990" y="186690"/>
                  </a:lnTo>
                  <a:lnTo>
                    <a:pt x="175260" y="215900"/>
                  </a:lnTo>
                  <a:lnTo>
                    <a:pt x="176530" y="293370"/>
                  </a:lnTo>
                  <a:lnTo>
                    <a:pt x="176530" y="367030"/>
                  </a:lnTo>
                  <a:lnTo>
                    <a:pt x="175260" y="379730"/>
                  </a:lnTo>
                  <a:lnTo>
                    <a:pt x="172720" y="392430"/>
                  </a:lnTo>
                  <a:lnTo>
                    <a:pt x="167640" y="416560"/>
                  </a:lnTo>
                  <a:lnTo>
                    <a:pt x="161290" y="441960"/>
                  </a:lnTo>
                  <a:lnTo>
                    <a:pt x="157480" y="457200"/>
                  </a:lnTo>
                  <a:lnTo>
                    <a:pt x="152400" y="472440"/>
                  </a:lnTo>
                  <a:lnTo>
                    <a:pt x="146050" y="488950"/>
                  </a:lnTo>
                  <a:lnTo>
                    <a:pt x="139700" y="502920"/>
                  </a:lnTo>
                  <a:lnTo>
                    <a:pt x="133350" y="513080"/>
                  </a:lnTo>
                  <a:lnTo>
                    <a:pt x="127000" y="523240"/>
                  </a:lnTo>
                  <a:lnTo>
                    <a:pt x="118110" y="530860"/>
                  </a:lnTo>
                  <a:lnTo>
                    <a:pt x="109220" y="537210"/>
                  </a:lnTo>
                  <a:lnTo>
                    <a:pt x="100330" y="542290"/>
                  </a:lnTo>
                  <a:lnTo>
                    <a:pt x="91440" y="543560"/>
                  </a:lnTo>
                  <a:lnTo>
                    <a:pt x="83820" y="542290"/>
                  </a:lnTo>
                  <a:lnTo>
                    <a:pt x="49530" y="5219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043170" y="1044575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0" y="0"/>
                  </a:moveTo>
                  <a:lnTo>
                    <a:pt x="10160" y="114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52720" y="9983470"/>
              <a:ext cx="200661" cy="420371"/>
            </a:xfrm>
            <a:custGeom>
              <a:avLst/>
              <a:gdLst/>
              <a:ahLst/>
              <a:cxnLst/>
              <a:rect l="0" t="0" r="0" b="0"/>
              <a:pathLst>
                <a:path w="200661" h="420371">
                  <a:moveTo>
                    <a:pt x="158750" y="31750"/>
                  </a:moveTo>
                  <a:lnTo>
                    <a:pt x="147320" y="20320"/>
                  </a:lnTo>
                  <a:lnTo>
                    <a:pt x="140970" y="13970"/>
                  </a:lnTo>
                  <a:lnTo>
                    <a:pt x="133350" y="8890"/>
                  </a:lnTo>
                  <a:lnTo>
                    <a:pt x="124460" y="2540"/>
                  </a:lnTo>
                  <a:lnTo>
                    <a:pt x="113030" y="0"/>
                  </a:lnTo>
                  <a:lnTo>
                    <a:pt x="101600" y="1270"/>
                  </a:lnTo>
                  <a:lnTo>
                    <a:pt x="88900" y="3810"/>
                  </a:lnTo>
                  <a:lnTo>
                    <a:pt x="76200" y="8890"/>
                  </a:lnTo>
                  <a:lnTo>
                    <a:pt x="62230" y="13970"/>
                  </a:lnTo>
                  <a:lnTo>
                    <a:pt x="49530" y="19050"/>
                  </a:lnTo>
                  <a:lnTo>
                    <a:pt x="38100" y="25400"/>
                  </a:lnTo>
                  <a:lnTo>
                    <a:pt x="27940" y="31750"/>
                  </a:lnTo>
                  <a:lnTo>
                    <a:pt x="19050" y="39370"/>
                  </a:lnTo>
                  <a:lnTo>
                    <a:pt x="11430" y="46990"/>
                  </a:lnTo>
                  <a:lnTo>
                    <a:pt x="6350" y="55880"/>
                  </a:lnTo>
                  <a:lnTo>
                    <a:pt x="1270" y="64770"/>
                  </a:lnTo>
                  <a:lnTo>
                    <a:pt x="0" y="74930"/>
                  </a:lnTo>
                  <a:lnTo>
                    <a:pt x="1270" y="85090"/>
                  </a:lnTo>
                  <a:lnTo>
                    <a:pt x="5080" y="95250"/>
                  </a:lnTo>
                  <a:lnTo>
                    <a:pt x="10160" y="104140"/>
                  </a:lnTo>
                  <a:lnTo>
                    <a:pt x="17780" y="113030"/>
                  </a:lnTo>
                  <a:lnTo>
                    <a:pt x="26670" y="120650"/>
                  </a:lnTo>
                  <a:lnTo>
                    <a:pt x="38100" y="129540"/>
                  </a:lnTo>
                  <a:lnTo>
                    <a:pt x="50800" y="138430"/>
                  </a:lnTo>
                  <a:lnTo>
                    <a:pt x="66040" y="148590"/>
                  </a:lnTo>
                  <a:lnTo>
                    <a:pt x="97790" y="168910"/>
                  </a:lnTo>
                  <a:lnTo>
                    <a:pt x="114300" y="179070"/>
                  </a:lnTo>
                  <a:lnTo>
                    <a:pt x="130810" y="189230"/>
                  </a:lnTo>
                  <a:lnTo>
                    <a:pt x="161290" y="210820"/>
                  </a:lnTo>
                  <a:lnTo>
                    <a:pt x="172720" y="222250"/>
                  </a:lnTo>
                  <a:lnTo>
                    <a:pt x="184150" y="234950"/>
                  </a:lnTo>
                  <a:lnTo>
                    <a:pt x="193040" y="247650"/>
                  </a:lnTo>
                  <a:lnTo>
                    <a:pt x="198120" y="260350"/>
                  </a:lnTo>
                  <a:lnTo>
                    <a:pt x="200660" y="274320"/>
                  </a:lnTo>
                  <a:lnTo>
                    <a:pt x="200660" y="288290"/>
                  </a:lnTo>
                  <a:lnTo>
                    <a:pt x="196850" y="303530"/>
                  </a:lnTo>
                  <a:lnTo>
                    <a:pt x="191770" y="318770"/>
                  </a:lnTo>
                  <a:lnTo>
                    <a:pt x="184150" y="335280"/>
                  </a:lnTo>
                  <a:lnTo>
                    <a:pt x="173990" y="349250"/>
                  </a:lnTo>
                  <a:lnTo>
                    <a:pt x="163830" y="363220"/>
                  </a:lnTo>
                  <a:lnTo>
                    <a:pt x="151130" y="374650"/>
                  </a:lnTo>
                  <a:lnTo>
                    <a:pt x="139700" y="384810"/>
                  </a:lnTo>
                  <a:lnTo>
                    <a:pt x="128270" y="392430"/>
                  </a:lnTo>
                  <a:lnTo>
                    <a:pt x="118110" y="397510"/>
                  </a:lnTo>
                  <a:lnTo>
                    <a:pt x="106680" y="403860"/>
                  </a:lnTo>
                  <a:lnTo>
                    <a:pt x="96520" y="407670"/>
                  </a:lnTo>
                  <a:lnTo>
                    <a:pt x="64770" y="420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80380" y="9972040"/>
              <a:ext cx="105411" cy="443231"/>
            </a:xfrm>
            <a:custGeom>
              <a:avLst/>
              <a:gdLst/>
              <a:ahLst/>
              <a:cxnLst/>
              <a:rect l="0" t="0" r="0" b="0"/>
              <a:pathLst>
                <a:path w="105411" h="443231">
                  <a:moveTo>
                    <a:pt x="0" y="0"/>
                  </a:moveTo>
                  <a:lnTo>
                    <a:pt x="5080" y="27940"/>
                  </a:lnTo>
                  <a:lnTo>
                    <a:pt x="6350" y="43180"/>
                  </a:lnTo>
                  <a:lnTo>
                    <a:pt x="7620" y="60960"/>
                  </a:lnTo>
                  <a:lnTo>
                    <a:pt x="8890" y="97790"/>
                  </a:lnTo>
                  <a:lnTo>
                    <a:pt x="10160" y="168910"/>
                  </a:lnTo>
                  <a:lnTo>
                    <a:pt x="10160" y="349250"/>
                  </a:lnTo>
                  <a:lnTo>
                    <a:pt x="11430" y="363220"/>
                  </a:lnTo>
                  <a:lnTo>
                    <a:pt x="13970" y="375920"/>
                  </a:lnTo>
                  <a:lnTo>
                    <a:pt x="15240" y="387350"/>
                  </a:lnTo>
                  <a:lnTo>
                    <a:pt x="19050" y="398780"/>
                  </a:lnTo>
                  <a:lnTo>
                    <a:pt x="21590" y="410210"/>
                  </a:lnTo>
                  <a:lnTo>
                    <a:pt x="25400" y="420370"/>
                  </a:lnTo>
                  <a:lnTo>
                    <a:pt x="30480" y="429260"/>
                  </a:lnTo>
                  <a:lnTo>
                    <a:pt x="38100" y="435610"/>
                  </a:lnTo>
                  <a:lnTo>
                    <a:pt x="45720" y="441960"/>
                  </a:lnTo>
                  <a:lnTo>
                    <a:pt x="55880" y="443230"/>
                  </a:lnTo>
                  <a:lnTo>
                    <a:pt x="64770" y="441960"/>
                  </a:lnTo>
                  <a:lnTo>
                    <a:pt x="105410" y="421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50560" y="10118090"/>
              <a:ext cx="250191" cy="240031"/>
            </a:xfrm>
            <a:custGeom>
              <a:avLst/>
              <a:gdLst/>
              <a:ahLst/>
              <a:cxnLst/>
              <a:rect l="0" t="0" r="0" b="0"/>
              <a:pathLst>
                <a:path w="250191" h="240031">
                  <a:moveTo>
                    <a:pt x="144780" y="22860"/>
                  </a:moveTo>
                  <a:lnTo>
                    <a:pt x="134620" y="11430"/>
                  </a:lnTo>
                  <a:lnTo>
                    <a:pt x="127000" y="10160"/>
                  </a:lnTo>
                  <a:lnTo>
                    <a:pt x="119380" y="8890"/>
                  </a:lnTo>
                  <a:lnTo>
                    <a:pt x="110490" y="10160"/>
                  </a:lnTo>
                  <a:lnTo>
                    <a:pt x="101600" y="16510"/>
                  </a:lnTo>
                  <a:lnTo>
                    <a:pt x="91440" y="26670"/>
                  </a:lnTo>
                  <a:lnTo>
                    <a:pt x="81280" y="39370"/>
                  </a:lnTo>
                  <a:lnTo>
                    <a:pt x="72390" y="52070"/>
                  </a:lnTo>
                  <a:lnTo>
                    <a:pt x="55880" y="74930"/>
                  </a:lnTo>
                  <a:lnTo>
                    <a:pt x="33020" y="106680"/>
                  </a:lnTo>
                  <a:lnTo>
                    <a:pt x="27940" y="116840"/>
                  </a:lnTo>
                  <a:lnTo>
                    <a:pt x="22860" y="128270"/>
                  </a:lnTo>
                  <a:lnTo>
                    <a:pt x="17780" y="138430"/>
                  </a:lnTo>
                  <a:lnTo>
                    <a:pt x="13970" y="149860"/>
                  </a:lnTo>
                  <a:lnTo>
                    <a:pt x="5080" y="170180"/>
                  </a:lnTo>
                  <a:lnTo>
                    <a:pt x="2540" y="181610"/>
                  </a:lnTo>
                  <a:lnTo>
                    <a:pt x="1270" y="194310"/>
                  </a:lnTo>
                  <a:lnTo>
                    <a:pt x="0" y="207010"/>
                  </a:lnTo>
                  <a:lnTo>
                    <a:pt x="2540" y="218440"/>
                  </a:lnTo>
                  <a:lnTo>
                    <a:pt x="8890" y="228600"/>
                  </a:lnTo>
                  <a:lnTo>
                    <a:pt x="15240" y="237490"/>
                  </a:lnTo>
                  <a:lnTo>
                    <a:pt x="24130" y="240030"/>
                  </a:lnTo>
                  <a:lnTo>
                    <a:pt x="33020" y="240030"/>
                  </a:lnTo>
                  <a:lnTo>
                    <a:pt x="41910" y="238760"/>
                  </a:lnTo>
                  <a:lnTo>
                    <a:pt x="50800" y="232410"/>
                  </a:lnTo>
                  <a:lnTo>
                    <a:pt x="58420" y="223520"/>
                  </a:lnTo>
                  <a:lnTo>
                    <a:pt x="67310" y="212090"/>
                  </a:lnTo>
                  <a:lnTo>
                    <a:pt x="73660" y="203200"/>
                  </a:lnTo>
                  <a:lnTo>
                    <a:pt x="81280" y="194310"/>
                  </a:lnTo>
                  <a:lnTo>
                    <a:pt x="88900" y="186690"/>
                  </a:lnTo>
                  <a:lnTo>
                    <a:pt x="95250" y="177800"/>
                  </a:lnTo>
                  <a:lnTo>
                    <a:pt x="100330" y="167640"/>
                  </a:lnTo>
                  <a:lnTo>
                    <a:pt x="104140" y="158750"/>
                  </a:lnTo>
                  <a:lnTo>
                    <a:pt x="109220" y="148590"/>
                  </a:lnTo>
                  <a:lnTo>
                    <a:pt x="113030" y="138430"/>
                  </a:lnTo>
                  <a:lnTo>
                    <a:pt x="120650" y="116840"/>
                  </a:lnTo>
                  <a:lnTo>
                    <a:pt x="144780" y="44450"/>
                  </a:lnTo>
                  <a:lnTo>
                    <a:pt x="160020" y="1270"/>
                  </a:lnTo>
                  <a:lnTo>
                    <a:pt x="161290" y="0"/>
                  </a:lnTo>
                  <a:lnTo>
                    <a:pt x="163830" y="2540"/>
                  </a:lnTo>
                  <a:lnTo>
                    <a:pt x="163830" y="8890"/>
                  </a:lnTo>
                  <a:lnTo>
                    <a:pt x="165100" y="21590"/>
                  </a:lnTo>
                  <a:lnTo>
                    <a:pt x="166370" y="52070"/>
                  </a:lnTo>
                  <a:lnTo>
                    <a:pt x="166370" y="99060"/>
                  </a:lnTo>
                  <a:lnTo>
                    <a:pt x="167640" y="115570"/>
                  </a:lnTo>
                  <a:lnTo>
                    <a:pt x="168910" y="133350"/>
                  </a:lnTo>
                  <a:lnTo>
                    <a:pt x="171450" y="152400"/>
                  </a:lnTo>
                  <a:lnTo>
                    <a:pt x="175260" y="170180"/>
                  </a:lnTo>
                  <a:lnTo>
                    <a:pt x="177800" y="186690"/>
                  </a:lnTo>
                  <a:lnTo>
                    <a:pt x="181610" y="201930"/>
                  </a:lnTo>
                  <a:lnTo>
                    <a:pt x="186690" y="213360"/>
                  </a:lnTo>
                  <a:lnTo>
                    <a:pt x="194310" y="222250"/>
                  </a:lnTo>
                  <a:lnTo>
                    <a:pt x="201930" y="229870"/>
                  </a:lnTo>
                  <a:lnTo>
                    <a:pt x="212090" y="232410"/>
                  </a:lnTo>
                  <a:lnTo>
                    <a:pt x="220980" y="231140"/>
                  </a:lnTo>
                  <a:lnTo>
                    <a:pt x="250190" y="2235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96000" y="10119360"/>
              <a:ext cx="147321" cy="203201"/>
            </a:xfrm>
            <a:custGeom>
              <a:avLst/>
              <a:gdLst/>
              <a:ahLst/>
              <a:cxnLst/>
              <a:rect l="0" t="0" r="0" b="0"/>
              <a:pathLst>
                <a:path w="147321" h="203201">
                  <a:moveTo>
                    <a:pt x="0" y="0"/>
                  </a:moveTo>
                  <a:lnTo>
                    <a:pt x="0" y="34290"/>
                  </a:lnTo>
                  <a:lnTo>
                    <a:pt x="1270" y="50800"/>
                  </a:lnTo>
                  <a:lnTo>
                    <a:pt x="2540" y="69850"/>
                  </a:lnTo>
                  <a:lnTo>
                    <a:pt x="5080" y="88900"/>
                  </a:lnTo>
                  <a:lnTo>
                    <a:pt x="8890" y="106680"/>
                  </a:lnTo>
                  <a:lnTo>
                    <a:pt x="15240" y="143510"/>
                  </a:lnTo>
                  <a:lnTo>
                    <a:pt x="19050" y="158750"/>
                  </a:lnTo>
                  <a:lnTo>
                    <a:pt x="24130" y="172720"/>
                  </a:lnTo>
                  <a:lnTo>
                    <a:pt x="30480" y="185420"/>
                  </a:lnTo>
                  <a:lnTo>
                    <a:pt x="39370" y="194310"/>
                  </a:lnTo>
                  <a:lnTo>
                    <a:pt x="49530" y="199390"/>
                  </a:lnTo>
                  <a:lnTo>
                    <a:pt x="60960" y="203200"/>
                  </a:lnTo>
                  <a:lnTo>
                    <a:pt x="71120" y="203200"/>
                  </a:lnTo>
                  <a:lnTo>
                    <a:pt x="80010" y="198120"/>
                  </a:lnTo>
                  <a:lnTo>
                    <a:pt x="88900" y="191770"/>
                  </a:lnTo>
                  <a:lnTo>
                    <a:pt x="96520" y="181610"/>
                  </a:lnTo>
                  <a:lnTo>
                    <a:pt x="104140" y="170180"/>
                  </a:lnTo>
                  <a:lnTo>
                    <a:pt x="111760" y="154940"/>
                  </a:lnTo>
                  <a:lnTo>
                    <a:pt x="119380" y="139700"/>
                  </a:lnTo>
                  <a:lnTo>
                    <a:pt x="125730" y="124460"/>
                  </a:lnTo>
                  <a:lnTo>
                    <a:pt x="14732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64910" y="10077450"/>
              <a:ext cx="226061" cy="294641"/>
            </a:xfrm>
            <a:custGeom>
              <a:avLst/>
              <a:gdLst/>
              <a:ahLst/>
              <a:cxnLst/>
              <a:rect l="0" t="0" r="0" b="0"/>
              <a:pathLst>
                <a:path w="226061" h="294641">
                  <a:moveTo>
                    <a:pt x="0" y="0"/>
                  </a:moveTo>
                  <a:lnTo>
                    <a:pt x="0" y="22860"/>
                  </a:lnTo>
                  <a:lnTo>
                    <a:pt x="1270" y="34290"/>
                  </a:lnTo>
                  <a:lnTo>
                    <a:pt x="2540" y="45720"/>
                  </a:lnTo>
                  <a:lnTo>
                    <a:pt x="5080" y="58420"/>
                  </a:lnTo>
                  <a:lnTo>
                    <a:pt x="8890" y="72390"/>
                  </a:lnTo>
                  <a:lnTo>
                    <a:pt x="13970" y="86360"/>
                  </a:lnTo>
                  <a:lnTo>
                    <a:pt x="20320" y="99060"/>
                  </a:lnTo>
                  <a:lnTo>
                    <a:pt x="26670" y="110490"/>
                  </a:lnTo>
                  <a:lnTo>
                    <a:pt x="35560" y="120650"/>
                  </a:lnTo>
                  <a:lnTo>
                    <a:pt x="44450" y="129540"/>
                  </a:lnTo>
                  <a:lnTo>
                    <a:pt x="55880" y="137160"/>
                  </a:lnTo>
                  <a:lnTo>
                    <a:pt x="67310" y="143510"/>
                  </a:lnTo>
                  <a:lnTo>
                    <a:pt x="80010" y="148590"/>
                  </a:lnTo>
                  <a:lnTo>
                    <a:pt x="92710" y="148590"/>
                  </a:lnTo>
                  <a:lnTo>
                    <a:pt x="106680" y="147320"/>
                  </a:lnTo>
                  <a:lnTo>
                    <a:pt x="119380" y="143510"/>
                  </a:lnTo>
                  <a:lnTo>
                    <a:pt x="133350" y="139700"/>
                  </a:lnTo>
                  <a:lnTo>
                    <a:pt x="147320" y="134620"/>
                  </a:lnTo>
                  <a:lnTo>
                    <a:pt x="161290" y="128270"/>
                  </a:lnTo>
                  <a:lnTo>
                    <a:pt x="172720" y="121920"/>
                  </a:lnTo>
                  <a:lnTo>
                    <a:pt x="182880" y="115570"/>
                  </a:lnTo>
                  <a:lnTo>
                    <a:pt x="191770" y="109220"/>
                  </a:lnTo>
                  <a:lnTo>
                    <a:pt x="200660" y="99060"/>
                  </a:lnTo>
                  <a:lnTo>
                    <a:pt x="208280" y="88900"/>
                  </a:lnTo>
                  <a:lnTo>
                    <a:pt x="215900" y="76200"/>
                  </a:lnTo>
                  <a:lnTo>
                    <a:pt x="220980" y="64770"/>
                  </a:lnTo>
                  <a:lnTo>
                    <a:pt x="224790" y="50800"/>
                  </a:lnTo>
                  <a:lnTo>
                    <a:pt x="226060" y="38100"/>
                  </a:lnTo>
                  <a:lnTo>
                    <a:pt x="226060" y="26670"/>
                  </a:lnTo>
                  <a:lnTo>
                    <a:pt x="223520" y="16510"/>
                  </a:lnTo>
                  <a:lnTo>
                    <a:pt x="218440" y="7620"/>
                  </a:lnTo>
                  <a:lnTo>
                    <a:pt x="212090" y="3810"/>
                  </a:lnTo>
                  <a:lnTo>
                    <a:pt x="204470" y="3810"/>
                  </a:lnTo>
                  <a:lnTo>
                    <a:pt x="195580" y="6350"/>
                  </a:lnTo>
                  <a:lnTo>
                    <a:pt x="187960" y="10160"/>
                  </a:lnTo>
                  <a:lnTo>
                    <a:pt x="180340" y="15240"/>
                  </a:lnTo>
                  <a:lnTo>
                    <a:pt x="172720" y="20320"/>
                  </a:lnTo>
                  <a:lnTo>
                    <a:pt x="165100" y="27940"/>
                  </a:lnTo>
                  <a:lnTo>
                    <a:pt x="157480" y="36830"/>
                  </a:lnTo>
                  <a:lnTo>
                    <a:pt x="151130" y="45720"/>
                  </a:lnTo>
                  <a:lnTo>
                    <a:pt x="143510" y="54610"/>
                  </a:lnTo>
                  <a:lnTo>
                    <a:pt x="129540" y="74930"/>
                  </a:lnTo>
                  <a:lnTo>
                    <a:pt x="123190" y="86360"/>
                  </a:lnTo>
                  <a:lnTo>
                    <a:pt x="118110" y="99060"/>
                  </a:lnTo>
                  <a:lnTo>
                    <a:pt x="101600" y="146050"/>
                  </a:lnTo>
                  <a:lnTo>
                    <a:pt x="91440" y="179070"/>
                  </a:lnTo>
                  <a:lnTo>
                    <a:pt x="90170" y="189230"/>
                  </a:lnTo>
                  <a:lnTo>
                    <a:pt x="90170" y="200660"/>
                  </a:lnTo>
                  <a:lnTo>
                    <a:pt x="91440" y="210820"/>
                  </a:lnTo>
                  <a:lnTo>
                    <a:pt x="95250" y="222250"/>
                  </a:lnTo>
                  <a:lnTo>
                    <a:pt x="99060" y="234950"/>
                  </a:lnTo>
                  <a:lnTo>
                    <a:pt x="104140" y="247650"/>
                  </a:lnTo>
                  <a:lnTo>
                    <a:pt x="110490" y="259080"/>
                  </a:lnTo>
                  <a:lnTo>
                    <a:pt x="116840" y="269240"/>
                  </a:lnTo>
                  <a:lnTo>
                    <a:pt x="135890" y="294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706870" y="9922510"/>
              <a:ext cx="318771" cy="449581"/>
            </a:xfrm>
            <a:custGeom>
              <a:avLst/>
              <a:gdLst/>
              <a:ahLst/>
              <a:cxnLst/>
              <a:rect l="0" t="0" r="0" b="0"/>
              <a:pathLst>
                <a:path w="318771" h="449581">
                  <a:moveTo>
                    <a:pt x="0" y="449580"/>
                  </a:moveTo>
                  <a:lnTo>
                    <a:pt x="11430" y="439420"/>
                  </a:lnTo>
                  <a:lnTo>
                    <a:pt x="16510" y="431800"/>
                  </a:lnTo>
                  <a:lnTo>
                    <a:pt x="22860" y="424180"/>
                  </a:lnTo>
                  <a:lnTo>
                    <a:pt x="29210" y="415290"/>
                  </a:lnTo>
                  <a:lnTo>
                    <a:pt x="34290" y="406400"/>
                  </a:lnTo>
                  <a:lnTo>
                    <a:pt x="39370" y="396240"/>
                  </a:lnTo>
                  <a:lnTo>
                    <a:pt x="43180" y="386080"/>
                  </a:lnTo>
                  <a:lnTo>
                    <a:pt x="54610" y="361950"/>
                  </a:lnTo>
                  <a:lnTo>
                    <a:pt x="60960" y="349250"/>
                  </a:lnTo>
                  <a:lnTo>
                    <a:pt x="67310" y="337820"/>
                  </a:lnTo>
                  <a:lnTo>
                    <a:pt x="73660" y="326390"/>
                  </a:lnTo>
                  <a:lnTo>
                    <a:pt x="81280" y="314960"/>
                  </a:lnTo>
                  <a:lnTo>
                    <a:pt x="87630" y="302260"/>
                  </a:lnTo>
                  <a:lnTo>
                    <a:pt x="101600" y="276860"/>
                  </a:lnTo>
                  <a:lnTo>
                    <a:pt x="123190" y="236220"/>
                  </a:lnTo>
                  <a:lnTo>
                    <a:pt x="129540" y="220980"/>
                  </a:lnTo>
                  <a:lnTo>
                    <a:pt x="143510" y="187960"/>
                  </a:lnTo>
                  <a:lnTo>
                    <a:pt x="149860" y="172720"/>
                  </a:lnTo>
                  <a:lnTo>
                    <a:pt x="154940" y="157480"/>
                  </a:lnTo>
                  <a:lnTo>
                    <a:pt x="158750" y="142240"/>
                  </a:lnTo>
                  <a:lnTo>
                    <a:pt x="165100" y="128270"/>
                  </a:lnTo>
                  <a:lnTo>
                    <a:pt x="170180" y="114300"/>
                  </a:lnTo>
                  <a:lnTo>
                    <a:pt x="176530" y="99060"/>
                  </a:lnTo>
                  <a:lnTo>
                    <a:pt x="182880" y="86360"/>
                  </a:lnTo>
                  <a:lnTo>
                    <a:pt x="190500" y="74930"/>
                  </a:lnTo>
                  <a:lnTo>
                    <a:pt x="196850" y="62230"/>
                  </a:lnTo>
                  <a:lnTo>
                    <a:pt x="204470" y="50800"/>
                  </a:lnTo>
                  <a:lnTo>
                    <a:pt x="213360" y="36830"/>
                  </a:lnTo>
                  <a:lnTo>
                    <a:pt x="223520" y="24130"/>
                  </a:lnTo>
                  <a:lnTo>
                    <a:pt x="232410" y="13970"/>
                  </a:lnTo>
                  <a:lnTo>
                    <a:pt x="242570" y="6350"/>
                  </a:lnTo>
                  <a:lnTo>
                    <a:pt x="252730" y="0"/>
                  </a:lnTo>
                  <a:lnTo>
                    <a:pt x="261620" y="2540"/>
                  </a:lnTo>
                  <a:lnTo>
                    <a:pt x="267970" y="11430"/>
                  </a:lnTo>
                  <a:lnTo>
                    <a:pt x="273050" y="24130"/>
                  </a:lnTo>
                  <a:lnTo>
                    <a:pt x="276860" y="40640"/>
                  </a:lnTo>
                  <a:lnTo>
                    <a:pt x="279400" y="60960"/>
                  </a:lnTo>
                  <a:lnTo>
                    <a:pt x="280670" y="81280"/>
                  </a:lnTo>
                  <a:lnTo>
                    <a:pt x="281940" y="100330"/>
                  </a:lnTo>
                  <a:lnTo>
                    <a:pt x="283210" y="133350"/>
                  </a:lnTo>
                  <a:lnTo>
                    <a:pt x="284480" y="148590"/>
                  </a:lnTo>
                  <a:lnTo>
                    <a:pt x="287020" y="163830"/>
                  </a:lnTo>
                  <a:lnTo>
                    <a:pt x="289560" y="179070"/>
                  </a:lnTo>
                  <a:lnTo>
                    <a:pt x="290830" y="193040"/>
                  </a:lnTo>
                  <a:lnTo>
                    <a:pt x="292100" y="207010"/>
                  </a:lnTo>
                  <a:lnTo>
                    <a:pt x="293370" y="222250"/>
                  </a:lnTo>
                  <a:lnTo>
                    <a:pt x="294640" y="236220"/>
                  </a:lnTo>
                  <a:lnTo>
                    <a:pt x="297180" y="250190"/>
                  </a:lnTo>
                  <a:lnTo>
                    <a:pt x="308610" y="312420"/>
                  </a:lnTo>
                  <a:lnTo>
                    <a:pt x="312420" y="326390"/>
                  </a:lnTo>
                  <a:lnTo>
                    <a:pt x="316230" y="339090"/>
                  </a:lnTo>
                  <a:lnTo>
                    <a:pt x="318770" y="351790"/>
                  </a:lnTo>
                  <a:lnTo>
                    <a:pt x="317500" y="356870"/>
                  </a:lnTo>
                  <a:lnTo>
                    <a:pt x="313690" y="355600"/>
                  </a:lnTo>
                  <a:lnTo>
                    <a:pt x="307340" y="351790"/>
                  </a:lnTo>
                  <a:lnTo>
                    <a:pt x="298450" y="346710"/>
                  </a:lnTo>
                  <a:lnTo>
                    <a:pt x="275590" y="330200"/>
                  </a:lnTo>
                  <a:lnTo>
                    <a:pt x="237490" y="300990"/>
                  </a:lnTo>
                  <a:lnTo>
                    <a:pt x="226060" y="292100"/>
                  </a:lnTo>
                  <a:lnTo>
                    <a:pt x="215900" y="284480"/>
                  </a:lnTo>
                  <a:lnTo>
                    <a:pt x="207010" y="276860"/>
                  </a:lnTo>
                  <a:lnTo>
                    <a:pt x="196850" y="270510"/>
                  </a:lnTo>
                  <a:lnTo>
                    <a:pt x="184150" y="264160"/>
                  </a:lnTo>
                  <a:lnTo>
                    <a:pt x="172720" y="260350"/>
                  </a:lnTo>
                  <a:lnTo>
                    <a:pt x="158750" y="256540"/>
                  </a:lnTo>
                  <a:lnTo>
                    <a:pt x="146050" y="254000"/>
                  </a:lnTo>
                  <a:lnTo>
                    <a:pt x="93980" y="250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137400" y="10111740"/>
              <a:ext cx="212091" cy="219711"/>
            </a:xfrm>
            <a:custGeom>
              <a:avLst/>
              <a:gdLst/>
              <a:ahLst/>
              <a:cxnLst/>
              <a:rect l="0" t="0" r="0" b="0"/>
              <a:pathLst>
                <a:path w="212091" h="219711">
                  <a:moveTo>
                    <a:pt x="95250" y="19050"/>
                  </a:moveTo>
                  <a:lnTo>
                    <a:pt x="85090" y="2540"/>
                  </a:lnTo>
                  <a:lnTo>
                    <a:pt x="76200" y="0"/>
                  </a:lnTo>
                  <a:lnTo>
                    <a:pt x="66040" y="0"/>
                  </a:lnTo>
                  <a:lnTo>
                    <a:pt x="54610" y="2540"/>
                  </a:lnTo>
                  <a:lnTo>
                    <a:pt x="45720" y="8890"/>
                  </a:lnTo>
                  <a:lnTo>
                    <a:pt x="36830" y="17780"/>
                  </a:lnTo>
                  <a:lnTo>
                    <a:pt x="27940" y="29210"/>
                  </a:lnTo>
                  <a:lnTo>
                    <a:pt x="20320" y="41910"/>
                  </a:lnTo>
                  <a:lnTo>
                    <a:pt x="12700" y="55880"/>
                  </a:lnTo>
                  <a:lnTo>
                    <a:pt x="5080" y="72390"/>
                  </a:lnTo>
                  <a:lnTo>
                    <a:pt x="1270" y="87630"/>
                  </a:lnTo>
                  <a:lnTo>
                    <a:pt x="0" y="105410"/>
                  </a:lnTo>
                  <a:lnTo>
                    <a:pt x="0" y="121920"/>
                  </a:lnTo>
                  <a:lnTo>
                    <a:pt x="2540" y="137160"/>
                  </a:lnTo>
                  <a:lnTo>
                    <a:pt x="6350" y="153670"/>
                  </a:lnTo>
                  <a:lnTo>
                    <a:pt x="11430" y="167640"/>
                  </a:lnTo>
                  <a:lnTo>
                    <a:pt x="20320" y="180340"/>
                  </a:lnTo>
                  <a:lnTo>
                    <a:pt x="30480" y="190500"/>
                  </a:lnTo>
                  <a:lnTo>
                    <a:pt x="41910" y="200660"/>
                  </a:lnTo>
                  <a:lnTo>
                    <a:pt x="53340" y="207010"/>
                  </a:lnTo>
                  <a:lnTo>
                    <a:pt x="66040" y="213360"/>
                  </a:lnTo>
                  <a:lnTo>
                    <a:pt x="80010" y="218440"/>
                  </a:lnTo>
                  <a:lnTo>
                    <a:pt x="92710" y="219710"/>
                  </a:lnTo>
                  <a:lnTo>
                    <a:pt x="106680" y="218440"/>
                  </a:lnTo>
                  <a:lnTo>
                    <a:pt x="120650" y="214630"/>
                  </a:lnTo>
                  <a:lnTo>
                    <a:pt x="132080" y="210820"/>
                  </a:lnTo>
                  <a:lnTo>
                    <a:pt x="142240" y="204470"/>
                  </a:lnTo>
                  <a:lnTo>
                    <a:pt x="151130" y="199390"/>
                  </a:lnTo>
                  <a:lnTo>
                    <a:pt x="173990" y="182880"/>
                  </a:lnTo>
                  <a:lnTo>
                    <a:pt x="212090" y="156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496810" y="9930130"/>
              <a:ext cx="41911" cy="368301"/>
            </a:xfrm>
            <a:custGeom>
              <a:avLst/>
              <a:gdLst/>
              <a:ahLst/>
              <a:cxnLst/>
              <a:rect l="0" t="0" r="0" b="0"/>
              <a:pathLst>
                <a:path w="41911" h="368301">
                  <a:moveTo>
                    <a:pt x="0" y="0"/>
                  </a:moveTo>
                  <a:lnTo>
                    <a:pt x="5080" y="16510"/>
                  </a:lnTo>
                  <a:lnTo>
                    <a:pt x="7620" y="26670"/>
                  </a:lnTo>
                  <a:lnTo>
                    <a:pt x="13970" y="49530"/>
                  </a:lnTo>
                  <a:lnTo>
                    <a:pt x="16510" y="62230"/>
                  </a:lnTo>
                  <a:lnTo>
                    <a:pt x="17780" y="76200"/>
                  </a:lnTo>
                  <a:lnTo>
                    <a:pt x="19050" y="88900"/>
                  </a:lnTo>
                  <a:lnTo>
                    <a:pt x="20320" y="102870"/>
                  </a:lnTo>
                  <a:lnTo>
                    <a:pt x="22860" y="116840"/>
                  </a:lnTo>
                  <a:lnTo>
                    <a:pt x="25400" y="130810"/>
                  </a:lnTo>
                  <a:lnTo>
                    <a:pt x="27940" y="144780"/>
                  </a:lnTo>
                  <a:lnTo>
                    <a:pt x="29210" y="158750"/>
                  </a:lnTo>
                  <a:lnTo>
                    <a:pt x="29210" y="172720"/>
                  </a:lnTo>
                  <a:lnTo>
                    <a:pt x="31750" y="185420"/>
                  </a:lnTo>
                  <a:lnTo>
                    <a:pt x="33020" y="196850"/>
                  </a:lnTo>
                  <a:lnTo>
                    <a:pt x="35560" y="208280"/>
                  </a:lnTo>
                  <a:lnTo>
                    <a:pt x="38100" y="220980"/>
                  </a:lnTo>
                  <a:lnTo>
                    <a:pt x="39370" y="233680"/>
                  </a:lnTo>
                  <a:lnTo>
                    <a:pt x="39370" y="247650"/>
                  </a:lnTo>
                  <a:lnTo>
                    <a:pt x="40640" y="278130"/>
                  </a:lnTo>
                  <a:lnTo>
                    <a:pt x="4191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01560" y="10025380"/>
              <a:ext cx="220981" cy="83821"/>
            </a:xfrm>
            <a:custGeom>
              <a:avLst/>
              <a:gdLst/>
              <a:ahLst/>
              <a:cxnLst/>
              <a:rect l="0" t="0" r="0" b="0"/>
              <a:pathLst>
                <a:path w="220981" h="83821">
                  <a:moveTo>
                    <a:pt x="220980" y="0"/>
                  </a:moveTo>
                  <a:lnTo>
                    <a:pt x="193040" y="0"/>
                  </a:lnTo>
                  <a:lnTo>
                    <a:pt x="181610" y="1270"/>
                  </a:lnTo>
                  <a:lnTo>
                    <a:pt x="170180" y="2540"/>
                  </a:lnTo>
                  <a:lnTo>
                    <a:pt x="158750" y="5080"/>
                  </a:lnTo>
                  <a:lnTo>
                    <a:pt x="148590" y="8890"/>
                  </a:lnTo>
                  <a:lnTo>
                    <a:pt x="137160" y="13970"/>
                  </a:lnTo>
                  <a:lnTo>
                    <a:pt x="114300" y="26670"/>
                  </a:lnTo>
                  <a:lnTo>
                    <a:pt x="0" y="83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938770" y="9961880"/>
            <a:ext cx="210821" cy="274321"/>
            <a:chOff x="7938770" y="9961880"/>
            <a:chExt cx="210821" cy="274321"/>
          </a:xfrm>
        </p:grpSpPr>
        <p:sp>
          <p:nvSpPr>
            <p:cNvPr id="59" name="Freeform 58"/>
            <p:cNvSpPr/>
            <p:nvPr/>
          </p:nvSpPr>
          <p:spPr>
            <a:xfrm>
              <a:off x="7938770" y="10025380"/>
              <a:ext cx="210821" cy="31751"/>
            </a:xfrm>
            <a:custGeom>
              <a:avLst/>
              <a:gdLst/>
              <a:ahLst/>
              <a:cxnLst/>
              <a:rect l="0" t="0" r="0" b="0"/>
              <a:pathLst>
                <a:path w="210821" h="31751">
                  <a:moveTo>
                    <a:pt x="0" y="0"/>
                  </a:moveTo>
                  <a:lnTo>
                    <a:pt x="27940" y="5080"/>
                  </a:lnTo>
                  <a:lnTo>
                    <a:pt x="40640" y="7620"/>
                  </a:lnTo>
                  <a:lnTo>
                    <a:pt x="53340" y="7620"/>
                  </a:lnTo>
                  <a:lnTo>
                    <a:pt x="67310" y="8890"/>
                  </a:lnTo>
                  <a:lnTo>
                    <a:pt x="97790" y="10160"/>
                  </a:lnTo>
                  <a:lnTo>
                    <a:pt x="114300" y="10160"/>
                  </a:lnTo>
                  <a:lnTo>
                    <a:pt x="128270" y="11430"/>
                  </a:lnTo>
                  <a:lnTo>
                    <a:pt x="142240" y="12700"/>
                  </a:lnTo>
                  <a:lnTo>
                    <a:pt x="153670" y="15240"/>
                  </a:lnTo>
                  <a:lnTo>
                    <a:pt x="166370" y="19050"/>
                  </a:lnTo>
                  <a:lnTo>
                    <a:pt x="177800" y="21590"/>
                  </a:lnTo>
                  <a:lnTo>
                    <a:pt x="210820" y="317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064500" y="9961880"/>
              <a:ext cx="16511" cy="274321"/>
            </a:xfrm>
            <a:custGeom>
              <a:avLst/>
              <a:gdLst/>
              <a:ahLst/>
              <a:cxnLst/>
              <a:rect l="0" t="0" r="0" b="0"/>
              <a:pathLst>
                <a:path w="16511" h="274321">
                  <a:moveTo>
                    <a:pt x="0" y="0"/>
                  </a:moveTo>
                  <a:lnTo>
                    <a:pt x="6350" y="34290"/>
                  </a:lnTo>
                  <a:lnTo>
                    <a:pt x="7620" y="48260"/>
                  </a:lnTo>
                  <a:lnTo>
                    <a:pt x="8890" y="62230"/>
                  </a:lnTo>
                  <a:lnTo>
                    <a:pt x="8890" y="77470"/>
                  </a:lnTo>
                  <a:lnTo>
                    <a:pt x="11430" y="93980"/>
                  </a:lnTo>
                  <a:lnTo>
                    <a:pt x="12700" y="111760"/>
                  </a:lnTo>
                  <a:lnTo>
                    <a:pt x="16510" y="130810"/>
                  </a:lnTo>
                  <a:lnTo>
                    <a:pt x="16510" y="148590"/>
                  </a:lnTo>
                  <a:lnTo>
                    <a:pt x="16510" y="167640"/>
                  </a:lnTo>
                  <a:lnTo>
                    <a:pt x="13970" y="185420"/>
                  </a:lnTo>
                  <a:lnTo>
                    <a:pt x="12700" y="201930"/>
                  </a:lnTo>
                  <a:lnTo>
                    <a:pt x="12700" y="217170"/>
                  </a:lnTo>
                  <a:lnTo>
                    <a:pt x="11430" y="274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391920" y="10383520"/>
            <a:ext cx="7759701" cy="1121411"/>
            <a:chOff x="1391920" y="10383520"/>
            <a:chExt cx="7759701" cy="1121411"/>
          </a:xfrm>
        </p:grpSpPr>
        <p:sp>
          <p:nvSpPr>
            <p:cNvPr id="62" name="Freeform 61"/>
            <p:cNvSpPr/>
            <p:nvPr/>
          </p:nvSpPr>
          <p:spPr>
            <a:xfrm>
              <a:off x="1391920" y="10941050"/>
              <a:ext cx="281941" cy="307341"/>
            </a:xfrm>
            <a:custGeom>
              <a:avLst/>
              <a:gdLst/>
              <a:ahLst/>
              <a:cxnLst/>
              <a:rect l="0" t="0" r="0" b="0"/>
              <a:pathLst>
                <a:path w="281941" h="307341">
                  <a:moveTo>
                    <a:pt x="240030" y="0"/>
                  </a:moveTo>
                  <a:lnTo>
                    <a:pt x="175260" y="0"/>
                  </a:lnTo>
                  <a:lnTo>
                    <a:pt x="160020" y="2540"/>
                  </a:lnTo>
                  <a:lnTo>
                    <a:pt x="143510" y="6350"/>
                  </a:lnTo>
                  <a:lnTo>
                    <a:pt x="125730" y="11430"/>
                  </a:lnTo>
                  <a:lnTo>
                    <a:pt x="113030" y="16510"/>
                  </a:lnTo>
                  <a:lnTo>
                    <a:pt x="101600" y="22860"/>
                  </a:lnTo>
                  <a:lnTo>
                    <a:pt x="91440" y="29210"/>
                  </a:lnTo>
                  <a:lnTo>
                    <a:pt x="81280" y="38100"/>
                  </a:lnTo>
                  <a:lnTo>
                    <a:pt x="71120" y="49530"/>
                  </a:lnTo>
                  <a:lnTo>
                    <a:pt x="60960" y="60960"/>
                  </a:lnTo>
                  <a:lnTo>
                    <a:pt x="50800" y="72390"/>
                  </a:lnTo>
                  <a:lnTo>
                    <a:pt x="43180" y="83820"/>
                  </a:lnTo>
                  <a:lnTo>
                    <a:pt x="34290" y="93980"/>
                  </a:lnTo>
                  <a:lnTo>
                    <a:pt x="27940" y="107950"/>
                  </a:lnTo>
                  <a:lnTo>
                    <a:pt x="22860" y="124460"/>
                  </a:lnTo>
                  <a:lnTo>
                    <a:pt x="13970" y="158750"/>
                  </a:lnTo>
                  <a:lnTo>
                    <a:pt x="5080" y="185420"/>
                  </a:lnTo>
                  <a:lnTo>
                    <a:pt x="2540" y="200660"/>
                  </a:lnTo>
                  <a:lnTo>
                    <a:pt x="1270" y="218440"/>
                  </a:lnTo>
                  <a:lnTo>
                    <a:pt x="0" y="236220"/>
                  </a:lnTo>
                  <a:lnTo>
                    <a:pt x="1270" y="254000"/>
                  </a:lnTo>
                  <a:lnTo>
                    <a:pt x="5080" y="269240"/>
                  </a:lnTo>
                  <a:lnTo>
                    <a:pt x="10160" y="285750"/>
                  </a:lnTo>
                  <a:lnTo>
                    <a:pt x="17780" y="295910"/>
                  </a:lnTo>
                  <a:lnTo>
                    <a:pt x="26670" y="302260"/>
                  </a:lnTo>
                  <a:lnTo>
                    <a:pt x="38100" y="307340"/>
                  </a:lnTo>
                  <a:lnTo>
                    <a:pt x="49530" y="304800"/>
                  </a:lnTo>
                  <a:lnTo>
                    <a:pt x="60960" y="299720"/>
                  </a:lnTo>
                  <a:lnTo>
                    <a:pt x="71120" y="290830"/>
                  </a:lnTo>
                  <a:lnTo>
                    <a:pt x="80010" y="283210"/>
                  </a:lnTo>
                  <a:lnTo>
                    <a:pt x="88900" y="275590"/>
                  </a:lnTo>
                  <a:lnTo>
                    <a:pt x="97790" y="267970"/>
                  </a:lnTo>
                  <a:lnTo>
                    <a:pt x="106680" y="256540"/>
                  </a:lnTo>
                  <a:lnTo>
                    <a:pt x="115570" y="243840"/>
                  </a:lnTo>
                  <a:lnTo>
                    <a:pt x="172720" y="158750"/>
                  </a:lnTo>
                  <a:lnTo>
                    <a:pt x="179070" y="148590"/>
                  </a:lnTo>
                  <a:lnTo>
                    <a:pt x="184150" y="137160"/>
                  </a:lnTo>
                  <a:lnTo>
                    <a:pt x="189230" y="127000"/>
                  </a:lnTo>
                  <a:lnTo>
                    <a:pt x="199390" y="102870"/>
                  </a:lnTo>
                  <a:lnTo>
                    <a:pt x="205740" y="88900"/>
                  </a:lnTo>
                  <a:lnTo>
                    <a:pt x="212090" y="76200"/>
                  </a:lnTo>
                  <a:lnTo>
                    <a:pt x="215900" y="62230"/>
                  </a:lnTo>
                  <a:lnTo>
                    <a:pt x="220980" y="48260"/>
                  </a:lnTo>
                  <a:lnTo>
                    <a:pt x="222250" y="44450"/>
                  </a:lnTo>
                  <a:lnTo>
                    <a:pt x="222250" y="45720"/>
                  </a:lnTo>
                  <a:lnTo>
                    <a:pt x="220980" y="52070"/>
                  </a:lnTo>
                  <a:lnTo>
                    <a:pt x="214630" y="82550"/>
                  </a:lnTo>
                  <a:lnTo>
                    <a:pt x="212090" y="96520"/>
                  </a:lnTo>
                  <a:lnTo>
                    <a:pt x="210820" y="114300"/>
                  </a:lnTo>
                  <a:lnTo>
                    <a:pt x="209550" y="132080"/>
                  </a:lnTo>
                  <a:lnTo>
                    <a:pt x="210820" y="147320"/>
                  </a:lnTo>
                  <a:lnTo>
                    <a:pt x="212090" y="161290"/>
                  </a:lnTo>
                  <a:lnTo>
                    <a:pt x="214630" y="173990"/>
                  </a:lnTo>
                  <a:lnTo>
                    <a:pt x="218440" y="186690"/>
                  </a:lnTo>
                  <a:lnTo>
                    <a:pt x="223520" y="198120"/>
                  </a:lnTo>
                  <a:lnTo>
                    <a:pt x="228600" y="209550"/>
                  </a:lnTo>
                  <a:lnTo>
                    <a:pt x="236220" y="218440"/>
                  </a:lnTo>
                  <a:lnTo>
                    <a:pt x="243840" y="224790"/>
                  </a:lnTo>
                  <a:lnTo>
                    <a:pt x="281940" y="242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832610" y="10825480"/>
              <a:ext cx="30481" cy="368301"/>
            </a:xfrm>
            <a:custGeom>
              <a:avLst/>
              <a:gdLst/>
              <a:ahLst/>
              <a:cxnLst/>
              <a:rect l="0" t="0" r="0" b="0"/>
              <a:pathLst>
                <a:path w="30481" h="368301">
                  <a:moveTo>
                    <a:pt x="10160" y="0"/>
                  </a:moveTo>
                  <a:lnTo>
                    <a:pt x="10160" y="27940"/>
                  </a:lnTo>
                  <a:lnTo>
                    <a:pt x="8890" y="41910"/>
                  </a:lnTo>
                  <a:lnTo>
                    <a:pt x="6350" y="57150"/>
                  </a:lnTo>
                  <a:lnTo>
                    <a:pt x="3810" y="73660"/>
                  </a:lnTo>
                  <a:lnTo>
                    <a:pt x="2540" y="90170"/>
                  </a:lnTo>
                  <a:lnTo>
                    <a:pt x="1270" y="106680"/>
                  </a:lnTo>
                  <a:lnTo>
                    <a:pt x="1270" y="123190"/>
                  </a:lnTo>
                  <a:lnTo>
                    <a:pt x="0" y="158750"/>
                  </a:lnTo>
                  <a:lnTo>
                    <a:pt x="0" y="228600"/>
                  </a:lnTo>
                  <a:lnTo>
                    <a:pt x="0" y="243840"/>
                  </a:lnTo>
                  <a:lnTo>
                    <a:pt x="2540" y="260350"/>
                  </a:lnTo>
                  <a:lnTo>
                    <a:pt x="7620" y="290830"/>
                  </a:lnTo>
                  <a:lnTo>
                    <a:pt x="11430" y="307340"/>
                  </a:lnTo>
                  <a:lnTo>
                    <a:pt x="3048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981200" y="10783570"/>
              <a:ext cx="29211" cy="431801"/>
            </a:xfrm>
            <a:custGeom>
              <a:avLst/>
              <a:gdLst/>
              <a:ahLst/>
              <a:cxnLst/>
              <a:rect l="0" t="0" r="0" b="0"/>
              <a:pathLst>
                <a:path w="29211" h="431801">
                  <a:moveTo>
                    <a:pt x="29210" y="0"/>
                  </a:moveTo>
                  <a:lnTo>
                    <a:pt x="19050" y="33020"/>
                  </a:lnTo>
                  <a:lnTo>
                    <a:pt x="15240" y="49530"/>
                  </a:lnTo>
                  <a:lnTo>
                    <a:pt x="12700" y="68580"/>
                  </a:lnTo>
                  <a:lnTo>
                    <a:pt x="11430" y="87630"/>
                  </a:lnTo>
                  <a:lnTo>
                    <a:pt x="10160" y="107950"/>
                  </a:lnTo>
                  <a:lnTo>
                    <a:pt x="10160" y="148590"/>
                  </a:lnTo>
                  <a:lnTo>
                    <a:pt x="7620" y="167640"/>
                  </a:lnTo>
                  <a:lnTo>
                    <a:pt x="6350" y="186690"/>
                  </a:lnTo>
                  <a:lnTo>
                    <a:pt x="3810" y="204470"/>
                  </a:lnTo>
                  <a:lnTo>
                    <a:pt x="1270" y="223520"/>
                  </a:lnTo>
                  <a:lnTo>
                    <a:pt x="0" y="241300"/>
                  </a:lnTo>
                  <a:lnTo>
                    <a:pt x="0" y="259080"/>
                  </a:lnTo>
                  <a:lnTo>
                    <a:pt x="0" y="276860"/>
                  </a:lnTo>
                  <a:lnTo>
                    <a:pt x="2540" y="294640"/>
                  </a:lnTo>
                  <a:lnTo>
                    <a:pt x="3810" y="312420"/>
                  </a:lnTo>
                  <a:lnTo>
                    <a:pt x="5080" y="328930"/>
                  </a:lnTo>
                  <a:lnTo>
                    <a:pt x="6350" y="344170"/>
                  </a:lnTo>
                  <a:lnTo>
                    <a:pt x="7620" y="359410"/>
                  </a:lnTo>
                  <a:lnTo>
                    <a:pt x="8890" y="372110"/>
                  </a:lnTo>
                  <a:lnTo>
                    <a:pt x="1905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127250" y="10981690"/>
              <a:ext cx="144781" cy="212091"/>
            </a:xfrm>
            <a:custGeom>
              <a:avLst/>
              <a:gdLst/>
              <a:ahLst/>
              <a:cxnLst/>
              <a:rect l="0" t="0" r="0" b="0"/>
              <a:pathLst>
                <a:path w="144781" h="212091">
                  <a:moveTo>
                    <a:pt x="20320" y="12700"/>
                  </a:moveTo>
                  <a:lnTo>
                    <a:pt x="20320" y="85090"/>
                  </a:lnTo>
                  <a:lnTo>
                    <a:pt x="21590" y="102870"/>
                  </a:lnTo>
                  <a:lnTo>
                    <a:pt x="24130" y="121920"/>
                  </a:lnTo>
                  <a:lnTo>
                    <a:pt x="26670" y="140970"/>
                  </a:lnTo>
                  <a:lnTo>
                    <a:pt x="30480" y="157480"/>
                  </a:lnTo>
                  <a:lnTo>
                    <a:pt x="35560" y="172720"/>
                  </a:lnTo>
                  <a:lnTo>
                    <a:pt x="40640" y="185420"/>
                  </a:lnTo>
                  <a:lnTo>
                    <a:pt x="48260" y="195580"/>
                  </a:lnTo>
                  <a:lnTo>
                    <a:pt x="55880" y="203200"/>
                  </a:lnTo>
                  <a:lnTo>
                    <a:pt x="66040" y="209550"/>
                  </a:lnTo>
                  <a:lnTo>
                    <a:pt x="73660" y="212090"/>
                  </a:lnTo>
                  <a:lnTo>
                    <a:pt x="81280" y="210820"/>
                  </a:lnTo>
                  <a:lnTo>
                    <a:pt x="88900" y="208280"/>
                  </a:lnTo>
                  <a:lnTo>
                    <a:pt x="96520" y="200660"/>
                  </a:lnTo>
                  <a:lnTo>
                    <a:pt x="104140" y="191770"/>
                  </a:lnTo>
                  <a:lnTo>
                    <a:pt x="111760" y="181610"/>
                  </a:lnTo>
                  <a:lnTo>
                    <a:pt x="116840" y="170180"/>
                  </a:lnTo>
                  <a:lnTo>
                    <a:pt x="123190" y="160020"/>
                  </a:lnTo>
                  <a:lnTo>
                    <a:pt x="127000" y="148590"/>
                  </a:lnTo>
                  <a:lnTo>
                    <a:pt x="130810" y="138430"/>
                  </a:lnTo>
                  <a:lnTo>
                    <a:pt x="139700" y="118110"/>
                  </a:lnTo>
                  <a:lnTo>
                    <a:pt x="142240" y="102870"/>
                  </a:lnTo>
                  <a:lnTo>
                    <a:pt x="143510" y="87630"/>
                  </a:lnTo>
                  <a:lnTo>
                    <a:pt x="144780" y="68580"/>
                  </a:lnTo>
                  <a:lnTo>
                    <a:pt x="143510" y="53340"/>
                  </a:lnTo>
                  <a:lnTo>
                    <a:pt x="139700" y="39370"/>
                  </a:lnTo>
                  <a:lnTo>
                    <a:pt x="134620" y="26670"/>
                  </a:lnTo>
                  <a:lnTo>
                    <a:pt x="128270" y="17780"/>
                  </a:lnTo>
                  <a:lnTo>
                    <a:pt x="120650" y="10160"/>
                  </a:lnTo>
                  <a:lnTo>
                    <a:pt x="111760" y="3810"/>
                  </a:lnTo>
                  <a:lnTo>
                    <a:pt x="101600" y="0"/>
                  </a:lnTo>
                  <a:lnTo>
                    <a:pt x="90170" y="0"/>
                  </a:lnTo>
                  <a:lnTo>
                    <a:pt x="77470" y="0"/>
                  </a:lnTo>
                  <a:lnTo>
                    <a:pt x="66040" y="2540"/>
                  </a:lnTo>
                  <a:lnTo>
                    <a:pt x="57150" y="7620"/>
                  </a:lnTo>
                  <a:lnTo>
                    <a:pt x="48260" y="12700"/>
                  </a:lnTo>
                  <a:lnTo>
                    <a:pt x="40640" y="17780"/>
                  </a:lnTo>
                  <a:lnTo>
                    <a:pt x="33020" y="24130"/>
                  </a:lnTo>
                  <a:lnTo>
                    <a:pt x="0" y="546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336800" y="10786110"/>
              <a:ext cx="652781" cy="392431"/>
            </a:xfrm>
            <a:custGeom>
              <a:avLst/>
              <a:gdLst/>
              <a:ahLst/>
              <a:cxnLst/>
              <a:rect l="0" t="0" r="0" b="0"/>
              <a:pathLst>
                <a:path w="652781" h="392431">
                  <a:moveTo>
                    <a:pt x="0" y="134620"/>
                  </a:moveTo>
                  <a:lnTo>
                    <a:pt x="11430" y="156210"/>
                  </a:lnTo>
                  <a:lnTo>
                    <a:pt x="16510" y="168910"/>
                  </a:lnTo>
                  <a:lnTo>
                    <a:pt x="20320" y="182880"/>
                  </a:lnTo>
                  <a:lnTo>
                    <a:pt x="24130" y="198120"/>
                  </a:lnTo>
                  <a:lnTo>
                    <a:pt x="31750" y="231140"/>
                  </a:lnTo>
                  <a:lnTo>
                    <a:pt x="35560" y="247650"/>
                  </a:lnTo>
                  <a:lnTo>
                    <a:pt x="38100" y="264160"/>
                  </a:lnTo>
                  <a:lnTo>
                    <a:pt x="39370" y="279400"/>
                  </a:lnTo>
                  <a:lnTo>
                    <a:pt x="40640" y="293370"/>
                  </a:lnTo>
                  <a:lnTo>
                    <a:pt x="41910" y="307340"/>
                  </a:lnTo>
                  <a:lnTo>
                    <a:pt x="44450" y="320040"/>
                  </a:lnTo>
                  <a:lnTo>
                    <a:pt x="46990" y="331470"/>
                  </a:lnTo>
                  <a:lnTo>
                    <a:pt x="57150" y="375920"/>
                  </a:lnTo>
                  <a:lnTo>
                    <a:pt x="62230" y="386080"/>
                  </a:lnTo>
                  <a:lnTo>
                    <a:pt x="69850" y="391160"/>
                  </a:lnTo>
                  <a:lnTo>
                    <a:pt x="78740" y="392430"/>
                  </a:lnTo>
                  <a:lnTo>
                    <a:pt x="86360" y="389890"/>
                  </a:lnTo>
                  <a:lnTo>
                    <a:pt x="93980" y="382270"/>
                  </a:lnTo>
                  <a:lnTo>
                    <a:pt x="101600" y="373380"/>
                  </a:lnTo>
                  <a:lnTo>
                    <a:pt x="109220" y="361950"/>
                  </a:lnTo>
                  <a:lnTo>
                    <a:pt x="115570" y="347980"/>
                  </a:lnTo>
                  <a:lnTo>
                    <a:pt x="123190" y="332740"/>
                  </a:lnTo>
                  <a:lnTo>
                    <a:pt x="130810" y="320040"/>
                  </a:lnTo>
                  <a:lnTo>
                    <a:pt x="137160" y="309880"/>
                  </a:lnTo>
                  <a:lnTo>
                    <a:pt x="144780" y="299720"/>
                  </a:lnTo>
                  <a:lnTo>
                    <a:pt x="149860" y="289560"/>
                  </a:lnTo>
                  <a:lnTo>
                    <a:pt x="154940" y="276860"/>
                  </a:lnTo>
                  <a:lnTo>
                    <a:pt x="160020" y="264160"/>
                  </a:lnTo>
                  <a:lnTo>
                    <a:pt x="165100" y="254000"/>
                  </a:lnTo>
                  <a:lnTo>
                    <a:pt x="171450" y="243840"/>
                  </a:lnTo>
                  <a:lnTo>
                    <a:pt x="177800" y="236220"/>
                  </a:lnTo>
                  <a:lnTo>
                    <a:pt x="182880" y="234950"/>
                  </a:lnTo>
                  <a:lnTo>
                    <a:pt x="187960" y="238760"/>
                  </a:lnTo>
                  <a:lnTo>
                    <a:pt x="191770" y="246380"/>
                  </a:lnTo>
                  <a:lnTo>
                    <a:pt x="195580" y="255270"/>
                  </a:lnTo>
                  <a:lnTo>
                    <a:pt x="199390" y="266700"/>
                  </a:lnTo>
                  <a:lnTo>
                    <a:pt x="203200" y="278130"/>
                  </a:lnTo>
                  <a:lnTo>
                    <a:pt x="208280" y="290830"/>
                  </a:lnTo>
                  <a:lnTo>
                    <a:pt x="214630" y="304800"/>
                  </a:lnTo>
                  <a:lnTo>
                    <a:pt x="219710" y="317500"/>
                  </a:lnTo>
                  <a:lnTo>
                    <a:pt x="227330" y="330200"/>
                  </a:lnTo>
                  <a:lnTo>
                    <a:pt x="236220" y="341630"/>
                  </a:lnTo>
                  <a:lnTo>
                    <a:pt x="245110" y="353060"/>
                  </a:lnTo>
                  <a:lnTo>
                    <a:pt x="256540" y="359410"/>
                  </a:lnTo>
                  <a:lnTo>
                    <a:pt x="267970" y="363220"/>
                  </a:lnTo>
                  <a:lnTo>
                    <a:pt x="280670" y="364490"/>
                  </a:lnTo>
                  <a:lnTo>
                    <a:pt x="292100" y="360680"/>
                  </a:lnTo>
                  <a:lnTo>
                    <a:pt x="303530" y="355600"/>
                  </a:lnTo>
                  <a:lnTo>
                    <a:pt x="314960" y="347980"/>
                  </a:lnTo>
                  <a:lnTo>
                    <a:pt x="325120" y="340360"/>
                  </a:lnTo>
                  <a:lnTo>
                    <a:pt x="334010" y="331470"/>
                  </a:lnTo>
                  <a:lnTo>
                    <a:pt x="341630" y="321310"/>
                  </a:lnTo>
                  <a:lnTo>
                    <a:pt x="349250" y="309880"/>
                  </a:lnTo>
                  <a:lnTo>
                    <a:pt x="354330" y="295910"/>
                  </a:lnTo>
                  <a:lnTo>
                    <a:pt x="359410" y="280670"/>
                  </a:lnTo>
                  <a:lnTo>
                    <a:pt x="363220" y="264160"/>
                  </a:lnTo>
                  <a:lnTo>
                    <a:pt x="368300" y="247650"/>
                  </a:lnTo>
                  <a:lnTo>
                    <a:pt x="372110" y="231140"/>
                  </a:lnTo>
                  <a:lnTo>
                    <a:pt x="373380" y="214630"/>
                  </a:lnTo>
                  <a:lnTo>
                    <a:pt x="373380" y="199390"/>
                  </a:lnTo>
                  <a:lnTo>
                    <a:pt x="372110" y="185420"/>
                  </a:lnTo>
                  <a:lnTo>
                    <a:pt x="372110" y="179070"/>
                  </a:lnTo>
                  <a:lnTo>
                    <a:pt x="373380" y="177800"/>
                  </a:lnTo>
                  <a:lnTo>
                    <a:pt x="375920" y="180340"/>
                  </a:lnTo>
                  <a:lnTo>
                    <a:pt x="387350" y="186690"/>
                  </a:lnTo>
                  <a:lnTo>
                    <a:pt x="394970" y="190500"/>
                  </a:lnTo>
                  <a:lnTo>
                    <a:pt x="405130" y="193040"/>
                  </a:lnTo>
                  <a:lnTo>
                    <a:pt x="416560" y="194310"/>
                  </a:lnTo>
                  <a:lnTo>
                    <a:pt x="429260" y="195580"/>
                  </a:lnTo>
                  <a:lnTo>
                    <a:pt x="443230" y="191770"/>
                  </a:lnTo>
                  <a:lnTo>
                    <a:pt x="458470" y="186690"/>
                  </a:lnTo>
                  <a:lnTo>
                    <a:pt x="473710" y="180340"/>
                  </a:lnTo>
                  <a:lnTo>
                    <a:pt x="486410" y="172720"/>
                  </a:lnTo>
                  <a:lnTo>
                    <a:pt x="497840" y="165100"/>
                  </a:lnTo>
                  <a:lnTo>
                    <a:pt x="508000" y="158750"/>
                  </a:lnTo>
                  <a:lnTo>
                    <a:pt x="516890" y="151130"/>
                  </a:lnTo>
                  <a:lnTo>
                    <a:pt x="524510" y="144780"/>
                  </a:lnTo>
                  <a:lnTo>
                    <a:pt x="532130" y="137160"/>
                  </a:lnTo>
                  <a:lnTo>
                    <a:pt x="547370" y="123190"/>
                  </a:lnTo>
                  <a:lnTo>
                    <a:pt x="554990" y="116840"/>
                  </a:lnTo>
                  <a:lnTo>
                    <a:pt x="561340" y="107950"/>
                  </a:lnTo>
                  <a:lnTo>
                    <a:pt x="568960" y="99060"/>
                  </a:lnTo>
                  <a:lnTo>
                    <a:pt x="576580" y="90170"/>
                  </a:lnTo>
                  <a:lnTo>
                    <a:pt x="590550" y="69850"/>
                  </a:lnTo>
                  <a:lnTo>
                    <a:pt x="596900" y="59690"/>
                  </a:lnTo>
                  <a:lnTo>
                    <a:pt x="603250" y="49530"/>
                  </a:lnTo>
                  <a:lnTo>
                    <a:pt x="608330" y="39370"/>
                  </a:lnTo>
                  <a:lnTo>
                    <a:pt x="612140" y="29210"/>
                  </a:lnTo>
                  <a:lnTo>
                    <a:pt x="613410" y="19050"/>
                  </a:lnTo>
                  <a:lnTo>
                    <a:pt x="610870" y="10160"/>
                  </a:lnTo>
                  <a:lnTo>
                    <a:pt x="608330" y="2540"/>
                  </a:lnTo>
                  <a:lnTo>
                    <a:pt x="603250" y="0"/>
                  </a:lnTo>
                  <a:lnTo>
                    <a:pt x="598170" y="0"/>
                  </a:lnTo>
                  <a:lnTo>
                    <a:pt x="591820" y="2540"/>
                  </a:lnTo>
                  <a:lnTo>
                    <a:pt x="584200" y="8890"/>
                  </a:lnTo>
                  <a:lnTo>
                    <a:pt x="575310" y="17780"/>
                  </a:lnTo>
                  <a:lnTo>
                    <a:pt x="566420" y="27940"/>
                  </a:lnTo>
                  <a:lnTo>
                    <a:pt x="558800" y="39370"/>
                  </a:lnTo>
                  <a:lnTo>
                    <a:pt x="552450" y="49530"/>
                  </a:lnTo>
                  <a:lnTo>
                    <a:pt x="547370" y="59690"/>
                  </a:lnTo>
                  <a:lnTo>
                    <a:pt x="543560" y="71120"/>
                  </a:lnTo>
                  <a:lnTo>
                    <a:pt x="538480" y="81280"/>
                  </a:lnTo>
                  <a:lnTo>
                    <a:pt x="534670" y="91440"/>
                  </a:lnTo>
                  <a:lnTo>
                    <a:pt x="532130" y="104140"/>
                  </a:lnTo>
                  <a:lnTo>
                    <a:pt x="530860" y="115570"/>
                  </a:lnTo>
                  <a:lnTo>
                    <a:pt x="529590" y="129540"/>
                  </a:lnTo>
                  <a:lnTo>
                    <a:pt x="528320" y="142240"/>
                  </a:lnTo>
                  <a:lnTo>
                    <a:pt x="527050" y="170180"/>
                  </a:lnTo>
                  <a:lnTo>
                    <a:pt x="527050" y="217170"/>
                  </a:lnTo>
                  <a:lnTo>
                    <a:pt x="529590" y="229870"/>
                  </a:lnTo>
                  <a:lnTo>
                    <a:pt x="533400" y="241300"/>
                  </a:lnTo>
                  <a:lnTo>
                    <a:pt x="538480" y="251460"/>
                  </a:lnTo>
                  <a:lnTo>
                    <a:pt x="544830" y="259080"/>
                  </a:lnTo>
                  <a:lnTo>
                    <a:pt x="561340" y="270510"/>
                  </a:lnTo>
                  <a:lnTo>
                    <a:pt x="571500" y="273050"/>
                  </a:lnTo>
                  <a:lnTo>
                    <a:pt x="590550" y="273050"/>
                  </a:lnTo>
                  <a:lnTo>
                    <a:pt x="600710" y="269240"/>
                  </a:lnTo>
                  <a:lnTo>
                    <a:pt x="615950" y="260350"/>
                  </a:lnTo>
                  <a:lnTo>
                    <a:pt x="623570" y="252730"/>
                  </a:lnTo>
                  <a:lnTo>
                    <a:pt x="631190" y="242570"/>
                  </a:lnTo>
                  <a:lnTo>
                    <a:pt x="652780" y="2082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119120" y="10624820"/>
              <a:ext cx="163831" cy="431801"/>
            </a:xfrm>
            <a:custGeom>
              <a:avLst/>
              <a:gdLst/>
              <a:ahLst/>
              <a:cxnLst/>
              <a:rect l="0" t="0" r="0" b="0"/>
              <a:pathLst>
                <a:path w="163831" h="431801">
                  <a:moveTo>
                    <a:pt x="144780" y="0"/>
                  </a:moveTo>
                  <a:lnTo>
                    <a:pt x="149860" y="22860"/>
                  </a:lnTo>
                  <a:lnTo>
                    <a:pt x="152400" y="35560"/>
                  </a:lnTo>
                  <a:lnTo>
                    <a:pt x="153670" y="49530"/>
                  </a:lnTo>
                  <a:lnTo>
                    <a:pt x="153670" y="64770"/>
                  </a:lnTo>
                  <a:lnTo>
                    <a:pt x="154940" y="93980"/>
                  </a:lnTo>
                  <a:lnTo>
                    <a:pt x="154940" y="199390"/>
                  </a:lnTo>
                  <a:lnTo>
                    <a:pt x="154940" y="288290"/>
                  </a:lnTo>
                  <a:lnTo>
                    <a:pt x="156210" y="302260"/>
                  </a:lnTo>
                  <a:lnTo>
                    <a:pt x="158750" y="316230"/>
                  </a:lnTo>
                  <a:lnTo>
                    <a:pt x="161290" y="330200"/>
                  </a:lnTo>
                  <a:lnTo>
                    <a:pt x="162560" y="335280"/>
                  </a:lnTo>
                  <a:lnTo>
                    <a:pt x="163830" y="334010"/>
                  </a:lnTo>
                  <a:lnTo>
                    <a:pt x="163830" y="327660"/>
                  </a:lnTo>
                  <a:lnTo>
                    <a:pt x="163830" y="320040"/>
                  </a:lnTo>
                  <a:lnTo>
                    <a:pt x="162560" y="312420"/>
                  </a:lnTo>
                  <a:lnTo>
                    <a:pt x="160020" y="303530"/>
                  </a:lnTo>
                  <a:lnTo>
                    <a:pt x="153670" y="276860"/>
                  </a:lnTo>
                  <a:lnTo>
                    <a:pt x="151130" y="261620"/>
                  </a:lnTo>
                  <a:lnTo>
                    <a:pt x="147320" y="248920"/>
                  </a:lnTo>
                  <a:lnTo>
                    <a:pt x="144780" y="236220"/>
                  </a:lnTo>
                  <a:lnTo>
                    <a:pt x="140970" y="224790"/>
                  </a:lnTo>
                  <a:lnTo>
                    <a:pt x="134620" y="214630"/>
                  </a:lnTo>
                  <a:lnTo>
                    <a:pt x="128270" y="204470"/>
                  </a:lnTo>
                  <a:lnTo>
                    <a:pt x="119380" y="196850"/>
                  </a:lnTo>
                  <a:lnTo>
                    <a:pt x="110490" y="193040"/>
                  </a:lnTo>
                  <a:lnTo>
                    <a:pt x="100330" y="193040"/>
                  </a:lnTo>
                  <a:lnTo>
                    <a:pt x="91440" y="195580"/>
                  </a:lnTo>
                  <a:lnTo>
                    <a:pt x="81280" y="199390"/>
                  </a:lnTo>
                  <a:lnTo>
                    <a:pt x="73660" y="204470"/>
                  </a:lnTo>
                  <a:lnTo>
                    <a:pt x="66040" y="210820"/>
                  </a:lnTo>
                  <a:lnTo>
                    <a:pt x="59690" y="217170"/>
                  </a:lnTo>
                  <a:lnTo>
                    <a:pt x="53340" y="226060"/>
                  </a:lnTo>
                  <a:lnTo>
                    <a:pt x="43180" y="246380"/>
                  </a:lnTo>
                  <a:lnTo>
                    <a:pt x="30480" y="270510"/>
                  </a:lnTo>
                  <a:lnTo>
                    <a:pt x="25400" y="283210"/>
                  </a:lnTo>
                  <a:lnTo>
                    <a:pt x="20320" y="297180"/>
                  </a:lnTo>
                  <a:lnTo>
                    <a:pt x="16510" y="309880"/>
                  </a:lnTo>
                  <a:lnTo>
                    <a:pt x="12700" y="323850"/>
                  </a:lnTo>
                  <a:lnTo>
                    <a:pt x="5080" y="351790"/>
                  </a:lnTo>
                  <a:lnTo>
                    <a:pt x="2540" y="365760"/>
                  </a:lnTo>
                  <a:lnTo>
                    <a:pt x="1270" y="379730"/>
                  </a:lnTo>
                  <a:lnTo>
                    <a:pt x="0" y="393700"/>
                  </a:lnTo>
                  <a:lnTo>
                    <a:pt x="2540" y="405130"/>
                  </a:lnTo>
                  <a:lnTo>
                    <a:pt x="7620" y="415290"/>
                  </a:lnTo>
                  <a:lnTo>
                    <a:pt x="4953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580130" y="10750550"/>
              <a:ext cx="229871" cy="351791"/>
            </a:xfrm>
            <a:custGeom>
              <a:avLst/>
              <a:gdLst/>
              <a:ahLst/>
              <a:cxnLst/>
              <a:rect l="0" t="0" r="0" b="0"/>
              <a:pathLst>
                <a:path w="229871" h="351791">
                  <a:moveTo>
                    <a:pt x="0" y="53340"/>
                  </a:moveTo>
                  <a:lnTo>
                    <a:pt x="13970" y="127000"/>
                  </a:lnTo>
                  <a:lnTo>
                    <a:pt x="20320" y="157480"/>
                  </a:lnTo>
                  <a:lnTo>
                    <a:pt x="34290" y="214630"/>
                  </a:lnTo>
                  <a:lnTo>
                    <a:pt x="36830" y="228600"/>
                  </a:lnTo>
                  <a:lnTo>
                    <a:pt x="38100" y="242570"/>
                  </a:lnTo>
                  <a:lnTo>
                    <a:pt x="39370" y="257810"/>
                  </a:lnTo>
                  <a:lnTo>
                    <a:pt x="40640" y="271780"/>
                  </a:lnTo>
                  <a:lnTo>
                    <a:pt x="40640" y="299720"/>
                  </a:lnTo>
                  <a:lnTo>
                    <a:pt x="41910" y="346710"/>
                  </a:lnTo>
                  <a:lnTo>
                    <a:pt x="40640" y="351790"/>
                  </a:lnTo>
                  <a:lnTo>
                    <a:pt x="38100" y="350520"/>
                  </a:lnTo>
                  <a:lnTo>
                    <a:pt x="35560" y="342900"/>
                  </a:lnTo>
                  <a:lnTo>
                    <a:pt x="34290" y="332740"/>
                  </a:lnTo>
                  <a:lnTo>
                    <a:pt x="33020" y="321310"/>
                  </a:lnTo>
                  <a:lnTo>
                    <a:pt x="33020" y="309880"/>
                  </a:lnTo>
                  <a:lnTo>
                    <a:pt x="31750" y="283210"/>
                  </a:lnTo>
                  <a:lnTo>
                    <a:pt x="31750" y="228600"/>
                  </a:lnTo>
                  <a:lnTo>
                    <a:pt x="33020" y="214630"/>
                  </a:lnTo>
                  <a:lnTo>
                    <a:pt x="34290" y="200660"/>
                  </a:lnTo>
                  <a:lnTo>
                    <a:pt x="36830" y="186690"/>
                  </a:lnTo>
                  <a:lnTo>
                    <a:pt x="39370" y="172720"/>
                  </a:lnTo>
                  <a:lnTo>
                    <a:pt x="45720" y="144780"/>
                  </a:lnTo>
                  <a:lnTo>
                    <a:pt x="49530" y="132080"/>
                  </a:lnTo>
                  <a:lnTo>
                    <a:pt x="52070" y="120650"/>
                  </a:lnTo>
                  <a:lnTo>
                    <a:pt x="55880" y="107950"/>
                  </a:lnTo>
                  <a:lnTo>
                    <a:pt x="60960" y="97790"/>
                  </a:lnTo>
                  <a:lnTo>
                    <a:pt x="66040" y="86360"/>
                  </a:lnTo>
                  <a:lnTo>
                    <a:pt x="72390" y="74930"/>
                  </a:lnTo>
                  <a:lnTo>
                    <a:pt x="78740" y="66040"/>
                  </a:lnTo>
                  <a:lnTo>
                    <a:pt x="85090" y="57150"/>
                  </a:lnTo>
                  <a:lnTo>
                    <a:pt x="91440" y="49530"/>
                  </a:lnTo>
                  <a:lnTo>
                    <a:pt x="97790" y="40640"/>
                  </a:lnTo>
                  <a:lnTo>
                    <a:pt x="105410" y="34290"/>
                  </a:lnTo>
                  <a:lnTo>
                    <a:pt x="111760" y="26670"/>
                  </a:lnTo>
                  <a:lnTo>
                    <a:pt x="121920" y="19050"/>
                  </a:lnTo>
                  <a:lnTo>
                    <a:pt x="132080" y="11430"/>
                  </a:lnTo>
                  <a:lnTo>
                    <a:pt x="144780" y="5080"/>
                  </a:lnTo>
                  <a:lnTo>
                    <a:pt x="156210" y="1270"/>
                  </a:lnTo>
                  <a:lnTo>
                    <a:pt x="170180" y="0"/>
                  </a:lnTo>
                  <a:lnTo>
                    <a:pt x="182880" y="0"/>
                  </a:lnTo>
                  <a:lnTo>
                    <a:pt x="195580" y="3810"/>
                  </a:lnTo>
                  <a:lnTo>
                    <a:pt x="207010" y="10160"/>
                  </a:lnTo>
                  <a:lnTo>
                    <a:pt x="218440" y="17780"/>
                  </a:lnTo>
                  <a:lnTo>
                    <a:pt x="224790" y="27940"/>
                  </a:lnTo>
                  <a:lnTo>
                    <a:pt x="228600" y="38100"/>
                  </a:lnTo>
                  <a:lnTo>
                    <a:pt x="229870" y="50800"/>
                  </a:lnTo>
                  <a:lnTo>
                    <a:pt x="228600" y="62230"/>
                  </a:lnTo>
                  <a:lnTo>
                    <a:pt x="227330" y="73660"/>
                  </a:lnTo>
                  <a:lnTo>
                    <a:pt x="224790" y="83820"/>
                  </a:lnTo>
                  <a:lnTo>
                    <a:pt x="220980" y="93980"/>
                  </a:lnTo>
                  <a:lnTo>
                    <a:pt x="215900" y="102870"/>
                  </a:lnTo>
                  <a:lnTo>
                    <a:pt x="191770" y="139700"/>
                  </a:lnTo>
                  <a:lnTo>
                    <a:pt x="185420" y="148590"/>
                  </a:lnTo>
                  <a:lnTo>
                    <a:pt x="177800" y="156210"/>
                  </a:lnTo>
                  <a:lnTo>
                    <a:pt x="171450" y="163830"/>
                  </a:lnTo>
                  <a:lnTo>
                    <a:pt x="163830" y="171450"/>
                  </a:lnTo>
                  <a:lnTo>
                    <a:pt x="149860" y="186690"/>
                  </a:lnTo>
                  <a:lnTo>
                    <a:pt x="115570" y="2222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84930" y="10753090"/>
              <a:ext cx="171451" cy="199391"/>
            </a:xfrm>
            <a:custGeom>
              <a:avLst/>
              <a:gdLst/>
              <a:ahLst/>
              <a:cxnLst/>
              <a:rect l="0" t="0" r="0" b="0"/>
              <a:pathLst>
                <a:path w="171451" h="199391">
                  <a:moveTo>
                    <a:pt x="21590" y="135890"/>
                  </a:moveTo>
                  <a:lnTo>
                    <a:pt x="31750" y="152400"/>
                  </a:lnTo>
                  <a:lnTo>
                    <a:pt x="36830" y="161290"/>
                  </a:lnTo>
                  <a:lnTo>
                    <a:pt x="40640" y="170180"/>
                  </a:lnTo>
                  <a:lnTo>
                    <a:pt x="44450" y="179070"/>
                  </a:lnTo>
                  <a:lnTo>
                    <a:pt x="52070" y="186690"/>
                  </a:lnTo>
                  <a:lnTo>
                    <a:pt x="62230" y="193040"/>
                  </a:lnTo>
                  <a:lnTo>
                    <a:pt x="72390" y="198120"/>
                  </a:lnTo>
                  <a:lnTo>
                    <a:pt x="83820" y="199390"/>
                  </a:lnTo>
                  <a:lnTo>
                    <a:pt x="93980" y="198120"/>
                  </a:lnTo>
                  <a:lnTo>
                    <a:pt x="105410" y="194310"/>
                  </a:lnTo>
                  <a:lnTo>
                    <a:pt x="114300" y="190500"/>
                  </a:lnTo>
                  <a:lnTo>
                    <a:pt x="123190" y="185420"/>
                  </a:lnTo>
                  <a:lnTo>
                    <a:pt x="130810" y="179070"/>
                  </a:lnTo>
                  <a:lnTo>
                    <a:pt x="138430" y="168910"/>
                  </a:lnTo>
                  <a:lnTo>
                    <a:pt x="146050" y="156210"/>
                  </a:lnTo>
                  <a:lnTo>
                    <a:pt x="153670" y="142240"/>
                  </a:lnTo>
                  <a:lnTo>
                    <a:pt x="160020" y="127000"/>
                  </a:lnTo>
                  <a:lnTo>
                    <a:pt x="165100" y="111760"/>
                  </a:lnTo>
                  <a:lnTo>
                    <a:pt x="170180" y="95250"/>
                  </a:lnTo>
                  <a:lnTo>
                    <a:pt x="171450" y="77470"/>
                  </a:lnTo>
                  <a:lnTo>
                    <a:pt x="171450" y="60960"/>
                  </a:lnTo>
                  <a:lnTo>
                    <a:pt x="170180" y="43180"/>
                  </a:lnTo>
                  <a:lnTo>
                    <a:pt x="166370" y="29210"/>
                  </a:lnTo>
                  <a:lnTo>
                    <a:pt x="160020" y="17780"/>
                  </a:lnTo>
                  <a:lnTo>
                    <a:pt x="152400" y="7620"/>
                  </a:lnTo>
                  <a:lnTo>
                    <a:pt x="143510" y="2540"/>
                  </a:lnTo>
                  <a:lnTo>
                    <a:pt x="134620" y="0"/>
                  </a:lnTo>
                  <a:lnTo>
                    <a:pt x="124460" y="0"/>
                  </a:lnTo>
                  <a:lnTo>
                    <a:pt x="115570" y="1270"/>
                  </a:lnTo>
                  <a:lnTo>
                    <a:pt x="107950" y="5080"/>
                  </a:lnTo>
                  <a:lnTo>
                    <a:pt x="100330" y="10160"/>
                  </a:lnTo>
                  <a:lnTo>
                    <a:pt x="72390" y="27940"/>
                  </a:lnTo>
                  <a:lnTo>
                    <a:pt x="64770" y="35560"/>
                  </a:lnTo>
                  <a:lnTo>
                    <a:pt x="58420" y="44450"/>
                  </a:lnTo>
                  <a:lnTo>
                    <a:pt x="53340" y="53340"/>
                  </a:lnTo>
                  <a:lnTo>
                    <a:pt x="46990" y="63500"/>
                  </a:lnTo>
                  <a:lnTo>
                    <a:pt x="34290" y="83820"/>
                  </a:lnTo>
                  <a:lnTo>
                    <a:pt x="20320" y="104140"/>
                  </a:lnTo>
                  <a:lnTo>
                    <a:pt x="0" y="146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201160" y="10668000"/>
              <a:ext cx="52071" cy="304801"/>
            </a:xfrm>
            <a:custGeom>
              <a:avLst/>
              <a:gdLst/>
              <a:ahLst/>
              <a:cxnLst/>
              <a:rect l="0" t="0" r="0" b="0"/>
              <a:pathLst>
                <a:path w="52071" h="304801">
                  <a:moveTo>
                    <a:pt x="0" y="0"/>
                  </a:moveTo>
                  <a:lnTo>
                    <a:pt x="5080" y="27940"/>
                  </a:lnTo>
                  <a:lnTo>
                    <a:pt x="6350" y="41910"/>
                  </a:lnTo>
                  <a:lnTo>
                    <a:pt x="7620" y="57150"/>
                  </a:lnTo>
                  <a:lnTo>
                    <a:pt x="8890" y="72390"/>
                  </a:lnTo>
                  <a:lnTo>
                    <a:pt x="10160" y="106680"/>
                  </a:lnTo>
                  <a:lnTo>
                    <a:pt x="10160" y="222250"/>
                  </a:lnTo>
                  <a:lnTo>
                    <a:pt x="11430" y="238760"/>
                  </a:lnTo>
                  <a:lnTo>
                    <a:pt x="13970" y="257810"/>
                  </a:lnTo>
                  <a:lnTo>
                    <a:pt x="15240" y="276860"/>
                  </a:lnTo>
                  <a:lnTo>
                    <a:pt x="21590" y="288290"/>
                  </a:lnTo>
                  <a:lnTo>
                    <a:pt x="27940" y="294640"/>
                  </a:lnTo>
                  <a:lnTo>
                    <a:pt x="5207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358640" y="10825480"/>
              <a:ext cx="41911" cy="147321"/>
            </a:xfrm>
            <a:custGeom>
              <a:avLst/>
              <a:gdLst/>
              <a:ahLst/>
              <a:cxnLst/>
              <a:rect l="0" t="0" r="0" b="0"/>
              <a:pathLst>
                <a:path w="41911" h="147321">
                  <a:moveTo>
                    <a:pt x="41910" y="0"/>
                  </a:moveTo>
                  <a:lnTo>
                    <a:pt x="36830" y="27940"/>
                  </a:lnTo>
                  <a:lnTo>
                    <a:pt x="30480" y="54610"/>
                  </a:lnTo>
                  <a:lnTo>
                    <a:pt x="27940" y="67310"/>
                  </a:lnTo>
                  <a:lnTo>
                    <a:pt x="24130" y="80010"/>
                  </a:lnTo>
                  <a:lnTo>
                    <a:pt x="20320" y="9144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99610" y="10835640"/>
              <a:ext cx="207011" cy="170181"/>
            </a:xfrm>
            <a:custGeom>
              <a:avLst/>
              <a:gdLst/>
              <a:ahLst/>
              <a:cxnLst/>
              <a:rect l="0" t="0" r="0" b="0"/>
              <a:pathLst>
                <a:path w="207011" h="170181">
                  <a:moveTo>
                    <a:pt x="121920" y="0"/>
                  </a:moveTo>
                  <a:lnTo>
                    <a:pt x="100330" y="0"/>
                  </a:lnTo>
                  <a:lnTo>
                    <a:pt x="90170" y="2540"/>
                  </a:lnTo>
                  <a:lnTo>
                    <a:pt x="80010" y="6350"/>
                  </a:lnTo>
                  <a:lnTo>
                    <a:pt x="69850" y="11430"/>
                  </a:lnTo>
                  <a:lnTo>
                    <a:pt x="58420" y="17780"/>
                  </a:lnTo>
                  <a:lnTo>
                    <a:pt x="45720" y="26670"/>
                  </a:lnTo>
                  <a:lnTo>
                    <a:pt x="33020" y="35560"/>
                  </a:lnTo>
                  <a:lnTo>
                    <a:pt x="22860" y="44450"/>
                  </a:lnTo>
                  <a:lnTo>
                    <a:pt x="15240" y="54610"/>
                  </a:lnTo>
                  <a:lnTo>
                    <a:pt x="8890" y="64770"/>
                  </a:lnTo>
                  <a:lnTo>
                    <a:pt x="5080" y="76200"/>
                  </a:lnTo>
                  <a:lnTo>
                    <a:pt x="1270" y="87630"/>
                  </a:lnTo>
                  <a:lnTo>
                    <a:pt x="0" y="100330"/>
                  </a:lnTo>
                  <a:lnTo>
                    <a:pt x="1270" y="114300"/>
                  </a:lnTo>
                  <a:lnTo>
                    <a:pt x="3810" y="128270"/>
                  </a:lnTo>
                  <a:lnTo>
                    <a:pt x="8890" y="140970"/>
                  </a:lnTo>
                  <a:lnTo>
                    <a:pt x="16510" y="151130"/>
                  </a:lnTo>
                  <a:lnTo>
                    <a:pt x="25400" y="160020"/>
                  </a:lnTo>
                  <a:lnTo>
                    <a:pt x="36830" y="166370"/>
                  </a:lnTo>
                  <a:lnTo>
                    <a:pt x="48260" y="168910"/>
                  </a:lnTo>
                  <a:lnTo>
                    <a:pt x="58420" y="170180"/>
                  </a:lnTo>
                  <a:lnTo>
                    <a:pt x="69850" y="170180"/>
                  </a:lnTo>
                  <a:lnTo>
                    <a:pt x="80010" y="168910"/>
                  </a:lnTo>
                  <a:lnTo>
                    <a:pt x="90170" y="166370"/>
                  </a:lnTo>
                  <a:lnTo>
                    <a:pt x="101600" y="163830"/>
                  </a:lnTo>
                  <a:lnTo>
                    <a:pt x="110490" y="158750"/>
                  </a:lnTo>
                  <a:lnTo>
                    <a:pt x="119380" y="154940"/>
                  </a:lnTo>
                  <a:lnTo>
                    <a:pt x="127000" y="148590"/>
                  </a:lnTo>
                  <a:lnTo>
                    <a:pt x="135890" y="140970"/>
                  </a:lnTo>
                  <a:lnTo>
                    <a:pt x="146050" y="133350"/>
                  </a:lnTo>
                  <a:lnTo>
                    <a:pt x="163830" y="115570"/>
                  </a:lnTo>
                  <a:lnTo>
                    <a:pt x="172720" y="107950"/>
                  </a:lnTo>
                  <a:lnTo>
                    <a:pt x="20701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812030" y="10720070"/>
              <a:ext cx="378461" cy="290831"/>
            </a:xfrm>
            <a:custGeom>
              <a:avLst/>
              <a:gdLst/>
              <a:ahLst/>
              <a:cxnLst/>
              <a:rect l="0" t="0" r="0" b="0"/>
              <a:pathLst>
                <a:path w="378461" h="290831">
                  <a:moveTo>
                    <a:pt x="0" y="41910"/>
                  </a:moveTo>
                  <a:lnTo>
                    <a:pt x="5080" y="58420"/>
                  </a:lnTo>
                  <a:lnTo>
                    <a:pt x="8890" y="68580"/>
                  </a:lnTo>
                  <a:lnTo>
                    <a:pt x="13970" y="80010"/>
                  </a:lnTo>
                  <a:lnTo>
                    <a:pt x="20320" y="91440"/>
                  </a:lnTo>
                  <a:lnTo>
                    <a:pt x="27940" y="101600"/>
                  </a:lnTo>
                  <a:lnTo>
                    <a:pt x="38100" y="111760"/>
                  </a:lnTo>
                  <a:lnTo>
                    <a:pt x="49530" y="119380"/>
                  </a:lnTo>
                  <a:lnTo>
                    <a:pt x="62230" y="127000"/>
                  </a:lnTo>
                  <a:lnTo>
                    <a:pt x="74930" y="132080"/>
                  </a:lnTo>
                  <a:lnTo>
                    <a:pt x="88900" y="137160"/>
                  </a:lnTo>
                  <a:lnTo>
                    <a:pt x="102870" y="139700"/>
                  </a:lnTo>
                  <a:lnTo>
                    <a:pt x="115570" y="139700"/>
                  </a:lnTo>
                  <a:lnTo>
                    <a:pt x="129540" y="138430"/>
                  </a:lnTo>
                  <a:lnTo>
                    <a:pt x="143510" y="134620"/>
                  </a:lnTo>
                  <a:lnTo>
                    <a:pt x="157480" y="128270"/>
                  </a:lnTo>
                  <a:lnTo>
                    <a:pt x="171450" y="120650"/>
                  </a:lnTo>
                  <a:lnTo>
                    <a:pt x="182880" y="111760"/>
                  </a:lnTo>
                  <a:lnTo>
                    <a:pt x="193040" y="102870"/>
                  </a:lnTo>
                  <a:lnTo>
                    <a:pt x="201930" y="92710"/>
                  </a:lnTo>
                  <a:lnTo>
                    <a:pt x="210820" y="82550"/>
                  </a:lnTo>
                  <a:lnTo>
                    <a:pt x="218440" y="72390"/>
                  </a:lnTo>
                  <a:lnTo>
                    <a:pt x="226060" y="62230"/>
                  </a:lnTo>
                  <a:lnTo>
                    <a:pt x="229870" y="52070"/>
                  </a:lnTo>
                  <a:lnTo>
                    <a:pt x="231140" y="41910"/>
                  </a:lnTo>
                  <a:lnTo>
                    <a:pt x="231140" y="31750"/>
                  </a:lnTo>
                  <a:lnTo>
                    <a:pt x="227330" y="21590"/>
                  </a:lnTo>
                  <a:lnTo>
                    <a:pt x="222250" y="13970"/>
                  </a:lnTo>
                  <a:lnTo>
                    <a:pt x="214630" y="5080"/>
                  </a:lnTo>
                  <a:lnTo>
                    <a:pt x="205740" y="1270"/>
                  </a:lnTo>
                  <a:lnTo>
                    <a:pt x="196850" y="0"/>
                  </a:lnTo>
                  <a:lnTo>
                    <a:pt x="186690" y="0"/>
                  </a:lnTo>
                  <a:lnTo>
                    <a:pt x="176530" y="3810"/>
                  </a:lnTo>
                  <a:lnTo>
                    <a:pt x="163830" y="8890"/>
                  </a:lnTo>
                  <a:lnTo>
                    <a:pt x="151130" y="16510"/>
                  </a:lnTo>
                  <a:lnTo>
                    <a:pt x="140970" y="25400"/>
                  </a:lnTo>
                  <a:lnTo>
                    <a:pt x="130810" y="34290"/>
                  </a:lnTo>
                  <a:lnTo>
                    <a:pt x="121920" y="44450"/>
                  </a:lnTo>
                  <a:lnTo>
                    <a:pt x="114300" y="53340"/>
                  </a:lnTo>
                  <a:lnTo>
                    <a:pt x="106680" y="63500"/>
                  </a:lnTo>
                  <a:lnTo>
                    <a:pt x="99060" y="73660"/>
                  </a:lnTo>
                  <a:lnTo>
                    <a:pt x="92710" y="86360"/>
                  </a:lnTo>
                  <a:lnTo>
                    <a:pt x="87630" y="97790"/>
                  </a:lnTo>
                  <a:lnTo>
                    <a:pt x="82550" y="110490"/>
                  </a:lnTo>
                  <a:lnTo>
                    <a:pt x="78740" y="124460"/>
                  </a:lnTo>
                  <a:lnTo>
                    <a:pt x="73660" y="138430"/>
                  </a:lnTo>
                  <a:lnTo>
                    <a:pt x="69850" y="151130"/>
                  </a:lnTo>
                  <a:lnTo>
                    <a:pt x="67310" y="167640"/>
                  </a:lnTo>
                  <a:lnTo>
                    <a:pt x="66040" y="185420"/>
                  </a:lnTo>
                  <a:lnTo>
                    <a:pt x="64770" y="204470"/>
                  </a:lnTo>
                  <a:lnTo>
                    <a:pt x="67310" y="220980"/>
                  </a:lnTo>
                  <a:lnTo>
                    <a:pt x="73660" y="234950"/>
                  </a:lnTo>
                  <a:lnTo>
                    <a:pt x="80010" y="247650"/>
                  </a:lnTo>
                  <a:lnTo>
                    <a:pt x="87630" y="259080"/>
                  </a:lnTo>
                  <a:lnTo>
                    <a:pt x="93980" y="267970"/>
                  </a:lnTo>
                  <a:lnTo>
                    <a:pt x="101600" y="276860"/>
                  </a:lnTo>
                  <a:lnTo>
                    <a:pt x="110490" y="283210"/>
                  </a:lnTo>
                  <a:lnTo>
                    <a:pt x="121920" y="287020"/>
                  </a:lnTo>
                  <a:lnTo>
                    <a:pt x="133350" y="289560"/>
                  </a:lnTo>
                  <a:lnTo>
                    <a:pt x="147320" y="290830"/>
                  </a:lnTo>
                  <a:lnTo>
                    <a:pt x="162560" y="289560"/>
                  </a:lnTo>
                  <a:lnTo>
                    <a:pt x="177800" y="288290"/>
                  </a:lnTo>
                  <a:lnTo>
                    <a:pt x="194310" y="285750"/>
                  </a:lnTo>
                  <a:lnTo>
                    <a:pt x="228600" y="279400"/>
                  </a:lnTo>
                  <a:lnTo>
                    <a:pt x="246380" y="275590"/>
                  </a:lnTo>
                  <a:lnTo>
                    <a:pt x="262890" y="270510"/>
                  </a:lnTo>
                  <a:lnTo>
                    <a:pt x="280670" y="264160"/>
                  </a:lnTo>
                  <a:lnTo>
                    <a:pt x="294640" y="257810"/>
                  </a:lnTo>
                  <a:lnTo>
                    <a:pt x="306070" y="251460"/>
                  </a:lnTo>
                  <a:lnTo>
                    <a:pt x="336550" y="231140"/>
                  </a:lnTo>
                  <a:lnTo>
                    <a:pt x="378460" y="2006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80380" y="10614660"/>
              <a:ext cx="137161" cy="273051"/>
            </a:xfrm>
            <a:custGeom>
              <a:avLst/>
              <a:gdLst/>
              <a:ahLst/>
              <a:cxnLst/>
              <a:rect l="0" t="0" r="0" b="0"/>
              <a:pathLst>
                <a:path w="137161" h="273051">
                  <a:moveTo>
                    <a:pt x="0" y="95250"/>
                  </a:moveTo>
                  <a:lnTo>
                    <a:pt x="0" y="194310"/>
                  </a:lnTo>
                  <a:lnTo>
                    <a:pt x="1270" y="207010"/>
                  </a:lnTo>
                  <a:lnTo>
                    <a:pt x="2540" y="218440"/>
                  </a:lnTo>
                  <a:lnTo>
                    <a:pt x="5080" y="229870"/>
                  </a:lnTo>
                  <a:lnTo>
                    <a:pt x="6350" y="242570"/>
                  </a:lnTo>
                  <a:lnTo>
                    <a:pt x="7620" y="255270"/>
                  </a:lnTo>
                  <a:lnTo>
                    <a:pt x="8890" y="267970"/>
                  </a:lnTo>
                  <a:lnTo>
                    <a:pt x="8890" y="273050"/>
                  </a:lnTo>
                  <a:lnTo>
                    <a:pt x="10160" y="264160"/>
                  </a:lnTo>
                  <a:lnTo>
                    <a:pt x="10160" y="166370"/>
                  </a:lnTo>
                  <a:lnTo>
                    <a:pt x="11430" y="149860"/>
                  </a:lnTo>
                  <a:lnTo>
                    <a:pt x="13970" y="134620"/>
                  </a:lnTo>
                  <a:lnTo>
                    <a:pt x="15240" y="121920"/>
                  </a:lnTo>
                  <a:lnTo>
                    <a:pt x="20320" y="107950"/>
                  </a:lnTo>
                  <a:lnTo>
                    <a:pt x="25400" y="93980"/>
                  </a:lnTo>
                  <a:lnTo>
                    <a:pt x="30480" y="80010"/>
                  </a:lnTo>
                  <a:lnTo>
                    <a:pt x="36830" y="68580"/>
                  </a:lnTo>
                  <a:lnTo>
                    <a:pt x="43180" y="58420"/>
                  </a:lnTo>
                  <a:lnTo>
                    <a:pt x="49530" y="49530"/>
                  </a:lnTo>
                  <a:lnTo>
                    <a:pt x="58420" y="41910"/>
                  </a:lnTo>
                  <a:lnTo>
                    <a:pt x="69850" y="33020"/>
                  </a:lnTo>
                  <a:lnTo>
                    <a:pt x="81280" y="25400"/>
                  </a:lnTo>
                  <a:lnTo>
                    <a:pt x="92710" y="19050"/>
                  </a:lnTo>
                  <a:lnTo>
                    <a:pt x="104140" y="1397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906770" y="10488930"/>
              <a:ext cx="10161" cy="388621"/>
            </a:xfrm>
            <a:custGeom>
              <a:avLst/>
              <a:gdLst/>
              <a:ahLst/>
              <a:cxnLst/>
              <a:rect l="0" t="0" r="0" b="0"/>
              <a:pathLst>
                <a:path w="10161" h="388621">
                  <a:moveTo>
                    <a:pt x="10160" y="0"/>
                  </a:moveTo>
                  <a:lnTo>
                    <a:pt x="10160" y="21590"/>
                  </a:lnTo>
                  <a:lnTo>
                    <a:pt x="8890" y="34290"/>
                  </a:lnTo>
                  <a:lnTo>
                    <a:pt x="7620" y="48260"/>
                  </a:lnTo>
                  <a:lnTo>
                    <a:pt x="5080" y="63500"/>
                  </a:lnTo>
                  <a:lnTo>
                    <a:pt x="2540" y="78740"/>
                  </a:lnTo>
                  <a:lnTo>
                    <a:pt x="2540" y="92710"/>
                  </a:lnTo>
                  <a:lnTo>
                    <a:pt x="1270" y="107950"/>
                  </a:lnTo>
                  <a:lnTo>
                    <a:pt x="0" y="139700"/>
                  </a:lnTo>
                  <a:lnTo>
                    <a:pt x="0" y="388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21680" y="10668000"/>
              <a:ext cx="168911" cy="19051"/>
            </a:xfrm>
            <a:custGeom>
              <a:avLst/>
              <a:gdLst/>
              <a:ahLst/>
              <a:cxnLst/>
              <a:rect l="0" t="0" r="0" b="0"/>
              <a:pathLst>
                <a:path w="168911" h="19051">
                  <a:moveTo>
                    <a:pt x="0" y="10160"/>
                  </a:moveTo>
                  <a:lnTo>
                    <a:pt x="17780" y="15240"/>
                  </a:lnTo>
                  <a:lnTo>
                    <a:pt x="26670" y="17780"/>
                  </a:lnTo>
                  <a:lnTo>
                    <a:pt x="38100" y="17780"/>
                  </a:lnTo>
                  <a:lnTo>
                    <a:pt x="49530" y="19050"/>
                  </a:lnTo>
                  <a:lnTo>
                    <a:pt x="63500" y="17780"/>
                  </a:lnTo>
                  <a:lnTo>
                    <a:pt x="78740" y="16510"/>
                  </a:lnTo>
                  <a:lnTo>
                    <a:pt x="95250" y="13970"/>
                  </a:lnTo>
                  <a:lnTo>
                    <a:pt x="109220" y="11430"/>
                  </a:lnTo>
                  <a:lnTo>
                    <a:pt x="121920" y="889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327140" y="10530840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31750" y="0"/>
                  </a:moveTo>
                  <a:lnTo>
                    <a:pt x="31750" y="63500"/>
                  </a:lnTo>
                  <a:lnTo>
                    <a:pt x="30480" y="78740"/>
                  </a:lnTo>
                  <a:lnTo>
                    <a:pt x="29210" y="93980"/>
                  </a:lnTo>
                  <a:lnTo>
                    <a:pt x="26670" y="107950"/>
                  </a:lnTo>
                  <a:lnTo>
                    <a:pt x="25400" y="121920"/>
                  </a:lnTo>
                  <a:lnTo>
                    <a:pt x="24130" y="135890"/>
                  </a:lnTo>
                  <a:lnTo>
                    <a:pt x="22860" y="149860"/>
                  </a:lnTo>
                  <a:lnTo>
                    <a:pt x="21590" y="166370"/>
                  </a:lnTo>
                  <a:lnTo>
                    <a:pt x="19050" y="181610"/>
                  </a:lnTo>
                  <a:lnTo>
                    <a:pt x="16510" y="198120"/>
                  </a:lnTo>
                  <a:lnTo>
                    <a:pt x="13970" y="214630"/>
                  </a:lnTo>
                  <a:lnTo>
                    <a:pt x="13970" y="228600"/>
                  </a:lnTo>
                  <a:lnTo>
                    <a:pt x="12700" y="243840"/>
                  </a:lnTo>
                  <a:lnTo>
                    <a:pt x="11430" y="273050"/>
                  </a:lnTo>
                  <a:lnTo>
                    <a:pt x="11430" y="31877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233160" y="10623550"/>
              <a:ext cx="449581" cy="302261"/>
            </a:xfrm>
            <a:custGeom>
              <a:avLst/>
              <a:gdLst/>
              <a:ahLst/>
              <a:cxnLst/>
              <a:rect l="0" t="0" r="0" b="0"/>
              <a:pathLst>
                <a:path w="449581" h="302261">
                  <a:moveTo>
                    <a:pt x="0" y="74930"/>
                  </a:moveTo>
                  <a:lnTo>
                    <a:pt x="16510" y="81280"/>
                  </a:lnTo>
                  <a:lnTo>
                    <a:pt x="26670" y="82550"/>
                  </a:lnTo>
                  <a:lnTo>
                    <a:pt x="40640" y="83820"/>
                  </a:lnTo>
                  <a:lnTo>
                    <a:pt x="54610" y="85090"/>
                  </a:lnTo>
                  <a:lnTo>
                    <a:pt x="72390" y="83820"/>
                  </a:lnTo>
                  <a:lnTo>
                    <a:pt x="92710" y="82550"/>
                  </a:lnTo>
                  <a:lnTo>
                    <a:pt x="114300" y="80010"/>
                  </a:lnTo>
                  <a:lnTo>
                    <a:pt x="135890" y="78740"/>
                  </a:lnTo>
                  <a:lnTo>
                    <a:pt x="157480" y="77470"/>
                  </a:lnTo>
                  <a:lnTo>
                    <a:pt x="199390" y="76200"/>
                  </a:lnTo>
                  <a:lnTo>
                    <a:pt x="241300" y="76200"/>
                  </a:lnTo>
                  <a:lnTo>
                    <a:pt x="259080" y="77470"/>
                  </a:lnTo>
                  <a:lnTo>
                    <a:pt x="274320" y="78740"/>
                  </a:lnTo>
                  <a:lnTo>
                    <a:pt x="288290" y="81280"/>
                  </a:lnTo>
                  <a:lnTo>
                    <a:pt x="298450" y="86360"/>
                  </a:lnTo>
                  <a:lnTo>
                    <a:pt x="306070" y="92710"/>
                  </a:lnTo>
                  <a:lnTo>
                    <a:pt x="313690" y="101600"/>
                  </a:lnTo>
                  <a:lnTo>
                    <a:pt x="316230" y="114300"/>
                  </a:lnTo>
                  <a:lnTo>
                    <a:pt x="317500" y="129540"/>
                  </a:lnTo>
                  <a:lnTo>
                    <a:pt x="316230" y="146050"/>
                  </a:lnTo>
                  <a:lnTo>
                    <a:pt x="314960" y="165100"/>
                  </a:lnTo>
                  <a:lnTo>
                    <a:pt x="312420" y="184150"/>
                  </a:lnTo>
                  <a:lnTo>
                    <a:pt x="309880" y="204470"/>
                  </a:lnTo>
                  <a:lnTo>
                    <a:pt x="309880" y="223520"/>
                  </a:lnTo>
                  <a:lnTo>
                    <a:pt x="309880" y="241300"/>
                  </a:lnTo>
                  <a:lnTo>
                    <a:pt x="312420" y="260350"/>
                  </a:lnTo>
                  <a:lnTo>
                    <a:pt x="316230" y="274320"/>
                  </a:lnTo>
                  <a:lnTo>
                    <a:pt x="320040" y="287020"/>
                  </a:lnTo>
                  <a:lnTo>
                    <a:pt x="325120" y="297180"/>
                  </a:lnTo>
                  <a:lnTo>
                    <a:pt x="335280" y="300990"/>
                  </a:lnTo>
                  <a:lnTo>
                    <a:pt x="347980" y="302260"/>
                  </a:lnTo>
                  <a:lnTo>
                    <a:pt x="361950" y="299720"/>
                  </a:lnTo>
                  <a:lnTo>
                    <a:pt x="373380" y="297180"/>
                  </a:lnTo>
                  <a:lnTo>
                    <a:pt x="383540" y="292100"/>
                  </a:lnTo>
                  <a:lnTo>
                    <a:pt x="392430" y="287020"/>
                  </a:lnTo>
                  <a:lnTo>
                    <a:pt x="401320" y="275590"/>
                  </a:lnTo>
                  <a:lnTo>
                    <a:pt x="411480" y="261620"/>
                  </a:lnTo>
                  <a:lnTo>
                    <a:pt x="421640" y="245110"/>
                  </a:lnTo>
                  <a:lnTo>
                    <a:pt x="429260" y="227330"/>
                  </a:lnTo>
                  <a:lnTo>
                    <a:pt x="435610" y="208280"/>
                  </a:lnTo>
                  <a:lnTo>
                    <a:pt x="441960" y="187960"/>
                  </a:lnTo>
                  <a:lnTo>
                    <a:pt x="445770" y="170180"/>
                  </a:lnTo>
                  <a:lnTo>
                    <a:pt x="447040" y="153670"/>
                  </a:lnTo>
                  <a:lnTo>
                    <a:pt x="449580" y="138430"/>
                  </a:lnTo>
                  <a:lnTo>
                    <a:pt x="449580" y="124460"/>
                  </a:lnTo>
                  <a:lnTo>
                    <a:pt x="448310" y="111760"/>
                  </a:lnTo>
                  <a:lnTo>
                    <a:pt x="445770" y="99060"/>
                  </a:lnTo>
                  <a:lnTo>
                    <a:pt x="443230" y="87630"/>
                  </a:lnTo>
                  <a:lnTo>
                    <a:pt x="440690" y="77470"/>
                  </a:lnTo>
                  <a:lnTo>
                    <a:pt x="436880" y="66040"/>
                  </a:lnTo>
                  <a:lnTo>
                    <a:pt x="433070" y="55880"/>
                  </a:lnTo>
                  <a:lnTo>
                    <a:pt x="427990" y="46990"/>
                  </a:lnTo>
                  <a:lnTo>
                    <a:pt x="421640" y="39370"/>
                  </a:lnTo>
                  <a:lnTo>
                    <a:pt x="415290" y="31750"/>
                  </a:lnTo>
                  <a:lnTo>
                    <a:pt x="408940" y="24130"/>
                  </a:lnTo>
                  <a:lnTo>
                    <a:pt x="402590" y="16510"/>
                  </a:lnTo>
                  <a:lnTo>
                    <a:pt x="392430" y="10160"/>
                  </a:lnTo>
                  <a:lnTo>
                    <a:pt x="379730" y="5080"/>
                  </a:lnTo>
                  <a:lnTo>
                    <a:pt x="365760" y="0"/>
                  </a:lnTo>
                  <a:lnTo>
                    <a:pt x="353060" y="0"/>
                  </a:lnTo>
                  <a:lnTo>
                    <a:pt x="342900" y="1270"/>
                  </a:lnTo>
                  <a:lnTo>
                    <a:pt x="334010" y="5080"/>
                  </a:lnTo>
                  <a:lnTo>
                    <a:pt x="322580" y="11430"/>
                  </a:lnTo>
                  <a:lnTo>
                    <a:pt x="311150" y="19050"/>
                  </a:lnTo>
                  <a:lnTo>
                    <a:pt x="298450" y="26670"/>
                  </a:lnTo>
                  <a:lnTo>
                    <a:pt x="288290" y="35560"/>
                  </a:lnTo>
                  <a:lnTo>
                    <a:pt x="278130" y="45720"/>
                  </a:lnTo>
                  <a:lnTo>
                    <a:pt x="269240" y="55880"/>
                  </a:lnTo>
                  <a:lnTo>
                    <a:pt x="261620" y="64770"/>
                  </a:lnTo>
                  <a:lnTo>
                    <a:pt x="231140" y="965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954520" y="10534650"/>
              <a:ext cx="236221" cy="280671"/>
            </a:xfrm>
            <a:custGeom>
              <a:avLst/>
              <a:gdLst/>
              <a:ahLst/>
              <a:cxnLst/>
              <a:rect l="0" t="0" r="0" b="0"/>
              <a:pathLst>
                <a:path w="236221" h="280671">
                  <a:moveTo>
                    <a:pt x="130810" y="48260"/>
                  </a:moveTo>
                  <a:lnTo>
                    <a:pt x="125730" y="31750"/>
                  </a:lnTo>
                  <a:lnTo>
                    <a:pt x="120650" y="25400"/>
                  </a:lnTo>
                  <a:lnTo>
                    <a:pt x="113030" y="20320"/>
                  </a:lnTo>
                  <a:lnTo>
                    <a:pt x="105410" y="15240"/>
                  </a:lnTo>
                  <a:lnTo>
                    <a:pt x="96520" y="15240"/>
                  </a:lnTo>
                  <a:lnTo>
                    <a:pt x="86360" y="16510"/>
                  </a:lnTo>
                  <a:lnTo>
                    <a:pt x="77470" y="20320"/>
                  </a:lnTo>
                  <a:lnTo>
                    <a:pt x="68580" y="25400"/>
                  </a:lnTo>
                  <a:lnTo>
                    <a:pt x="59690" y="30480"/>
                  </a:lnTo>
                  <a:lnTo>
                    <a:pt x="52070" y="36830"/>
                  </a:lnTo>
                  <a:lnTo>
                    <a:pt x="45720" y="44450"/>
                  </a:lnTo>
                  <a:lnTo>
                    <a:pt x="40640" y="52070"/>
                  </a:lnTo>
                  <a:lnTo>
                    <a:pt x="35560" y="62230"/>
                  </a:lnTo>
                  <a:lnTo>
                    <a:pt x="30480" y="71120"/>
                  </a:lnTo>
                  <a:lnTo>
                    <a:pt x="24130" y="81280"/>
                  </a:lnTo>
                  <a:lnTo>
                    <a:pt x="17780" y="91440"/>
                  </a:lnTo>
                  <a:lnTo>
                    <a:pt x="12700" y="102870"/>
                  </a:lnTo>
                  <a:lnTo>
                    <a:pt x="10160" y="115570"/>
                  </a:lnTo>
                  <a:lnTo>
                    <a:pt x="8890" y="128270"/>
                  </a:lnTo>
                  <a:lnTo>
                    <a:pt x="6350" y="139700"/>
                  </a:lnTo>
                  <a:lnTo>
                    <a:pt x="3810" y="152400"/>
                  </a:lnTo>
                  <a:lnTo>
                    <a:pt x="0" y="162560"/>
                  </a:lnTo>
                  <a:lnTo>
                    <a:pt x="0" y="177800"/>
                  </a:lnTo>
                  <a:lnTo>
                    <a:pt x="0" y="194310"/>
                  </a:lnTo>
                  <a:lnTo>
                    <a:pt x="1270" y="212090"/>
                  </a:lnTo>
                  <a:lnTo>
                    <a:pt x="5080" y="227330"/>
                  </a:lnTo>
                  <a:lnTo>
                    <a:pt x="10160" y="241300"/>
                  </a:lnTo>
                  <a:lnTo>
                    <a:pt x="15240" y="255270"/>
                  </a:lnTo>
                  <a:lnTo>
                    <a:pt x="22860" y="262890"/>
                  </a:lnTo>
                  <a:lnTo>
                    <a:pt x="33020" y="269240"/>
                  </a:lnTo>
                  <a:lnTo>
                    <a:pt x="44450" y="273050"/>
                  </a:lnTo>
                  <a:lnTo>
                    <a:pt x="54610" y="270510"/>
                  </a:lnTo>
                  <a:lnTo>
                    <a:pt x="63500" y="264160"/>
                  </a:lnTo>
                  <a:lnTo>
                    <a:pt x="87630" y="240030"/>
                  </a:lnTo>
                  <a:lnTo>
                    <a:pt x="95250" y="232410"/>
                  </a:lnTo>
                  <a:lnTo>
                    <a:pt x="101600" y="223520"/>
                  </a:lnTo>
                  <a:lnTo>
                    <a:pt x="106680" y="214630"/>
                  </a:lnTo>
                  <a:lnTo>
                    <a:pt x="111760" y="204470"/>
                  </a:lnTo>
                  <a:lnTo>
                    <a:pt x="115570" y="193040"/>
                  </a:lnTo>
                  <a:lnTo>
                    <a:pt x="119380" y="181610"/>
                  </a:lnTo>
                  <a:lnTo>
                    <a:pt x="127000" y="156210"/>
                  </a:lnTo>
                  <a:lnTo>
                    <a:pt x="134620" y="134620"/>
                  </a:lnTo>
                  <a:lnTo>
                    <a:pt x="137160" y="121920"/>
                  </a:lnTo>
                  <a:lnTo>
                    <a:pt x="138430" y="109220"/>
                  </a:lnTo>
                  <a:lnTo>
                    <a:pt x="139700" y="96520"/>
                  </a:lnTo>
                  <a:lnTo>
                    <a:pt x="139700" y="81280"/>
                  </a:lnTo>
                  <a:lnTo>
                    <a:pt x="140970" y="49530"/>
                  </a:lnTo>
                  <a:lnTo>
                    <a:pt x="140970" y="0"/>
                  </a:lnTo>
                  <a:lnTo>
                    <a:pt x="142240" y="111760"/>
                  </a:lnTo>
                  <a:lnTo>
                    <a:pt x="142240" y="127000"/>
                  </a:lnTo>
                  <a:lnTo>
                    <a:pt x="144780" y="142240"/>
                  </a:lnTo>
                  <a:lnTo>
                    <a:pt x="156210" y="210820"/>
                  </a:lnTo>
                  <a:lnTo>
                    <a:pt x="162560" y="227330"/>
                  </a:lnTo>
                  <a:lnTo>
                    <a:pt x="168910" y="243840"/>
                  </a:lnTo>
                  <a:lnTo>
                    <a:pt x="177800" y="259080"/>
                  </a:lnTo>
                  <a:lnTo>
                    <a:pt x="186690" y="269240"/>
                  </a:lnTo>
                  <a:lnTo>
                    <a:pt x="196850" y="274320"/>
                  </a:lnTo>
                  <a:lnTo>
                    <a:pt x="236220" y="280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254240" y="10530840"/>
              <a:ext cx="157481" cy="294641"/>
            </a:xfrm>
            <a:custGeom>
              <a:avLst/>
              <a:gdLst/>
              <a:ahLst/>
              <a:cxnLst/>
              <a:rect l="0" t="0" r="0" b="0"/>
              <a:pathLst>
                <a:path w="157481" h="294641">
                  <a:moveTo>
                    <a:pt x="0" y="93980"/>
                  </a:moveTo>
                  <a:lnTo>
                    <a:pt x="5080" y="128270"/>
                  </a:lnTo>
                  <a:lnTo>
                    <a:pt x="7620" y="144780"/>
                  </a:lnTo>
                  <a:lnTo>
                    <a:pt x="7620" y="163830"/>
                  </a:lnTo>
                  <a:lnTo>
                    <a:pt x="8890" y="201930"/>
                  </a:lnTo>
                  <a:lnTo>
                    <a:pt x="10160" y="242570"/>
                  </a:lnTo>
                  <a:lnTo>
                    <a:pt x="11430" y="260350"/>
                  </a:lnTo>
                  <a:lnTo>
                    <a:pt x="13970" y="275590"/>
                  </a:lnTo>
                  <a:lnTo>
                    <a:pt x="16510" y="288290"/>
                  </a:lnTo>
                  <a:lnTo>
                    <a:pt x="19050" y="294640"/>
                  </a:lnTo>
                  <a:lnTo>
                    <a:pt x="21590" y="294640"/>
                  </a:lnTo>
                  <a:lnTo>
                    <a:pt x="25400" y="290830"/>
                  </a:lnTo>
                  <a:lnTo>
                    <a:pt x="27940" y="280670"/>
                  </a:lnTo>
                  <a:lnTo>
                    <a:pt x="31750" y="265430"/>
                  </a:lnTo>
                  <a:lnTo>
                    <a:pt x="35560" y="246380"/>
                  </a:lnTo>
                  <a:lnTo>
                    <a:pt x="36830" y="229870"/>
                  </a:lnTo>
                  <a:lnTo>
                    <a:pt x="39370" y="214630"/>
                  </a:lnTo>
                  <a:lnTo>
                    <a:pt x="39370" y="199390"/>
                  </a:lnTo>
                  <a:lnTo>
                    <a:pt x="41910" y="182880"/>
                  </a:lnTo>
                  <a:lnTo>
                    <a:pt x="44450" y="166370"/>
                  </a:lnTo>
                  <a:lnTo>
                    <a:pt x="46990" y="149860"/>
                  </a:lnTo>
                  <a:lnTo>
                    <a:pt x="49530" y="134620"/>
                  </a:lnTo>
                  <a:lnTo>
                    <a:pt x="53340" y="120650"/>
                  </a:lnTo>
                  <a:lnTo>
                    <a:pt x="55880" y="109220"/>
                  </a:lnTo>
                  <a:lnTo>
                    <a:pt x="60960" y="96520"/>
                  </a:lnTo>
                  <a:lnTo>
                    <a:pt x="66040" y="85090"/>
                  </a:lnTo>
                  <a:lnTo>
                    <a:pt x="72390" y="74930"/>
                  </a:lnTo>
                  <a:lnTo>
                    <a:pt x="80010" y="62230"/>
                  </a:lnTo>
                  <a:lnTo>
                    <a:pt x="87630" y="49530"/>
                  </a:lnTo>
                  <a:lnTo>
                    <a:pt x="97790" y="36830"/>
                  </a:lnTo>
                  <a:lnTo>
                    <a:pt x="106680" y="26670"/>
                  </a:lnTo>
                  <a:lnTo>
                    <a:pt x="116840" y="1905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04430" y="10534650"/>
              <a:ext cx="213361" cy="227331"/>
            </a:xfrm>
            <a:custGeom>
              <a:avLst/>
              <a:gdLst/>
              <a:ahLst/>
              <a:cxnLst/>
              <a:rect l="0" t="0" r="0" b="0"/>
              <a:pathLst>
                <a:path w="213361" h="227331">
                  <a:moveTo>
                    <a:pt x="12700" y="227330"/>
                  </a:moveTo>
                  <a:lnTo>
                    <a:pt x="1270" y="215900"/>
                  </a:lnTo>
                  <a:lnTo>
                    <a:pt x="0" y="208280"/>
                  </a:lnTo>
                  <a:lnTo>
                    <a:pt x="0" y="198120"/>
                  </a:lnTo>
                  <a:lnTo>
                    <a:pt x="0" y="186690"/>
                  </a:lnTo>
                  <a:lnTo>
                    <a:pt x="2540" y="172720"/>
                  </a:lnTo>
                  <a:lnTo>
                    <a:pt x="7620" y="137160"/>
                  </a:lnTo>
                  <a:lnTo>
                    <a:pt x="11430" y="121920"/>
                  </a:lnTo>
                  <a:lnTo>
                    <a:pt x="16510" y="107950"/>
                  </a:lnTo>
                  <a:lnTo>
                    <a:pt x="22860" y="95250"/>
                  </a:lnTo>
                  <a:lnTo>
                    <a:pt x="29210" y="83820"/>
                  </a:lnTo>
                  <a:lnTo>
                    <a:pt x="35560" y="74930"/>
                  </a:lnTo>
                  <a:lnTo>
                    <a:pt x="41910" y="66040"/>
                  </a:lnTo>
                  <a:lnTo>
                    <a:pt x="48260" y="58420"/>
                  </a:lnTo>
                  <a:lnTo>
                    <a:pt x="55880" y="49530"/>
                  </a:lnTo>
                  <a:lnTo>
                    <a:pt x="62230" y="43180"/>
                  </a:lnTo>
                  <a:lnTo>
                    <a:pt x="69850" y="35560"/>
                  </a:lnTo>
                  <a:lnTo>
                    <a:pt x="78740" y="27940"/>
                  </a:lnTo>
                  <a:lnTo>
                    <a:pt x="88900" y="20320"/>
                  </a:lnTo>
                  <a:lnTo>
                    <a:pt x="100330" y="15240"/>
                  </a:lnTo>
                  <a:lnTo>
                    <a:pt x="114300" y="10160"/>
                  </a:lnTo>
                  <a:lnTo>
                    <a:pt x="129540" y="5080"/>
                  </a:lnTo>
                  <a:lnTo>
                    <a:pt x="144780" y="2540"/>
                  </a:lnTo>
                  <a:lnTo>
                    <a:pt x="158750" y="0"/>
                  </a:lnTo>
                  <a:lnTo>
                    <a:pt x="213360" y="63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766050" y="10488930"/>
              <a:ext cx="165101" cy="359411"/>
            </a:xfrm>
            <a:custGeom>
              <a:avLst/>
              <a:gdLst/>
              <a:ahLst/>
              <a:cxnLst/>
              <a:rect l="0" t="0" r="0" b="0"/>
              <a:pathLst>
                <a:path w="165101" h="359411">
                  <a:moveTo>
                    <a:pt x="35560" y="147320"/>
                  </a:moveTo>
                  <a:lnTo>
                    <a:pt x="63500" y="147320"/>
                  </a:lnTo>
                  <a:lnTo>
                    <a:pt x="74930" y="146050"/>
                  </a:lnTo>
                  <a:lnTo>
                    <a:pt x="86360" y="143510"/>
                  </a:lnTo>
                  <a:lnTo>
                    <a:pt x="97790" y="140970"/>
                  </a:lnTo>
                  <a:lnTo>
                    <a:pt x="107950" y="135890"/>
                  </a:lnTo>
                  <a:lnTo>
                    <a:pt x="115570" y="129540"/>
                  </a:lnTo>
                  <a:lnTo>
                    <a:pt x="147320" y="99060"/>
                  </a:lnTo>
                  <a:lnTo>
                    <a:pt x="153670" y="88900"/>
                  </a:lnTo>
                  <a:lnTo>
                    <a:pt x="158750" y="77470"/>
                  </a:lnTo>
                  <a:lnTo>
                    <a:pt x="162560" y="66040"/>
                  </a:lnTo>
                  <a:lnTo>
                    <a:pt x="165100" y="54610"/>
                  </a:lnTo>
                  <a:lnTo>
                    <a:pt x="165100" y="43180"/>
                  </a:lnTo>
                  <a:lnTo>
                    <a:pt x="163830" y="31750"/>
                  </a:lnTo>
                  <a:lnTo>
                    <a:pt x="161290" y="22860"/>
                  </a:lnTo>
                  <a:lnTo>
                    <a:pt x="156210" y="13970"/>
                  </a:lnTo>
                  <a:lnTo>
                    <a:pt x="151130" y="5080"/>
                  </a:lnTo>
                  <a:lnTo>
                    <a:pt x="144780" y="1270"/>
                  </a:lnTo>
                  <a:lnTo>
                    <a:pt x="135890" y="0"/>
                  </a:lnTo>
                  <a:lnTo>
                    <a:pt x="127000" y="0"/>
                  </a:lnTo>
                  <a:lnTo>
                    <a:pt x="119380" y="1270"/>
                  </a:lnTo>
                  <a:lnTo>
                    <a:pt x="110490" y="6350"/>
                  </a:lnTo>
                  <a:lnTo>
                    <a:pt x="102870" y="10160"/>
                  </a:lnTo>
                  <a:lnTo>
                    <a:pt x="96520" y="16510"/>
                  </a:lnTo>
                  <a:lnTo>
                    <a:pt x="88900" y="22860"/>
                  </a:lnTo>
                  <a:lnTo>
                    <a:pt x="81280" y="29210"/>
                  </a:lnTo>
                  <a:lnTo>
                    <a:pt x="74930" y="38100"/>
                  </a:lnTo>
                  <a:lnTo>
                    <a:pt x="67310" y="48260"/>
                  </a:lnTo>
                  <a:lnTo>
                    <a:pt x="59690" y="59690"/>
                  </a:lnTo>
                  <a:lnTo>
                    <a:pt x="45720" y="82550"/>
                  </a:lnTo>
                  <a:lnTo>
                    <a:pt x="39370" y="93980"/>
                  </a:lnTo>
                  <a:lnTo>
                    <a:pt x="33020" y="105410"/>
                  </a:lnTo>
                  <a:lnTo>
                    <a:pt x="27940" y="118110"/>
                  </a:lnTo>
                  <a:lnTo>
                    <a:pt x="24130" y="130810"/>
                  </a:lnTo>
                  <a:lnTo>
                    <a:pt x="19050" y="144780"/>
                  </a:lnTo>
                  <a:lnTo>
                    <a:pt x="11430" y="171450"/>
                  </a:lnTo>
                  <a:lnTo>
                    <a:pt x="1270" y="213360"/>
                  </a:lnTo>
                  <a:lnTo>
                    <a:pt x="0" y="226060"/>
                  </a:lnTo>
                  <a:lnTo>
                    <a:pt x="0" y="238760"/>
                  </a:lnTo>
                  <a:lnTo>
                    <a:pt x="1270" y="250190"/>
                  </a:lnTo>
                  <a:lnTo>
                    <a:pt x="5080" y="265430"/>
                  </a:lnTo>
                  <a:lnTo>
                    <a:pt x="8890" y="281940"/>
                  </a:lnTo>
                  <a:lnTo>
                    <a:pt x="13970" y="299720"/>
                  </a:lnTo>
                  <a:lnTo>
                    <a:pt x="20320" y="314960"/>
                  </a:lnTo>
                  <a:lnTo>
                    <a:pt x="26670" y="326390"/>
                  </a:lnTo>
                  <a:lnTo>
                    <a:pt x="33020" y="336550"/>
                  </a:lnTo>
                  <a:lnTo>
                    <a:pt x="43180" y="345440"/>
                  </a:lnTo>
                  <a:lnTo>
                    <a:pt x="55880" y="351790"/>
                  </a:lnTo>
                  <a:lnTo>
                    <a:pt x="69850" y="356870"/>
                  </a:lnTo>
                  <a:lnTo>
                    <a:pt x="83820" y="359410"/>
                  </a:lnTo>
                  <a:lnTo>
                    <a:pt x="95250" y="359410"/>
                  </a:lnTo>
                  <a:lnTo>
                    <a:pt x="130810" y="358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021320" y="10453370"/>
              <a:ext cx="193041" cy="361951"/>
            </a:xfrm>
            <a:custGeom>
              <a:avLst/>
              <a:gdLst/>
              <a:ahLst/>
              <a:cxnLst/>
              <a:rect l="0" t="0" r="0" b="0"/>
              <a:pathLst>
                <a:path w="193041" h="361951">
                  <a:moveTo>
                    <a:pt x="116840" y="13970"/>
                  </a:moveTo>
                  <a:lnTo>
                    <a:pt x="100330" y="2540"/>
                  </a:lnTo>
                  <a:lnTo>
                    <a:pt x="91440" y="1270"/>
                  </a:lnTo>
                  <a:lnTo>
                    <a:pt x="82550" y="0"/>
                  </a:lnTo>
                  <a:lnTo>
                    <a:pt x="73660" y="1270"/>
                  </a:lnTo>
                  <a:lnTo>
                    <a:pt x="64770" y="5080"/>
                  </a:lnTo>
                  <a:lnTo>
                    <a:pt x="55880" y="8890"/>
                  </a:lnTo>
                  <a:lnTo>
                    <a:pt x="48260" y="13970"/>
                  </a:lnTo>
                  <a:lnTo>
                    <a:pt x="39370" y="21590"/>
                  </a:lnTo>
                  <a:lnTo>
                    <a:pt x="30480" y="29210"/>
                  </a:lnTo>
                  <a:lnTo>
                    <a:pt x="20320" y="38100"/>
                  </a:lnTo>
                  <a:lnTo>
                    <a:pt x="12700" y="49530"/>
                  </a:lnTo>
                  <a:lnTo>
                    <a:pt x="6350" y="60960"/>
                  </a:lnTo>
                  <a:lnTo>
                    <a:pt x="1270" y="73660"/>
                  </a:lnTo>
                  <a:lnTo>
                    <a:pt x="0" y="85090"/>
                  </a:lnTo>
                  <a:lnTo>
                    <a:pt x="1270" y="96520"/>
                  </a:lnTo>
                  <a:lnTo>
                    <a:pt x="5080" y="107950"/>
                  </a:lnTo>
                  <a:lnTo>
                    <a:pt x="11430" y="116840"/>
                  </a:lnTo>
                  <a:lnTo>
                    <a:pt x="17780" y="123190"/>
                  </a:lnTo>
                  <a:lnTo>
                    <a:pt x="26670" y="128270"/>
                  </a:lnTo>
                  <a:lnTo>
                    <a:pt x="36830" y="133350"/>
                  </a:lnTo>
                  <a:lnTo>
                    <a:pt x="48260" y="135890"/>
                  </a:lnTo>
                  <a:lnTo>
                    <a:pt x="60960" y="137160"/>
                  </a:lnTo>
                  <a:lnTo>
                    <a:pt x="72390" y="139700"/>
                  </a:lnTo>
                  <a:lnTo>
                    <a:pt x="83820" y="142240"/>
                  </a:lnTo>
                  <a:lnTo>
                    <a:pt x="133350" y="154940"/>
                  </a:lnTo>
                  <a:lnTo>
                    <a:pt x="144780" y="158750"/>
                  </a:lnTo>
                  <a:lnTo>
                    <a:pt x="157480" y="165100"/>
                  </a:lnTo>
                  <a:lnTo>
                    <a:pt x="168910" y="170180"/>
                  </a:lnTo>
                  <a:lnTo>
                    <a:pt x="176530" y="177800"/>
                  </a:lnTo>
                  <a:lnTo>
                    <a:pt x="184150" y="186690"/>
                  </a:lnTo>
                  <a:lnTo>
                    <a:pt x="189230" y="195580"/>
                  </a:lnTo>
                  <a:lnTo>
                    <a:pt x="193040" y="207010"/>
                  </a:lnTo>
                  <a:lnTo>
                    <a:pt x="193040" y="218440"/>
                  </a:lnTo>
                  <a:lnTo>
                    <a:pt x="191770" y="231140"/>
                  </a:lnTo>
                  <a:lnTo>
                    <a:pt x="189230" y="242570"/>
                  </a:lnTo>
                  <a:lnTo>
                    <a:pt x="185420" y="254000"/>
                  </a:lnTo>
                  <a:lnTo>
                    <a:pt x="180340" y="265430"/>
                  </a:lnTo>
                  <a:lnTo>
                    <a:pt x="171450" y="278130"/>
                  </a:lnTo>
                  <a:lnTo>
                    <a:pt x="162560" y="290830"/>
                  </a:lnTo>
                  <a:lnTo>
                    <a:pt x="151130" y="303530"/>
                  </a:lnTo>
                  <a:lnTo>
                    <a:pt x="139700" y="316230"/>
                  </a:lnTo>
                  <a:lnTo>
                    <a:pt x="128270" y="327660"/>
                  </a:lnTo>
                  <a:lnTo>
                    <a:pt x="74930" y="361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317230" y="10383520"/>
              <a:ext cx="41911" cy="378461"/>
            </a:xfrm>
            <a:custGeom>
              <a:avLst/>
              <a:gdLst/>
              <a:ahLst/>
              <a:cxnLst/>
              <a:rect l="0" t="0" r="0" b="0"/>
              <a:pathLst>
                <a:path w="41911" h="378461">
                  <a:moveTo>
                    <a:pt x="0" y="0"/>
                  </a:moveTo>
                  <a:lnTo>
                    <a:pt x="6350" y="16510"/>
                  </a:lnTo>
                  <a:lnTo>
                    <a:pt x="8890" y="26670"/>
                  </a:lnTo>
                  <a:lnTo>
                    <a:pt x="27940" y="113030"/>
                  </a:lnTo>
                  <a:lnTo>
                    <a:pt x="35560" y="146050"/>
                  </a:lnTo>
                  <a:lnTo>
                    <a:pt x="38100" y="162560"/>
                  </a:lnTo>
                  <a:lnTo>
                    <a:pt x="39370" y="179070"/>
                  </a:lnTo>
                  <a:lnTo>
                    <a:pt x="40640" y="196850"/>
                  </a:lnTo>
                  <a:lnTo>
                    <a:pt x="41910" y="231140"/>
                  </a:lnTo>
                  <a:lnTo>
                    <a:pt x="41910" y="295910"/>
                  </a:lnTo>
                  <a:lnTo>
                    <a:pt x="40640" y="311150"/>
                  </a:lnTo>
                  <a:lnTo>
                    <a:pt x="39370" y="325120"/>
                  </a:lnTo>
                  <a:lnTo>
                    <a:pt x="36830" y="339090"/>
                  </a:lnTo>
                  <a:lnTo>
                    <a:pt x="35560" y="354330"/>
                  </a:lnTo>
                  <a:lnTo>
                    <a:pt x="34290" y="368300"/>
                  </a:lnTo>
                  <a:lnTo>
                    <a:pt x="3175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253730" y="10488930"/>
              <a:ext cx="337821" cy="20321"/>
            </a:xfrm>
            <a:custGeom>
              <a:avLst/>
              <a:gdLst/>
              <a:ahLst/>
              <a:cxnLst/>
              <a:rect l="0" t="0" r="0" b="0"/>
              <a:pathLst>
                <a:path w="337821" h="20321">
                  <a:moveTo>
                    <a:pt x="0" y="20320"/>
                  </a:moveTo>
                  <a:lnTo>
                    <a:pt x="88900" y="6350"/>
                  </a:lnTo>
                  <a:lnTo>
                    <a:pt x="105410" y="3810"/>
                  </a:lnTo>
                  <a:lnTo>
                    <a:pt x="121920" y="2540"/>
                  </a:lnTo>
                  <a:lnTo>
                    <a:pt x="138430" y="1270"/>
                  </a:lnTo>
                  <a:lnTo>
                    <a:pt x="176530" y="0"/>
                  </a:lnTo>
                  <a:lnTo>
                    <a:pt x="262890" y="0"/>
                  </a:lnTo>
                  <a:lnTo>
                    <a:pt x="280670" y="1270"/>
                  </a:lnTo>
                  <a:lnTo>
                    <a:pt x="295910" y="2540"/>
                  </a:lnTo>
                  <a:lnTo>
                    <a:pt x="33782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842000" y="11078210"/>
              <a:ext cx="243841" cy="426721"/>
            </a:xfrm>
            <a:custGeom>
              <a:avLst/>
              <a:gdLst/>
              <a:ahLst/>
              <a:cxnLst/>
              <a:rect l="0" t="0" r="0" b="0"/>
              <a:pathLst>
                <a:path w="243841" h="426721">
                  <a:moveTo>
                    <a:pt x="212090" y="0"/>
                  </a:moveTo>
                  <a:lnTo>
                    <a:pt x="189230" y="0"/>
                  </a:lnTo>
                  <a:lnTo>
                    <a:pt x="179070" y="1270"/>
                  </a:lnTo>
                  <a:lnTo>
                    <a:pt x="168910" y="2540"/>
                  </a:lnTo>
                  <a:lnTo>
                    <a:pt x="158750" y="5080"/>
                  </a:lnTo>
                  <a:lnTo>
                    <a:pt x="146050" y="8890"/>
                  </a:lnTo>
                  <a:lnTo>
                    <a:pt x="132080" y="13970"/>
                  </a:lnTo>
                  <a:lnTo>
                    <a:pt x="116840" y="20320"/>
                  </a:lnTo>
                  <a:lnTo>
                    <a:pt x="101600" y="26670"/>
                  </a:lnTo>
                  <a:lnTo>
                    <a:pt x="86360" y="33020"/>
                  </a:lnTo>
                  <a:lnTo>
                    <a:pt x="72390" y="39370"/>
                  </a:lnTo>
                  <a:lnTo>
                    <a:pt x="60960" y="45720"/>
                  </a:lnTo>
                  <a:lnTo>
                    <a:pt x="49530" y="53340"/>
                  </a:lnTo>
                  <a:lnTo>
                    <a:pt x="40640" y="59690"/>
                  </a:lnTo>
                  <a:lnTo>
                    <a:pt x="31750" y="67310"/>
                  </a:lnTo>
                  <a:lnTo>
                    <a:pt x="24130" y="76200"/>
                  </a:lnTo>
                  <a:lnTo>
                    <a:pt x="16510" y="86360"/>
                  </a:lnTo>
                  <a:lnTo>
                    <a:pt x="10160" y="96520"/>
                  </a:lnTo>
                  <a:lnTo>
                    <a:pt x="5080" y="106680"/>
                  </a:lnTo>
                  <a:lnTo>
                    <a:pt x="0" y="116840"/>
                  </a:lnTo>
                  <a:lnTo>
                    <a:pt x="0" y="128270"/>
                  </a:lnTo>
                  <a:lnTo>
                    <a:pt x="3810" y="139700"/>
                  </a:lnTo>
                  <a:lnTo>
                    <a:pt x="10160" y="153670"/>
                  </a:lnTo>
                  <a:lnTo>
                    <a:pt x="19050" y="162560"/>
                  </a:lnTo>
                  <a:lnTo>
                    <a:pt x="29210" y="170180"/>
                  </a:lnTo>
                  <a:lnTo>
                    <a:pt x="40640" y="176530"/>
                  </a:lnTo>
                  <a:lnTo>
                    <a:pt x="54610" y="181610"/>
                  </a:lnTo>
                  <a:lnTo>
                    <a:pt x="69850" y="186690"/>
                  </a:lnTo>
                  <a:lnTo>
                    <a:pt x="99060" y="195580"/>
                  </a:lnTo>
                  <a:lnTo>
                    <a:pt x="124460" y="203200"/>
                  </a:lnTo>
                  <a:lnTo>
                    <a:pt x="138430" y="209550"/>
                  </a:lnTo>
                  <a:lnTo>
                    <a:pt x="153670" y="215900"/>
                  </a:lnTo>
                  <a:lnTo>
                    <a:pt x="168910" y="224790"/>
                  </a:lnTo>
                  <a:lnTo>
                    <a:pt x="184150" y="233680"/>
                  </a:lnTo>
                  <a:lnTo>
                    <a:pt x="196850" y="243840"/>
                  </a:lnTo>
                  <a:lnTo>
                    <a:pt x="208280" y="254000"/>
                  </a:lnTo>
                  <a:lnTo>
                    <a:pt x="219710" y="264160"/>
                  </a:lnTo>
                  <a:lnTo>
                    <a:pt x="228600" y="274320"/>
                  </a:lnTo>
                  <a:lnTo>
                    <a:pt x="237490" y="284480"/>
                  </a:lnTo>
                  <a:lnTo>
                    <a:pt x="241300" y="295910"/>
                  </a:lnTo>
                  <a:lnTo>
                    <a:pt x="243840" y="308610"/>
                  </a:lnTo>
                  <a:lnTo>
                    <a:pt x="243840" y="321310"/>
                  </a:lnTo>
                  <a:lnTo>
                    <a:pt x="241300" y="335280"/>
                  </a:lnTo>
                  <a:lnTo>
                    <a:pt x="237490" y="347980"/>
                  </a:lnTo>
                  <a:lnTo>
                    <a:pt x="232410" y="361950"/>
                  </a:lnTo>
                  <a:lnTo>
                    <a:pt x="224790" y="373380"/>
                  </a:lnTo>
                  <a:lnTo>
                    <a:pt x="214630" y="383540"/>
                  </a:lnTo>
                  <a:lnTo>
                    <a:pt x="203200" y="392430"/>
                  </a:lnTo>
                  <a:lnTo>
                    <a:pt x="190500" y="401320"/>
                  </a:lnTo>
                  <a:lnTo>
                    <a:pt x="177800" y="408940"/>
                  </a:lnTo>
                  <a:lnTo>
                    <a:pt x="165100" y="416560"/>
                  </a:lnTo>
                  <a:lnTo>
                    <a:pt x="149860" y="421640"/>
                  </a:lnTo>
                  <a:lnTo>
                    <a:pt x="134620" y="424180"/>
                  </a:lnTo>
                  <a:lnTo>
                    <a:pt x="118110" y="426720"/>
                  </a:lnTo>
                  <a:lnTo>
                    <a:pt x="102870" y="426720"/>
                  </a:lnTo>
                  <a:lnTo>
                    <a:pt x="87630" y="422910"/>
                  </a:lnTo>
                  <a:lnTo>
                    <a:pt x="72390" y="419100"/>
                  </a:lnTo>
                  <a:lnTo>
                    <a:pt x="59690" y="414020"/>
                  </a:lnTo>
                  <a:lnTo>
                    <a:pt x="46990" y="407670"/>
                  </a:lnTo>
                  <a:lnTo>
                    <a:pt x="1143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169660" y="11120120"/>
              <a:ext cx="21591" cy="179071"/>
            </a:xfrm>
            <a:custGeom>
              <a:avLst/>
              <a:gdLst/>
              <a:ahLst/>
              <a:cxnLst/>
              <a:rect l="0" t="0" r="0" b="0"/>
              <a:pathLst>
                <a:path w="21591" h="179071">
                  <a:moveTo>
                    <a:pt x="0" y="0"/>
                  </a:moveTo>
                  <a:lnTo>
                    <a:pt x="0" y="33020"/>
                  </a:lnTo>
                  <a:lnTo>
                    <a:pt x="1270" y="46990"/>
                  </a:lnTo>
                  <a:lnTo>
                    <a:pt x="2540" y="59690"/>
                  </a:lnTo>
                  <a:lnTo>
                    <a:pt x="5080" y="71120"/>
                  </a:lnTo>
                  <a:lnTo>
                    <a:pt x="7620" y="83820"/>
                  </a:lnTo>
                  <a:lnTo>
                    <a:pt x="8890" y="96520"/>
                  </a:lnTo>
                  <a:lnTo>
                    <a:pt x="8890" y="110490"/>
                  </a:lnTo>
                  <a:lnTo>
                    <a:pt x="10160" y="123190"/>
                  </a:lnTo>
                  <a:lnTo>
                    <a:pt x="12700" y="137160"/>
                  </a:lnTo>
                  <a:lnTo>
                    <a:pt x="21590" y="17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281420" y="11173460"/>
              <a:ext cx="236221" cy="251461"/>
            </a:xfrm>
            <a:custGeom>
              <a:avLst/>
              <a:gdLst/>
              <a:ahLst/>
              <a:cxnLst/>
              <a:rect l="0" t="0" r="0" b="0"/>
              <a:pathLst>
                <a:path w="236221" h="251461">
                  <a:moveTo>
                    <a:pt x="119380" y="0"/>
                  </a:moveTo>
                  <a:lnTo>
                    <a:pt x="102870" y="5080"/>
                  </a:lnTo>
                  <a:lnTo>
                    <a:pt x="95250" y="8890"/>
                  </a:lnTo>
                  <a:lnTo>
                    <a:pt x="88900" y="13970"/>
                  </a:lnTo>
                  <a:lnTo>
                    <a:pt x="81280" y="19050"/>
                  </a:lnTo>
                  <a:lnTo>
                    <a:pt x="73660" y="26670"/>
                  </a:lnTo>
                  <a:lnTo>
                    <a:pt x="54610" y="44450"/>
                  </a:lnTo>
                  <a:lnTo>
                    <a:pt x="46990" y="53340"/>
                  </a:lnTo>
                  <a:lnTo>
                    <a:pt x="40640" y="63500"/>
                  </a:lnTo>
                  <a:lnTo>
                    <a:pt x="35560" y="73660"/>
                  </a:lnTo>
                  <a:lnTo>
                    <a:pt x="30480" y="83820"/>
                  </a:lnTo>
                  <a:lnTo>
                    <a:pt x="26670" y="93980"/>
                  </a:lnTo>
                  <a:lnTo>
                    <a:pt x="22860" y="105410"/>
                  </a:lnTo>
                  <a:lnTo>
                    <a:pt x="19050" y="116840"/>
                  </a:lnTo>
                  <a:lnTo>
                    <a:pt x="15240" y="129540"/>
                  </a:lnTo>
                  <a:lnTo>
                    <a:pt x="7620" y="153670"/>
                  </a:lnTo>
                  <a:lnTo>
                    <a:pt x="1270" y="176530"/>
                  </a:lnTo>
                  <a:lnTo>
                    <a:pt x="0" y="189230"/>
                  </a:lnTo>
                  <a:lnTo>
                    <a:pt x="0" y="201930"/>
                  </a:lnTo>
                  <a:lnTo>
                    <a:pt x="1270" y="214630"/>
                  </a:lnTo>
                  <a:lnTo>
                    <a:pt x="5080" y="226060"/>
                  </a:lnTo>
                  <a:lnTo>
                    <a:pt x="12700" y="236220"/>
                  </a:lnTo>
                  <a:lnTo>
                    <a:pt x="20320" y="245110"/>
                  </a:lnTo>
                  <a:lnTo>
                    <a:pt x="29210" y="250190"/>
                  </a:lnTo>
                  <a:lnTo>
                    <a:pt x="38100" y="251460"/>
                  </a:lnTo>
                  <a:lnTo>
                    <a:pt x="48260" y="251460"/>
                  </a:lnTo>
                  <a:lnTo>
                    <a:pt x="58420" y="248920"/>
                  </a:lnTo>
                  <a:lnTo>
                    <a:pt x="71120" y="242570"/>
                  </a:lnTo>
                  <a:lnTo>
                    <a:pt x="83820" y="234950"/>
                  </a:lnTo>
                  <a:lnTo>
                    <a:pt x="95250" y="224790"/>
                  </a:lnTo>
                  <a:lnTo>
                    <a:pt x="104140" y="210820"/>
                  </a:lnTo>
                  <a:lnTo>
                    <a:pt x="113030" y="196850"/>
                  </a:lnTo>
                  <a:lnTo>
                    <a:pt x="120650" y="181610"/>
                  </a:lnTo>
                  <a:lnTo>
                    <a:pt x="129540" y="165100"/>
                  </a:lnTo>
                  <a:lnTo>
                    <a:pt x="135890" y="148590"/>
                  </a:lnTo>
                  <a:lnTo>
                    <a:pt x="142240" y="132080"/>
                  </a:lnTo>
                  <a:lnTo>
                    <a:pt x="147320" y="114300"/>
                  </a:lnTo>
                  <a:lnTo>
                    <a:pt x="157480" y="82550"/>
                  </a:lnTo>
                  <a:lnTo>
                    <a:pt x="165100" y="55880"/>
                  </a:lnTo>
                  <a:lnTo>
                    <a:pt x="166370" y="53340"/>
                  </a:lnTo>
                  <a:lnTo>
                    <a:pt x="166370" y="57150"/>
                  </a:lnTo>
                  <a:lnTo>
                    <a:pt x="165100" y="66040"/>
                  </a:lnTo>
                  <a:lnTo>
                    <a:pt x="163830" y="78740"/>
                  </a:lnTo>
                  <a:lnTo>
                    <a:pt x="163830" y="95250"/>
                  </a:lnTo>
                  <a:lnTo>
                    <a:pt x="162560" y="111760"/>
                  </a:lnTo>
                  <a:lnTo>
                    <a:pt x="163830" y="129540"/>
                  </a:lnTo>
                  <a:lnTo>
                    <a:pt x="165100" y="147320"/>
                  </a:lnTo>
                  <a:lnTo>
                    <a:pt x="167640" y="163830"/>
                  </a:lnTo>
                  <a:lnTo>
                    <a:pt x="171450" y="180340"/>
                  </a:lnTo>
                  <a:lnTo>
                    <a:pt x="176530" y="196850"/>
                  </a:lnTo>
                  <a:lnTo>
                    <a:pt x="182880" y="210820"/>
                  </a:lnTo>
                  <a:lnTo>
                    <a:pt x="189230" y="219710"/>
                  </a:lnTo>
                  <a:lnTo>
                    <a:pt x="198120" y="224790"/>
                  </a:lnTo>
                  <a:lnTo>
                    <a:pt x="236220" y="2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569710" y="11139170"/>
              <a:ext cx="358141" cy="248921"/>
            </a:xfrm>
            <a:custGeom>
              <a:avLst/>
              <a:gdLst/>
              <a:ahLst/>
              <a:cxnLst/>
              <a:rect l="0" t="0" r="0" b="0"/>
              <a:pathLst>
                <a:path w="358141" h="248921">
                  <a:moveTo>
                    <a:pt x="0" y="76200"/>
                  </a:moveTo>
                  <a:lnTo>
                    <a:pt x="5080" y="92710"/>
                  </a:lnTo>
                  <a:lnTo>
                    <a:pt x="7620" y="102870"/>
                  </a:lnTo>
                  <a:lnTo>
                    <a:pt x="8890" y="116840"/>
                  </a:lnTo>
                  <a:lnTo>
                    <a:pt x="8890" y="130810"/>
                  </a:lnTo>
                  <a:lnTo>
                    <a:pt x="11430" y="146050"/>
                  </a:lnTo>
                  <a:lnTo>
                    <a:pt x="16510" y="162560"/>
                  </a:lnTo>
                  <a:lnTo>
                    <a:pt x="21590" y="179070"/>
                  </a:lnTo>
                  <a:lnTo>
                    <a:pt x="26670" y="194310"/>
                  </a:lnTo>
                  <a:lnTo>
                    <a:pt x="33020" y="207010"/>
                  </a:lnTo>
                  <a:lnTo>
                    <a:pt x="39370" y="219710"/>
                  </a:lnTo>
                  <a:lnTo>
                    <a:pt x="46990" y="226060"/>
                  </a:lnTo>
                  <a:lnTo>
                    <a:pt x="55880" y="229870"/>
                  </a:lnTo>
                  <a:lnTo>
                    <a:pt x="66040" y="231140"/>
                  </a:lnTo>
                  <a:lnTo>
                    <a:pt x="73660" y="228600"/>
                  </a:lnTo>
                  <a:lnTo>
                    <a:pt x="82550" y="223520"/>
                  </a:lnTo>
                  <a:lnTo>
                    <a:pt x="90170" y="215900"/>
                  </a:lnTo>
                  <a:lnTo>
                    <a:pt x="96520" y="207010"/>
                  </a:lnTo>
                  <a:lnTo>
                    <a:pt x="101600" y="195580"/>
                  </a:lnTo>
                  <a:lnTo>
                    <a:pt x="106680" y="184150"/>
                  </a:lnTo>
                  <a:lnTo>
                    <a:pt x="114300" y="161290"/>
                  </a:lnTo>
                  <a:lnTo>
                    <a:pt x="118110" y="149860"/>
                  </a:lnTo>
                  <a:lnTo>
                    <a:pt x="120650" y="138430"/>
                  </a:lnTo>
                  <a:lnTo>
                    <a:pt x="123190" y="125730"/>
                  </a:lnTo>
                  <a:lnTo>
                    <a:pt x="124460" y="113030"/>
                  </a:lnTo>
                  <a:lnTo>
                    <a:pt x="123190" y="100330"/>
                  </a:lnTo>
                  <a:lnTo>
                    <a:pt x="121920" y="88900"/>
                  </a:lnTo>
                  <a:lnTo>
                    <a:pt x="120650" y="77470"/>
                  </a:lnTo>
                  <a:lnTo>
                    <a:pt x="119380" y="73660"/>
                  </a:lnTo>
                  <a:lnTo>
                    <a:pt x="120650" y="73660"/>
                  </a:lnTo>
                  <a:lnTo>
                    <a:pt x="123190" y="78740"/>
                  </a:lnTo>
                  <a:lnTo>
                    <a:pt x="125730" y="83820"/>
                  </a:lnTo>
                  <a:lnTo>
                    <a:pt x="130810" y="88900"/>
                  </a:lnTo>
                  <a:lnTo>
                    <a:pt x="135890" y="95250"/>
                  </a:lnTo>
                  <a:lnTo>
                    <a:pt x="146050" y="100330"/>
                  </a:lnTo>
                  <a:lnTo>
                    <a:pt x="158750" y="105410"/>
                  </a:lnTo>
                  <a:lnTo>
                    <a:pt x="172720" y="109220"/>
                  </a:lnTo>
                  <a:lnTo>
                    <a:pt x="186690" y="110490"/>
                  </a:lnTo>
                  <a:lnTo>
                    <a:pt x="200660" y="110490"/>
                  </a:lnTo>
                  <a:lnTo>
                    <a:pt x="214630" y="109220"/>
                  </a:lnTo>
                  <a:lnTo>
                    <a:pt x="228600" y="106680"/>
                  </a:lnTo>
                  <a:lnTo>
                    <a:pt x="242570" y="101600"/>
                  </a:lnTo>
                  <a:lnTo>
                    <a:pt x="256540" y="96520"/>
                  </a:lnTo>
                  <a:lnTo>
                    <a:pt x="269240" y="91440"/>
                  </a:lnTo>
                  <a:lnTo>
                    <a:pt x="280670" y="85090"/>
                  </a:lnTo>
                  <a:lnTo>
                    <a:pt x="293370" y="78740"/>
                  </a:lnTo>
                  <a:lnTo>
                    <a:pt x="302260" y="69850"/>
                  </a:lnTo>
                  <a:lnTo>
                    <a:pt x="308610" y="62230"/>
                  </a:lnTo>
                  <a:lnTo>
                    <a:pt x="314960" y="52070"/>
                  </a:lnTo>
                  <a:lnTo>
                    <a:pt x="317500" y="43180"/>
                  </a:lnTo>
                  <a:lnTo>
                    <a:pt x="317500" y="33020"/>
                  </a:lnTo>
                  <a:lnTo>
                    <a:pt x="317500" y="22860"/>
                  </a:lnTo>
                  <a:lnTo>
                    <a:pt x="313690" y="13970"/>
                  </a:lnTo>
                  <a:lnTo>
                    <a:pt x="307340" y="7620"/>
                  </a:lnTo>
                  <a:lnTo>
                    <a:pt x="299720" y="2540"/>
                  </a:lnTo>
                  <a:lnTo>
                    <a:pt x="288290" y="0"/>
                  </a:lnTo>
                  <a:lnTo>
                    <a:pt x="275590" y="0"/>
                  </a:lnTo>
                  <a:lnTo>
                    <a:pt x="260350" y="0"/>
                  </a:lnTo>
                  <a:lnTo>
                    <a:pt x="248920" y="5080"/>
                  </a:lnTo>
                  <a:lnTo>
                    <a:pt x="238760" y="10160"/>
                  </a:lnTo>
                  <a:lnTo>
                    <a:pt x="228600" y="17780"/>
                  </a:lnTo>
                  <a:lnTo>
                    <a:pt x="222250" y="26670"/>
                  </a:lnTo>
                  <a:lnTo>
                    <a:pt x="215900" y="36830"/>
                  </a:lnTo>
                  <a:lnTo>
                    <a:pt x="210820" y="45720"/>
                  </a:lnTo>
                  <a:lnTo>
                    <a:pt x="207010" y="59690"/>
                  </a:lnTo>
                  <a:lnTo>
                    <a:pt x="204470" y="74930"/>
                  </a:lnTo>
                  <a:lnTo>
                    <a:pt x="203200" y="92710"/>
                  </a:lnTo>
                  <a:lnTo>
                    <a:pt x="203200" y="111760"/>
                  </a:lnTo>
                  <a:lnTo>
                    <a:pt x="204470" y="130810"/>
                  </a:lnTo>
                  <a:lnTo>
                    <a:pt x="207010" y="151130"/>
                  </a:lnTo>
                  <a:lnTo>
                    <a:pt x="212090" y="168910"/>
                  </a:lnTo>
                  <a:lnTo>
                    <a:pt x="218440" y="186690"/>
                  </a:lnTo>
                  <a:lnTo>
                    <a:pt x="226060" y="201930"/>
                  </a:lnTo>
                  <a:lnTo>
                    <a:pt x="234950" y="214630"/>
                  </a:lnTo>
                  <a:lnTo>
                    <a:pt x="243840" y="226060"/>
                  </a:lnTo>
                  <a:lnTo>
                    <a:pt x="254000" y="234950"/>
                  </a:lnTo>
                  <a:lnTo>
                    <a:pt x="266700" y="241300"/>
                  </a:lnTo>
                  <a:lnTo>
                    <a:pt x="280670" y="246380"/>
                  </a:lnTo>
                  <a:lnTo>
                    <a:pt x="295910" y="248920"/>
                  </a:lnTo>
                  <a:lnTo>
                    <a:pt x="309880" y="248920"/>
                  </a:lnTo>
                  <a:lnTo>
                    <a:pt x="322580" y="246380"/>
                  </a:lnTo>
                  <a:lnTo>
                    <a:pt x="358140" y="233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153910" y="11022330"/>
              <a:ext cx="180341" cy="308611"/>
            </a:xfrm>
            <a:custGeom>
              <a:avLst/>
              <a:gdLst/>
              <a:ahLst/>
              <a:cxnLst/>
              <a:rect l="0" t="0" r="0" b="0"/>
              <a:pathLst>
                <a:path w="180341" h="308611">
                  <a:moveTo>
                    <a:pt x="142240" y="2540"/>
                  </a:moveTo>
                  <a:lnTo>
                    <a:pt x="153670" y="13970"/>
                  </a:lnTo>
                  <a:lnTo>
                    <a:pt x="160020" y="20320"/>
                  </a:lnTo>
                  <a:lnTo>
                    <a:pt x="168910" y="25400"/>
                  </a:lnTo>
                  <a:lnTo>
                    <a:pt x="177800" y="33020"/>
                  </a:lnTo>
                  <a:lnTo>
                    <a:pt x="180340" y="34290"/>
                  </a:lnTo>
                  <a:lnTo>
                    <a:pt x="180340" y="33020"/>
                  </a:lnTo>
                  <a:lnTo>
                    <a:pt x="179070" y="30480"/>
                  </a:lnTo>
                  <a:lnTo>
                    <a:pt x="173990" y="25400"/>
                  </a:lnTo>
                  <a:lnTo>
                    <a:pt x="166370" y="20320"/>
                  </a:lnTo>
                  <a:lnTo>
                    <a:pt x="158750" y="15240"/>
                  </a:lnTo>
                  <a:lnTo>
                    <a:pt x="149860" y="10160"/>
                  </a:lnTo>
                  <a:lnTo>
                    <a:pt x="139700" y="5080"/>
                  </a:lnTo>
                  <a:lnTo>
                    <a:pt x="130810" y="1270"/>
                  </a:lnTo>
                  <a:lnTo>
                    <a:pt x="119380" y="0"/>
                  </a:lnTo>
                  <a:lnTo>
                    <a:pt x="106680" y="2540"/>
                  </a:lnTo>
                  <a:lnTo>
                    <a:pt x="93980" y="6350"/>
                  </a:lnTo>
                  <a:lnTo>
                    <a:pt x="83820" y="11430"/>
                  </a:lnTo>
                  <a:lnTo>
                    <a:pt x="73660" y="16510"/>
                  </a:lnTo>
                  <a:lnTo>
                    <a:pt x="64770" y="22860"/>
                  </a:lnTo>
                  <a:lnTo>
                    <a:pt x="58420" y="30480"/>
                  </a:lnTo>
                  <a:lnTo>
                    <a:pt x="52070" y="38100"/>
                  </a:lnTo>
                  <a:lnTo>
                    <a:pt x="46990" y="48260"/>
                  </a:lnTo>
                  <a:lnTo>
                    <a:pt x="43180" y="57150"/>
                  </a:lnTo>
                  <a:lnTo>
                    <a:pt x="38100" y="67310"/>
                  </a:lnTo>
                  <a:lnTo>
                    <a:pt x="34290" y="77470"/>
                  </a:lnTo>
                  <a:lnTo>
                    <a:pt x="29210" y="88900"/>
                  </a:lnTo>
                  <a:lnTo>
                    <a:pt x="17780" y="114300"/>
                  </a:lnTo>
                  <a:lnTo>
                    <a:pt x="13970" y="127000"/>
                  </a:lnTo>
                  <a:lnTo>
                    <a:pt x="11430" y="140970"/>
                  </a:lnTo>
                  <a:lnTo>
                    <a:pt x="8890" y="154940"/>
                  </a:lnTo>
                  <a:lnTo>
                    <a:pt x="6350" y="167640"/>
                  </a:lnTo>
                  <a:lnTo>
                    <a:pt x="3810" y="179070"/>
                  </a:lnTo>
                  <a:lnTo>
                    <a:pt x="1270" y="190500"/>
                  </a:lnTo>
                  <a:lnTo>
                    <a:pt x="0" y="204470"/>
                  </a:lnTo>
                  <a:lnTo>
                    <a:pt x="1270" y="219710"/>
                  </a:lnTo>
                  <a:lnTo>
                    <a:pt x="2540" y="234950"/>
                  </a:lnTo>
                  <a:lnTo>
                    <a:pt x="6350" y="248920"/>
                  </a:lnTo>
                  <a:lnTo>
                    <a:pt x="13970" y="261620"/>
                  </a:lnTo>
                  <a:lnTo>
                    <a:pt x="21590" y="274320"/>
                  </a:lnTo>
                  <a:lnTo>
                    <a:pt x="30480" y="283210"/>
                  </a:lnTo>
                  <a:lnTo>
                    <a:pt x="39370" y="290830"/>
                  </a:lnTo>
                  <a:lnTo>
                    <a:pt x="78740" y="3086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438390" y="11014710"/>
              <a:ext cx="237491" cy="281941"/>
            </a:xfrm>
            <a:custGeom>
              <a:avLst/>
              <a:gdLst/>
              <a:ahLst/>
              <a:cxnLst/>
              <a:rect l="0" t="0" r="0" b="0"/>
              <a:pathLst>
                <a:path w="237491" h="281941">
                  <a:moveTo>
                    <a:pt x="120650" y="0"/>
                  </a:moveTo>
                  <a:lnTo>
                    <a:pt x="99060" y="0"/>
                  </a:lnTo>
                  <a:lnTo>
                    <a:pt x="90170" y="3810"/>
                  </a:lnTo>
                  <a:lnTo>
                    <a:pt x="81280" y="10160"/>
                  </a:lnTo>
                  <a:lnTo>
                    <a:pt x="66040" y="24130"/>
                  </a:lnTo>
                  <a:lnTo>
                    <a:pt x="50800" y="38100"/>
                  </a:lnTo>
                  <a:lnTo>
                    <a:pt x="45720" y="46990"/>
                  </a:lnTo>
                  <a:lnTo>
                    <a:pt x="40640" y="55880"/>
                  </a:lnTo>
                  <a:lnTo>
                    <a:pt x="35560" y="64770"/>
                  </a:lnTo>
                  <a:lnTo>
                    <a:pt x="31750" y="74930"/>
                  </a:lnTo>
                  <a:lnTo>
                    <a:pt x="27940" y="85090"/>
                  </a:lnTo>
                  <a:lnTo>
                    <a:pt x="22860" y="95250"/>
                  </a:lnTo>
                  <a:lnTo>
                    <a:pt x="20320" y="106680"/>
                  </a:lnTo>
                  <a:lnTo>
                    <a:pt x="16510" y="119380"/>
                  </a:lnTo>
                  <a:lnTo>
                    <a:pt x="12700" y="132080"/>
                  </a:lnTo>
                  <a:lnTo>
                    <a:pt x="5080" y="156210"/>
                  </a:lnTo>
                  <a:lnTo>
                    <a:pt x="1270" y="167640"/>
                  </a:lnTo>
                  <a:lnTo>
                    <a:pt x="0" y="180340"/>
                  </a:lnTo>
                  <a:lnTo>
                    <a:pt x="1270" y="195580"/>
                  </a:lnTo>
                  <a:lnTo>
                    <a:pt x="2540" y="210820"/>
                  </a:lnTo>
                  <a:lnTo>
                    <a:pt x="5080" y="224790"/>
                  </a:lnTo>
                  <a:lnTo>
                    <a:pt x="10160" y="237490"/>
                  </a:lnTo>
                  <a:lnTo>
                    <a:pt x="15240" y="250190"/>
                  </a:lnTo>
                  <a:lnTo>
                    <a:pt x="21590" y="255270"/>
                  </a:lnTo>
                  <a:lnTo>
                    <a:pt x="27940" y="256540"/>
                  </a:lnTo>
                  <a:lnTo>
                    <a:pt x="34290" y="255270"/>
                  </a:lnTo>
                  <a:lnTo>
                    <a:pt x="41910" y="251460"/>
                  </a:lnTo>
                  <a:lnTo>
                    <a:pt x="50800" y="245110"/>
                  </a:lnTo>
                  <a:lnTo>
                    <a:pt x="59690" y="237490"/>
                  </a:lnTo>
                  <a:lnTo>
                    <a:pt x="68580" y="226060"/>
                  </a:lnTo>
                  <a:lnTo>
                    <a:pt x="77470" y="212090"/>
                  </a:lnTo>
                  <a:lnTo>
                    <a:pt x="85090" y="198120"/>
                  </a:lnTo>
                  <a:lnTo>
                    <a:pt x="91440" y="182880"/>
                  </a:lnTo>
                  <a:lnTo>
                    <a:pt x="96520" y="166370"/>
                  </a:lnTo>
                  <a:lnTo>
                    <a:pt x="101600" y="149860"/>
                  </a:lnTo>
                  <a:lnTo>
                    <a:pt x="104140" y="132080"/>
                  </a:lnTo>
                  <a:lnTo>
                    <a:pt x="106680" y="115570"/>
                  </a:lnTo>
                  <a:lnTo>
                    <a:pt x="107950" y="97790"/>
                  </a:lnTo>
                  <a:lnTo>
                    <a:pt x="109220" y="91440"/>
                  </a:lnTo>
                  <a:lnTo>
                    <a:pt x="113030" y="91440"/>
                  </a:lnTo>
                  <a:lnTo>
                    <a:pt x="115570" y="96520"/>
                  </a:lnTo>
                  <a:lnTo>
                    <a:pt x="118110" y="107950"/>
                  </a:lnTo>
                  <a:lnTo>
                    <a:pt x="121920" y="123190"/>
                  </a:lnTo>
                  <a:lnTo>
                    <a:pt x="124460" y="142240"/>
                  </a:lnTo>
                  <a:lnTo>
                    <a:pt x="128270" y="157480"/>
                  </a:lnTo>
                  <a:lnTo>
                    <a:pt x="132080" y="171450"/>
                  </a:lnTo>
                  <a:lnTo>
                    <a:pt x="134620" y="185420"/>
                  </a:lnTo>
                  <a:lnTo>
                    <a:pt x="142240" y="208280"/>
                  </a:lnTo>
                  <a:lnTo>
                    <a:pt x="152400" y="241300"/>
                  </a:lnTo>
                  <a:lnTo>
                    <a:pt x="156210" y="252730"/>
                  </a:lnTo>
                  <a:lnTo>
                    <a:pt x="162560" y="261620"/>
                  </a:lnTo>
                  <a:lnTo>
                    <a:pt x="168910" y="270510"/>
                  </a:lnTo>
                  <a:lnTo>
                    <a:pt x="177800" y="278130"/>
                  </a:lnTo>
                  <a:lnTo>
                    <a:pt x="186690" y="281940"/>
                  </a:lnTo>
                  <a:lnTo>
                    <a:pt x="196850" y="281940"/>
                  </a:lnTo>
                  <a:lnTo>
                    <a:pt x="237490" y="262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91450" y="10888980"/>
              <a:ext cx="10161" cy="400051"/>
            </a:xfrm>
            <a:custGeom>
              <a:avLst/>
              <a:gdLst/>
              <a:ahLst/>
              <a:cxnLst/>
              <a:rect l="0" t="0" r="0" b="0"/>
              <a:pathLst>
                <a:path w="10161" h="400051">
                  <a:moveTo>
                    <a:pt x="10160" y="0"/>
                  </a:moveTo>
                  <a:lnTo>
                    <a:pt x="10160" y="76200"/>
                  </a:lnTo>
                  <a:lnTo>
                    <a:pt x="8890" y="90170"/>
                  </a:lnTo>
                  <a:lnTo>
                    <a:pt x="7620" y="104140"/>
                  </a:lnTo>
                  <a:lnTo>
                    <a:pt x="5080" y="119380"/>
                  </a:lnTo>
                  <a:lnTo>
                    <a:pt x="2540" y="133350"/>
                  </a:lnTo>
                  <a:lnTo>
                    <a:pt x="1270" y="147320"/>
                  </a:lnTo>
                  <a:lnTo>
                    <a:pt x="1270" y="161290"/>
                  </a:lnTo>
                  <a:lnTo>
                    <a:pt x="0" y="189230"/>
                  </a:lnTo>
                  <a:lnTo>
                    <a:pt x="0" y="28702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706360" y="11032490"/>
              <a:ext cx="443231" cy="288291"/>
            </a:xfrm>
            <a:custGeom>
              <a:avLst/>
              <a:gdLst/>
              <a:ahLst/>
              <a:cxnLst/>
              <a:rect l="0" t="0" r="0" b="0"/>
              <a:pathLst>
                <a:path w="443231" h="288291">
                  <a:moveTo>
                    <a:pt x="0" y="45720"/>
                  </a:moveTo>
                  <a:lnTo>
                    <a:pt x="17780" y="50800"/>
                  </a:lnTo>
                  <a:lnTo>
                    <a:pt x="26670" y="53340"/>
                  </a:lnTo>
                  <a:lnTo>
                    <a:pt x="38100" y="53340"/>
                  </a:lnTo>
                  <a:lnTo>
                    <a:pt x="49530" y="54610"/>
                  </a:lnTo>
                  <a:lnTo>
                    <a:pt x="78740" y="55880"/>
                  </a:lnTo>
                  <a:lnTo>
                    <a:pt x="95250" y="55880"/>
                  </a:lnTo>
                  <a:lnTo>
                    <a:pt x="113030" y="54610"/>
                  </a:lnTo>
                  <a:lnTo>
                    <a:pt x="130810" y="53340"/>
                  </a:lnTo>
                  <a:lnTo>
                    <a:pt x="151130" y="50800"/>
                  </a:lnTo>
                  <a:lnTo>
                    <a:pt x="168910" y="48260"/>
                  </a:lnTo>
                  <a:lnTo>
                    <a:pt x="185420" y="48260"/>
                  </a:lnTo>
                  <a:lnTo>
                    <a:pt x="200660" y="46990"/>
                  </a:lnTo>
                  <a:lnTo>
                    <a:pt x="214630" y="45720"/>
                  </a:lnTo>
                  <a:lnTo>
                    <a:pt x="227330" y="43180"/>
                  </a:lnTo>
                  <a:lnTo>
                    <a:pt x="240030" y="40640"/>
                  </a:lnTo>
                  <a:lnTo>
                    <a:pt x="252730" y="36830"/>
                  </a:lnTo>
                  <a:lnTo>
                    <a:pt x="265430" y="31750"/>
                  </a:lnTo>
                  <a:lnTo>
                    <a:pt x="279400" y="25400"/>
                  </a:lnTo>
                  <a:lnTo>
                    <a:pt x="292100" y="20320"/>
                  </a:lnTo>
                  <a:lnTo>
                    <a:pt x="306070" y="16510"/>
                  </a:lnTo>
                  <a:lnTo>
                    <a:pt x="320040" y="11430"/>
                  </a:lnTo>
                  <a:lnTo>
                    <a:pt x="326390" y="7620"/>
                  </a:lnTo>
                  <a:lnTo>
                    <a:pt x="326390" y="3810"/>
                  </a:lnTo>
                  <a:lnTo>
                    <a:pt x="322580" y="0"/>
                  </a:lnTo>
                  <a:lnTo>
                    <a:pt x="317500" y="2540"/>
                  </a:lnTo>
                  <a:lnTo>
                    <a:pt x="309880" y="8890"/>
                  </a:lnTo>
                  <a:lnTo>
                    <a:pt x="300990" y="17780"/>
                  </a:lnTo>
                  <a:lnTo>
                    <a:pt x="293370" y="26670"/>
                  </a:lnTo>
                  <a:lnTo>
                    <a:pt x="285750" y="36830"/>
                  </a:lnTo>
                  <a:lnTo>
                    <a:pt x="278130" y="46990"/>
                  </a:lnTo>
                  <a:lnTo>
                    <a:pt x="273050" y="57150"/>
                  </a:lnTo>
                  <a:lnTo>
                    <a:pt x="266700" y="67310"/>
                  </a:lnTo>
                  <a:lnTo>
                    <a:pt x="262890" y="77470"/>
                  </a:lnTo>
                  <a:lnTo>
                    <a:pt x="257810" y="87630"/>
                  </a:lnTo>
                  <a:lnTo>
                    <a:pt x="254000" y="97790"/>
                  </a:lnTo>
                  <a:lnTo>
                    <a:pt x="246380" y="119380"/>
                  </a:lnTo>
                  <a:lnTo>
                    <a:pt x="238760" y="140970"/>
                  </a:lnTo>
                  <a:lnTo>
                    <a:pt x="237490" y="153670"/>
                  </a:lnTo>
                  <a:lnTo>
                    <a:pt x="238760" y="167640"/>
                  </a:lnTo>
                  <a:lnTo>
                    <a:pt x="240030" y="182880"/>
                  </a:lnTo>
                  <a:lnTo>
                    <a:pt x="242570" y="196850"/>
                  </a:lnTo>
                  <a:lnTo>
                    <a:pt x="245110" y="209550"/>
                  </a:lnTo>
                  <a:lnTo>
                    <a:pt x="247650" y="222250"/>
                  </a:lnTo>
                  <a:lnTo>
                    <a:pt x="251460" y="232410"/>
                  </a:lnTo>
                  <a:lnTo>
                    <a:pt x="256540" y="241300"/>
                  </a:lnTo>
                  <a:lnTo>
                    <a:pt x="262890" y="250190"/>
                  </a:lnTo>
                  <a:lnTo>
                    <a:pt x="269240" y="257810"/>
                  </a:lnTo>
                  <a:lnTo>
                    <a:pt x="275590" y="265430"/>
                  </a:lnTo>
                  <a:lnTo>
                    <a:pt x="281940" y="273050"/>
                  </a:lnTo>
                  <a:lnTo>
                    <a:pt x="290830" y="279400"/>
                  </a:lnTo>
                  <a:lnTo>
                    <a:pt x="302260" y="284480"/>
                  </a:lnTo>
                  <a:lnTo>
                    <a:pt x="313690" y="288290"/>
                  </a:lnTo>
                  <a:lnTo>
                    <a:pt x="326390" y="288290"/>
                  </a:lnTo>
                  <a:lnTo>
                    <a:pt x="339090" y="284480"/>
                  </a:lnTo>
                  <a:lnTo>
                    <a:pt x="353060" y="278130"/>
                  </a:lnTo>
                  <a:lnTo>
                    <a:pt x="364490" y="271780"/>
                  </a:lnTo>
                  <a:lnTo>
                    <a:pt x="373380" y="265430"/>
                  </a:lnTo>
                  <a:lnTo>
                    <a:pt x="382270" y="259080"/>
                  </a:lnTo>
                  <a:lnTo>
                    <a:pt x="391160" y="250190"/>
                  </a:lnTo>
                  <a:lnTo>
                    <a:pt x="398780" y="238760"/>
                  </a:lnTo>
                  <a:lnTo>
                    <a:pt x="406400" y="227330"/>
                  </a:lnTo>
                  <a:lnTo>
                    <a:pt x="412750" y="215900"/>
                  </a:lnTo>
                  <a:lnTo>
                    <a:pt x="417830" y="204470"/>
                  </a:lnTo>
                  <a:lnTo>
                    <a:pt x="443230" y="151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253730" y="10847070"/>
              <a:ext cx="485141" cy="392431"/>
            </a:xfrm>
            <a:custGeom>
              <a:avLst/>
              <a:gdLst/>
              <a:ahLst/>
              <a:cxnLst/>
              <a:rect l="0" t="0" r="0" b="0"/>
              <a:pathLst>
                <a:path w="485141" h="392431">
                  <a:moveTo>
                    <a:pt x="11430" y="0"/>
                  </a:moveTo>
                  <a:lnTo>
                    <a:pt x="11430" y="58420"/>
                  </a:lnTo>
                  <a:lnTo>
                    <a:pt x="10160" y="71120"/>
                  </a:lnTo>
                  <a:lnTo>
                    <a:pt x="7620" y="85090"/>
                  </a:lnTo>
                  <a:lnTo>
                    <a:pt x="5080" y="97790"/>
                  </a:lnTo>
                  <a:lnTo>
                    <a:pt x="3810" y="113030"/>
                  </a:lnTo>
                  <a:lnTo>
                    <a:pt x="2540" y="129540"/>
                  </a:lnTo>
                  <a:lnTo>
                    <a:pt x="2540" y="146050"/>
                  </a:lnTo>
                  <a:lnTo>
                    <a:pt x="1270" y="179070"/>
                  </a:lnTo>
                  <a:lnTo>
                    <a:pt x="0" y="328930"/>
                  </a:lnTo>
                  <a:lnTo>
                    <a:pt x="1270" y="335280"/>
                  </a:lnTo>
                  <a:lnTo>
                    <a:pt x="3810" y="335280"/>
                  </a:lnTo>
                  <a:lnTo>
                    <a:pt x="6350" y="332740"/>
                  </a:lnTo>
                  <a:lnTo>
                    <a:pt x="7620" y="322580"/>
                  </a:lnTo>
                  <a:lnTo>
                    <a:pt x="8890" y="309880"/>
                  </a:lnTo>
                  <a:lnTo>
                    <a:pt x="10160" y="294640"/>
                  </a:lnTo>
                  <a:lnTo>
                    <a:pt x="12700" y="278130"/>
                  </a:lnTo>
                  <a:lnTo>
                    <a:pt x="16510" y="261620"/>
                  </a:lnTo>
                  <a:lnTo>
                    <a:pt x="21590" y="243840"/>
                  </a:lnTo>
                  <a:lnTo>
                    <a:pt x="27940" y="228600"/>
                  </a:lnTo>
                  <a:lnTo>
                    <a:pt x="34290" y="215900"/>
                  </a:lnTo>
                  <a:lnTo>
                    <a:pt x="40640" y="203200"/>
                  </a:lnTo>
                  <a:lnTo>
                    <a:pt x="46990" y="193040"/>
                  </a:lnTo>
                  <a:lnTo>
                    <a:pt x="53340" y="182880"/>
                  </a:lnTo>
                  <a:lnTo>
                    <a:pt x="60960" y="173990"/>
                  </a:lnTo>
                  <a:lnTo>
                    <a:pt x="68580" y="170180"/>
                  </a:lnTo>
                  <a:lnTo>
                    <a:pt x="77470" y="167640"/>
                  </a:lnTo>
                  <a:lnTo>
                    <a:pt x="87630" y="167640"/>
                  </a:lnTo>
                  <a:lnTo>
                    <a:pt x="96520" y="172720"/>
                  </a:lnTo>
                  <a:lnTo>
                    <a:pt x="106680" y="180340"/>
                  </a:lnTo>
                  <a:lnTo>
                    <a:pt x="116840" y="190500"/>
                  </a:lnTo>
                  <a:lnTo>
                    <a:pt x="124460" y="200660"/>
                  </a:lnTo>
                  <a:lnTo>
                    <a:pt x="132080" y="210820"/>
                  </a:lnTo>
                  <a:lnTo>
                    <a:pt x="137160" y="220980"/>
                  </a:lnTo>
                  <a:lnTo>
                    <a:pt x="143510" y="231140"/>
                  </a:lnTo>
                  <a:lnTo>
                    <a:pt x="149860" y="241300"/>
                  </a:lnTo>
                  <a:lnTo>
                    <a:pt x="156210" y="252730"/>
                  </a:lnTo>
                  <a:lnTo>
                    <a:pt x="161290" y="262890"/>
                  </a:lnTo>
                  <a:lnTo>
                    <a:pt x="166370" y="273050"/>
                  </a:lnTo>
                  <a:lnTo>
                    <a:pt x="170180" y="283210"/>
                  </a:lnTo>
                  <a:lnTo>
                    <a:pt x="175260" y="294640"/>
                  </a:lnTo>
                  <a:lnTo>
                    <a:pt x="182880" y="314960"/>
                  </a:lnTo>
                  <a:lnTo>
                    <a:pt x="193040" y="346710"/>
                  </a:lnTo>
                  <a:lnTo>
                    <a:pt x="198120" y="355600"/>
                  </a:lnTo>
                  <a:lnTo>
                    <a:pt x="203200" y="364490"/>
                  </a:lnTo>
                  <a:lnTo>
                    <a:pt x="209550" y="373380"/>
                  </a:lnTo>
                  <a:lnTo>
                    <a:pt x="219710" y="378460"/>
                  </a:lnTo>
                  <a:lnTo>
                    <a:pt x="232410" y="382270"/>
                  </a:lnTo>
                  <a:lnTo>
                    <a:pt x="246380" y="383540"/>
                  </a:lnTo>
                  <a:lnTo>
                    <a:pt x="259080" y="382270"/>
                  </a:lnTo>
                  <a:lnTo>
                    <a:pt x="271780" y="377190"/>
                  </a:lnTo>
                  <a:lnTo>
                    <a:pt x="283210" y="370840"/>
                  </a:lnTo>
                  <a:lnTo>
                    <a:pt x="292100" y="363220"/>
                  </a:lnTo>
                  <a:lnTo>
                    <a:pt x="298450" y="354330"/>
                  </a:lnTo>
                  <a:lnTo>
                    <a:pt x="304800" y="344170"/>
                  </a:lnTo>
                  <a:lnTo>
                    <a:pt x="311150" y="332740"/>
                  </a:lnTo>
                  <a:lnTo>
                    <a:pt x="317500" y="318770"/>
                  </a:lnTo>
                  <a:lnTo>
                    <a:pt x="323850" y="303530"/>
                  </a:lnTo>
                  <a:lnTo>
                    <a:pt x="330200" y="289560"/>
                  </a:lnTo>
                  <a:lnTo>
                    <a:pt x="335280" y="276860"/>
                  </a:lnTo>
                  <a:lnTo>
                    <a:pt x="342900" y="254000"/>
                  </a:lnTo>
                  <a:lnTo>
                    <a:pt x="350520" y="232410"/>
                  </a:lnTo>
                  <a:lnTo>
                    <a:pt x="353060" y="219710"/>
                  </a:lnTo>
                  <a:lnTo>
                    <a:pt x="355600" y="207010"/>
                  </a:lnTo>
                  <a:lnTo>
                    <a:pt x="356870" y="194310"/>
                  </a:lnTo>
                  <a:lnTo>
                    <a:pt x="351790" y="187960"/>
                  </a:lnTo>
                  <a:lnTo>
                    <a:pt x="345440" y="185420"/>
                  </a:lnTo>
                  <a:lnTo>
                    <a:pt x="335280" y="186690"/>
                  </a:lnTo>
                  <a:lnTo>
                    <a:pt x="327660" y="190500"/>
                  </a:lnTo>
                  <a:lnTo>
                    <a:pt x="321310" y="196850"/>
                  </a:lnTo>
                  <a:lnTo>
                    <a:pt x="298450" y="232410"/>
                  </a:lnTo>
                  <a:lnTo>
                    <a:pt x="292100" y="242570"/>
                  </a:lnTo>
                  <a:lnTo>
                    <a:pt x="287020" y="252730"/>
                  </a:lnTo>
                  <a:lnTo>
                    <a:pt x="283210" y="262890"/>
                  </a:lnTo>
                  <a:lnTo>
                    <a:pt x="279400" y="275590"/>
                  </a:lnTo>
                  <a:lnTo>
                    <a:pt x="275590" y="289560"/>
                  </a:lnTo>
                  <a:lnTo>
                    <a:pt x="271780" y="306070"/>
                  </a:lnTo>
                  <a:lnTo>
                    <a:pt x="270510" y="318770"/>
                  </a:lnTo>
                  <a:lnTo>
                    <a:pt x="270510" y="331470"/>
                  </a:lnTo>
                  <a:lnTo>
                    <a:pt x="271780" y="344170"/>
                  </a:lnTo>
                  <a:lnTo>
                    <a:pt x="275590" y="355600"/>
                  </a:lnTo>
                  <a:lnTo>
                    <a:pt x="281940" y="367030"/>
                  </a:lnTo>
                  <a:lnTo>
                    <a:pt x="290830" y="377190"/>
                  </a:lnTo>
                  <a:lnTo>
                    <a:pt x="299720" y="384810"/>
                  </a:lnTo>
                  <a:lnTo>
                    <a:pt x="311150" y="389890"/>
                  </a:lnTo>
                  <a:lnTo>
                    <a:pt x="323850" y="392430"/>
                  </a:lnTo>
                  <a:lnTo>
                    <a:pt x="336550" y="392430"/>
                  </a:lnTo>
                  <a:lnTo>
                    <a:pt x="349250" y="389890"/>
                  </a:lnTo>
                  <a:lnTo>
                    <a:pt x="363220" y="386080"/>
                  </a:lnTo>
                  <a:lnTo>
                    <a:pt x="374650" y="381000"/>
                  </a:lnTo>
                  <a:lnTo>
                    <a:pt x="384810" y="375920"/>
                  </a:lnTo>
                  <a:lnTo>
                    <a:pt x="393700" y="369570"/>
                  </a:lnTo>
                  <a:lnTo>
                    <a:pt x="401320" y="363220"/>
                  </a:lnTo>
                  <a:lnTo>
                    <a:pt x="408940" y="356870"/>
                  </a:lnTo>
                  <a:lnTo>
                    <a:pt x="416560" y="349250"/>
                  </a:lnTo>
                  <a:lnTo>
                    <a:pt x="424180" y="341630"/>
                  </a:lnTo>
                  <a:lnTo>
                    <a:pt x="431800" y="332740"/>
                  </a:lnTo>
                  <a:lnTo>
                    <a:pt x="439420" y="323850"/>
                  </a:lnTo>
                  <a:lnTo>
                    <a:pt x="445770" y="314960"/>
                  </a:lnTo>
                  <a:lnTo>
                    <a:pt x="453390" y="307340"/>
                  </a:lnTo>
                  <a:lnTo>
                    <a:pt x="485140" y="273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790940" y="10909300"/>
              <a:ext cx="147321" cy="226061"/>
            </a:xfrm>
            <a:custGeom>
              <a:avLst/>
              <a:gdLst/>
              <a:ahLst/>
              <a:cxnLst/>
              <a:rect l="0" t="0" r="0" b="0"/>
              <a:pathLst>
                <a:path w="147321" h="226061">
                  <a:moveTo>
                    <a:pt x="0" y="105410"/>
                  </a:moveTo>
                  <a:lnTo>
                    <a:pt x="6350" y="128270"/>
                  </a:lnTo>
                  <a:lnTo>
                    <a:pt x="11430" y="154940"/>
                  </a:lnTo>
                  <a:lnTo>
                    <a:pt x="15240" y="170180"/>
                  </a:lnTo>
                  <a:lnTo>
                    <a:pt x="16510" y="185420"/>
                  </a:lnTo>
                  <a:lnTo>
                    <a:pt x="19050" y="201930"/>
                  </a:lnTo>
                  <a:lnTo>
                    <a:pt x="19050" y="219710"/>
                  </a:lnTo>
                  <a:lnTo>
                    <a:pt x="20320" y="226060"/>
                  </a:lnTo>
                  <a:lnTo>
                    <a:pt x="20320" y="226060"/>
                  </a:lnTo>
                  <a:lnTo>
                    <a:pt x="20320" y="220980"/>
                  </a:lnTo>
                  <a:lnTo>
                    <a:pt x="21590" y="175260"/>
                  </a:lnTo>
                  <a:lnTo>
                    <a:pt x="22860" y="154940"/>
                  </a:lnTo>
                  <a:lnTo>
                    <a:pt x="24130" y="134620"/>
                  </a:lnTo>
                  <a:lnTo>
                    <a:pt x="26670" y="114300"/>
                  </a:lnTo>
                  <a:lnTo>
                    <a:pt x="31750" y="97790"/>
                  </a:lnTo>
                  <a:lnTo>
                    <a:pt x="39370" y="82550"/>
                  </a:lnTo>
                  <a:lnTo>
                    <a:pt x="46990" y="69850"/>
                  </a:lnTo>
                  <a:lnTo>
                    <a:pt x="54610" y="58420"/>
                  </a:lnTo>
                  <a:lnTo>
                    <a:pt x="62230" y="48260"/>
                  </a:lnTo>
                  <a:lnTo>
                    <a:pt x="69850" y="39370"/>
                  </a:lnTo>
                  <a:lnTo>
                    <a:pt x="78740" y="31750"/>
                  </a:lnTo>
                  <a:lnTo>
                    <a:pt x="87630" y="26670"/>
                  </a:lnTo>
                  <a:lnTo>
                    <a:pt x="96520" y="21590"/>
                  </a:lnTo>
                  <a:lnTo>
                    <a:pt x="106680" y="16510"/>
                  </a:lnTo>
                  <a:lnTo>
                    <a:pt x="116840" y="1270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981440" y="10875010"/>
              <a:ext cx="170181" cy="287021"/>
            </a:xfrm>
            <a:custGeom>
              <a:avLst/>
              <a:gdLst/>
              <a:ahLst/>
              <a:cxnLst/>
              <a:rect l="0" t="0" r="0" b="0"/>
              <a:pathLst>
                <a:path w="170181" h="287021">
                  <a:moveTo>
                    <a:pt x="167640" y="13970"/>
                  </a:moveTo>
                  <a:lnTo>
                    <a:pt x="151130" y="2540"/>
                  </a:lnTo>
                  <a:lnTo>
                    <a:pt x="140970" y="0"/>
                  </a:lnTo>
                  <a:lnTo>
                    <a:pt x="130810" y="0"/>
                  </a:lnTo>
                  <a:lnTo>
                    <a:pt x="118110" y="1270"/>
                  </a:lnTo>
                  <a:lnTo>
                    <a:pt x="106680" y="2540"/>
                  </a:lnTo>
                  <a:lnTo>
                    <a:pt x="95250" y="5080"/>
                  </a:lnTo>
                  <a:lnTo>
                    <a:pt x="85090" y="7620"/>
                  </a:lnTo>
                  <a:lnTo>
                    <a:pt x="78740" y="13970"/>
                  </a:lnTo>
                  <a:lnTo>
                    <a:pt x="74930" y="20320"/>
                  </a:lnTo>
                  <a:lnTo>
                    <a:pt x="74930" y="29210"/>
                  </a:lnTo>
                  <a:lnTo>
                    <a:pt x="77470" y="38100"/>
                  </a:lnTo>
                  <a:lnTo>
                    <a:pt x="82550" y="46990"/>
                  </a:lnTo>
                  <a:lnTo>
                    <a:pt x="90170" y="57150"/>
                  </a:lnTo>
                  <a:lnTo>
                    <a:pt x="99060" y="67310"/>
                  </a:lnTo>
                  <a:lnTo>
                    <a:pt x="107950" y="77470"/>
                  </a:lnTo>
                  <a:lnTo>
                    <a:pt x="127000" y="97790"/>
                  </a:lnTo>
                  <a:lnTo>
                    <a:pt x="147320" y="119380"/>
                  </a:lnTo>
                  <a:lnTo>
                    <a:pt x="154940" y="129540"/>
                  </a:lnTo>
                  <a:lnTo>
                    <a:pt x="161290" y="139700"/>
                  </a:lnTo>
                  <a:lnTo>
                    <a:pt x="167640" y="149860"/>
                  </a:lnTo>
                  <a:lnTo>
                    <a:pt x="170180" y="161290"/>
                  </a:lnTo>
                  <a:lnTo>
                    <a:pt x="170180" y="171450"/>
                  </a:lnTo>
                  <a:lnTo>
                    <a:pt x="168910" y="181610"/>
                  </a:lnTo>
                  <a:lnTo>
                    <a:pt x="165100" y="193040"/>
                  </a:lnTo>
                  <a:lnTo>
                    <a:pt x="158750" y="203200"/>
                  </a:lnTo>
                  <a:lnTo>
                    <a:pt x="151130" y="213360"/>
                  </a:lnTo>
                  <a:lnTo>
                    <a:pt x="140970" y="223520"/>
                  </a:lnTo>
                  <a:lnTo>
                    <a:pt x="127000" y="231140"/>
                  </a:lnTo>
                  <a:lnTo>
                    <a:pt x="97790" y="247650"/>
                  </a:lnTo>
                  <a:lnTo>
                    <a:pt x="69850" y="261620"/>
                  </a:lnTo>
                  <a:lnTo>
                    <a:pt x="55880" y="267970"/>
                  </a:lnTo>
                  <a:lnTo>
                    <a:pt x="41910" y="273050"/>
                  </a:lnTo>
                  <a:lnTo>
                    <a:pt x="0" y="2870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531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743200"/>
            <a:ext cx="3419348" cy="536905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54000" y="139700"/>
            <a:ext cx="8356600" cy="15542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2.  </a:t>
            </a:r>
            <a:r>
              <a:rPr lang="en-US" sz="1900" smtClean="0">
                <a:solidFill>
                  <a:srgbClr val="282828"/>
                </a:solidFill>
                <a:latin typeface="Comic Sans MS - 26"/>
              </a:rPr>
              <a:t>Uncle Tom's Cabin </a:t>
            </a:r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(1852)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a.  Harriet Beecher Stowe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b.  effects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1.)  increase in support for abolitionists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2.)  southern plantation owners infuriated</a:t>
            </a:r>
            <a:endParaRPr lang="en-US" sz="1900">
              <a:solidFill>
                <a:srgbClr val="0000FF"/>
              </a:solidFill>
              <a:latin typeface="Comic Sans MS - 26"/>
            </a:endParaRPr>
          </a:p>
        </p:txBody>
      </p:sp>
    </p:spTree>
    <p:extLst>
      <p:ext uri="{BB962C8B-B14F-4D97-AF65-F5344CB8AC3E}">
        <p14:creationId xmlns:p14="http://schemas.microsoft.com/office/powerpoint/2010/main" val="297128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1558218" y="673824"/>
            <a:ext cx="8384915" cy="1063379"/>
            <a:chOff x="1558218" y="673824"/>
            <a:chExt cx="8384915" cy="1063379"/>
          </a:xfrm>
        </p:grpSpPr>
        <p:sp>
          <p:nvSpPr>
            <p:cNvPr id="2" name="Freeform 1"/>
            <p:cNvSpPr/>
            <p:nvPr/>
          </p:nvSpPr>
          <p:spPr>
            <a:xfrm>
              <a:off x="1916381" y="863337"/>
              <a:ext cx="20864" cy="442198"/>
            </a:xfrm>
            <a:custGeom>
              <a:avLst/>
              <a:gdLst/>
              <a:ahLst/>
              <a:cxnLst/>
              <a:rect l="0" t="0" r="0" b="0"/>
              <a:pathLst>
                <a:path w="20864" h="442198">
                  <a:moveTo>
                    <a:pt x="20863" y="0"/>
                  </a:moveTo>
                  <a:lnTo>
                    <a:pt x="12529" y="52050"/>
                  </a:lnTo>
                  <a:lnTo>
                    <a:pt x="10984" y="108229"/>
                  </a:lnTo>
                  <a:lnTo>
                    <a:pt x="10527" y="166209"/>
                  </a:lnTo>
                  <a:lnTo>
                    <a:pt x="7272" y="220432"/>
                  </a:lnTo>
                  <a:lnTo>
                    <a:pt x="2018" y="273544"/>
                  </a:lnTo>
                  <a:lnTo>
                    <a:pt x="461" y="323205"/>
                  </a:lnTo>
                  <a:lnTo>
                    <a:pt x="0" y="370675"/>
                  </a:lnTo>
                  <a:lnTo>
                    <a:pt x="2232" y="401051"/>
                  </a:lnTo>
                  <a:lnTo>
                    <a:pt x="20863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58218" y="684352"/>
              <a:ext cx="694882" cy="442198"/>
            </a:xfrm>
            <a:custGeom>
              <a:avLst/>
              <a:gdLst/>
              <a:ahLst/>
              <a:cxnLst/>
              <a:rect l="0" t="0" r="0" b="0"/>
              <a:pathLst>
                <a:path w="694882" h="442198">
                  <a:moveTo>
                    <a:pt x="694881" y="0"/>
                  </a:moveTo>
                  <a:lnTo>
                    <a:pt x="631453" y="19129"/>
                  </a:lnTo>
                  <a:lnTo>
                    <a:pt x="583306" y="43120"/>
                  </a:lnTo>
                  <a:lnTo>
                    <a:pt x="531970" y="69708"/>
                  </a:lnTo>
                  <a:lnTo>
                    <a:pt x="469186" y="107222"/>
                  </a:lnTo>
                  <a:lnTo>
                    <a:pt x="422606" y="135392"/>
                  </a:lnTo>
                  <a:lnTo>
                    <a:pt x="374608" y="167409"/>
                  </a:lnTo>
                  <a:lnTo>
                    <a:pt x="322860" y="204256"/>
                  </a:lnTo>
                  <a:lnTo>
                    <a:pt x="269835" y="242859"/>
                  </a:lnTo>
                  <a:lnTo>
                    <a:pt x="218972" y="279513"/>
                  </a:lnTo>
                  <a:lnTo>
                    <a:pt x="172190" y="315301"/>
                  </a:lnTo>
                  <a:lnTo>
                    <a:pt x="109511" y="365214"/>
                  </a:lnTo>
                  <a:lnTo>
                    <a:pt x="57014" y="403400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84560" y="1116021"/>
              <a:ext cx="463254" cy="442198"/>
            </a:xfrm>
            <a:custGeom>
              <a:avLst/>
              <a:gdLst/>
              <a:ahLst/>
              <a:cxnLst/>
              <a:rect l="0" t="0" r="0" b="0"/>
              <a:pathLst>
                <a:path w="463254" h="442198">
                  <a:moveTo>
                    <a:pt x="463253" y="0"/>
                  </a:moveTo>
                  <a:lnTo>
                    <a:pt x="452508" y="26386"/>
                  </a:lnTo>
                  <a:lnTo>
                    <a:pt x="403607" y="88901"/>
                  </a:lnTo>
                  <a:lnTo>
                    <a:pt x="363952" y="135785"/>
                  </a:lnTo>
                  <a:lnTo>
                    <a:pt x="311388" y="186722"/>
                  </a:lnTo>
                  <a:lnTo>
                    <a:pt x="251360" y="238859"/>
                  </a:lnTo>
                  <a:lnTo>
                    <a:pt x="194710" y="291351"/>
                  </a:lnTo>
                  <a:lnTo>
                    <a:pt x="135291" y="343949"/>
                  </a:lnTo>
                  <a:lnTo>
                    <a:pt x="84410" y="385400"/>
                  </a:lnTo>
                  <a:lnTo>
                    <a:pt x="25587" y="427077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254166" y="1084276"/>
              <a:ext cx="335846" cy="210730"/>
            </a:xfrm>
            <a:custGeom>
              <a:avLst/>
              <a:gdLst/>
              <a:ahLst/>
              <a:cxnLst/>
              <a:rect l="0" t="0" r="0" b="0"/>
              <a:pathLst>
                <a:path w="335846" h="210730">
                  <a:moveTo>
                    <a:pt x="9461" y="31745"/>
                  </a:moveTo>
                  <a:lnTo>
                    <a:pt x="9461" y="80676"/>
                  </a:lnTo>
                  <a:lnTo>
                    <a:pt x="3872" y="139806"/>
                  </a:lnTo>
                  <a:lnTo>
                    <a:pt x="1078" y="194423"/>
                  </a:lnTo>
                  <a:lnTo>
                    <a:pt x="2702" y="194009"/>
                  </a:lnTo>
                  <a:lnTo>
                    <a:pt x="4955" y="189054"/>
                  </a:lnTo>
                  <a:lnTo>
                    <a:pt x="4339" y="174190"/>
                  </a:lnTo>
                  <a:lnTo>
                    <a:pt x="0" y="130462"/>
                  </a:lnTo>
                  <a:lnTo>
                    <a:pt x="10526" y="68141"/>
                  </a:lnTo>
                  <a:lnTo>
                    <a:pt x="13680" y="52500"/>
                  </a:lnTo>
                  <a:lnTo>
                    <a:pt x="20463" y="40902"/>
                  </a:lnTo>
                  <a:lnTo>
                    <a:pt x="40477" y="24896"/>
                  </a:lnTo>
                  <a:lnTo>
                    <a:pt x="61850" y="20122"/>
                  </a:lnTo>
                  <a:lnTo>
                    <a:pt x="72463" y="20487"/>
                  </a:lnTo>
                  <a:lnTo>
                    <a:pt x="93614" y="30251"/>
                  </a:lnTo>
                  <a:lnTo>
                    <a:pt x="122133" y="55479"/>
                  </a:lnTo>
                  <a:lnTo>
                    <a:pt x="130199" y="65115"/>
                  </a:lnTo>
                  <a:lnTo>
                    <a:pt x="147141" y="112212"/>
                  </a:lnTo>
                  <a:lnTo>
                    <a:pt x="156110" y="164840"/>
                  </a:lnTo>
                  <a:lnTo>
                    <a:pt x="158700" y="163758"/>
                  </a:lnTo>
                  <a:lnTo>
                    <a:pt x="186412" y="106289"/>
                  </a:lnTo>
                  <a:lnTo>
                    <a:pt x="214131" y="52913"/>
                  </a:lnTo>
                  <a:lnTo>
                    <a:pt x="235570" y="22419"/>
                  </a:lnTo>
                  <a:lnTo>
                    <a:pt x="253844" y="5763"/>
                  </a:lnTo>
                  <a:lnTo>
                    <a:pt x="263630" y="1555"/>
                  </a:lnTo>
                  <a:lnTo>
                    <a:pt x="283862" y="0"/>
                  </a:lnTo>
                  <a:lnTo>
                    <a:pt x="293001" y="4732"/>
                  </a:lnTo>
                  <a:lnTo>
                    <a:pt x="309394" y="22469"/>
                  </a:lnTo>
                  <a:lnTo>
                    <a:pt x="326188" y="69940"/>
                  </a:lnTo>
                  <a:lnTo>
                    <a:pt x="332983" y="128460"/>
                  </a:lnTo>
                  <a:lnTo>
                    <a:pt x="335279" y="189626"/>
                  </a:lnTo>
                  <a:lnTo>
                    <a:pt x="335845" y="210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63710" y="1053184"/>
              <a:ext cx="236557" cy="309701"/>
            </a:xfrm>
            <a:custGeom>
              <a:avLst/>
              <a:gdLst/>
              <a:ahLst/>
              <a:cxnLst/>
              <a:rect l="0" t="0" r="0" b="0"/>
              <a:pathLst>
                <a:path w="236557" h="309701">
                  <a:moveTo>
                    <a:pt x="52642" y="52308"/>
                  </a:moveTo>
                  <a:lnTo>
                    <a:pt x="60976" y="89786"/>
                  </a:lnTo>
                  <a:lnTo>
                    <a:pt x="62737" y="141210"/>
                  </a:lnTo>
                  <a:lnTo>
                    <a:pt x="63085" y="196428"/>
                  </a:lnTo>
                  <a:lnTo>
                    <a:pt x="60034" y="249276"/>
                  </a:lnTo>
                  <a:lnTo>
                    <a:pt x="57098" y="274380"/>
                  </a:lnTo>
                  <a:lnTo>
                    <a:pt x="60851" y="309700"/>
                  </a:lnTo>
                  <a:lnTo>
                    <a:pt x="62140" y="299286"/>
                  </a:lnTo>
                  <a:lnTo>
                    <a:pt x="54702" y="240145"/>
                  </a:lnTo>
                  <a:lnTo>
                    <a:pt x="53049" y="185338"/>
                  </a:lnTo>
                  <a:lnTo>
                    <a:pt x="52763" y="132279"/>
                  </a:lnTo>
                  <a:lnTo>
                    <a:pt x="58267" y="77693"/>
                  </a:lnTo>
                  <a:lnTo>
                    <a:pt x="67307" y="35653"/>
                  </a:lnTo>
                  <a:lnTo>
                    <a:pt x="83337" y="15270"/>
                  </a:lnTo>
                  <a:lnTo>
                    <a:pt x="94162" y="6559"/>
                  </a:lnTo>
                  <a:lnTo>
                    <a:pt x="124908" y="0"/>
                  </a:lnTo>
                  <a:lnTo>
                    <a:pt x="159630" y="3324"/>
                  </a:lnTo>
                  <a:lnTo>
                    <a:pt x="203145" y="23756"/>
                  </a:lnTo>
                  <a:lnTo>
                    <a:pt x="223258" y="38059"/>
                  </a:lnTo>
                  <a:lnTo>
                    <a:pt x="233757" y="58453"/>
                  </a:lnTo>
                  <a:lnTo>
                    <a:pt x="236556" y="70443"/>
                  </a:lnTo>
                  <a:lnTo>
                    <a:pt x="236083" y="80776"/>
                  </a:lnTo>
                  <a:lnTo>
                    <a:pt x="229318" y="98496"/>
                  </a:lnTo>
                  <a:lnTo>
                    <a:pt x="201177" y="132804"/>
                  </a:lnTo>
                  <a:lnTo>
                    <a:pt x="176370" y="149695"/>
                  </a:lnTo>
                  <a:lnTo>
                    <a:pt x="116856" y="174101"/>
                  </a:lnTo>
                  <a:lnTo>
                    <a:pt x="84537" y="183021"/>
                  </a:lnTo>
                  <a:lnTo>
                    <a:pt x="63308" y="181373"/>
                  </a:lnTo>
                  <a:lnTo>
                    <a:pt x="31626" y="168279"/>
                  </a:lnTo>
                  <a:lnTo>
                    <a:pt x="16786" y="149864"/>
                  </a:lnTo>
                  <a:lnTo>
                    <a:pt x="0" y="115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18683" y="1083074"/>
              <a:ext cx="260924" cy="192257"/>
            </a:xfrm>
            <a:custGeom>
              <a:avLst/>
              <a:gdLst/>
              <a:ahLst/>
              <a:cxnLst/>
              <a:rect l="0" t="0" r="0" b="0"/>
              <a:pathLst>
                <a:path w="260924" h="192257">
                  <a:moveTo>
                    <a:pt x="176695" y="54004"/>
                  </a:moveTo>
                  <a:lnTo>
                    <a:pt x="171106" y="37236"/>
                  </a:lnTo>
                  <a:lnTo>
                    <a:pt x="159003" y="22765"/>
                  </a:lnTo>
                  <a:lnTo>
                    <a:pt x="132459" y="4583"/>
                  </a:lnTo>
                  <a:lnTo>
                    <a:pt x="122638" y="0"/>
                  </a:lnTo>
                  <a:lnTo>
                    <a:pt x="99248" y="1146"/>
                  </a:lnTo>
                  <a:lnTo>
                    <a:pt x="75594" y="9454"/>
                  </a:lnTo>
                  <a:lnTo>
                    <a:pt x="33819" y="40569"/>
                  </a:lnTo>
                  <a:lnTo>
                    <a:pt x="17638" y="66791"/>
                  </a:lnTo>
                  <a:lnTo>
                    <a:pt x="2860" y="109432"/>
                  </a:lnTo>
                  <a:lnTo>
                    <a:pt x="0" y="139080"/>
                  </a:lnTo>
                  <a:lnTo>
                    <a:pt x="3916" y="150496"/>
                  </a:lnTo>
                  <a:lnTo>
                    <a:pt x="11206" y="159276"/>
                  </a:lnTo>
                  <a:lnTo>
                    <a:pt x="20746" y="166299"/>
                  </a:lnTo>
                  <a:lnTo>
                    <a:pt x="43824" y="170983"/>
                  </a:lnTo>
                  <a:lnTo>
                    <a:pt x="56529" y="170595"/>
                  </a:lnTo>
                  <a:lnTo>
                    <a:pt x="83124" y="160804"/>
                  </a:lnTo>
                  <a:lnTo>
                    <a:pt x="132736" y="125923"/>
                  </a:lnTo>
                  <a:lnTo>
                    <a:pt x="148579" y="102735"/>
                  </a:lnTo>
                  <a:lnTo>
                    <a:pt x="157180" y="78002"/>
                  </a:lnTo>
                  <a:lnTo>
                    <a:pt x="157104" y="55311"/>
                  </a:lnTo>
                  <a:lnTo>
                    <a:pt x="156615" y="54875"/>
                  </a:lnTo>
                  <a:lnTo>
                    <a:pt x="161356" y="117246"/>
                  </a:lnTo>
                  <a:lnTo>
                    <a:pt x="181509" y="161780"/>
                  </a:lnTo>
                  <a:lnTo>
                    <a:pt x="199892" y="181063"/>
                  </a:lnTo>
                  <a:lnTo>
                    <a:pt x="209707" y="187843"/>
                  </a:lnTo>
                  <a:lnTo>
                    <a:pt x="229972" y="192256"/>
                  </a:lnTo>
                  <a:lnTo>
                    <a:pt x="260923" y="190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178098" y="1052850"/>
              <a:ext cx="212079" cy="218394"/>
            </a:xfrm>
            <a:custGeom>
              <a:avLst/>
              <a:gdLst/>
              <a:ahLst/>
              <a:cxnLst/>
              <a:rect l="0" t="0" r="0" b="0"/>
              <a:pathLst>
                <a:path w="212079" h="218394">
                  <a:moveTo>
                    <a:pt x="117322" y="0"/>
                  </a:moveTo>
                  <a:lnTo>
                    <a:pt x="94965" y="0"/>
                  </a:lnTo>
                  <a:lnTo>
                    <a:pt x="58705" y="16767"/>
                  </a:lnTo>
                  <a:lnTo>
                    <a:pt x="23915" y="49552"/>
                  </a:lnTo>
                  <a:lnTo>
                    <a:pt x="2558" y="105669"/>
                  </a:lnTo>
                  <a:lnTo>
                    <a:pt x="0" y="162980"/>
                  </a:lnTo>
                  <a:lnTo>
                    <a:pt x="13316" y="192928"/>
                  </a:lnTo>
                  <a:lnTo>
                    <a:pt x="23418" y="205828"/>
                  </a:lnTo>
                  <a:lnTo>
                    <a:pt x="36002" y="213258"/>
                  </a:lnTo>
                  <a:lnTo>
                    <a:pt x="65582" y="218393"/>
                  </a:lnTo>
                  <a:lnTo>
                    <a:pt x="109530" y="214708"/>
                  </a:lnTo>
                  <a:lnTo>
                    <a:pt x="172058" y="188209"/>
                  </a:lnTo>
                  <a:lnTo>
                    <a:pt x="212078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53347" y="905451"/>
              <a:ext cx="21058" cy="368498"/>
            </a:xfrm>
            <a:custGeom>
              <a:avLst/>
              <a:gdLst/>
              <a:ahLst/>
              <a:cxnLst/>
              <a:rect l="0" t="0" r="0" b="0"/>
              <a:pathLst>
                <a:path w="21058" h="368498">
                  <a:moveTo>
                    <a:pt x="21057" y="0"/>
                  </a:moveTo>
                  <a:lnTo>
                    <a:pt x="17938" y="59358"/>
                  </a:lnTo>
                  <a:lnTo>
                    <a:pt x="11992" y="115710"/>
                  </a:lnTo>
                  <a:lnTo>
                    <a:pt x="10818" y="175931"/>
                  </a:lnTo>
                  <a:lnTo>
                    <a:pt x="10614" y="224613"/>
                  </a:lnTo>
                  <a:lnTo>
                    <a:pt x="7426" y="280458"/>
                  </a:lnTo>
                  <a:lnTo>
                    <a:pt x="978" y="341306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00705" y="1073907"/>
              <a:ext cx="157928" cy="6067"/>
            </a:xfrm>
            <a:custGeom>
              <a:avLst/>
              <a:gdLst/>
              <a:ahLst/>
              <a:cxnLst/>
              <a:rect l="0" t="0" r="0" b="0"/>
              <a:pathLst>
                <a:path w="157928" h="6067">
                  <a:moveTo>
                    <a:pt x="0" y="0"/>
                  </a:moveTo>
                  <a:lnTo>
                    <a:pt x="32452" y="6066"/>
                  </a:lnTo>
                  <a:lnTo>
                    <a:pt x="83229" y="1545"/>
                  </a:lnTo>
                  <a:lnTo>
                    <a:pt x="127216" y="457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59711" y="1021264"/>
              <a:ext cx="200100" cy="244773"/>
            </a:xfrm>
            <a:custGeom>
              <a:avLst/>
              <a:gdLst/>
              <a:ahLst/>
              <a:cxnLst/>
              <a:rect l="0" t="0" r="0" b="0"/>
              <a:pathLst>
                <a:path w="200100" h="244773">
                  <a:moveTo>
                    <a:pt x="30590" y="31586"/>
                  </a:moveTo>
                  <a:lnTo>
                    <a:pt x="16017" y="80517"/>
                  </a:lnTo>
                  <a:lnTo>
                    <a:pt x="4046" y="125242"/>
                  </a:lnTo>
                  <a:lnTo>
                    <a:pt x="0" y="187866"/>
                  </a:lnTo>
                  <a:lnTo>
                    <a:pt x="5686" y="212568"/>
                  </a:lnTo>
                  <a:lnTo>
                    <a:pt x="10478" y="222431"/>
                  </a:lnTo>
                  <a:lnTo>
                    <a:pt x="28280" y="236508"/>
                  </a:lnTo>
                  <a:lnTo>
                    <a:pt x="39579" y="241900"/>
                  </a:lnTo>
                  <a:lnTo>
                    <a:pt x="67730" y="244772"/>
                  </a:lnTo>
                  <a:lnTo>
                    <a:pt x="122284" y="237083"/>
                  </a:lnTo>
                  <a:lnTo>
                    <a:pt x="150435" y="222065"/>
                  </a:lnTo>
                  <a:lnTo>
                    <a:pt x="173594" y="202798"/>
                  </a:lnTo>
                  <a:lnTo>
                    <a:pt x="195274" y="165503"/>
                  </a:lnTo>
                  <a:lnTo>
                    <a:pt x="200099" y="133999"/>
                  </a:lnTo>
                  <a:lnTo>
                    <a:pt x="197174" y="104009"/>
                  </a:lnTo>
                  <a:lnTo>
                    <a:pt x="169799" y="52244"/>
                  </a:lnTo>
                  <a:lnTo>
                    <a:pt x="153292" y="37647"/>
                  </a:lnTo>
                  <a:lnTo>
                    <a:pt x="93441" y="11061"/>
                  </a:lnTo>
                  <a:lnTo>
                    <a:pt x="58961" y="3278"/>
                  </a:lnTo>
                  <a:lnTo>
                    <a:pt x="200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34761" y="789089"/>
              <a:ext cx="187209" cy="505917"/>
            </a:xfrm>
            <a:custGeom>
              <a:avLst/>
              <a:gdLst/>
              <a:ahLst/>
              <a:cxnLst/>
              <a:rect l="0" t="0" r="0" b="0"/>
              <a:pathLst>
                <a:path w="187209" h="505917">
                  <a:moveTo>
                    <a:pt x="187208" y="21605"/>
                  </a:moveTo>
                  <a:lnTo>
                    <a:pt x="176030" y="4838"/>
                  </a:lnTo>
                  <a:lnTo>
                    <a:pt x="168057" y="1068"/>
                  </a:lnTo>
                  <a:lnTo>
                    <a:pt x="146721" y="0"/>
                  </a:lnTo>
                  <a:lnTo>
                    <a:pt x="113991" y="11564"/>
                  </a:lnTo>
                  <a:lnTo>
                    <a:pt x="59445" y="55621"/>
                  </a:lnTo>
                  <a:lnTo>
                    <a:pt x="28047" y="95785"/>
                  </a:lnTo>
                  <a:lnTo>
                    <a:pt x="5476" y="148010"/>
                  </a:lnTo>
                  <a:lnTo>
                    <a:pt x="0" y="185141"/>
                  </a:lnTo>
                  <a:lnTo>
                    <a:pt x="6556" y="239609"/>
                  </a:lnTo>
                  <a:lnTo>
                    <a:pt x="19116" y="295428"/>
                  </a:lnTo>
                  <a:lnTo>
                    <a:pt x="37517" y="357142"/>
                  </a:lnTo>
                  <a:lnTo>
                    <a:pt x="68508" y="416568"/>
                  </a:lnTo>
                  <a:lnTo>
                    <a:pt x="93745" y="462791"/>
                  </a:lnTo>
                  <a:lnTo>
                    <a:pt x="102980" y="5059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74570" y="1105492"/>
              <a:ext cx="115815" cy="52644"/>
            </a:xfrm>
            <a:custGeom>
              <a:avLst/>
              <a:gdLst/>
              <a:ahLst/>
              <a:cxnLst/>
              <a:rect l="0" t="0" r="0" b="0"/>
              <a:pathLst>
                <a:path w="115815" h="52644">
                  <a:moveTo>
                    <a:pt x="0" y="52643"/>
                  </a:moveTo>
                  <a:lnTo>
                    <a:pt x="11178" y="41464"/>
                  </a:lnTo>
                  <a:lnTo>
                    <a:pt x="68687" y="18314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69410" y="748759"/>
              <a:ext cx="389555" cy="525190"/>
            </a:xfrm>
            <a:custGeom>
              <a:avLst/>
              <a:gdLst/>
              <a:ahLst/>
              <a:cxnLst/>
              <a:rect l="0" t="0" r="0" b="0"/>
              <a:pathLst>
                <a:path w="389555" h="525190">
                  <a:moveTo>
                    <a:pt x="0" y="525189"/>
                  </a:moveTo>
                  <a:lnTo>
                    <a:pt x="14654" y="470048"/>
                  </a:lnTo>
                  <a:lnTo>
                    <a:pt x="19792" y="408406"/>
                  </a:lnTo>
                  <a:lnTo>
                    <a:pt x="20495" y="362541"/>
                  </a:lnTo>
                  <a:lnTo>
                    <a:pt x="20890" y="306462"/>
                  </a:lnTo>
                  <a:lnTo>
                    <a:pt x="15418" y="243442"/>
                  </a:lnTo>
                  <a:lnTo>
                    <a:pt x="9582" y="196807"/>
                  </a:lnTo>
                  <a:lnTo>
                    <a:pt x="5958" y="133873"/>
                  </a:lnTo>
                  <a:lnTo>
                    <a:pt x="10837" y="102096"/>
                  </a:lnTo>
                  <a:lnTo>
                    <a:pt x="20804" y="76275"/>
                  </a:lnTo>
                  <a:lnTo>
                    <a:pt x="39272" y="56220"/>
                  </a:lnTo>
                  <a:lnTo>
                    <a:pt x="94845" y="24282"/>
                  </a:lnTo>
                  <a:lnTo>
                    <a:pt x="153742" y="11084"/>
                  </a:lnTo>
                  <a:lnTo>
                    <a:pt x="199841" y="2934"/>
                  </a:lnTo>
                  <a:lnTo>
                    <a:pt x="262633" y="0"/>
                  </a:lnTo>
                  <a:lnTo>
                    <a:pt x="322702" y="300"/>
                  </a:lnTo>
                  <a:lnTo>
                    <a:pt x="369980" y="7170"/>
                  </a:lnTo>
                  <a:lnTo>
                    <a:pt x="389554" y="92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79938" y="1042321"/>
              <a:ext cx="136871" cy="31587"/>
            </a:xfrm>
            <a:custGeom>
              <a:avLst/>
              <a:gdLst/>
              <a:ahLst/>
              <a:cxnLst/>
              <a:rect l="0" t="0" r="0" b="0"/>
              <a:pathLst>
                <a:path w="136871" h="31587">
                  <a:moveTo>
                    <a:pt x="0" y="31586"/>
                  </a:moveTo>
                  <a:lnTo>
                    <a:pt x="60730" y="16932"/>
                  </a:lnTo>
                  <a:lnTo>
                    <a:pt x="123609" y="3039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76199" y="1010736"/>
              <a:ext cx="204555" cy="233262"/>
            </a:xfrm>
            <a:custGeom>
              <a:avLst/>
              <a:gdLst/>
              <a:ahLst/>
              <a:cxnLst/>
              <a:rect l="0" t="0" r="0" b="0"/>
              <a:pathLst>
                <a:path w="204555" h="233262">
                  <a:moveTo>
                    <a:pt x="9065" y="94756"/>
                  </a:moveTo>
                  <a:lnTo>
                    <a:pt x="1830" y="122312"/>
                  </a:lnTo>
                  <a:lnTo>
                    <a:pt x="0" y="149897"/>
                  </a:lnTo>
                  <a:lnTo>
                    <a:pt x="8546" y="178535"/>
                  </a:lnTo>
                  <a:lnTo>
                    <a:pt x="15738" y="192723"/>
                  </a:lnTo>
                  <a:lnTo>
                    <a:pt x="36208" y="211606"/>
                  </a:lnTo>
                  <a:lnTo>
                    <a:pt x="77159" y="228814"/>
                  </a:lnTo>
                  <a:lnTo>
                    <a:pt x="93066" y="233261"/>
                  </a:lnTo>
                  <a:lnTo>
                    <a:pt x="123218" y="231963"/>
                  </a:lnTo>
                  <a:lnTo>
                    <a:pt x="149877" y="222418"/>
                  </a:lnTo>
                  <a:lnTo>
                    <a:pt x="169525" y="206477"/>
                  </a:lnTo>
                  <a:lnTo>
                    <a:pt x="193739" y="166593"/>
                  </a:lnTo>
                  <a:lnTo>
                    <a:pt x="204554" y="112142"/>
                  </a:lnTo>
                  <a:lnTo>
                    <a:pt x="196580" y="57144"/>
                  </a:lnTo>
                  <a:lnTo>
                    <a:pt x="1775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77236" y="1041610"/>
              <a:ext cx="291402" cy="474495"/>
            </a:xfrm>
            <a:custGeom>
              <a:avLst/>
              <a:gdLst/>
              <a:ahLst/>
              <a:cxnLst/>
              <a:rect l="0" t="0" r="0" b="0"/>
              <a:pathLst>
                <a:path w="291402" h="474495">
                  <a:moveTo>
                    <a:pt x="139697" y="42825"/>
                  </a:moveTo>
                  <a:lnTo>
                    <a:pt x="150875" y="26058"/>
                  </a:lnTo>
                  <a:lnTo>
                    <a:pt x="151829" y="18779"/>
                  </a:lnTo>
                  <a:lnTo>
                    <a:pt x="146649" y="4452"/>
                  </a:lnTo>
                  <a:lnTo>
                    <a:pt x="138482" y="865"/>
                  </a:lnTo>
                  <a:lnTo>
                    <a:pt x="113811" y="0"/>
                  </a:lnTo>
                  <a:lnTo>
                    <a:pt x="78214" y="11679"/>
                  </a:lnTo>
                  <a:lnTo>
                    <a:pt x="51030" y="29957"/>
                  </a:lnTo>
                  <a:lnTo>
                    <a:pt x="28157" y="55780"/>
                  </a:lnTo>
                  <a:lnTo>
                    <a:pt x="0" y="116738"/>
                  </a:lnTo>
                  <a:lnTo>
                    <a:pt x="1960" y="140796"/>
                  </a:lnTo>
                  <a:lnTo>
                    <a:pt x="11800" y="164747"/>
                  </a:lnTo>
                  <a:lnTo>
                    <a:pt x="27872" y="183190"/>
                  </a:lnTo>
                  <a:lnTo>
                    <a:pt x="39411" y="187875"/>
                  </a:lnTo>
                  <a:lnTo>
                    <a:pt x="67829" y="189960"/>
                  </a:lnTo>
                  <a:lnTo>
                    <a:pt x="96838" y="180748"/>
                  </a:lnTo>
                  <a:lnTo>
                    <a:pt x="139476" y="152711"/>
                  </a:lnTo>
                  <a:lnTo>
                    <a:pt x="165335" y="126759"/>
                  </a:lnTo>
                  <a:lnTo>
                    <a:pt x="197880" y="65557"/>
                  </a:lnTo>
                  <a:lnTo>
                    <a:pt x="205331" y="45909"/>
                  </a:lnTo>
                  <a:lnTo>
                    <a:pt x="205679" y="47221"/>
                  </a:lnTo>
                  <a:lnTo>
                    <a:pt x="205287" y="63496"/>
                  </a:lnTo>
                  <a:lnTo>
                    <a:pt x="214567" y="121778"/>
                  </a:lnTo>
                  <a:lnTo>
                    <a:pt x="227666" y="173714"/>
                  </a:lnTo>
                  <a:lnTo>
                    <a:pt x="256465" y="231551"/>
                  </a:lnTo>
                  <a:lnTo>
                    <a:pt x="282326" y="286047"/>
                  </a:lnTo>
                  <a:lnTo>
                    <a:pt x="291401" y="326111"/>
                  </a:lnTo>
                  <a:lnTo>
                    <a:pt x="286552" y="372167"/>
                  </a:lnTo>
                  <a:lnTo>
                    <a:pt x="276715" y="397429"/>
                  </a:lnTo>
                  <a:lnTo>
                    <a:pt x="252434" y="425794"/>
                  </a:lnTo>
                  <a:lnTo>
                    <a:pt x="223013" y="449016"/>
                  </a:lnTo>
                  <a:lnTo>
                    <a:pt x="162264" y="468248"/>
                  </a:lnTo>
                  <a:lnTo>
                    <a:pt x="129168" y="4744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06446" y="1084435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0" y="0"/>
                  </a:moveTo>
                  <a:lnTo>
                    <a:pt x="8333" y="37478"/>
                  </a:lnTo>
                  <a:lnTo>
                    <a:pt x="10095" y="88902"/>
                  </a:lnTo>
                  <a:lnTo>
                    <a:pt x="3207" y="145290"/>
                  </a:lnTo>
                  <a:lnTo>
                    <a:pt x="3753" y="202181"/>
                  </a:lnTo>
                  <a:lnTo>
                    <a:pt x="10528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38073" y="831751"/>
              <a:ext cx="1" cy="442198"/>
            </a:xfrm>
            <a:custGeom>
              <a:avLst/>
              <a:gdLst/>
              <a:ahLst/>
              <a:cxnLst/>
              <a:rect l="0" t="0" r="0" b="0"/>
              <a:pathLst>
                <a:path w="1" h="442198">
                  <a:moveTo>
                    <a:pt x="0" y="0"/>
                  </a:moveTo>
                  <a:lnTo>
                    <a:pt x="0" y="52051"/>
                  </a:lnTo>
                  <a:lnTo>
                    <a:pt x="0" y="105110"/>
                  </a:lnTo>
                  <a:lnTo>
                    <a:pt x="0" y="154756"/>
                  </a:lnTo>
                  <a:lnTo>
                    <a:pt x="0" y="202222"/>
                  </a:lnTo>
                  <a:lnTo>
                    <a:pt x="0" y="253330"/>
                  </a:lnTo>
                  <a:lnTo>
                    <a:pt x="0" y="302399"/>
                  </a:lnTo>
                  <a:lnTo>
                    <a:pt x="0" y="352812"/>
                  </a:lnTo>
                  <a:lnTo>
                    <a:pt x="0" y="402845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43316" y="982885"/>
              <a:ext cx="305328" cy="280536"/>
            </a:xfrm>
            <a:custGeom>
              <a:avLst/>
              <a:gdLst/>
              <a:ahLst/>
              <a:cxnLst/>
              <a:rect l="0" t="0" r="0" b="0"/>
              <a:pathLst>
                <a:path w="305328" h="280536">
                  <a:moveTo>
                    <a:pt x="0" y="80493"/>
                  </a:moveTo>
                  <a:lnTo>
                    <a:pt x="19151" y="63682"/>
                  </a:lnTo>
                  <a:lnTo>
                    <a:pt x="73217" y="36584"/>
                  </a:lnTo>
                  <a:lnTo>
                    <a:pt x="126279" y="17548"/>
                  </a:lnTo>
                  <a:lnTo>
                    <a:pt x="188552" y="974"/>
                  </a:lnTo>
                  <a:lnTo>
                    <a:pt x="234592" y="0"/>
                  </a:lnTo>
                  <a:lnTo>
                    <a:pt x="259851" y="8064"/>
                  </a:lnTo>
                  <a:lnTo>
                    <a:pt x="269161" y="18169"/>
                  </a:lnTo>
                  <a:lnTo>
                    <a:pt x="282624" y="48114"/>
                  </a:lnTo>
                  <a:lnTo>
                    <a:pt x="289387" y="91059"/>
                  </a:lnTo>
                  <a:lnTo>
                    <a:pt x="292393" y="139002"/>
                  </a:lnTo>
                  <a:lnTo>
                    <a:pt x="293729" y="183706"/>
                  </a:lnTo>
                  <a:lnTo>
                    <a:pt x="294482" y="237157"/>
                  </a:lnTo>
                  <a:lnTo>
                    <a:pt x="297777" y="258526"/>
                  </a:lnTo>
                  <a:lnTo>
                    <a:pt x="305327" y="280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232871" y="968622"/>
              <a:ext cx="210571" cy="266682"/>
            </a:xfrm>
            <a:custGeom>
              <a:avLst/>
              <a:gdLst/>
              <a:ahLst/>
              <a:cxnLst/>
              <a:rect l="0" t="0" r="0" b="0"/>
              <a:pathLst>
                <a:path w="210571" h="266682">
                  <a:moveTo>
                    <a:pt x="0" y="73699"/>
                  </a:moveTo>
                  <a:lnTo>
                    <a:pt x="14653" y="128840"/>
                  </a:lnTo>
                  <a:lnTo>
                    <a:pt x="34786" y="188455"/>
                  </a:lnTo>
                  <a:lnTo>
                    <a:pt x="61036" y="242016"/>
                  </a:lnTo>
                  <a:lnTo>
                    <a:pt x="77430" y="263150"/>
                  </a:lnTo>
                  <a:lnTo>
                    <a:pt x="86715" y="266681"/>
                  </a:lnTo>
                  <a:lnTo>
                    <a:pt x="96414" y="265524"/>
                  </a:lnTo>
                  <a:lnTo>
                    <a:pt x="106390" y="261244"/>
                  </a:lnTo>
                  <a:lnTo>
                    <a:pt x="120594" y="247130"/>
                  </a:lnTo>
                  <a:lnTo>
                    <a:pt x="135167" y="216333"/>
                  </a:lnTo>
                  <a:lnTo>
                    <a:pt x="150572" y="164005"/>
                  </a:lnTo>
                  <a:lnTo>
                    <a:pt x="164880" y="109778"/>
                  </a:lnTo>
                  <a:lnTo>
                    <a:pt x="182485" y="47645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493878" y="1006424"/>
              <a:ext cx="254890" cy="241658"/>
            </a:xfrm>
            <a:custGeom>
              <a:avLst/>
              <a:gdLst/>
              <a:ahLst/>
              <a:cxnLst/>
              <a:rect l="0" t="0" r="0" b="0"/>
              <a:pathLst>
                <a:path w="254890" h="241658">
                  <a:moveTo>
                    <a:pt x="2205" y="151711"/>
                  </a:moveTo>
                  <a:lnTo>
                    <a:pt x="64486" y="124177"/>
                  </a:lnTo>
                  <a:lnTo>
                    <a:pt x="126812" y="77158"/>
                  </a:lnTo>
                  <a:lnTo>
                    <a:pt x="154029" y="46173"/>
                  </a:lnTo>
                  <a:lnTo>
                    <a:pt x="158404" y="35729"/>
                  </a:lnTo>
                  <a:lnTo>
                    <a:pt x="160144" y="14765"/>
                  </a:lnTo>
                  <a:lnTo>
                    <a:pt x="155461" y="7771"/>
                  </a:lnTo>
                  <a:lnTo>
                    <a:pt x="147660" y="3109"/>
                  </a:lnTo>
                  <a:lnTo>
                    <a:pt x="137779" y="0"/>
                  </a:lnTo>
                  <a:lnTo>
                    <a:pt x="111203" y="5905"/>
                  </a:lnTo>
                  <a:lnTo>
                    <a:pt x="72715" y="25841"/>
                  </a:lnTo>
                  <a:lnTo>
                    <a:pt x="31248" y="61696"/>
                  </a:lnTo>
                  <a:lnTo>
                    <a:pt x="5516" y="100005"/>
                  </a:lnTo>
                  <a:lnTo>
                    <a:pt x="903" y="110221"/>
                  </a:lnTo>
                  <a:lnTo>
                    <a:pt x="0" y="152546"/>
                  </a:lnTo>
                  <a:lnTo>
                    <a:pt x="18319" y="196542"/>
                  </a:lnTo>
                  <a:lnTo>
                    <a:pt x="42513" y="218819"/>
                  </a:lnTo>
                  <a:lnTo>
                    <a:pt x="72762" y="234179"/>
                  </a:lnTo>
                  <a:lnTo>
                    <a:pt x="120337" y="241657"/>
                  </a:lnTo>
                  <a:lnTo>
                    <a:pt x="175278" y="234295"/>
                  </a:lnTo>
                  <a:lnTo>
                    <a:pt x="218432" y="221804"/>
                  </a:lnTo>
                  <a:lnTo>
                    <a:pt x="254889" y="2043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169700" y="86333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580104" y="894922"/>
              <a:ext cx="31586" cy="10530"/>
            </a:xfrm>
            <a:custGeom>
              <a:avLst/>
              <a:gdLst/>
              <a:ahLst/>
              <a:cxnLst/>
              <a:rect l="0" t="0" r="0" b="0"/>
              <a:pathLst>
                <a:path w="31586" h="10530">
                  <a:moveTo>
                    <a:pt x="31585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63997" y="673824"/>
              <a:ext cx="295021" cy="536954"/>
            </a:xfrm>
            <a:custGeom>
              <a:avLst/>
              <a:gdLst/>
              <a:ahLst/>
              <a:cxnLst/>
              <a:rect l="0" t="0" r="0" b="0"/>
              <a:pathLst>
                <a:path w="295021" h="536954">
                  <a:moveTo>
                    <a:pt x="284853" y="0"/>
                  </a:moveTo>
                  <a:lnTo>
                    <a:pt x="226236" y="20243"/>
                  </a:lnTo>
                  <a:lnTo>
                    <a:pt x="163657" y="47326"/>
                  </a:lnTo>
                  <a:lnTo>
                    <a:pt x="113503" y="75244"/>
                  </a:lnTo>
                  <a:lnTo>
                    <a:pt x="57160" y="116118"/>
                  </a:lnTo>
                  <a:lnTo>
                    <a:pt x="10677" y="161260"/>
                  </a:lnTo>
                  <a:lnTo>
                    <a:pt x="0" y="180466"/>
                  </a:lnTo>
                  <a:lnTo>
                    <a:pt x="195" y="189331"/>
                  </a:lnTo>
                  <a:lnTo>
                    <a:pt x="3834" y="197580"/>
                  </a:lnTo>
                  <a:lnTo>
                    <a:pt x="9769" y="205420"/>
                  </a:lnTo>
                  <a:lnTo>
                    <a:pt x="67389" y="234812"/>
                  </a:lnTo>
                  <a:lnTo>
                    <a:pt x="126257" y="260029"/>
                  </a:lnTo>
                  <a:lnTo>
                    <a:pt x="177356" y="282211"/>
                  </a:lnTo>
                  <a:lnTo>
                    <a:pt x="237133" y="316046"/>
                  </a:lnTo>
                  <a:lnTo>
                    <a:pt x="275297" y="349558"/>
                  </a:lnTo>
                  <a:lnTo>
                    <a:pt x="289574" y="375677"/>
                  </a:lnTo>
                  <a:lnTo>
                    <a:pt x="295020" y="390832"/>
                  </a:lnTo>
                  <a:lnTo>
                    <a:pt x="294831" y="420148"/>
                  </a:lnTo>
                  <a:lnTo>
                    <a:pt x="285778" y="446435"/>
                  </a:lnTo>
                  <a:lnTo>
                    <a:pt x="270057" y="465917"/>
                  </a:lnTo>
                  <a:lnTo>
                    <a:pt x="235885" y="490039"/>
                  </a:lnTo>
                  <a:lnTo>
                    <a:pt x="183587" y="510745"/>
                  </a:lnTo>
                  <a:lnTo>
                    <a:pt x="127455" y="529718"/>
                  </a:lnTo>
                  <a:lnTo>
                    <a:pt x="84811" y="536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254135" y="810694"/>
              <a:ext cx="10472" cy="389556"/>
            </a:xfrm>
            <a:custGeom>
              <a:avLst/>
              <a:gdLst/>
              <a:ahLst/>
              <a:cxnLst/>
              <a:rect l="0" t="0" r="0" b="0"/>
              <a:pathLst>
                <a:path w="10472" h="389556">
                  <a:moveTo>
                    <a:pt x="0" y="0"/>
                  </a:moveTo>
                  <a:lnTo>
                    <a:pt x="7235" y="28726"/>
                  </a:lnTo>
                  <a:lnTo>
                    <a:pt x="9877" y="92112"/>
                  </a:lnTo>
                  <a:lnTo>
                    <a:pt x="10336" y="139207"/>
                  </a:lnTo>
                  <a:lnTo>
                    <a:pt x="10471" y="190205"/>
                  </a:lnTo>
                  <a:lnTo>
                    <a:pt x="7392" y="239241"/>
                  </a:lnTo>
                  <a:lnTo>
                    <a:pt x="1460" y="297732"/>
                  </a:lnTo>
                  <a:lnTo>
                    <a:pt x="288" y="352006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54135" y="120024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159379" y="964640"/>
              <a:ext cx="331193" cy="234591"/>
            </a:xfrm>
            <a:custGeom>
              <a:avLst/>
              <a:gdLst/>
              <a:ahLst/>
              <a:cxnLst/>
              <a:rect l="0" t="0" r="0" b="0"/>
              <a:pathLst>
                <a:path w="331193" h="234591">
                  <a:moveTo>
                    <a:pt x="0" y="56624"/>
                  </a:moveTo>
                  <a:lnTo>
                    <a:pt x="55140" y="41970"/>
                  </a:lnTo>
                  <a:lnTo>
                    <a:pt x="112104" y="29597"/>
                  </a:lnTo>
                  <a:lnTo>
                    <a:pt x="171536" y="22819"/>
                  </a:lnTo>
                  <a:lnTo>
                    <a:pt x="233665" y="16152"/>
                  </a:lnTo>
                  <a:lnTo>
                    <a:pt x="292167" y="6429"/>
                  </a:lnTo>
                  <a:lnTo>
                    <a:pt x="324824" y="0"/>
                  </a:lnTo>
                  <a:lnTo>
                    <a:pt x="331192" y="1327"/>
                  </a:lnTo>
                  <a:lnTo>
                    <a:pt x="330759" y="5722"/>
                  </a:lnTo>
                  <a:lnTo>
                    <a:pt x="272764" y="67871"/>
                  </a:lnTo>
                  <a:lnTo>
                    <a:pt x="224088" y="128223"/>
                  </a:lnTo>
                  <a:lnTo>
                    <a:pt x="199202" y="172023"/>
                  </a:lnTo>
                  <a:lnTo>
                    <a:pt x="196938" y="196430"/>
                  </a:lnTo>
                  <a:lnTo>
                    <a:pt x="197973" y="209489"/>
                  </a:lnTo>
                  <a:lnTo>
                    <a:pt x="203341" y="218196"/>
                  </a:lnTo>
                  <a:lnTo>
                    <a:pt x="211600" y="224000"/>
                  </a:lnTo>
                  <a:lnTo>
                    <a:pt x="233254" y="230449"/>
                  </a:lnTo>
                  <a:lnTo>
                    <a:pt x="285284" y="234590"/>
                  </a:lnTo>
                  <a:lnTo>
                    <a:pt x="308117" y="233986"/>
                  </a:lnTo>
                  <a:lnTo>
                    <a:pt x="314206" y="232187"/>
                  </a:lnTo>
                  <a:lnTo>
                    <a:pt x="326383" y="225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181794" y="768580"/>
              <a:ext cx="51282" cy="463255"/>
            </a:xfrm>
            <a:custGeom>
              <a:avLst/>
              <a:gdLst/>
              <a:ahLst/>
              <a:cxnLst/>
              <a:rect l="0" t="0" r="0" b="0"/>
              <a:pathLst>
                <a:path w="51282" h="463255">
                  <a:moveTo>
                    <a:pt x="19698" y="0"/>
                  </a:moveTo>
                  <a:lnTo>
                    <a:pt x="19698" y="54145"/>
                  </a:lnTo>
                  <a:lnTo>
                    <a:pt x="19698" y="109092"/>
                  </a:lnTo>
                  <a:lnTo>
                    <a:pt x="19698" y="165005"/>
                  </a:lnTo>
                  <a:lnTo>
                    <a:pt x="16579" y="224230"/>
                  </a:lnTo>
                  <a:lnTo>
                    <a:pt x="10634" y="286318"/>
                  </a:lnTo>
                  <a:lnTo>
                    <a:pt x="10629" y="345982"/>
                  </a:lnTo>
                  <a:lnTo>
                    <a:pt x="17661" y="399261"/>
                  </a:lnTo>
                  <a:lnTo>
                    <a:pt x="23862" y="426624"/>
                  </a:lnTo>
                  <a:lnTo>
                    <a:pt x="29493" y="436495"/>
                  </a:lnTo>
                  <a:lnTo>
                    <a:pt x="45108" y="450581"/>
                  </a:lnTo>
                  <a:lnTo>
                    <a:pt x="49506" y="447786"/>
                  </a:lnTo>
                  <a:lnTo>
                    <a:pt x="51281" y="385395"/>
                  </a:lnTo>
                  <a:lnTo>
                    <a:pt x="50113" y="328595"/>
                  </a:lnTo>
                  <a:lnTo>
                    <a:pt x="42878" y="279336"/>
                  </a:lnTo>
                  <a:lnTo>
                    <a:pt x="34495" y="228866"/>
                  </a:lnTo>
                  <a:lnTo>
                    <a:pt x="27950" y="166178"/>
                  </a:lnTo>
                  <a:lnTo>
                    <a:pt x="22143" y="108900"/>
                  </a:lnTo>
                  <a:lnTo>
                    <a:pt x="23124" y="67117"/>
                  </a:lnTo>
                  <a:lnTo>
                    <a:pt x="31360" y="32950"/>
                  </a:lnTo>
                  <a:lnTo>
                    <a:pt x="35662" y="26646"/>
                  </a:lnTo>
                  <a:lnTo>
                    <a:pt x="39699" y="27123"/>
                  </a:lnTo>
                  <a:lnTo>
                    <a:pt x="43561" y="32120"/>
                  </a:lnTo>
                  <a:lnTo>
                    <a:pt x="44732" y="50151"/>
                  </a:lnTo>
                  <a:lnTo>
                    <a:pt x="34043" y="113363"/>
                  </a:lnTo>
                  <a:lnTo>
                    <a:pt x="27861" y="171785"/>
                  </a:lnTo>
                  <a:lnTo>
                    <a:pt x="15722" y="233715"/>
                  </a:lnTo>
                  <a:lnTo>
                    <a:pt x="3229" y="293348"/>
                  </a:lnTo>
                  <a:lnTo>
                    <a:pt x="0" y="348961"/>
                  </a:lnTo>
                  <a:lnTo>
                    <a:pt x="214" y="400664"/>
                  </a:lnTo>
                  <a:lnTo>
                    <a:pt x="4410" y="427247"/>
                  </a:lnTo>
                  <a:lnTo>
                    <a:pt x="13293" y="444522"/>
                  </a:lnTo>
                  <a:lnTo>
                    <a:pt x="30227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363882" y="936645"/>
              <a:ext cx="227166" cy="337304"/>
            </a:xfrm>
            <a:custGeom>
              <a:avLst/>
              <a:gdLst/>
              <a:ahLst/>
              <a:cxnLst/>
              <a:rect l="0" t="0" r="0" b="0"/>
              <a:pathLst>
                <a:path w="227166" h="337304">
                  <a:moveTo>
                    <a:pt x="6067" y="337303"/>
                  </a:moveTo>
                  <a:lnTo>
                    <a:pt x="0" y="302512"/>
                  </a:lnTo>
                  <a:lnTo>
                    <a:pt x="7641" y="240527"/>
                  </a:lnTo>
                  <a:lnTo>
                    <a:pt x="20415" y="183136"/>
                  </a:lnTo>
                  <a:lnTo>
                    <a:pt x="41440" y="123533"/>
                  </a:lnTo>
                  <a:lnTo>
                    <a:pt x="61190" y="72419"/>
                  </a:lnTo>
                  <a:lnTo>
                    <a:pt x="83621" y="34601"/>
                  </a:lnTo>
                  <a:lnTo>
                    <a:pt x="102536" y="14426"/>
                  </a:lnTo>
                  <a:lnTo>
                    <a:pt x="122641" y="1560"/>
                  </a:lnTo>
                  <a:lnTo>
                    <a:pt x="131747" y="0"/>
                  </a:lnTo>
                  <a:lnTo>
                    <a:pt x="140156" y="1300"/>
                  </a:lnTo>
                  <a:lnTo>
                    <a:pt x="155739" y="8984"/>
                  </a:lnTo>
                  <a:lnTo>
                    <a:pt x="170464" y="20198"/>
                  </a:lnTo>
                  <a:lnTo>
                    <a:pt x="191907" y="56433"/>
                  </a:lnTo>
                  <a:lnTo>
                    <a:pt x="210539" y="112674"/>
                  </a:lnTo>
                  <a:lnTo>
                    <a:pt x="218551" y="168843"/>
                  </a:lnTo>
                  <a:lnTo>
                    <a:pt x="224613" y="217199"/>
                  </a:lnTo>
                  <a:lnTo>
                    <a:pt x="221071" y="279654"/>
                  </a:lnTo>
                  <a:lnTo>
                    <a:pt x="227165" y="3373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369949" y="1105492"/>
              <a:ext cx="284270" cy="21058"/>
            </a:xfrm>
            <a:custGeom>
              <a:avLst/>
              <a:gdLst/>
              <a:ahLst/>
              <a:cxnLst/>
              <a:rect l="0" t="0" r="0" b="0"/>
              <a:pathLst>
                <a:path w="284270" h="21058">
                  <a:moveTo>
                    <a:pt x="0" y="21057"/>
                  </a:moveTo>
                  <a:lnTo>
                    <a:pt x="48931" y="21057"/>
                  </a:lnTo>
                  <a:lnTo>
                    <a:pt x="99895" y="17938"/>
                  </a:lnTo>
                  <a:lnTo>
                    <a:pt x="153210" y="12724"/>
                  </a:lnTo>
                  <a:lnTo>
                    <a:pt x="204882" y="11179"/>
                  </a:lnTo>
                  <a:lnTo>
                    <a:pt x="252169" y="7602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664746" y="11054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770031" y="908998"/>
              <a:ext cx="515898" cy="318131"/>
            </a:xfrm>
            <a:custGeom>
              <a:avLst/>
              <a:gdLst/>
              <a:ahLst/>
              <a:cxnLst/>
              <a:rect l="0" t="0" r="0" b="0"/>
              <a:pathLst>
                <a:path w="515898" h="318131">
                  <a:moveTo>
                    <a:pt x="0" y="49095"/>
                  </a:moveTo>
                  <a:lnTo>
                    <a:pt x="14573" y="98026"/>
                  </a:lnTo>
                  <a:lnTo>
                    <a:pt x="33814" y="151567"/>
                  </a:lnTo>
                  <a:lnTo>
                    <a:pt x="52474" y="206652"/>
                  </a:lnTo>
                  <a:lnTo>
                    <a:pt x="71338" y="260786"/>
                  </a:lnTo>
                  <a:lnTo>
                    <a:pt x="95676" y="306983"/>
                  </a:lnTo>
                  <a:lnTo>
                    <a:pt x="102389" y="315777"/>
                  </a:lnTo>
                  <a:lnTo>
                    <a:pt x="108034" y="318130"/>
                  </a:lnTo>
                  <a:lnTo>
                    <a:pt x="112967" y="316189"/>
                  </a:lnTo>
                  <a:lnTo>
                    <a:pt x="121567" y="304674"/>
                  </a:lnTo>
                  <a:lnTo>
                    <a:pt x="151014" y="241231"/>
                  </a:lnTo>
                  <a:lnTo>
                    <a:pt x="177107" y="180722"/>
                  </a:lnTo>
                  <a:lnTo>
                    <a:pt x="202703" y="127132"/>
                  </a:lnTo>
                  <a:lnTo>
                    <a:pt x="229624" y="70723"/>
                  </a:lnTo>
                  <a:lnTo>
                    <a:pt x="263411" y="12371"/>
                  </a:lnTo>
                  <a:lnTo>
                    <a:pt x="270364" y="3556"/>
                  </a:lnTo>
                  <a:lnTo>
                    <a:pt x="278509" y="18"/>
                  </a:lnTo>
                  <a:lnTo>
                    <a:pt x="287448" y="0"/>
                  </a:lnTo>
                  <a:lnTo>
                    <a:pt x="296917" y="2327"/>
                  </a:lnTo>
                  <a:lnTo>
                    <a:pt x="303230" y="8558"/>
                  </a:lnTo>
                  <a:lnTo>
                    <a:pt x="310244" y="27959"/>
                  </a:lnTo>
                  <a:lnTo>
                    <a:pt x="306341" y="86948"/>
                  </a:lnTo>
                  <a:lnTo>
                    <a:pt x="298739" y="136480"/>
                  </a:lnTo>
                  <a:lnTo>
                    <a:pt x="295576" y="195731"/>
                  </a:lnTo>
                  <a:lnTo>
                    <a:pt x="297484" y="221891"/>
                  </a:lnTo>
                  <a:lnTo>
                    <a:pt x="306130" y="241317"/>
                  </a:lnTo>
                  <a:lnTo>
                    <a:pt x="329742" y="265407"/>
                  </a:lnTo>
                  <a:lnTo>
                    <a:pt x="355172" y="273915"/>
                  </a:lnTo>
                  <a:lnTo>
                    <a:pt x="402374" y="275586"/>
                  </a:lnTo>
                  <a:lnTo>
                    <a:pt x="450285" y="265552"/>
                  </a:lnTo>
                  <a:lnTo>
                    <a:pt x="487877" y="247762"/>
                  </a:lnTo>
                  <a:lnTo>
                    <a:pt x="515897" y="228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64829" y="1010736"/>
              <a:ext cx="189515" cy="52643"/>
            </a:xfrm>
            <a:custGeom>
              <a:avLst/>
              <a:gdLst/>
              <a:ahLst/>
              <a:cxnLst/>
              <a:rect l="0" t="0" r="0" b="0"/>
              <a:pathLst>
                <a:path w="189515" h="52643">
                  <a:moveTo>
                    <a:pt x="0" y="52642"/>
                  </a:moveTo>
                  <a:lnTo>
                    <a:pt x="27557" y="37001"/>
                  </a:lnTo>
                  <a:lnTo>
                    <a:pt x="86899" y="21433"/>
                  </a:lnTo>
                  <a:lnTo>
                    <a:pt x="137663" y="10640"/>
                  </a:lnTo>
                  <a:lnTo>
                    <a:pt x="1895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075357" y="852808"/>
              <a:ext cx="221100" cy="31587"/>
            </a:xfrm>
            <a:custGeom>
              <a:avLst/>
              <a:gdLst/>
              <a:ahLst/>
              <a:cxnLst/>
              <a:rect l="0" t="0" r="0" b="0"/>
              <a:pathLst>
                <a:path w="221100" h="31587">
                  <a:moveTo>
                    <a:pt x="0" y="31586"/>
                  </a:moveTo>
                  <a:lnTo>
                    <a:pt x="60731" y="16932"/>
                  </a:lnTo>
                  <a:lnTo>
                    <a:pt x="116762" y="4558"/>
                  </a:lnTo>
                  <a:lnTo>
                    <a:pt x="168348" y="1351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71202" y="1262329"/>
              <a:ext cx="281689" cy="390646"/>
            </a:xfrm>
            <a:custGeom>
              <a:avLst/>
              <a:gdLst/>
              <a:ahLst/>
              <a:cxnLst/>
              <a:rect l="0" t="0" r="0" b="0"/>
              <a:pathLst>
                <a:path w="281689" h="390646">
                  <a:moveTo>
                    <a:pt x="51472" y="169547"/>
                  </a:moveTo>
                  <a:lnTo>
                    <a:pt x="57061" y="186314"/>
                  </a:lnTo>
                  <a:lnTo>
                    <a:pt x="54947" y="219099"/>
                  </a:lnTo>
                  <a:lnTo>
                    <a:pt x="42583" y="273268"/>
                  </a:lnTo>
                  <a:lnTo>
                    <a:pt x="18824" y="332841"/>
                  </a:lnTo>
                  <a:lnTo>
                    <a:pt x="12159" y="345090"/>
                  </a:lnTo>
                  <a:lnTo>
                    <a:pt x="7715" y="347407"/>
                  </a:lnTo>
                  <a:lnTo>
                    <a:pt x="4754" y="343102"/>
                  </a:lnTo>
                  <a:lnTo>
                    <a:pt x="0" y="288577"/>
                  </a:lnTo>
                  <a:lnTo>
                    <a:pt x="7466" y="227027"/>
                  </a:lnTo>
                  <a:lnTo>
                    <a:pt x="23325" y="166690"/>
                  </a:lnTo>
                  <a:lnTo>
                    <a:pt x="48642" y="109971"/>
                  </a:lnTo>
                  <a:lnTo>
                    <a:pt x="84578" y="58906"/>
                  </a:lnTo>
                  <a:lnTo>
                    <a:pt x="135900" y="16272"/>
                  </a:lnTo>
                  <a:lnTo>
                    <a:pt x="172934" y="0"/>
                  </a:lnTo>
                  <a:lnTo>
                    <a:pt x="202941" y="996"/>
                  </a:lnTo>
                  <a:lnTo>
                    <a:pt x="232266" y="9237"/>
                  </a:lnTo>
                  <a:lnTo>
                    <a:pt x="253098" y="20699"/>
                  </a:lnTo>
                  <a:lnTo>
                    <a:pt x="267035" y="36712"/>
                  </a:lnTo>
                  <a:lnTo>
                    <a:pt x="275960" y="56697"/>
                  </a:lnTo>
                  <a:lnTo>
                    <a:pt x="281688" y="110774"/>
                  </a:lnTo>
                  <a:lnTo>
                    <a:pt x="279561" y="160321"/>
                  </a:lnTo>
                  <a:lnTo>
                    <a:pt x="271523" y="208927"/>
                  </a:lnTo>
                  <a:lnTo>
                    <a:pt x="258326" y="267273"/>
                  </a:lnTo>
                  <a:lnTo>
                    <a:pt x="240957" y="326479"/>
                  </a:lnTo>
                  <a:lnTo>
                    <a:pt x="232784" y="346919"/>
                  </a:lnTo>
                  <a:lnTo>
                    <a:pt x="218537" y="370410"/>
                  </a:lnTo>
                  <a:lnTo>
                    <a:pt x="217831" y="375985"/>
                  </a:lnTo>
                  <a:lnTo>
                    <a:pt x="219928" y="3906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854259" y="1495047"/>
              <a:ext cx="168458" cy="10529"/>
            </a:xfrm>
            <a:custGeom>
              <a:avLst/>
              <a:gdLst/>
              <a:ahLst/>
              <a:cxnLst/>
              <a:rect l="0" t="0" r="0" b="0"/>
              <a:pathLst>
                <a:path w="168458" h="10529">
                  <a:moveTo>
                    <a:pt x="0" y="10528"/>
                  </a:moveTo>
                  <a:lnTo>
                    <a:pt x="55171" y="10528"/>
                  </a:lnTo>
                  <a:lnTo>
                    <a:pt x="107205" y="7409"/>
                  </a:lnTo>
                  <a:lnTo>
                    <a:pt x="1684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067752" y="1442404"/>
              <a:ext cx="249762" cy="212380"/>
            </a:xfrm>
            <a:custGeom>
              <a:avLst/>
              <a:gdLst/>
              <a:ahLst/>
              <a:cxnLst/>
              <a:rect l="0" t="0" r="0" b="0"/>
              <a:pathLst>
                <a:path w="249762" h="212380">
                  <a:moveTo>
                    <a:pt x="197119" y="0"/>
                  </a:moveTo>
                  <a:lnTo>
                    <a:pt x="137760" y="14573"/>
                  </a:lnTo>
                  <a:lnTo>
                    <a:pt x="74572" y="46156"/>
                  </a:lnTo>
                  <a:lnTo>
                    <a:pt x="41486" y="68008"/>
                  </a:lnTo>
                  <a:lnTo>
                    <a:pt x="17514" y="96190"/>
                  </a:lnTo>
                  <a:lnTo>
                    <a:pt x="6940" y="116451"/>
                  </a:lnTo>
                  <a:lnTo>
                    <a:pt x="0" y="158766"/>
                  </a:lnTo>
                  <a:lnTo>
                    <a:pt x="3705" y="171355"/>
                  </a:lnTo>
                  <a:lnTo>
                    <a:pt x="20300" y="191581"/>
                  </a:lnTo>
                  <a:lnTo>
                    <a:pt x="50361" y="210533"/>
                  </a:lnTo>
                  <a:lnTo>
                    <a:pt x="98263" y="212379"/>
                  </a:lnTo>
                  <a:lnTo>
                    <a:pt x="159351" y="201352"/>
                  </a:lnTo>
                  <a:lnTo>
                    <a:pt x="209546" y="177857"/>
                  </a:lnTo>
                  <a:lnTo>
                    <a:pt x="249761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401741" y="1295005"/>
              <a:ext cx="21058" cy="347442"/>
            </a:xfrm>
            <a:custGeom>
              <a:avLst/>
              <a:gdLst/>
              <a:ahLst/>
              <a:cxnLst/>
              <a:rect l="0" t="0" r="0" b="0"/>
              <a:pathLst>
                <a:path w="21058" h="347442">
                  <a:moveTo>
                    <a:pt x="0" y="0"/>
                  </a:moveTo>
                  <a:lnTo>
                    <a:pt x="7236" y="27556"/>
                  </a:lnTo>
                  <a:lnTo>
                    <a:pt x="12998" y="80659"/>
                  </a:lnTo>
                  <a:lnTo>
                    <a:pt x="19465" y="131226"/>
                  </a:lnTo>
                  <a:lnTo>
                    <a:pt x="20743" y="186275"/>
                  </a:lnTo>
                  <a:lnTo>
                    <a:pt x="20995" y="248448"/>
                  </a:lnTo>
                  <a:lnTo>
                    <a:pt x="21039" y="300952"/>
                  </a:lnTo>
                  <a:lnTo>
                    <a:pt x="21057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328042" y="1421347"/>
              <a:ext cx="189514" cy="52644"/>
            </a:xfrm>
            <a:custGeom>
              <a:avLst/>
              <a:gdLst/>
              <a:ahLst/>
              <a:cxnLst/>
              <a:rect l="0" t="0" r="0" b="0"/>
              <a:pathLst>
                <a:path w="189514" h="52644">
                  <a:moveTo>
                    <a:pt x="0" y="52643"/>
                  </a:moveTo>
                  <a:lnTo>
                    <a:pt x="60730" y="32399"/>
                  </a:lnTo>
                  <a:lnTo>
                    <a:pt x="122826" y="14892"/>
                  </a:lnTo>
                  <a:lnTo>
                    <a:pt x="174607" y="3288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97550" y="1230231"/>
              <a:ext cx="246389" cy="454330"/>
            </a:xfrm>
            <a:custGeom>
              <a:avLst/>
              <a:gdLst/>
              <a:ahLst/>
              <a:cxnLst/>
              <a:rect l="0" t="0" r="0" b="0"/>
              <a:pathLst>
                <a:path w="246389" h="454330">
                  <a:moveTo>
                    <a:pt x="246388" y="12132"/>
                  </a:moveTo>
                  <a:lnTo>
                    <a:pt x="235210" y="953"/>
                  </a:lnTo>
                  <a:lnTo>
                    <a:pt x="229577" y="0"/>
                  </a:lnTo>
                  <a:lnTo>
                    <a:pt x="223483" y="1704"/>
                  </a:lnTo>
                  <a:lnTo>
                    <a:pt x="182757" y="21504"/>
                  </a:lnTo>
                  <a:lnTo>
                    <a:pt x="129456" y="77295"/>
                  </a:lnTo>
                  <a:lnTo>
                    <a:pt x="88240" y="129032"/>
                  </a:lnTo>
                  <a:lnTo>
                    <a:pt x="51893" y="184312"/>
                  </a:lnTo>
                  <a:lnTo>
                    <a:pt x="23352" y="247527"/>
                  </a:lnTo>
                  <a:lnTo>
                    <a:pt x="5237" y="303168"/>
                  </a:lnTo>
                  <a:lnTo>
                    <a:pt x="0" y="329824"/>
                  </a:lnTo>
                  <a:lnTo>
                    <a:pt x="1571" y="365068"/>
                  </a:lnTo>
                  <a:lnTo>
                    <a:pt x="20212" y="413193"/>
                  </a:lnTo>
                  <a:lnTo>
                    <a:pt x="38241" y="433316"/>
                  </a:lnTo>
                  <a:lnTo>
                    <a:pt x="47962" y="440321"/>
                  </a:lnTo>
                  <a:lnTo>
                    <a:pt x="100768" y="450178"/>
                  </a:lnTo>
                  <a:lnTo>
                    <a:pt x="141103" y="4543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896581" y="1284477"/>
              <a:ext cx="10529" cy="315856"/>
            </a:xfrm>
            <a:custGeom>
              <a:avLst/>
              <a:gdLst/>
              <a:ahLst/>
              <a:cxnLst/>
              <a:rect l="0" t="0" r="0" b="0"/>
              <a:pathLst>
                <a:path w="10529" h="315856">
                  <a:moveTo>
                    <a:pt x="10528" y="0"/>
                  </a:moveTo>
                  <a:lnTo>
                    <a:pt x="10528" y="60383"/>
                  </a:lnTo>
                  <a:lnTo>
                    <a:pt x="7409" y="121226"/>
                  </a:lnTo>
                  <a:lnTo>
                    <a:pt x="3293" y="166182"/>
                  </a:lnTo>
                  <a:lnTo>
                    <a:pt x="975" y="228613"/>
                  </a:lnTo>
                  <a:lnTo>
                    <a:pt x="193" y="28657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002189" y="1224022"/>
              <a:ext cx="382668" cy="340687"/>
            </a:xfrm>
            <a:custGeom>
              <a:avLst/>
              <a:gdLst/>
              <a:ahLst/>
              <a:cxnLst/>
              <a:rect l="0" t="0" r="0" b="0"/>
              <a:pathLst>
                <a:path w="382668" h="340687">
                  <a:moveTo>
                    <a:pt x="126019" y="60455"/>
                  </a:moveTo>
                  <a:lnTo>
                    <a:pt x="116444" y="36408"/>
                  </a:lnTo>
                  <a:lnTo>
                    <a:pt x="105775" y="22081"/>
                  </a:lnTo>
                  <a:lnTo>
                    <a:pt x="86996" y="11034"/>
                  </a:lnTo>
                  <a:lnTo>
                    <a:pt x="50115" y="1358"/>
                  </a:lnTo>
                  <a:lnTo>
                    <a:pt x="36812" y="0"/>
                  </a:lnTo>
                  <a:lnTo>
                    <a:pt x="15792" y="4730"/>
                  </a:lnTo>
                  <a:lnTo>
                    <a:pt x="6911" y="9267"/>
                  </a:lnTo>
                  <a:lnTo>
                    <a:pt x="2160" y="18141"/>
                  </a:lnTo>
                  <a:lnTo>
                    <a:pt x="0" y="43598"/>
                  </a:lnTo>
                  <a:lnTo>
                    <a:pt x="6059" y="65051"/>
                  </a:lnTo>
                  <a:lnTo>
                    <a:pt x="45471" y="124029"/>
                  </a:lnTo>
                  <a:lnTo>
                    <a:pt x="96952" y="178499"/>
                  </a:lnTo>
                  <a:lnTo>
                    <a:pt x="137832" y="221969"/>
                  </a:lnTo>
                  <a:lnTo>
                    <a:pt x="165948" y="265908"/>
                  </a:lnTo>
                  <a:lnTo>
                    <a:pt x="169891" y="290197"/>
                  </a:lnTo>
                  <a:lnTo>
                    <a:pt x="169305" y="304863"/>
                  </a:lnTo>
                  <a:lnTo>
                    <a:pt x="165405" y="315811"/>
                  </a:lnTo>
                  <a:lnTo>
                    <a:pt x="151712" y="331094"/>
                  </a:lnTo>
                  <a:lnTo>
                    <a:pt x="127689" y="338666"/>
                  </a:lnTo>
                  <a:lnTo>
                    <a:pt x="113094" y="340686"/>
                  </a:lnTo>
                  <a:lnTo>
                    <a:pt x="84400" y="333571"/>
                  </a:lnTo>
                  <a:lnTo>
                    <a:pt x="70197" y="326760"/>
                  </a:lnTo>
                  <a:lnTo>
                    <a:pt x="48176" y="303595"/>
                  </a:lnTo>
                  <a:lnTo>
                    <a:pt x="32931" y="273802"/>
                  </a:lnTo>
                  <a:lnTo>
                    <a:pt x="25517" y="226484"/>
                  </a:lnTo>
                  <a:lnTo>
                    <a:pt x="27929" y="200926"/>
                  </a:lnTo>
                  <a:lnTo>
                    <a:pt x="39140" y="177869"/>
                  </a:lnTo>
                  <a:lnTo>
                    <a:pt x="86791" y="121571"/>
                  </a:lnTo>
                  <a:lnTo>
                    <a:pt x="107415" y="103995"/>
                  </a:lnTo>
                  <a:lnTo>
                    <a:pt x="158782" y="80060"/>
                  </a:lnTo>
                  <a:lnTo>
                    <a:pt x="172428" y="73525"/>
                  </a:lnTo>
                  <a:lnTo>
                    <a:pt x="180354" y="72678"/>
                  </a:lnTo>
                  <a:lnTo>
                    <a:pt x="184470" y="75622"/>
                  </a:lnTo>
                  <a:lnTo>
                    <a:pt x="193847" y="105565"/>
                  </a:lnTo>
                  <a:lnTo>
                    <a:pt x="220335" y="135042"/>
                  </a:lnTo>
                  <a:lnTo>
                    <a:pt x="276479" y="167128"/>
                  </a:lnTo>
                  <a:lnTo>
                    <a:pt x="335764" y="199679"/>
                  </a:lnTo>
                  <a:lnTo>
                    <a:pt x="375339" y="229608"/>
                  </a:lnTo>
                  <a:lnTo>
                    <a:pt x="381139" y="241074"/>
                  </a:lnTo>
                  <a:lnTo>
                    <a:pt x="382667" y="253397"/>
                  </a:lnTo>
                  <a:lnTo>
                    <a:pt x="381345" y="266292"/>
                  </a:lnTo>
                  <a:lnTo>
                    <a:pt x="375785" y="276058"/>
                  </a:lnTo>
                  <a:lnTo>
                    <a:pt x="336588" y="302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307192" y="1230231"/>
              <a:ext cx="73701" cy="22661"/>
            </a:xfrm>
            <a:custGeom>
              <a:avLst/>
              <a:gdLst/>
              <a:ahLst/>
              <a:cxnLst/>
              <a:rect l="0" t="0" r="0" b="0"/>
              <a:pathLst>
                <a:path w="73701" h="22661">
                  <a:moveTo>
                    <a:pt x="0" y="12132"/>
                  </a:moveTo>
                  <a:lnTo>
                    <a:pt x="11179" y="953"/>
                  </a:lnTo>
                  <a:lnTo>
                    <a:pt x="17981" y="0"/>
                  </a:lnTo>
                  <a:lnTo>
                    <a:pt x="50996" y="12162"/>
                  </a:lnTo>
                  <a:lnTo>
                    <a:pt x="73700" y="22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442671" y="1189720"/>
              <a:ext cx="225557" cy="342970"/>
            </a:xfrm>
            <a:custGeom>
              <a:avLst/>
              <a:gdLst/>
              <a:ahLst/>
              <a:cxnLst/>
              <a:rect l="0" t="0" r="0" b="0"/>
              <a:pathLst>
                <a:path w="225557" h="342970">
                  <a:moveTo>
                    <a:pt x="169848" y="21057"/>
                  </a:moveTo>
                  <a:lnTo>
                    <a:pt x="110254" y="80650"/>
                  </a:lnTo>
                  <a:lnTo>
                    <a:pt x="66767" y="130377"/>
                  </a:lnTo>
                  <a:lnTo>
                    <a:pt x="29758" y="188658"/>
                  </a:lnTo>
                  <a:lnTo>
                    <a:pt x="0" y="242043"/>
                  </a:lnTo>
                  <a:lnTo>
                    <a:pt x="463" y="253779"/>
                  </a:lnTo>
                  <a:lnTo>
                    <a:pt x="10338" y="279297"/>
                  </a:lnTo>
                  <a:lnTo>
                    <a:pt x="30038" y="308793"/>
                  </a:lnTo>
                  <a:lnTo>
                    <a:pt x="67462" y="332350"/>
                  </a:lnTo>
                  <a:lnTo>
                    <a:pt x="110005" y="342969"/>
                  </a:lnTo>
                  <a:lnTo>
                    <a:pt x="146658" y="340527"/>
                  </a:lnTo>
                  <a:lnTo>
                    <a:pt x="168900" y="329160"/>
                  </a:lnTo>
                  <a:lnTo>
                    <a:pt x="179744" y="321216"/>
                  </a:lnTo>
                  <a:lnTo>
                    <a:pt x="206185" y="282089"/>
                  </a:lnTo>
                  <a:lnTo>
                    <a:pt x="223248" y="244629"/>
                  </a:lnTo>
                  <a:lnTo>
                    <a:pt x="225556" y="219078"/>
                  </a:lnTo>
                  <a:lnTo>
                    <a:pt x="220279" y="172147"/>
                  </a:lnTo>
                  <a:lnTo>
                    <a:pt x="208186" y="123146"/>
                  </a:lnTo>
                  <a:lnTo>
                    <a:pt x="189786" y="89520"/>
                  </a:lnTo>
                  <a:lnTo>
                    <a:pt x="148427" y="35359"/>
                  </a:lnTo>
                  <a:lnTo>
                    <a:pt x="1172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654632" y="1168663"/>
              <a:ext cx="288501" cy="568540"/>
            </a:xfrm>
            <a:custGeom>
              <a:avLst/>
              <a:gdLst/>
              <a:ahLst/>
              <a:cxnLst/>
              <a:rect l="0" t="0" r="0" b="0"/>
              <a:pathLst>
                <a:path w="288501" h="568540">
                  <a:moveTo>
                    <a:pt x="0" y="0"/>
                  </a:moveTo>
                  <a:lnTo>
                    <a:pt x="48932" y="26025"/>
                  </a:lnTo>
                  <a:lnTo>
                    <a:pt x="102472" y="64153"/>
                  </a:lnTo>
                  <a:lnTo>
                    <a:pt x="165891" y="119063"/>
                  </a:lnTo>
                  <a:lnTo>
                    <a:pt x="219591" y="179196"/>
                  </a:lnTo>
                  <a:lnTo>
                    <a:pt x="259043" y="240566"/>
                  </a:lnTo>
                  <a:lnTo>
                    <a:pt x="283258" y="302922"/>
                  </a:lnTo>
                  <a:lnTo>
                    <a:pt x="288500" y="326485"/>
                  </a:lnTo>
                  <a:lnTo>
                    <a:pt x="282333" y="379739"/>
                  </a:lnTo>
                  <a:lnTo>
                    <a:pt x="265297" y="442074"/>
                  </a:lnTo>
                  <a:lnTo>
                    <a:pt x="246543" y="480635"/>
                  </a:lnTo>
                  <a:lnTo>
                    <a:pt x="204823" y="536470"/>
                  </a:lnTo>
                  <a:lnTo>
                    <a:pt x="168457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84352" y="1937105"/>
            <a:ext cx="6380271" cy="892745"/>
            <a:chOff x="684352" y="1937105"/>
            <a:chExt cx="6380271" cy="892745"/>
          </a:xfrm>
        </p:grpSpPr>
        <p:sp>
          <p:nvSpPr>
            <p:cNvPr id="48" name="Freeform 47"/>
            <p:cNvSpPr/>
            <p:nvPr/>
          </p:nvSpPr>
          <p:spPr>
            <a:xfrm>
              <a:off x="979279" y="2200456"/>
              <a:ext cx="52515" cy="526426"/>
            </a:xfrm>
            <a:custGeom>
              <a:avLst/>
              <a:gdLst/>
              <a:ahLst/>
              <a:cxnLst/>
              <a:rect l="0" t="0" r="0" b="0"/>
              <a:pathLst>
                <a:path w="52515" h="526426">
                  <a:moveTo>
                    <a:pt x="10400" y="0"/>
                  </a:moveTo>
                  <a:lnTo>
                    <a:pt x="7280" y="48931"/>
                  </a:lnTo>
                  <a:lnTo>
                    <a:pt x="1335" y="108061"/>
                  </a:lnTo>
                  <a:lnTo>
                    <a:pt x="305" y="156281"/>
                  </a:lnTo>
                  <a:lnTo>
                    <a:pt x="0" y="207613"/>
                  </a:lnTo>
                  <a:lnTo>
                    <a:pt x="5499" y="259866"/>
                  </a:lnTo>
                  <a:lnTo>
                    <a:pt x="14537" y="312394"/>
                  </a:lnTo>
                  <a:lnTo>
                    <a:pt x="24624" y="365002"/>
                  </a:lnTo>
                  <a:lnTo>
                    <a:pt x="35021" y="417635"/>
                  </a:lnTo>
                  <a:lnTo>
                    <a:pt x="42010" y="458966"/>
                  </a:lnTo>
                  <a:lnTo>
                    <a:pt x="49402" y="506437"/>
                  </a:lnTo>
                  <a:lnTo>
                    <a:pt x="52514" y="526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16146" y="2120613"/>
              <a:ext cx="311720" cy="479927"/>
            </a:xfrm>
            <a:custGeom>
              <a:avLst/>
              <a:gdLst/>
              <a:ahLst/>
              <a:cxnLst/>
              <a:rect l="0" t="0" r="0" b="0"/>
              <a:pathLst>
                <a:path w="311720" h="479927">
                  <a:moveTo>
                    <a:pt x="20890" y="479926"/>
                  </a:moveTo>
                  <a:lnTo>
                    <a:pt x="12485" y="429493"/>
                  </a:lnTo>
                  <a:lnTo>
                    <a:pt x="4102" y="374516"/>
                  </a:lnTo>
                  <a:lnTo>
                    <a:pt x="676" y="312832"/>
                  </a:lnTo>
                  <a:lnTo>
                    <a:pt x="0" y="255587"/>
                  </a:lnTo>
                  <a:lnTo>
                    <a:pt x="8272" y="199219"/>
                  </a:lnTo>
                  <a:lnTo>
                    <a:pt x="24290" y="146144"/>
                  </a:lnTo>
                  <a:lnTo>
                    <a:pt x="57603" y="83548"/>
                  </a:lnTo>
                  <a:lnTo>
                    <a:pt x="95603" y="41581"/>
                  </a:lnTo>
                  <a:lnTo>
                    <a:pt x="136904" y="10414"/>
                  </a:lnTo>
                  <a:lnTo>
                    <a:pt x="164089" y="2192"/>
                  </a:lnTo>
                  <a:lnTo>
                    <a:pt x="179527" y="0"/>
                  </a:lnTo>
                  <a:lnTo>
                    <a:pt x="209159" y="6922"/>
                  </a:lnTo>
                  <a:lnTo>
                    <a:pt x="260720" y="34373"/>
                  </a:lnTo>
                  <a:lnTo>
                    <a:pt x="276830" y="51446"/>
                  </a:lnTo>
                  <a:lnTo>
                    <a:pt x="306758" y="103660"/>
                  </a:lnTo>
                  <a:lnTo>
                    <a:pt x="311719" y="133322"/>
                  </a:lnTo>
                  <a:lnTo>
                    <a:pt x="303334" y="188495"/>
                  </a:lnTo>
                  <a:lnTo>
                    <a:pt x="286031" y="232529"/>
                  </a:lnTo>
                  <a:lnTo>
                    <a:pt x="230705" y="291416"/>
                  </a:lnTo>
                  <a:lnTo>
                    <a:pt x="170385" y="331735"/>
                  </a:lnTo>
                  <a:lnTo>
                    <a:pt x="159158" y="339018"/>
                  </a:lnTo>
                  <a:lnTo>
                    <a:pt x="109822" y="349268"/>
                  </a:lnTo>
                  <a:lnTo>
                    <a:pt x="80303" y="345427"/>
                  </a:lnTo>
                  <a:lnTo>
                    <a:pt x="41947" y="3325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288671" y="2227540"/>
              <a:ext cx="237962" cy="298416"/>
            </a:xfrm>
            <a:custGeom>
              <a:avLst/>
              <a:gdLst/>
              <a:ahLst/>
              <a:cxnLst/>
              <a:rect l="0" t="0" r="0" b="0"/>
              <a:pathLst>
                <a:path w="237962" h="298416">
                  <a:moveTo>
                    <a:pt x="48448" y="162429"/>
                  </a:moveTo>
                  <a:lnTo>
                    <a:pt x="70805" y="162429"/>
                  </a:lnTo>
                  <a:lnTo>
                    <a:pt x="79730" y="158920"/>
                  </a:lnTo>
                  <a:lnTo>
                    <a:pt x="118136" y="124056"/>
                  </a:lnTo>
                  <a:lnTo>
                    <a:pt x="145445" y="71748"/>
                  </a:lnTo>
                  <a:lnTo>
                    <a:pt x="156997" y="30406"/>
                  </a:lnTo>
                  <a:lnTo>
                    <a:pt x="155963" y="6656"/>
                  </a:lnTo>
                  <a:lnTo>
                    <a:pt x="149371" y="1258"/>
                  </a:lnTo>
                  <a:lnTo>
                    <a:pt x="139127" y="0"/>
                  </a:lnTo>
                  <a:lnTo>
                    <a:pt x="126448" y="1500"/>
                  </a:lnTo>
                  <a:lnTo>
                    <a:pt x="116826" y="6010"/>
                  </a:lnTo>
                  <a:lnTo>
                    <a:pt x="68975" y="59371"/>
                  </a:lnTo>
                  <a:lnTo>
                    <a:pt x="38508" y="110920"/>
                  </a:lnTo>
                  <a:lnTo>
                    <a:pt x="9960" y="166162"/>
                  </a:lnTo>
                  <a:lnTo>
                    <a:pt x="0" y="208119"/>
                  </a:lnTo>
                  <a:lnTo>
                    <a:pt x="2638" y="255775"/>
                  </a:lnTo>
                  <a:lnTo>
                    <a:pt x="10930" y="280345"/>
                  </a:lnTo>
                  <a:lnTo>
                    <a:pt x="16417" y="290173"/>
                  </a:lnTo>
                  <a:lnTo>
                    <a:pt x="25924" y="295555"/>
                  </a:lnTo>
                  <a:lnTo>
                    <a:pt x="52086" y="298415"/>
                  </a:lnTo>
                  <a:lnTo>
                    <a:pt x="99699" y="282270"/>
                  </a:lnTo>
                  <a:lnTo>
                    <a:pt x="144143" y="252608"/>
                  </a:lnTo>
                  <a:lnTo>
                    <a:pt x="198053" y="193613"/>
                  </a:lnTo>
                  <a:lnTo>
                    <a:pt x="237961" y="130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589803" y="2166893"/>
              <a:ext cx="452875" cy="338891"/>
            </a:xfrm>
            <a:custGeom>
              <a:avLst/>
              <a:gdLst/>
              <a:ahLst/>
              <a:cxnLst/>
              <a:rect l="0" t="0" r="0" b="0"/>
              <a:pathLst>
                <a:path w="452875" h="338891">
                  <a:moveTo>
                    <a:pt x="0" y="86206"/>
                  </a:moveTo>
                  <a:lnTo>
                    <a:pt x="0" y="130573"/>
                  </a:lnTo>
                  <a:lnTo>
                    <a:pt x="0" y="192808"/>
                  </a:lnTo>
                  <a:lnTo>
                    <a:pt x="0" y="239259"/>
                  </a:lnTo>
                  <a:lnTo>
                    <a:pt x="5589" y="294682"/>
                  </a:lnTo>
                  <a:lnTo>
                    <a:pt x="14572" y="319631"/>
                  </a:lnTo>
                  <a:lnTo>
                    <a:pt x="20244" y="329560"/>
                  </a:lnTo>
                  <a:lnTo>
                    <a:pt x="24024" y="330330"/>
                  </a:lnTo>
                  <a:lnTo>
                    <a:pt x="26545" y="324994"/>
                  </a:lnTo>
                  <a:lnTo>
                    <a:pt x="32092" y="264530"/>
                  </a:lnTo>
                  <a:lnTo>
                    <a:pt x="39794" y="212742"/>
                  </a:lnTo>
                  <a:lnTo>
                    <a:pt x="51825" y="172441"/>
                  </a:lnTo>
                  <a:lnTo>
                    <a:pt x="90446" y="114733"/>
                  </a:lnTo>
                  <a:lnTo>
                    <a:pt x="142042" y="76243"/>
                  </a:lnTo>
                  <a:lnTo>
                    <a:pt x="199336" y="43198"/>
                  </a:lnTo>
                  <a:lnTo>
                    <a:pt x="260924" y="20260"/>
                  </a:lnTo>
                  <a:lnTo>
                    <a:pt x="310464" y="0"/>
                  </a:lnTo>
                  <a:lnTo>
                    <a:pt x="316940" y="1829"/>
                  </a:lnTo>
                  <a:lnTo>
                    <a:pt x="318918" y="7728"/>
                  </a:lnTo>
                  <a:lnTo>
                    <a:pt x="317897" y="16339"/>
                  </a:lnTo>
                  <a:lnTo>
                    <a:pt x="310524" y="32147"/>
                  </a:lnTo>
                  <a:lnTo>
                    <a:pt x="266410" y="82613"/>
                  </a:lnTo>
                  <a:lnTo>
                    <a:pt x="239984" y="103728"/>
                  </a:lnTo>
                  <a:lnTo>
                    <a:pt x="237198" y="110756"/>
                  </a:lnTo>
                  <a:lnTo>
                    <a:pt x="238850" y="117780"/>
                  </a:lnTo>
                  <a:lnTo>
                    <a:pt x="243462" y="124803"/>
                  </a:lnTo>
                  <a:lnTo>
                    <a:pt x="252385" y="129484"/>
                  </a:lnTo>
                  <a:lnTo>
                    <a:pt x="305614" y="136999"/>
                  </a:lnTo>
                  <a:lnTo>
                    <a:pt x="367149" y="147010"/>
                  </a:lnTo>
                  <a:lnTo>
                    <a:pt x="430380" y="168194"/>
                  </a:lnTo>
                  <a:lnTo>
                    <a:pt x="447084" y="179577"/>
                  </a:lnTo>
                  <a:lnTo>
                    <a:pt x="451304" y="187058"/>
                  </a:lnTo>
                  <a:lnTo>
                    <a:pt x="452874" y="204728"/>
                  </a:lnTo>
                  <a:lnTo>
                    <a:pt x="447180" y="234407"/>
                  </a:lnTo>
                  <a:lnTo>
                    <a:pt x="435053" y="251899"/>
                  </a:lnTo>
                  <a:lnTo>
                    <a:pt x="386732" y="301747"/>
                  </a:lnTo>
                  <a:lnTo>
                    <a:pt x="337589" y="333087"/>
                  </a:lnTo>
                  <a:lnTo>
                    <a:pt x="315855" y="338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44100" y="2180188"/>
              <a:ext cx="640668" cy="337644"/>
            </a:xfrm>
            <a:custGeom>
              <a:avLst/>
              <a:gdLst/>
              <a:ahLst/>
              <a:cxnLst/>
              <a:rect l="0" t="0" r="0" b="0"/>
              <a:pathLst>
                <a:path w="640668" h="337644">
                  <a:moveTo>
                    <a:pt x="93185" y="9740"/>
                  </a:moveTo>
                  <a:lnTo>
                    <a:pt x="98774" y="32096"/>
                  </a:lnTo>
                  <a:lnTo>
                    <a:pt x="91072" y="79535"/>
                  </a:lnTo>
                  <a:lnTo>
                    <a:pt x="83149" y="141636"/>
                  </a:lnTo>
                  <a:lnTo>
                    <a:pt x="74652" y="198963"/>
                  </a:lnTo>
                  <a:lnTo>
                    <a:pt x="72626" y="260936"/>
                  </a:lnTo>
                  <a:lnTo>
                    <a:pt x="75970" y="273130"/>
                  </a:lnTo>
                  <a:lnTo>
                    <a:pt x="81708" y="282430"/>
                  </a:lnTo>
                  <a:lnTo>
                    <a:pt x="89043" y="289799"/>
                  </a:lnTo>
                  <a:lnTo>
                    <a:pt x="98613" y="293542"/>
                  </a:lnTo>
                  <a:lnTo>
                    <a:pt x="121724" y="294581"/>
                  </a:lnTo>
                  <a:lnTo>
                    <a:pt x="141354" y="288024"/>
                  </a:lnTo>
                  <a:lnTo>
                    <a:pt x="173020" y="264751"/>
                  </a:lnTo>
                  <a:lnTo>
                    <a:pt x="194699" y="238936"/>
                  </a:lnTo>
                  <a:lnTo>
                    <a:pt x="210351" y="197883"/>
                  </a:lnTo>
                  <a:lnTo>
                    <a:pt x="209210" y="165498"/>
                  </a:lnTo>
                  <a:lnTo>
                    <a:pt x="205630" y="148674"/>
                  </a:lnTo>
                  <a:lnTo>
                    <a:pt x="192294" y="126860"/>
                  </a:lnTo>
                  <a:lnTo>
                    <a:pt x="183824" y="119405"/>
                  </a:lnTo>
                  <a:lnTo>
                    <a:pt x="132779" y="103325"/>
                  </a:lnTo>
                  <a:lnTo>
                    <a:pt x="82560" y="96740"/>
                  </a:lnTo>
                  <a:lnTo>
                    <a:pt x="20859" y="99546"/>
                  </a:lnTo>
                  <a:lnTo>
                    <a:pt x="9873" y="97687"/>
                  </a:lnTo>
                  <a:lnTo>
                    <a:pt x="3718" y="92937"/>
                  </a:lnTo>
                  <a:lnTo>
                    <a:pt x="785" y="86262"/>
                  </a:lnTo>
                  <a:lnTo>
                    <a:pt x="0" y="78302"/>
                  </a:lnTo>
                  <a:lnTo>
                    <a:pt x="2986" y="71826"/>
                  </a:lnTo>
                  <a:lnTo>
                    <a:pt x="42529" y="43536"/>
                  </a:lnTo>
                  <a:lnTo>
                    <a:pt x="92624" y="17672"/>
                  </a:lnTo>
                  <a:lnTo>
                    <a:pt x="154512" y="3204"/>
                  </a:lnTo>
                  <a:lnTo>
                    <a:pt x="212144" y="0"/>
                  </a:lnTo>
                  <a:lnTo>
                    <a:pt x="237303" y="5801"/>
                  </a:lnTo>
                  <a:lnTo>
                    <a:pt x="268078" y="22221"/>
                  </a:lnTo>
                  <a:lnTo>
                    <a:pt x="276461" y="28589"/>
                  </a:lnTo>
                  <a:lnTo>
                    <a:pt x="288895" y="48143"/>
                  </a:lnTo>
                  <a:lnTo>
                    <a:pt x="306409" y="98824"/>
                  </a:lnTo>
                  <a:lnTo>
                    <a:pt x="312728" y="162301"/>
                  </a:lnTo>
                  <a:lnTo>
                    <a:pt x="312653" y="212610"/>
                  </a:lnTo>
                  <a:lnTo>
                    <a:pt x="302740" y="272125"/>
                  </a:lnTo>
                  <a:lnTo>
                    <a:pt x="299569" y="286438"/>
                  </a:lnTo>
                  <a:lnTo>
                    <a:pt x="300964" y="291301"/>
                  </a:lnTo>
                  <a:lnTo>
                    <a:pt x="305404" y="289864"/>
                  </a:lnTo>
                  <a:lnTo>
                    <a:pt x="318526" y="275789"/>
                  </a:lnTo>
                  <a:lnTo>
                    <a:pt x="337897" y="240388"/>
                  </a:lnTo>
                  <a:lnTo>
                    <a:pt x="352736" y="193373"/>
                  </a:lnTo>
                  <a:lnTo>
                    <a:pt x="372600" y="143568"/>
                  </a:lnTo>
                  <a:lnTo>
                    <a:pt x="407041" y="87344"/>
                  </a:lnTo>
                  <a:lnTo>
                    <a:pt x="436721" y="47686"/>
                  </a:lnTo>
                  <a:lnTo>
                    <a:pt x="445041" y="43226"/>
                  </a:lnTo>
                  <a:lnTo>
                    <a:pt x="463645" y="41390"/>
                  </a:lnTo>
                  <a:lnTo>
                    <a:pt x="470010" y="46048"/>
                  </a:lnTo>
                  <a:lnTo>
                    <a:pt x="477082" y="63701"/>
                  </a:lnTo>
                  <a:lnTo>
                    <a:pt x="481622" y="120398"/>
                  </a:lnTo>
                  <a:lnTo>
                    <a:pt x="479399" y="180990"/>
                  </a:lnTo>
                  <a:lnTo>
                    <a:pt x="477460" y="228546"/>
                  </a:lnTo>
                  <a:lnTo>
                    <a:pt x="481697" y="286537"/>
                  </a:lnTo>
                  <a:lnTo>
                    <a:pt x="491635" y="314865"/>
                  </a:lnTo>
                  <a:lnTo>
                    <a:pt x="499198" y="328970"/>
                  </a:lnTo>
                  <a:lnTo>
                    <a:pt x="511260" y="336034"/>
                  </a:lnTo>
                  <a:lnTo>
                    <a:pt x="543378" y="337643"/>
                  </a:lnTo>
                  <a:lnTo>
                    <a:pt x="568572" y="330559"/>
                  </a:lnTo>
                  <a:lnTo>
                    <a:pt x="603809" y="306948"/>
                  </a:lnTo>
                  <a:lnTo>
                    <a:pt x="640667" y="2729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66018" y="1937105"/>
              <a:ext cx="482004" cy="568664"/>
            </a:xfrm>
            <a:custGeom>
              <a:avLst/>
              <a:gdLst/>
              <a:ahLst/>
              <a:cxnLst/>
              <a:rect l="0" t="0" r="0" b="0"/>
              <a:pathLst>
                <a:path w="482004" h="568664">
                  <a:moveTo>
                    <a:pt x="145091" y="273880"/>
                  </a:moveTo>
                  <a:lnTo>
                    <a:pt x="106573" y="283455"/>
                  </a:lnTo>
                  <a:lnTo>
                    <a:pt x="59719" y="313283"/>
                  </a:lnTo>
                  <a:lnTo>
                    <a:pt x="34528" y="344956"/>
                  </a:lnTo>
                  <a:lnTo>
                    <a:pt x="9374" y="402996"/>
                  </a:lnTo>
                  <a:lnTo>
                    <a:pt x="0" y="456922"/>
                  </a:lnTo>
                  <a:lnTo>
                    <a:pt x="487" y="511464"/>
                  </a:lnTo>
                  <a:lnTo>
                    <a:pt x="9073" y="535060"/>
                  </a:lnTo>
                  <a:lnTo>
                    <a:pt x="32650" y="562486"/>
                  </a:lnTo>
                  <a:lnTo>
                    <a:pt x="42054" y="566890"/>
                  </a:lnTo>
                  <a:lnTo>
                    <a:pt x="61862" y="568663"/>
                  </a:lnTo>
                  <a:lnTo>
                    <a:pt x="72058" y="562819"/>
                  </a:lnTo>
                  <a:lnTo>
                    <a:pt x="92744" y="540727"/>
                  </a:lnTo>
                  <a:lnTo>
                    <a:pt x="118532" y="489816"/>
                  </a:lnTo>
                  <a:lnTo>
                    <a:pt x="139801" y="433777"/>
                  </a:lnTo>
                  <a:lnTo>
                    <a:pt x="152148" y="375741"/>
                  </a:lnTo>
                  <a:lnTo>
                    <a:pt x="153305" y="359334"/>
                  </a:lnTo>
                  <a:lnTo>
                    <a:pt x="151737" y="351906"/>
                  </a:lnTo>
                  <a:lnTo>
                    <a:pt x="148352" y="350464"/>
                  </a:lnTo>
                  <a:lnTo>
                    <a:pt x="143755" y="353012"/>
                  </a:lnTo>
                  <a:lnTo>
                    <a:pt x="131697" y="390133"/>
                  </a:lnTo>
                  <a:lnTo>
                    <a:pt x="126304" y="451175"/>
                  </a:lnTo>
                  <a:lnTo>
                    <a:pt x="130296" y="498767"/>
                  </a:lnTo>
                  <a:lnTo>
                    <a:pt x="150066" y="540684"/>
                  </a:lnTo>
                  <a:lnTo>
                    <a:pt x="171479" y="559356"/>
                  </a:lnTo>
                  <a:lnTo>
                    <a:pt x="183740" y="565972"/>
                  </a:lnTo>
                  <a:lnTo>
                    <a:pt x="196593" y="568044"/>
                  </a:lnTo>
                  <a:lnTo>
                    <a:pt x="223353" y="564106"/>
                  </a:lnTo>
                  <a:lnTo>
                    <a:pt x="259137" y="548736"/>
                  </a:lnTo>
                  <a:lnTo>
                    <a:pt x="278056" y="529789"/>
                  </a:lnTo>
                  <a:lnTo>
                    <a:pt x="309266" y="479497"/>
                  </a:lnTo>
                  <a:lnTo>
                    <a:pt x="339131" y="416098"/>
                  </a:lnTo>
                  <a:lnTo>
                    <a:pt x="366361" y="363461"/>
                  </a:lnTo>
                  <a:lnTo>
                    <a:pt x="389767" y="303932"/>
                  </a:lnTo>
                  <a:lnTo>
                    <a:pt x="411520" y="243010"/>
                  </a:lnTo>
                  <a:lnTo>
                    <a:pt x="431613" y="187394"/>
                  </a:lnTo>
                  <a:lnTo>
                    <a:pt x="445496" y="135040"/>
                  </a:lnTo>
                  <a:lnTo>
                    <a:pt x="454678" y="90542"/>
                  </a:lnTo>
                  <a:lnTo>
                    <a:pt x="448486" y="43473"/>
                  </a:lnTo>
                  <a:lnTo>
                    <a:pt x="445620" y="32537"/>
                  </a:lnTo>
                  <a:lnTo>
                    <a:pt x="429958" y="14148"/>
                  </a:lnTo>
                  <a:lnTo>
                    <a:pt x="419230" y="5969"/>
                  </a:lnTo>
                  <a:lnTo>
                    <a:pt x="391713" y="0"/>
                  </a:lnTo>
                  <a:lnTo>
                    <a:pt x="362325" y="2417"/>
                  </a:lnTo>
                  <a:lnTo>
                    <a:pt x="327220" y="16931"/>
                  </a:lnTo>
                  <a:lnTo>
                    <a:pt x="301481" y="37220"/>
                  </a:lnTo>
                  <a:lnTo>
                    <a:pt x="264673" y="90680"/>
                  </a:lnTo>
                  <a:lnTo>
                    <a:pt x="244795" y="145752"/>
                  </a:lnTo>
                  <a:lnTo>
                    <a:pt x="234424" y="194712"/>
                  </a:lnTo>
                  <a:lnTo>
                    <a:pt x="232001" y="247433"/>
                  </a:lnTo>
                  <a:lnTo>
                    <a:pt x="238172" y="306987"/>
                  </a:lnTo>
                  <a:lnTo>
                    <a:pt x="248580" y="367917"/>
                  </a:lnTo>
                  <a:lnTo>
                    <a:pt x="265962" y="422365"/>
                  </a:lnTo>
                  <a:lnTo>
                    <a:pt x="292796" y="480158"/>
                  </a:lnTo>
                  <a:lnTo>
                    <a:pt x="307834" y="502429"/>
                  </a:lnTo>
                  <a:lnTo>
                    <a:pt x="356295" y="543244"/>
                  </a:lnTo>
                  <a:lnTo>
                    <a:pt x="404202" y="559322"/>
                  </a:lnTo>
                  <a:lnTo>
                    <a:pt x="461782" y="559594"/>
                  </a:lnTo>
                  <a:lnTo>
                    <a:pt x="482003" y="5581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327005" y="1963505"/>
              <a:ext cx="1558219" cy="552807"/>
            </a:xfrm>
            <a:custGeom>
              <a:avLst/>
              <a:gdLst/>
              <a:ahLst/>
              <a:cxnLst/>
              <a:rect l="0" t="0" r="0" b="0"/>
              <a:pathLst>
                <a:path w="1558219" h="552807">
                  <a:moveTo>
                    <a:pt x="0" y="552806"/>
                  </a:moveTo>
                  <a:lnTo>
                    <a:pt x="40858" y="542061"/>
                  </a:lnTo>
                  <a:lnTo>
                    <a:pt x="92082" y="508570"/>
                  </a:lnTo>
                  <a:lnTo>
                    <a:pt x="148217" y="456600"/>
                  </a:lnTo>
                  <a:lnTo>
                    <a:pt x="197777" y="404427"/>
                  </a:lnTo>
                  <a:lnTo>
                    <a:pt x="241709" y="349062"/>
                  </a:lnTo>
                  <a:lnTo>
                    <a:pt x="283011" y="285829"/>
                  </a:lnTo>
                  <a:lnTo>
                    <a:pt x="314913" y="227066"/>
                  </a:lnTo>
                  <a:lnTo>
                    <a:pt x="338156" y="175987"/>
                  </a:lnTo>
                  <a:lnTo>
                    <a:pt x="344690" y="137259"/>
                  </a:lnTo>
                  <a:lnTo>
                    <a:pt x="341036" y="84970"/>
                  </a:lnTo>
                  <a:lnTo>
                    <a:pt x="332545" y="41791"/>
                  </a:lnTo>
                  <a:lnTo>
                    <a:pt x="316644" y="21142"/>
                  </a:lnTo>
                  <a:lnTo>
                    <a:pt x="305852" y="12360"/>
                  </a:lnTo>
                  <a:lnTo>
                    <a:pt x="278264" y="2602"/>
                  </a:lnTo>
                  <a:lnTo>
                    <a:pt x="262719" y="0"/>
                  </a:lnTo>
                  <a:lnTo>
                    <a:pt x="232968" y="6467"/>
                  </a:lnTo>
                  <a:lnTo>
                    <a:pt x="206487" y="21040"/>
                  </a:lnTo>
                  <a:lnTo>
                    <a:pt x="178425" y="50145"/>
                  </a:lnTo>
                  <a:lnTo>
                    <a:pt x="151101" y="101309"/>
                  </a:lnTo>
                  <a:lnTo>
                    <a:pt x="137968" y="148797"/>
                  </a:lnTo>
                  <a:lnTo>
                    <a:pt x="129787" y="204202"/>
                  </a:lnTo>
                  <a:lnTo>
                    <a:pt x="127363" y="260783"/>
                  </a:lnTo>
                  <a:lnTo>
                    <a:pt x="129764" y="318882"/>
                  </a:lnTo>
                  <a:lnTo>
                    <a:pt x="137885" y="370021"/>
                  </a:lnTo>
                  <a:lnTo>
                    <a:pt x="151109" y="429223"/>
                  </a:lnTo>
                  <a:lnTo>
                    <a:pt x="167086" y="466276"/>
                  </a:lnTo>
                  <a:lnTo>
                    <a:pt x="192227" y="493892"/>
                  </a:lnTo>
                  <a:lnTo>
                    <a:pt x="227492" y="516893"/>
                  </a:lnTo>
                  <a:lnTo>
                    <a:pt x="253966" y="522027"/>
                  </a:lnTo>
                  <a:lnTo>
                    <a:pt x="267577" y="521758"/>
                  </a:lnTo>
                  <a:lnTo>
                    <a:pt x="295178" y="512101"/>
                  </a:lnTo>
                  <a:lnTo>
                    <a:pt x="320703" y="496110"/>
                  </a:lnTo>
                  <a:lnTo>
                    <a:pt x="348227" y="466207"/>
                  </a:lnTo>
                  <a:lnTo>
                    <a:pt x="378488" y="414774"/>
                  </a:lnTo>
                  <a:lnTo>
                    <a:pt x="414050" y="353998"/>
                  </a:lnTo>
                  <a:lnTo>
                    <a:pt x="445484" y="296721"/>
                  </a:lnTo>
                  <a:lnTo>
                    <a:pt x="445558" y="297855"/>
                  </a:lnTo>
                  <a:lnTo>
                    <a:pt x="436574" y="360568"/>
                  </a:lnTo>
                  <a:lnTo>
                    <a:pt x="443521" y="423967"/>
                  </a:lnTo>
                  <a:lnTo>
                    <a:pt x="466766" y="477327"/>
                  </a:lnTo>
                  <a:lnTo>
                    <a:pt x="485872" y="500152"/>
                  </a:lnTo>
                  <a:lnTo>
                    <a:pt x="497050" y="506005"/>
                  </a:lnTo>
                  <a:lnTo>
                    <a:pt x="521948" y="509389"/>
                  </a:lnTo>
                  <a:lnTo>
                    <a:pt x="548612" y="500754"/>
                  </a:lnTo>
                  <a:lnTo>
                    <a:pt x="573721" y="485218"/>
                  </a:lnTo>
                  <a:lnTo>
                    <a:pt x="592679" y="466615"/>
                  </a:lnTo>
                  <a:lnTo>
                    <a:pt x="623914" y="410435"/>
                  </a:lnTo>
                  <a:lnTo>
                    <a:pt x="645518" y="364913"/>
                  </a:lnTo>
                  <a:lnTo>
                    <a:pt x="665567" y="309181"/>
                  </a:lnTo>
                  <a:lnTo>
                    <a:pt x="679436" y="255103"/>
                  </a:lnTo>
                  <a:lnTo>
                    <a:pt x="690955" y="203205"/>
                  </a:lnTo>
                  <a:lnTo>
                    <a:pt x="699437" y="157672"/>
                  </a:lnTo>
                  <a:lnTo>
                    <a:pt x="694412" y="115715"/>
                  </a:lnTo>
                  <a:lnTo>
                    <a:pt x="684534" y="91821"/>
                  </a:lnTo>
                  <a:lnTo>
                    <a:pt x="678624" y="89895"/>
                  </a:lnTo>
                  <a:lnTo>
                    <a:pt x="672345" y="94460"/>
                  </a:lnTo>
                  <a:lnTo>
                    <a:pt x="665819" y="103353"/>
                  </a:lnTo>
                  <a:lnTo>
                    <a:pt x="658568" y="125711"/>
                  </a:lnTo>
                  <a:lnTo>
                    <a:pt x="653913" y="183782"/>
                  </a:lnTo>
                  <a:lnTo>
                    <a:pt x="658696" y="234325"/>
                  </a:lnTo>
                  <a:lnTo>
                    <a:pt x="661933" y="291935"/>
                  </a:lnTo>
                  <a:lnTo>
                    <a:pt x="662892" y="342280"/>
                  </a:lnTo>
                  <a:lnTo>
                    <a:pt x="668765" y="392422"/>
                  </a:lnTo>
                  <a:lnTo>
                    <a:pt x="672325" y="449913"/>
                  </a:lnTo>
                  <a:lnTo>
                    <a:pt x="672824" y="457304"/>
                  </a:lnTo>
                  <a:lnTo>
                    <a:pt x="673158" y="456383"/>
                  </a:lnTo>
                  <a:lnTo>
                    <a:pt x="685219" y="392884"/>
                  </a:lnTo>
                  <a:lnTo>
                    <a:pt x="704151" y="338333"/>
                  </a:lnTo>
                  <a:lnTo>
                    <a:pt x="729213" y="296496"/>
                  </a:lnTo>
                  <a:lnTo>
                    <a:pt x="754983" y="277843"/>
                  </a:lnTo>
                  <a:lnTo>
                    <a:pt x="784765" y="267993"/>
                  </a:lnTo>
                  <a:lnTo>
                    <a:pt x="813598" y="267515"/>
                  </a:lnTo>
                  <a:lnTo>
                    <a:pt x="835772" y="274322"/>
                  </a:lnTo>
                  <a:lnTo>
                    <a:pt x="869071" y="297755"/>
                  </a:lnTo>
                  <a:lnTo>
                    <a:pt x="880703" y="317397"/>
                  </a:lnTo>
                  <a:lnTo>
                    <a:pt x="885443" y="329186"/>
                  </a:lnTo>
                  <a:lnTo>
                    <a:pt x="886525" y="379314"/>
                  </a:lnTo>
                  <a:lnTo>
                    <a:pt x="879436" y="421852"/>
                  </a:lnTo>
                  <a:lnTo>
                    <a:pt x="864338" y="451094"/>
                  </a:lnTo>
                  <a:lnTo>
                    <a:pt x="845046" y="474576"/>
                  </a:lnTo>
                  <a:lnTo>
                    <a:pt x="822063" y="486062"/>
                  </a:lnTo>
                  <a:lnTo>
                    <a:pt x="807745" y="490762"/>
                  </a:lnTo>
                  <a:lnTo>
                    <a:pt x="779358" y="489746"/>
                  </a:lnTo>
                  <a:lnTo>
                    <a:pt x="753484" y="481496"/>
                  </a:lnTo>
                  <a:lnTo>
                    <a:pt x="734185" y="470030"/>
                  </a:lnTo>
                  <a:lnTo>
                    <a:pt x="710166" y="439243"/>
                  </a:lnTo>
                  <a:lnTo>
                    <a:pt x="693821" y="406074"/>
                  </a:lnTo>
                  <a:lnTo>
                    <a:pt x="695344" y="400002"/>
                  </a:lnTo>
                  <a:lnTo>
                    <a:pt x="701039" y="397125"/>
                  </a:lnTo>
                  <a:lnTo>
                    <a:pt x="709515" y="396376"/>
                  </a:lnTo>
                  <a:lnTo>
                    <a:pt x="731410" y="404903"/>
                  </a:lnTo>
                  <a:lnTo>
                    <a:pt x="794462" y="450596"/>
                  </a:lnTo>
                  <a:lnTo>
                    <a:pt x="821027" y="467605"/>
                  </a:lnTo>
                  <a:lnTo>
                    <a:pt x="866529" y="481418"/>
                  </a:lnTo>
                  <a:lnTo>
                    <a:pt x="891662" y="480914"/>
                  </a:lnTo>
                  <a:lnTo>
                    <a:pt x="936720" y="468464"/>
                  </a:lnTo>
                  <a:lnTo>
                    <a:pt x="986367" y="436060"/>
                  </a:lnTo>
                  <a:lnTo>
                    <a:pt x="1041939" y="383190"/>
                  </a:lnTo>
                  <a:lnTo>
                    <a:pt x="1070018" y="342007"/>
                  </a:lnTo>
                  <a:lnTo>
                    <a:pt x="1074824" y="331555"/>
                  </a:lnTo>
                  <a:lnTo>
                    <a:pt x="1077044" y="307463"/>
                  </a:lnTo>
                  <a:lnTo>
                    <a:pt x="1075998" y="294488"/>
                  </a:lnTo>
                  <a:lnTo>
                    <a:pt x="1071792" y="284667"/>
                  </a:lnTo>
                  <a:lnTo>
                    <a:pt x="1057759" y="270637"/>
                  </a:lnTo>
                  <a:lnTo>
                    <a:pt x="1046764" y="268767"/>
                  </a:lnTo>
                  <a:lnTo>
                    <a:pt x="1018950" y="272928"/>
                  </a:lnTo>
                  <a:lnTo>
                    <a:pt x="987174" y="288425"/>
                  </a:lnTo>
                  <a:lnTo>
                    <a:pt x="957351" y="313424"/>
                  </a:lnTo>
                  <a:lnTo>
                    <a:pt x="937467" y="343058"/>
                  </a:lnTo>
                  <a:lnTo>
                    <a:pt x="924166" y="385243"/>
                  </a:lnTo>
                  <a:lnTo>
                    <a:pt x="923994" y="423609"/>
                  </a:lnTo>
                  <a:lnTo>
                    <a:pt x="937869" y="446252"/>
                  </a:lnTo>
                  <a:lnTo>
                    <a:pt x="958464" y="465674"/>
                  </a:lnTo>
                  <a:lnTo>
                    <a:pt x="979315" y="478206"/>
                  </a:lnTo>
                  <a:lnTo>
                    <a:pt x="1021963" y="486249"/>
                  </a:lnTo>
                  <a:lnTo>
                    <a:pt x="1060466" y="483043"/>
                  </a:lnTo>
                  <a:lnTo>
                    <a:pt x="1099690" y="463505"/>
                  </a:lnTo>
                  <a:lnTo>
                    <a:pt x="1138055" y="432698"/>
                  </a:lnTo>
                  <a:lnTo>
                    <a:pt x="1159724" y="404134"/>
                  </a:lnTo>
                  <a:lnTo>
                    <a:pt x="1192970" y="342124"/>
                  </a:lnTo>
                  <a:lnTo>
                    <a:pt x="1210033" y="293861"/>
                  </a:lnTo>
                  <a:lnTo>
                    <a:pt x="1213791" y="278400"/>
                  </a:lnTo>
                  <a:lnTo>
                    <a:pt x="1227325" y="258103"/>
                  </a:lnTo>
                  <a:lnTo>
                    <a:pt x="1235847" y="251052"/>
                  </a:lnTo>
                  <a:lnTo>
                    <a:pt x="1245038" y="248691"/>
                  </a:lnTo>
                  <a:lnTo>
                    <a:pt x="1264609" y="252307"/>
                  </a:lnTo>
                  <a:lnTo>
                    <a:pt x="1295358" y="273087"/>
                  </a:lnTo>
                  <a:lnTo>
                    <a:pt x="1315517" y="301470"/>
                  </a:lnTo>
                  <a:lnTo>
                    <a:pt x="1328899" y="332107"/>
                  </a:lnTo>
                  <a:lnTo>
                    <a:pt x="1334684" y="380179"/>
                  </a:lnTo>
                  <a:lnTo>
                    <a:pt x="1330573" y="441325"/>
                  </a:lnTo>
                  <a:lnTo>
                    <a:pt x="1333430" y="465824"/>
                  </a:lnTo>
                  <a:lnTo>
                    <a:pt x="1341719" y="485291"/>
                  </a:lnTo>
                  <a:lnTo>
                    <a:pt x="1347205" y="493758"/>
                  </a:lnTo>
                  <a:lnTo>
                    <a:pt x="1354371" y="498233"/>
                  </a:lnTo>
                  <a:lnTo>
                    <a:pt x="1371693" y="500085"/>
                  </a:lnTo>
                  <a:lnTo>
                    <a:pt x="1387971" y="493890"/>
                  </a:lnTo>
                  <a:lnTo>
                    <a:pt x="1444379" y="445074"/>
                  </a:lnTo>
                  <a:lnTo>
                    <a:pt x="1468986" y="415210"/>
                  </a:lnTo>
                  <a:lnTo>
                    <a:pt x="1489856" y="364103"/>
                  </a:lnTo>
                  <a:lnTo>
                    <a:pt x="1508363" y="302015"/>
                  </a:lnTo>
                  <a:lnTo>
                    <a:pt x="1528613" y="238755"/>
                  </a:lnTo>
                  <a:lnTo>
                    <a:pt x="1536642" y="178339"/>
                  </a:lnTo>
                  <a:lnTo>
                    <a:pt x="1548280" y="121345"/>
                  </a:lnTo>
                  <a:lnTo>
                    <a:pt x="1553801" y="102512"/>
                  </a:lnTo>
                  <a:lnTo>
                    <a:pt x="1555274" y="104041"/>
                  </a:lnTo>
                  <a:lnTo>
                    <a:pt x="1556255" y="109740"/>
                  </a:lnTo>
                  <a:lnTo>
                    <a:pt x="1549626" y="160234"/>
                  </a:lnTo>
                  <a:lnTo>
                    <a:pt x="1545144" y="207591"/>
                  </a:lnTo>
                  <a:lnTo>
                    <a:pt x="1538738" y="270406"/>
                  </a:lnTo>
                  <a:lnTo>
                    <a:pt x="1537628" y="319263"/>
                  </a:lnTo>
                  <a:lnTo>
                    <a:pt x="1537253" y="379769"/>
                  </a:lnTo>
                  <a:lnTo>
                    <a:pt x="1540299" y="433661"/>
                  </a:lnTo>
                  <a:lnTo>
                    <a:pt x="1553952" y="494092"/>
                  </a:lnTo>
                  <a:lnTo>
                    <a:pt x="1558218" y="521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37824" y="2210985"/>
              <a:ext cx="531106" cy="618865"/>
            </a:xfrm>
            <a:custGeom>
              <a:avLst/>
              <a:gdLst/>
              <a:ahLst/>
              <a:cxnLst/>
              <a:rect l="0" t="0" r="0" b="0"/>
              <a:pathLst>
                <a:path w="531106" h="618865">
                  <a:moveTo>
                    <a:pt x="0" y="0"/>
                  </a:moveTo>
                  <a:lnTo>
                    <a:pt x="53875" y="17958"/>
                  </a:lnTo>
                  <a:lnTo>
                    <a:pt x="89272" y="27027"/>
                  </a:lnTo>
                  <a:lnTo>
                    <a:pt x="149544" y="30235"/>
                  </a:lnTo>
                  <a:lnTo>
                    <a:pt x="195535" y="30985"/>
                  </a:lnTo>
                  <a:lnTo>
                    <a:pt x="256288" y="25818"/>
                  </a:lnTo>
                  <a:lnTo>
                    <a:pt x="305745" y="22467"/>
                  </a:lnTo>
                  <a:lnTo>
                    <a:pt x="317303" y="25507"/>
                  </a:lnTo>
                  <a:lnTo>
                    <a:pt x="326179" y="31042"/>
                  </a:lnTo>
                  <a:lnTo>
                    <a:pt x="333266" y="38242"/>
                  </a:lnTo>
                  <a:lnTo>
                    <a:pt x="335652" y="48891"/>
                  </a:lnTo>
                  <a:lnTo>
                    <a:pt x="328907" y="104890"/>
                  </a:lnTo>
                  <a:lnTo>
                    <a:pt x="327132" y="153521"/>
                  </a:lnTo>
                  <a:lnTo>
                    <a:pt x="332120" y="216068"/>
                  </a:lnTo>
                  <a:lnTo>
                    <a:pt x="338397" y="223594"/>
                  </a:lnTo>
                  <a:lnTo>
                    <a:pt x="347261" y="227441"/>
                  </a:lnTo>
                  <a:lnTo>
                    <a:pt x="357849" y="228836"/>
                  </a:lnTo>
                  <a:lnTo>
                    <a:pt x="378973" y="221028"/>
                  </a:lnTo>
                  <a:lnTo>
                    <a:pt x="407476" y="196901"/>
                  </a:lnTo>
                  <a:lnTo>
                    <a:pt x="452529" y="138580"/>
                  </a:lnTo>
                  <a:lnTo>
                    <a:pt x="480459" y="83872"/>
                  </a:lnTo>
                  <a:lnTo>
                    <a:pt x="503177" y="22416"/>
                  </a:lnTo>
                  <a:lnTo>
                    <a:pt x="503908" y="14944"/>
                  </a:lnTo>
                  <a:lnTo>
                    <a:pt x="500885" y="13472"/>
                  </a:lnTo>
                  <a:lnTo>
                    <a:pt x="495360" y="16000"/>
                  </a:lnTo>
                  <a:lnTo>
                    <a:pt x="476406" y="53094"/>
                  </a:lnTo>
                  <a:lnTo>
                    <a:pt x="465852" y="111700"/>
                  </a:lnTo>
                  <a:lnTo>
                    <a:pt x="466887" y="171456"/>
                  </a:lnTo>
                  <a:lnTo>
                    <a:pt x="474859" y="221987"/>
                  </a:lnTo>
                  <a:lnTo>
                    <a:pt x="484630" y="270884"/>
                  </a:lnTo>
                  <a:lnTo>
                    <a:pt x="494934" y="318128"/>
                  </a:lnTo>
                  <a:lnTo>
                    <a:pt x="508896" y="380904"/>
                  </a:lnTo>
                  <a:lnTo>
                    <a:pt x="522919" y="437195"/>
                  </a:lnTo>
                  <a:lnTo>
                    <a:pt x="531105" y="472300"/>
                  </a:lnTo>
                  <a:lnTo>
                    <a:pt x="524576" y="515603"/>
                  </a:lnTo>
                  <a:lnTo>
                    <a:pt x="512229" y="547395"/>
                  </a:lnTo>
                  <a:lnTo>
                    <a:pt x="499059" y="567330"/>
                  </a:lnTo>
                  <a:lnTo>
                    <a:pt x="471913" y="590537"/>
                  </a:lnTo>
                  <a:lnTo>
                    <a:pt x="415304" y="613362"/>
                  </a:lnTo>
                  <a:lnTo>
                    <a:pt x="358060" y="618864"/>
                  </a:lnTo>
                  <a:lnTo>
                    <a:pt x="325254" y="613912"/>
                  </a:lnTo>
                  <a:lnTo>
                    <a:pt x="275598" y="591669"/>
                  </a:lnTo>
                  <a:lnTo>
                    <a:pt x="248295" y="566033"/>
                  </a:lnTo>
                  <a:lnTo>
                    <a:pt x="230977" y="536211"/>
                  </a:lnTo>
                  <a:lnTo>
                    <a:pt x="218436" y="499558"/>
                  </a:lnTo>
                  <a:lnTo>
                    <a:pt x="218490" y="447884"/>
                  </a:lnTo>
                  <a:lnTo>
                    <a:pt x="235054" y="389031"/>
                  </a:lnTo>
                  <a:lnTo>
                    <a:pt x="242155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06404" y="1987528"/>
              <a:ext cx="1558219" cy="528784"/>
            </a:xfrm>
            <a:custGeom>
              <a:avLst/>
              <a:gdLst/>
              <a:ahLst/>
              <a:cxnLst/>
              <a:rect l="0" t="0" r="0" b="0"/>
              <a:pathLst>
                <a:path w="1558219" h="528784">
                  <a:moveTo>
                    <a:pt x="0" y="528783"/>
                  </a:moveTo>
                  <a:lnTo>
                    <a:pt x="59329" y="474668"/>
                  </a:lnTo>
                  <a:lnTo>
                    <a:pt x="104996" y="422134"/>
                  </a:lnTo>
                  <a:lnTo>
                    <a:pt x="139240" y="369893"/>
                  </a:lnTo>
                  <a:lnTo>
                    <a:pt x="173864" y="314513"/>
                  </a:lnTo>
                  <a:lnTo>
                    <a:pt x="202063" y="257344"/>
                  </a:lnTo>
                  <a:lnTo>
                    <a:pt x="220112" y="194059"/>
                  </a:lnTo>
                  <a:lnTo>
                    <a:pt x="229352" y="136151"/>
                  </a:lnTo>
                  <a:lnTo>
                    <a:pt x="230008" y="80822"/>
                  </a:lnTo>
                  <a:lnTo>
                    <a:pt x="221919" y="45884"/>
                  </a:lnTo>
                  <a:lnTo>
                    <a:pt x="211325" y="24043"/>
                  </a:lnTo>
                  <a:lnTo>
                    <a:pt x="195698" y="8876"/>
                  </a:lnTo>
                  <a:lnTo>
                    <a:pt x="186617" y="3194"/>
                  </a:lnTo>
                  <a:lnTo>
                    <a:pt x="167169" y="0"/>
                  </a:lnTo>
                  <a:lnTo>
                    <a:pt x="157070" y="786"/>
                  </a:lnTo>
                  <a:lnTo>
                    <a:pt x="139609" y="7898"/>
                  </a:lnTo>
                  <a:lnTo>
                    <a:pt x="103747" y="37118"/>
                  </a:lnTo>
                  <a:lnTo>
                    <a:pt x="71273" y="79024"/>
                  </a:lnTo>
                  <a:lnTo>
                    <a:pt x="45448" y="138081"/>
                  </a:lnTo>
                  <a:lnTo>
                    <a:pt x="35693" y="184122"/>
                  </a:lnTo>
                  <a:lnTo>
                    <a:pt x="32397" y="246492"/>
                  </a:lnTo>
                  <a:lnTo>
                    <a:pt x="37415" y="295273"/>
                  </a:lnTo>
                  <a:lnTo>
                    <a:pt x="51901" y="341182"/>
                  </a:lnTo>
                  <a:lnTo>
                    <a:pt x="76600" y="378831"/>
                  </a:lnTo>
                  <a:lnTo>
                    <a:pt x="129844" y="425357"/>
                  </a:lnTo>
                  <a:lnTo>
                    <a:pt x="177597" y="454801"/>
                  </a:lnTo>
                  <a:lnTo>
                    <a:pt x="229230" y="463476"/>
                  </a:lnTo>
                  <a:lnTo>
                    <a:pt x="284489" y="462071"/>
                  </a:lnTo>
                  <a:lnTo>
                    <a:pt x="340465" y="450875"/>
                  </a:lnTo>
                  <a:lnTo>
                    <a:pt x="396583" y="421757"/>
                  </a:lnTo>
                  <a:lnTo>
                    <a:pt x="437521" y="397116"/>
                  </a:lnTo>
                  <a:lnTo>
                    <a:pt x="488635" y="340186"/>
                  </a:lnTo>
                  <a:lnTo>
                    <a:pt x="531284" y="286748"/>
                  </a:lnTo>
                  <a:lnTo>
                    <a:pt x="549872" y="238948"/>
                  </a:lnTo>
                  <a:lnTo>
                    <a:pt x="549075" y="229105"/>
                  </a:lnTo>
                  <a:lnTo>
                    <a:pt x="545035" y="221373"/>
                  </a:lnTo>
                  <a:lnTo>
                    <a:pt x="538832" y="215049"/>
                  </a:lnTo>
                  <a:lnTo>
                    <a:pt x="530017" y="212002"/>
                  </a:lnTo>
                  <a:lnTo>
                    <a:pt x="496424" y="213304"/>
                  </a:lnTo>
                  <a:lnTo>
                    <a:pt x="463724" y="222268"/>
                  </a:lnTo>
                  <a:lnTo>
                    <a:pt x="432978" y="240392"/>
                  </a:lnTo>
                  <a:lnTo>
                    <a:pt x="380403" y="298888"/>
                  </a:lnTo>
                  <a:lnTo>
                    <a:pt x="355565" y="358938"/>
                  </a:lnTo>
                  <a:lnTo>
                    <a:pt x="349848" y="402679"/>
                  </a:lnTo>
                  <a:lnTo>
                    <a:pt x="352555" y="415468"/>
                  </a:lnTo>
                  <a:lnTo>
                    <a:pt x="364922" y="435917"/>
                  </a:lnTo>
                  <a:lnTo>
                    <a:pt x="375472" y="442306"/>
                  </a:lnTo>
                  <a:lnTo>
                    <a:pt x="402793" y="449405"/>
                  </a:lnTo>
                  <a:lnTo>
                    <a:pt x="425074" y="446321"/>
                  </a:lnTo>
                  <a:lnTo>
                    <a:pt x="469620" y="419687"/>
                  </a:lnTo>
                  <a:lnTo>
                    <a:pt x="486751" y="400747"/>
                  </a:lnTo>
                  <a:lnTo>
                    <a:pt x="518558" y="342340"/>
                  </a:lnTo>
                  <a:lnTo>
                    <a:pt x="539889" y="287032"/>
                  </a:lnTo>
                  <a:lnTo>
                    <a:pt x="545232" y="249573"/>
                  </a:lnTo>
                  <a:lnTo>
                    <a:pt x="542473" y="243207"/>
                  </a:lnTo>
                  <a:lnTo>
                    <a:pt x="537124" y="241303"/>
                  </a:lnTo>
                  <a:lnTo>
                    <a:pt x="530048" y="242373"/>
                  </a:lnTo>
                  <a:lnTo>
                    <a:pt x="525331" y="248936"/>
                  </a:lnTo>
                  <a:lnTo>
                    <a:pt x="511550" y="306418"/>
                  </a:lnTo>
                  <a:lnTo>
                    <a:pt x="512789" y="355662"/>
                  </a:lnTo>
                  <a:lnTo>
                    <a:pt x="526155" y="403529"/>
                  </a:lnTo>
                  <a:lnTo>
                    <a:pt x="534433" y="414864"/>
                  </a:lnTo>
                  <a:lnTo>
                    <a:pt x="556110" y="430579"/>
                  </a:lnTo>
                  <a:lnTo>
                    <a:pt x="567273" y="432898"/>
                  </a:lnTo>
                  <a:lnTo>
                    <a:pt x="589033" y="429236"/>
                  </a:lnTo>
                  <a:lnTo>
                    <a:pt x="615425" y="414020"/>
                  </a:lnTo>
                  <a:lnTo>
                    <a:pt x="659589" y="359495"/>
                  </a:lnTo>
                  <a:lnTo>
                    <a:pt x="696294" y="297083"/>
                  </a:lnTo>
                  <a:lnTo>
                    <a:pt x="719263" y="233979"/>
                  </a:lnTo>
                  <a:lnTo>
                    <a:pt x="720495" y="230471"/>
                  </a:lnTo>
                  <a:lnTo>
                    <a:pt x="709257" y="290912"/>
                  </a:lnTo>
                  <a:lnTo>
                    <a:pt x="706550" y="337290"/>
                  </a:lnTo>
                  <a:lnTo>
                    <a:pt x="706918" y="390936"/>
                  </a:lnTo>
                  <a:lnTo>
                    <a:pt x="715085" y="429448"/>
                  </a:lnTo>
                  <a:lnTo>
                    <a:pt x="725697" y="447979"/>
                  </a:lnTo>
                  <a:lnTo>
                    <a:pt x="734143" y="453857"/>
                  </a:lnTo>
                  <a:lnTo>
                    <a:pt x="756005" y="460388"/>
                  </a:lnTo>
                  <a:lnTo>
                    <a:pt x="766046" y="459789"/>
                  </a:lnTo>
                  <a:lnTo>
                    <a:pt x="783442" y="452886"/>
                  </a:lnTo>
                  <a:lnTo>
                    <a:pt x="806389" y="435845"/>
                  </a:lnTo>
                  <a:lnTo>
                    <a:pt x="840164" y="375030"/>
                  </a:lnTo>
                  <a:lnTo>
                    <a:pt x="870930" y="318763"/>
                  </a:lnTo>
                  <a:lnTo>
                    <a:pt x="886644" y="289910"/>
                  </a:lnTo>
                  <a:lnTo>
                    <a:pt x="892913" y="281797"/>
                  </a:lnTo>
                  <a:lnTo>
                    <a:pt x="894753" y="281067"/>
                  </a:lnTo>
                  <a:lnTo>
                    <a:pt x="886221" y="336790"/>
                  </a:lnTo>
                  <a:lnTo>
                    <a:pt x="890524" y="383119"/>
                  </a:lnTo>
                  <a:lnTo>
                    <a:pt x="904798" y="420892"/>
                  </a:lnTo>
                  <a:lnTo>
                    <a:pt x="914374" y="427610"/>
                  </a:lnTo>
                  <a:lnTo>
                    <a:pt x="940613" y="431955"/>
                  </a:lnTo>
                  <a:lnTo>
                    <a:pt x="965532" y="423747"/>
                  </a:lnTo>
                  <a:lnTo>
                    <a:pt x="1004537" y="395471"/>
                  </a:lnTo>
                  <a:lnTo>
                    <a:pt x="1049104" y="338658"/>
                  </a:lnTo>
                  <a:lnTo>
                    <a:pt x="1076779" y="276045"/>
                  </a:lnTo>
                  <a:lnTo>
                    <a:pt x="1076578" y="238908"/>
                  </a:lnTo>
                  <a:lnTo>
                    <a:pt x="1065736" y="218236"/>
                  </a:lnTo>
                  <a:lnTo>
                    <a:pt x="1049218" y="202419"/>
                  </a:lnTo>
                  <a:lnTo>
                    <a:pt x="1030179" y="191490"/>
                  </a:lnTo>
                  <a:lnTo>
                    <a:pt x="1024868" y="191617"/>
                  </a:lnTo>
                  <a:lnTo>
                    <a:pt x="1022497" y="195211"/>
                  </a:lnTo>
                  <a:lnTo>
                    <a:pt x="1022087" y="201117"/>
                  </a:lnTo>
                  <a:lnTo>
                    <a:pt x="1025322" y="206224"/>
                  </a:lnTo>
                  <a:lnTo>
                    <a:pt x="1038276" y="215018"/>
                  </a:lnTo>
                  <a:lnTo>
                    <a:pt x="1076478" y="226545"/>
                  </a:lnTo>
                  <a:lnTo>
                    <a:pt x="1113663" y="226192"/>
                  </a:lnTo>
                  <a:lnTo>
                    <a:pt x="1169264" y="218678"/>
                  </a:lnTo>
                  <a:lnTo>
                    <a:pt x="1226424" y="209043"/>
                  </a:lnTo>
                  <a:lnTo>
                    <a:pt x="1283668" y="196476"/>
                  </a:lnTo>
                  <a:lnTo>
                    <a:pt x="1315313" y="193918"/>
                  </a:lnTo>
                  <a:lnTo>
                    <a:pt x="1339516" y="199020"/>
                  </a:lnTo>
                  <a:lnTo>
                    <a:pt x="1369415" y="218166"/>
                  </a:lnTo>
                  <a:lnTo>
                    <a:pt x="1388908" y="238653"/>
                  </a:lnTo>
                  <a:lnTo>
                    <a:pt x="1417366" y="293225"/>
                  </a:lnTo>
                  <a:lnTo>
                    <a:pt x="1425427" y="317636"/>
                  </a:lnTo>
                  <a:lnTo>
                    <a:pt x="1428796" y="360026"/>
                  </a:lnTo>
                  <a:lnTo>
                    <a:pt x="1420565" y="412490"/>
                  </a:lnTo>
                  <a:lnTo>
                    <a:pt x="1405792" y="439663"/>
                  </a:lnTo>
                  <a:lnTo>
                    <a:pt x="1377744" y="469102"/>
                  </a:lnTo>
                  <a:lnTo>
                    <a:pt x="1365372" y="472618"/>
                  </a:lnTo>
                  <a:lnTo>
                    <a:pt x="1336029" y="470286"/>
                  </a:lnTo>
                  <a:lnTo>
                    <a:pt x="1306610" y="455211"/>
                  </a:lnTo>
                  <a:lnTo>
                    <a:pt x="1260773" y="418584"/>
                  </a:lnTo>
                  <a:lnTo>
                    <a:pt x="1242228" y="390457"/>
                  </a:lnTo>
                  <a:lnTo>
                    <a:pt x="1234914" y="354306"/>
                  </a:lnTo>
                  <a:lnTo>
                    <a:pt x="1239442" y="333864"/>
                  </a:lnTo>
                  <a:lnTo>
                    <a:pt x="1243926" y="325138"/>
                  </a:lnTo>
                  <a:lnTo>
                    <a:pt x="1253933" y="319320"/>
                  </a:lnTo>
                  <a:lnTo>
                    <a:pt x="1283770" y="312856"/>
                  </a:lnTo>
                  <a:lnTo>
                    <a:pt x="1336070" y="317112"/>
                  </a:lnTo>
                  <a:lnTo>
                    <a:pt x="1390248" y="329217"/>
                  </a:lnTo>
                  <a:lnTo>
                    <a:pt x="1428901" y="342531"/>
                  </a:lnTo>
                  <a:lnTo>
                    <a:pt x="1478992" y="362401"/>
                  </a:lnTo>
                  <a:lnTo>
                    <a:pt x="1538527" y="389528"/>
                  </a:lnTo>
                  <a:lnTo>
                    <a:pt x="1558218" y="402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84352" y="2705824"/>
              <a:ext cx="6380271" cy="94757"/>
            </a:xfrm>
            <a:custGeom>
              <a:avLst/>
              <a:gdLst/>
              <a:ahLst/>
              <a:cxnLst/>
              <a:rect l="0" t="0" r="0" b="0"/>
              <a:pathLst>
                <a:path w="6380271" h="94757">
                  <a:moveTo>
                    <a:pt x="6380270" y="0"/>
                  </a:moveTo>
                  <a:lnTo>
                    <a:pt x="6361120" y="16811"/>
                  </a:lnTo>
                  <a:lnTo>
                    <a:pt x="6307052" y="43909"/>
                  </a:lnTo>
                  <a:lnTo>
                    <a:pt x="6253807" y="58153"/>
                  </a:lnTo>
                  <a:lnTo>
                    <a:pt x="6198129" y="62854"/>
                  </a:lnTo>
                  <a:lnTo>
                    <a:pt x="6136010" y="69966"/>
                  </a:lnTo>
                  <a:lnTo>
                    <a:pt x="6089996" y="72040"/>
                  </a:lnTo>
                  <a:lnTo>
                    <a:pt x="6039130" y="72962"/>
                  </a:lnTo>
                  <a:lnTo>
                    <a:pt x="5984157" y="73372"/>
                  </a:lnTo>
                  <a:lnTo>
                    <a:pt x="5924630" y="73554"/>
                  </a:lnTo>
                  <a:lnTo>
                    <a:pt x="5863078" y="73635"/>
                  </a:lnTo>
                  <a:lnTo>
                    <a:pt x="5800627" y="73670"/>
                  </a:lnTo>
                  <a:lnTo>
                    <a:pt x="5737776" y="73687"/>
                  </a:lnTo>
                  <a:lnTo>
                    <a:pt x="5705106" y="73691"/>
                  </a:lnTo>
                  <a:lnTo>
                    <a:pt x="5671627" y="73694"/>
                  </a:lnTo>
                  <a:lnTo>
                    <a:pt x="5637610" y="73695"/>
                  </a:lnTo>
                  <a:lnTo>
                    <a:pt x="5602064" y="73697"/>
                  </a:lnTo>
                  <a:lnTo>
                    <a:pt x="5565498" y="73698"/>
                  </a:lnTo>
                  <a:lnTo>
                    <a:pt x="5528253" y="73698"/>
                  </a:lnTo>
                  <a:lnTo>
                    <a:pt x="5491724" y="73699"/>
                  </a:lnTo>
                  <a:lnTo>
                    <a:pt x="5455674" y="73699"/>
                  </a:lnTo>
                  <a:lnTo>
                    <a:pt x="5419942" y="73699"/>
                  </a:lnTo>
                  <a:lnTo>
                    <a:pt x="5383252" y="73699"/>
                  </a:lnTo>
                  <a:lnTo>
                    <a:pt x="5345924" y="73699"/>
                  </a:lnTo>
                  <a:lnTo>
                    <a:pt x="5308171" y="73699"/>
                  </a:lnTo>
                  <a:lnTo>
                    <a:pt x="5270134" y="73699"/>
                  </a:lnTo>
                  <a:lnTo>
                    <a:pt x="5231908" y="73699"/>
                  </a:lnTo>
                  <a:lnTo>
                    <a:pt x="5193555" y="73699"/>
                  </a:lnTo>
                  <a:lnTo>
                    <a:pt x="5156289" y="73699"/>
                  </a:lnTo>
                  <a:lnTo>
                    <a:pt x="5119746" y="73699"/>
                  </a:lnTo>
                  <a:lnTo>
                    <a:pt x="5083686" y="73699"/>
                  </a:lnTo>
                  <a:lnTo>
                    <a:pt x="5046778" y="73699"/>
                  </a:lnTo>
                  <a:lnTo>
                    <a:pt x="5009304" y="73699"/>
                  </a:lnTo>
                  <a:lnTo>
                    <a:pt x="4971453" y="73699"/>
                  </a:lnTo>
                  <a:lnTo>
                    <a:pt x="4933351" y="73699"/>
                  </a:lnTo>
                  <a:lnTo>
                    <a:pt x="4895082" y="73699"/>
                  </a:lnTo>
                  <a:lnTo>
                    <a:pt x="4856700" y="73699"/>
                  </a:lnTo>
                  <a:lnTo>
                    <a:pt x="4817075" y="72529"/>
                  </a:lnTo>
                  <a:lnTo>
                    <a:pt x="4776620" y="70580"/>
                  </a:lnTo>
                  <a:lnTo>
                    <a:pt x="4735612" y="68110"/>
                  </a:lnTo>
                  <a:lnTo>
                    <a:pt x="4696575" y="66464"/>
                  </a:lnTo>
                  <a:lnTo>
                    <a:pt x="4658852" y="65366"/>
                  </a:lnTo>
                  <a:lnTo>
                    <a:pt x="4622006" y="64634"/>
                  </a:lnTo>
                  <a:lnTo>
                    <a:pt x="4583403" y="64147"/>
                  </a:lnTo>
                  <a:lnTo>
                    <a:pt x="4543630" y="63821"/>
                  </a:lnTo>
                  <a:lnTo>
                    <a:pt x="4503076" y="63605"/>
                  </a:lnTo>
                  <a:lnTo>
                    <a:pt x="4463173" y="63460"/>
                  </a:lnTo>
                  <a:lnTo>
                    <a:pt x="4423702" y="63364"/>
                  </a:lnTo>
                  <a:lnTo>
                    <a:pt x="4384520" y="63299"/>
                  </a:lnTo>
                  <a:lnTo>
                    <a:pt x="4345530" y="63257"/>
                  </a:lnTo>
                  <a:lnTo>
                    <a:pt x="4306669" y="63228"/>
                  </a:lnTo>
                  <a:lnTo>
                    <a:pt x="4267893" y="63209"/>
                  </a:lnTo>
                  <a:lnTo>
                    <a:pt x="4229175" y="62027"/>
                  </a:lnTo>
                  <a:lnTo>
                    <a:pt x="4190494" y="60068"/>
                  </a:lnTo>
                  <a:lnTo>
                    <a:pt x="4151839" y="57593"/>
                  </a:lnTo>
                  <a:lnTo>
                    <a:pt x="4113201" y="54773"/>
                  </a:lnTo>
                  <a:lnTo>
                    <a:pt x="4074574" y="51723"/>
                  </a:lnTo>
                  <a:lnTo>
                    <a:pt x="4035954" y="48520"/>
                  </a:lnTo>
                  <a:lnTo>
                    <a:pt x="3996170" y="46385"/>
                  </a:lnTo>
                  <a:lnTo>
                    <a:pt x="3955609" y="44961"/>
                  </a:lnTo>
                  <a:lnTo>
                    <a:pt x="3914531" y="44012"/>
                  </a:lnTo>
                  <a:lnTo>
                    <a:pt x="3874277" y="42209"/>
                  </a:lnTo>
                  <a:lnTo>
                    <a:pt x="3834573" y="39838"/>
                  </a:lnTo>
                  <a:lnTo>
                    <a:pt x="3795235" y="37087"/>
                  </a:lnTo>
                  <a:lnTo>
                    <a:pt x="3754972" y="35253"/>
                  </a:lnTo>
                  <a:lnTo>
                    <a:pt x="3714092" y="34031"/>
                  </a:lnTo>
                  <a:lnTo>
                    <a:pt x="3672801" y="33216"/>
                  </a:lnTo>
                  <a:lnTo>
                    <a:pt x="3630065" y="32672"/>
                  </a:lnTo>
                  <a:lnTo>
                    <a:pt x="3586368" y="32310"/>
                  </a:lnTo>
                  <a:lnTo>
                    <a:pt x="3542028" y="32069"/>
                  </a:lnTo>
                  <a:lnTo>
                    <a:pt x="3498430" y="30738"/>
                  </a:lnTo>
                  <a:lnTo>
                    <a:pt x="3455326" y="28681"/>
                  </a:lnTo>
                  <a:lnTo>
                    <a:pt x="3412553" y="26139"/>
                  </a:lnTo>
                  <a:lnTo>
                    <a:pt x="3369999" y="24445"/>
                  </a:lnTo>
                  <a:lnTo>
                    <a:pt x="3327592" y="23316"/>
                  </a:lnTo>
                  <a:lnTo>
                    <a:pt x="3285282" y="22563"/>
                  </a:lnTo>
                  <a:lnTo>
                    <a:pt x="3241868" y="20891"/>
                  </a:lnTo>
                  <a:lnTo>
                    <a:pt x="3197718" y="18607"/>
                  </a:lnTo>
                  <a:lnTo>
                    <a:pt x="3153076" y="15914"/>
                  </a:lnTo>
                  <a:lnTo>
                    <a:pt x="3109277" y="14119"/>
                  </a:lnTo>
                  <a:lnTo>
                    <a:pt x="3066040" y="12922"/>
                  </a:lnTo>
                  <a:lnTo>
                    <a:pt x="3023177" y="12124"/>
                  </a:lnTo>
                  <a:lnTo>
                    <a:pt x="2980564" y="11592"/>
                  </a:lnTo>
                  <a:lnTo>
                    <a:pt x="2938117" y="11237"/>
                  </a:lnTo>
                  <a:lnTo>
                    <a:pt x="2895781" y="11001"/>
                  </a:lnTo>
                  <a:lnTo>
                    <a:pt x="2853519" y="10844"/>
                  </a:lnTo>
                  <a:lnTo>
                    <a:pt x="2811306" y="10738"/>
                  </a:lnTo>
                  <a:lnTo>
                    <a:pt x="2769127" y="10669"/>
                  </a:lnTo>
                  <a:lnTo>
                    <a:pt x="2726969" y="10622"/>
                  </a:lnTo>
                  <a:lnTo>
                    <a:pt x="2684826" y="10591"/>
                  </a:lnTo>
                  <a:lnTo>
                    <a:pt x="2642692" y="10570"/>
                  </a:lnTo>
                  <a:lnTo>
                    <a:pt x="2601735" y="10556"/>
                  </a:lnTo>
                  <a:lnTo>
                    <a:pt x="2561562" y="10547"/>
                  </a:lnTo>
                  <a:lnTo>
                    <a:pt x="2521912" y="10541"/>
                  </a:lnTo>
                  <a:lnTo>
                    <a:pt x="2481441" y="10537"/>
                  </a:lnTo>
                  <a:lnTo>
                    <a:pt x="2440422" y="10534"/>
                  </a:lnTo>
                  <a:lnTo>
                    <a:pt x="2399038" y="10532"/>
                  </a:lnTo>
                  <a:lnTo>
                    <a:pt x="2358580" y="10531"/>
                  </a:lnTo>
                  <a:lnTo>
                    <a:pt x="2318740" y="10530"/>
                  </a:lnTo>
                  <a:lnTo>
                    <a:pt x="2279312" y="10529"/>
                  </a:lnTo>
                  <a:lnTo>
                    <a:pt x="2238989" y="10529"/>
                  </a:lnTo>
                  <a:lnTo>
                    <a:pt x="2198069" y="10529"/>
                  </a:lnTo>
                  <a:lnTo>
                    <a:pt x="2156751" y="10529"/>
                  </a:lnTo>
                  <a:lnTo>
                    <a:pt x="2116337" y="10529"/>
                  </a:lnTo>
                  <a:lnTo>
                    <a:pt x="2076527" y="10529"/>
                  </a:lnTo>
                  <a:lnTo>
                    <a:pt x="2037118" y="10528"/>
                  </a:lnTo>
                  <a:lnTo>
                    <a:pt x="1997977" y="10528"/>
                  </a:lnTo>
                  <a:lnTo>
                    <a:pt x="1959016" y="10528"/>
                  </a:lnTo>
                  <a:lnTo>
                    <a:pt x="1920173" y="10528"/>
                  </a:lnTo>
                  <a:lnTo>
                    <a:pt x="1881410" y="10528"/>
                  </a:lnTo>
                  <a:lnTo>
                    <a:pt x="1842699" y="10528"/>
                  </a:lnTo>
                  <a:lnTo>
                    <a:pt x="1804024" y="10528"/>
                  </a:lnTo>
                  <a:lnTo>
                    <a:pt x="1766543" y="9359"/>
                  </a:lnTo>
                  <a:lnTo>
                    <a:pt x="1729856" y="7409"/>
                  </a:lnTo>
                  <a:lnTo>
                    <a:pt x="1693701" y="4939"/>
                  </a:lnTo>
                  <a:lnTo>
                    <a:pt x="1656729" y="3293"/>
                  </a:lnTo>
                  <a:lnTo>
                    <a:pt x="1619212" y="2195"/>
                  </a:lnTo>
                  <a:lnTo>
                    <a:pt x="1581334" y="1463"/>
                  </a:lnTo>
                  <a:lnTo>
                    <a:pt x="1544383" y="976"/>
                  </a:lnTo>
                  <a:lnTo>
                    <a:pt x="1508050" y="650"/>
                  </a:lnTo>
                  <a:lnTo>
                    <a:pt x="1472130" y="434"/>
                  </a:lnTo>
                  <a:lnTo>
                    <a:pt x="1436485" y="289"/>
                  </a:lnTo>
                  <a:lnTo>
                    <a:pt x="1401024" y="193"/>
                  </a:lnTo>
                  <a:lnTo>
                    <a:pt x="1365684" y="128"/>
                  </a:lnTo>
                  <a:lnTo>
                    <a:pt x="1330427" y="86"/>
                  </a:lnTo>
                  <a:lnTo>
                    <a:pt x="1295223" y="57"/>
                  </a:lnTo>
                  <a:lnTo>
                    <a:pt x="1260055" y="38"/>
                  </a:lnTo>
                  <a:lnTo>
                    <a:pt x="1226082" y="25"/>
                  </a:lnTo>
                  <a:lnTo>
                    <a:pt x="1192905" y="17"/>
                  </a:lnTo>
                  <a:lnTo>
                    <a:pt x="1160258" y="11"/>
                  </a:lnTo>
                  <a:lnTo>
                    <a:pt x="1126795" y="8"/>
                  </a:lnTo>
                  <a:lnTo>
                    <a:pt x="1092788" y="5"/>
                  </a:lnTo>
                  <a:lnTo>
                    <a:pt x="1058418" y="3"/>
                  </a:lnTo>
                  <a:lnTo>
                    <a:pt x="1024977" y="2"/>
                  </a:lnTo>
                  <a:lnTo>
                    <a:pt x="992154" y="2"/>
                  </a:lnTo>
                  <a:lnTo>
                    <a:pt x="928778" y="1"/>
                  </a:lnTo>
                  <a:lnTo>
                    <a:pt x="869415" y="0"/>
                  </a:lnTo>
                  <a:lnTo>
                    <a:pt x="811836" y="3120"/>
                  </a:lnTo>
                  <a:lnTo>
                    <a:pt x="755050" y="8405"/>
                  </a:lnTo>
                  <a:lnTo>
                    <a:pt x="698616" y="14654"/>
                  </a:lnTo>
                  <a:lnTo>
                    <a:pt x="642339" y="21331"/>
                  </a:lnTo>
                  <a:lnTo>
                    <a:pt x="587301" y="28198"/>
                  </a:lnTo>
                  <a:lnTo>
                    <a:pt x="535544" y="35149"/>
                  </a:lnTo>
                  <a:lnTo>
                    <a:pt x="485244" y="42138"/>
                  </a:lnTo>
                  <a:lnTo>
                    <a:pt x="436763" y="49144"/>
                  </a:lnTo>
                  <a:lnTo>
                    <a:pt x="391819" y="56157"/>
                  </a:lnTo>
                  <a:lnTo>
                    <a:pt x="348447" y="63173"/>
                  </a:lnTo>
                  <a:lnTo>
                    <a:pt x="287688" y="70581"/>
                  </a:lnTo>
                  <a:lnTo>
                    <a:pt x="235759" y="75895"/>
                  </a:lnTo>
                  <a:lnTo>
                    <a:pt x="176292" y="82582"/>
                  </a:lnTo>
                  <a:lnTo>
                    <a:pt x="118315" y="85073"/>
                  </a:lnTo>
                  <a:lnTo>
                    <a:pt x="68852" y="91367"/>
                  </a:lnTo>
                  <a:lnTo>
                    <a:pt x="15334" y="94087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758674" y="2010943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69307" y="3018986"/>
            <a:ext cx="452041" cy="687046"/>
            <a:chOff x="969307" y="3018986"/>
            <a:chExt cx="452041" cy="687046"/>
          </a:xfrm>
        </p:grpSpPr>
        <p:sp>
          <p:nvSpPr>
            <p:cNvPr id="60" name="Freeform 59"/>
            <p:cNvSpPr/>
            <p:nvPr/>
          </p:nvSpPr>
          <p:spPr>
            <a:xfrm>
              <a:off x="1189720" y="3126964"/>
              <a:ext cx="21055" cy="579068"/>
            </a:xfrm>
            <a:custGeom>
              <a:avLst/>
              <a:gdLst/>
              <a:ahLst/>
              <a:cxnLst/>
              <a:rect l="0" t="0" r="0" b="0"/>
              <a:pathLst>
                <a:path w="21055" h="579068">
                  <a:moveTo>
                    <a:pt x="10529" y="0"/>
                  </a:moveTo>
                  <a:lnTo>
                    <a:pt x="10529" y="60384"/>
                  </a:lnTo>
                  <a:lnTo>
                    <a:pt x="13648" y="111868"/>
                  </a:lnTo>
                  <a:lnTo>
                    <a:pt x="18862" y="169236"/>
                  </a:lnTo>
                  <a:lnTo>
                    <a:pt x="20082" y="214426"/>
                  </a:lnTo>
                  <a:lnTo>
                    <a:pt x="20768" y="267345"/>
                  </a:lnTo>
                  <a:lnTo>
                    <a:pt x="20972" y="318379"/>
                  </a:lnTo>
                  <a:lnTo>
                    <a:pt x="21040" y="381258"/>
                  </a:lnTo>
                  <a:lnTo>
                    <a:pt x="21054" y="444067"/>
                  </a:lnTo>
                  <a:lnTo>
                    <a:pt x="15467" y="498513"/>
                  </a:lnTo>
                  <a:lnTo>
                    <a:pt x="4269" y="558303"/>
                  </a:lnTo>
                  <a:lnTo>
                    <a:pt x="0" y="5790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69307" y="3018986"/>
              <a:ext cx="452041" cy="287271"/>
            </a:xfrm>
            <a:custGeom>
              <a:avLst/>
              <a:gdLst/>
              <a:ahLst/>
              <a:cxnLst/>
              <a:rect l="0" t="0" r="0" b="0"/>
              <a:pathLst>
                <a:path w="452041" h="287271">
                  <a:moveTo>
                    <a:pt x="230942" y="2693"/>
                  </a:moveTo>
                  <a:lnTo>
                    <a:pt x="181444" y="61256"/>
                  </a:lnTo>
                  <a:lnTo>
                    <a:pt x="139189" y="113090"/>
                  </a:lnTo>
                  <a:lnTo>
                    <a:pt x="98438" y="170436"/>
                  </a:lnTo>
                  <a:lnTo>
                    <a:pt x="55542" y="228668"/>
                  </a:lnTo>
                  <a:lnTo>
                    <a:pt x="7770" y="283915"/>
                  </a:lnTo>
                  <a:lnTo>
                    <a:pt x="2612" y="287270"/>
                  </a:lnTo>
                  <a:lnTo>
                    <a:pt x="343" y="284828"/>
                  </a:lnTo>
                  <a:lnTo>
                    <a:pt x="0" y="278520"/>
                  </a:lnTo>
                  <a:lnTo>
                    <a:pt x="10696" y="241697"/>
                  </a:lnTo>
                  <a:lnTo>
                    <a:pt x="48831" y="180862"/>
                  </a:lnTo>
                  <a:lnTo>
                    <a:pt x="97603" y="117483"/>
                  </a:lnTo>
                  <a:lnTo>
                    <a:pt x="140867" y="63651"/>
                  </a:lnTo>
                  <a:lnTo>
                    <a:pt x="195033" y="21841"/>
                  </a:lnTo>
                  <a:lnTo>
                    <a:pt x="229661" y="2777"/>
                  </a:lnTo>
                  <a:lnTo>
                    <a:pt x="251430" y="0"/>
                  </a:lnTo>
                  <a:lnTo>
                    <a:pt x="272803" y="3836"/>
                  </a:lnTo>
                  <a:lnTo>
                    <a:pt x="304566" y="20319"/>
                  </a:lnTo>
                  <a:lnTo>
                    <a:pt x="343621" y="56737"/>
                  </a:lnTo>
                  <a:lnTo>
                    <a:pt x="388594" y="118629"/>
                  </a:lnTo>
                  <a:lnTo>
                    <a:pt x="422626" y="181688"/>
                  </a:lnTo>
                  <a:lnTo>
                    <a:pt x="452040" y="234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664970" y="3148021"/>
            <a:ext cx="4241518" cy="568540"/>
            <a:chOff x="1664970" y="3148021"/>
            <a:chExt cx="4241518" cy="568540"/>
          </a:xfrm>
        </p:grpSpPr>
        <p:sp>
          <p:nvSpPr>
            <p:cNvPr id="63" name="Freeform 62"/>
            <p:cNvSpPr/>
            <p:nvPr/>
          </p:nvSpPr>
          <p:spPr>
            <a:xfrm>
              <a:off x="1664970" y="3442442"/>
              <a:ext cx="356503" cy="258521"/>
            </a:xfrm>
            <a:custGeom>
              <a:avLst/>
              <a:gdLst/>
              <a:ahLst/>
              <a:cxnLst/>
              <a:rect l="0" t="0" r="0" b="0"/>
              <a:pathLst>
                <a:path w="356503" h="258521">
                  <a:moveTo>
                    <a:pt x="219631" y="31962"/>
                  </a:moveTo>
                  <a:lnTo>
                    <a:pt x="161014" y="22897"/>
                  </a:lnTo>
                  <a:lnTo>
                    <a:pt x="106840" y="31298"/>
                  </a:lnTo>
                  <a:lnTo>
                    <a:pt x="66239" y="49053"/>
                  </a:lnTo>
                  <a:lnTo>
                    <a:pt x="32632" y="76021"/>
                  </a:lnTo>
                  <a:lnTo>
                    <a:pt x="15248" y="95997"/>
                  </a:lnTo>
                  <a:lnTo>
                    <a:pt x="5962" y="119694"/>
                  </a:lnTo>
                  <a:lnTo>
                    <a:pt x="0" y="178623"/>
                  </a:lnTo>
                  <a:lnTo>
                    <a:pt x="5424" y="205940"/>
                  </a:lnTo>
                  <a:lnTo>
                    <a:pt x="16803" y="228609"/>
                  </a:lnTo>
                  <a:lnTo>
                    <a:pt x="33559" y="246482"/>
                  </a:lnTo>
                  <a:lnTo>
                    <a:pt x="55824" y="255986"/>
                  </a:lnTo>
                  <a:lnTo>
                    <a:pt x="68312" y="258520"/>
                  </a:lnTo>
                  <a:lnTo>
                    <a:pt x="80147" y="256700"/>
                  </a:lnTo>
                  <a:lnTo>
                    <a:pt x="112402" y="238541"/>
                  </a:lnTo>
                  <a:lnTo>
                    <a:pt x="138467" y="214313"/>
                  </a:lnTo>
                  <a:lnTo>
                    <a:pt x="171883" y="161743"/>
                  </a:lnTo>
                  <a:lnTo>
                    <a:pt x="201558" y="106115"/>
                  </a:lnTo>
                  <a:lnTo>
                    <a:pt x="221954" y="57398"/>
                  </a:lnTo>
                  <a:lnTo>
                    <a:pt x="242577" y="3321"/>
                  </a:lnTo>
                  <a:lnTo>
                    <a:pt x="245457" y="0"/>
                  </a:lnTo>
                  <a:lnTo>
                    <a:pt x="247377" y="2466"/>
                  </a:lnTo>
                  <a:lnTo>
                    <a:pt x="250458" y="51222"/>
                  </a:lnTo>
                  <a:lnTo>
                    <a:pt x="245001" y="111633"/>
                  </a:lnTo>
                  <a:lnTo>
                    <a:pt x="252762" y="168626"/>
                  </a:lnTo>
                  <a:lnTo>
                    <a:pt x="260092" y="194477"/>
                  </a:lnTo>
                  <a:lnTo>
                    <a:pt x="271149" y="213765"/>
                  </a:lnTo>
                  <a:lnTo>
                    <a:pt x="279713" y="218675"/>
                  </a:lnTo>
                  <a:lnTo>
                    <a:pt x="301706" y="221010"/>
                  </a:lnTo>
                  <a:lnTo>
                    <a:pt x="311782" y="216486"/>
                  </a:lnTo>
                  <a:lnTo>
                    <a:pt x="356502" y="1688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26757" y="3148021"/>
              <a:ext cx="220577" cy="504859"/>
            </a:xfrm>
            <a:custGeom>
              <a:avLst/>
              <a:gdLst/>
              <a:ahLst/>
              <a:cxnLst/>
              <a:rect l="0" t="0" r="0" b="0"/>
              <a:pathLst>
                <a:path w="220577" h="504859">
                  <a:moveTo>
                    <a:pt x="0" y="0"/>
                  </a:moveTo>
                  <a:lnTo>
                    <a:pt x="0" y="52772"/>
                  </a:lnTo>
                  <a:lnTo>
                    <a:pt x="0" y="99103"/>
                  </a:lnTo>
                  <a:lnTo>
                    <a:pt x="0" y="155446"/>
                  </a:lnTo>
                  <a:lnTo>
                    <a:pt x="5589" y="207365"/>
                  </a:lnTo>
                  <a:lnTo>
                    <a:pt x="9065" y="259793"/>
                  </a:lnTo>
                  <a:lnTo>
                    <a:pt x="17475" y="321505"/>
                  </a:lnTo>
                  <a:lnTo>
                    <a:pt x="23469" y="375636"/>
                  </a:lnTo>
                  <a:lnTo>
                    <a:pt x="35571" y="420470"/>
                  </a:lnTo>
                  <a:lnTo>
                    <a:pt x="34242" y="426543"/>
                  </a:lnTo>
                  <a:lnTo>
                    <a:pt x="29847" y="429421"/>
                  </a:lnTo>
                  <a:lnTo>
                    <a:pt x="23407" y="430170"/>
                  </a:lnTo>
                  <a:lnTo>
                    <a:pt x="17944" y="427160"/>
                  </a:lnTo>
                  <a:lnTo>
                    <a:pt x="8755" y="414457"/>
                  </a:lnTo>
                  <a:lnTo>
                    <a:pt x="7010" y="393993"/>
                  </a:lnTo>
                  <a:lnTo>
                    <a:pt x="11304" y="369300"/>
                  </a:lnTo>
                  <a:lnTo>
                    <a:pt x="26876" y="331431"/>
                  </a:lnTo>
                  <a:lnTo>
                    <a:pt x="47477" y="304352"/>
                  </a:lnTo>
                  <a:lnTo>
                    <a:pt x="75288" y="282681"/>
                  </a:lnTo>
                  <a:lnTo>
                    <a:pt x="122366" y="264285"/>
                  </a:lnTo>
                  <a:lnTo>
                    <a:pt x="137729" y="260418"/>
                  </a:lnTo>
                  <a:lnTo>
                    <a:pt x="167278" y="262360"/>
                  </a:lnTo>
                  <a:lnTo>
                    <a:pt x="181708" y="266154"/>
                  </a:lnTo>
                  <a:lnTo>
                    <a:pt x="203981" y="282847"/>
                  </a:lnTo>
                  <a:lnTo>
                    <a:pt x="213196" y="293850"/>
                  </a:lnTo>
                  <a:lnTo>
                    <a:pt x="218170" y="304694"/>
                  </a:lnTo>
                  <a:lnTo>
                    <a:pt x="220576" y="326102"/>
                  </a:lnTo>
                  <a:lnTo>
                    <a:pt x="209765" y="374654"/>
                  </a:lnTo>
                  <a:lnTo>
                    <a:pt x="191217" y="428725"/>
                  </a:lnTo>
                  <a:lnTo>
                    <a:pt x="151826" y="483923"/>
                  </a:lnTo>
                  <a:lnTo>
                    <a:pt x="131039" y="498956"/>
                  </a:lnTo>
                  <a:lnTo>
                    <a:pt x="118944" y="504603"/>
                  </a:lnTo>
                  <a:lnTo>
                    <a:pt x="108542" y="504858"/>
                  </a:lnTo>
                  <a:lnTo>
                    <a:pt x="99267" y="501518"/>
                  </a:lnTo>
                  <a:lnTo>
                    <a:pt x="90745" y="495782"/>
                  </a:lnTo>
                  <a:lnTo>
                    <a:pt x="85063" y="487279"/>
                  </a:lnTo>
                  <a:lnTo>
                    <a:pt x="73699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411026" y="3379648"/>
              <a:ext cx="165585" cy="231428"/>
            </a:xfrm>
            <a:custGeom>
              <a:avLst/>
              <a:gdLst/>
              <a:ahLst/>
              <a:cxnLst/>
              <a:rect l="0" t="0" r="0" b="0"/>
              <a:pathLst>
                <a:path w="165585" h="231428">
                  <a:moveTo>
                    <a:pt x="0" y="0"/>
                  </a:moveTo>
                  <a:lnTo>
                    <a:pt x="8333" y="37478"/>
                  </a:lnTo>
                  <a:lnTo>
                    <a:pt x="9878" y="84804"/>
                  </a:lnTo>
                  <a:lnTo>
                    <a:pt x="13455" y="144450"/>
                  </a:lnTo>
                  <a:lnTo>
                    <a:pt x="25044" y="192929"/>
                  </a:lnTo>
                  <a:lnTo>
                    <a:pt x="30734" y="205828"/>
                  </a:lnTo>
                  <a:lnTo>
                    <a:pt x="46415" y="223280"/>
                  </a:lnTo>
                  <a:lnTo>
                    <a:pt x="55510" y="229572"/>
                  </a:lnTo>
                  <a:lnTo>
                    <a:pt x="65083" y="231427"/>
                  </a:lnTo>
                  <a:lnTo>
                    <a:pt x="85078" y="227249"/>
                  </a:lnTo>
                  <a:lnTo>
                    <a:pt x="125340" y="205502"/>
                  </a:lnTo>
                  <a:lnTo>
                    <a:pt x="141884" y="192330"/>
                  </a:lnTo>
                  <a:lnTo>
                    <a:pt x="153917" y="172438"/>
                  </a:lnTo>
                  <a:lnTo>
                    <a:pt x="161994" y="147998"/>
                  </a:lnTo>
                  <a:lnTo>
                    <a:pt x="165584" y="121539"/>
                  </a:lnTo>
                  <a:lnTo>
                    <a:pt x="157821" y="97301"/>
                  </a:lnTo>
                  <a:lnTo>
                    <a:pt x="141502" y="76000"/>
                  </a:lnTo>
                  <a:lnTo>
                    <a:pt x="118652" y="58734"/>
                  </a:lnTo>
                  <a:lnTo>
                    <a:pt x="92898" y="49501"/>
                  </a:lnTo>
                  <a:lnTo>
                    <a:pt x="65855" y="46567"/>
                  </a:lnTo>
                  <a:lnTo>
                    <a:pt x="27831" y="51492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695584" y="3221720"/>
              <a:ext cx="41826" cy="379027"/>
            </a:xfrm>
            <a:custGeom>
              <a:avLst/>
              <a:gdLst/>
              <a:ahLst/>
              <a:cxnLst/>
              <a:rect l="0" t="0" r="0" b="0"/>
              <a:pathLst>
                <a:path w="41826" h="379027">
                  <a:moveTo>
                    <a:pt x="10240" y="0"/>
                  </a:moveTo>
                  <a:lnTo>
                    <a:pt x="1175" y="58617"/>
                  </a:lnTo>
                  <a:lnTo>
                    <a:pt x="0" y="112791"/>
                  </a:lnTo>
                  <a:lnTo>
                    <a:pt x="2888" y="171672"/>
                  </a:lnTo>
                  <a:lnTo>
                    <a:pt x="8788" y="233692"/>
                  </a:lnTo>
                  <a:lnTo>
                    <a:pt x="11123" y="289833"/>
                  </a:lnTo>
                  <a:lnTo>
                    <a:pt x="19730" y="324913"/>
                  </a:lnTo>
                  <a:lnTo>
                    <a:pt x="41825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869190" y="3474404"/>
              <a:ext cx="15619" cy="178986"/>
            </a:xfrm>
            <a:custGeom>
              <a:avLst/>
              <a:gdLst/>
              <a:ahLst/>
              <a:cxnLst/>
              <a:rect l="0" t="0" r="0" b="0"/>
              <a:pathLst>
                <a:path w="15619" h="178986">
                  <a:moveTo>
                    <a:pt x="15618" y="0"/>
                  </a:moveTo>
                  <a:lnTo>
                    <a:pt x="4166" y="54145"/>
                  </a:lnTo>
                  <a:lnTo>
                    <a:pt x="0" y="80217"/>
                  </a:lnTo>
                  <a:lnTo>
                    <a:pt x="4189" y="141932"/>
                  </a:lnTo>
                  <a:lnTo>
                    <a:pt x="5090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16435" y="3221720"/>
              <a:ext cx="10530" cy="379027"/>
            </a:xfrm>
            <a:custGeom>
              <a:avLst/>
              <a:gdLst/>
              <a:ahLst/>
              <a:cxnLst/>
              <a:rect l="0" t="0" r="0" b="0"/>
              <a:pathLst>
                <a:path w="10530" h="379027">
                  <a:moveTo>
                    <a:pt x="10529" y="0"/>
                  </a:moveTo>
                  <a:lnTo>
                    <a:pt x="2196" y="37478"/>
                  </a:lnTo>
                  <a:lnTo>
                    <a:pt x="651" y="84805"/>
                  </a:lnTo>
                  <a:lnTo>
                    <a:pt x="193" y="144451"/>
                  </a:lnTo>
                  <a:lnTo>
                    <a:pt x="58" y="196049"/>
                  </a:lnTo>
                  <a:lnTo>
                    <a:pt x="12" y="255405"/>
                  </a:lnTo>
                  <a:lnTo>
                    <a:pt x="3" y="312190"/>
                  </a:lnTo>
                  <a:lnTo>
                    <a:pt x="1" y="359108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032207" y="3414272"/>
              <a:ext cx="315856" cy="249646"/>
            </a:xfrm>
            <a:custGeom>
              <a:avLst/>
              <a:gdLst/>
              <a:ahLst/>
              <a:cxnLst/>
              <a:rect l="0" t="0" r="0" b="0"/>
              <a:pathLst>
                <a:path w="315856" h="249646">
                  <a:moveTo>
                    <a:pt x="0" y="28547"/>
                  </a:moveTo>
                  <a:lnTo>
                    <a:pt x="57264" y="25427"/>
                  </a:lnTo>
                  <a:lnTo>
                    <a:pt x="112567" y="13893"/>
                  </a:lnTo>
                  <a:lnTo>
                    <a:pt x="174268" y="0"/>
                  </a:lnTo>
                  <a:lnTo>
                    <a:pt x="202625" y="651"/>
                  </a:lnTo>
                  <a:lnTo>
                    <a:pt x="223026" y="8740"/>
                  </a:lnTo>
                  <a:lnTo>
                    <a:pt x="253255" y="37626"/>
                  </a:lnTo>
                  <a:lnTo>
                    <a:pt x="278100" y="80903"/>
                  </a:lnTo>
                  <a:lnTo>
                    <a:pt x="289331" y="113860"/>
                  </a:lnTo>
                  <a:lnTo>
                    <a:pt x="293719" y="172564"/>
                  </a:lnTo>
                  <a:lnTo>
                    <a:pt x="300174" y="234289"/>
                  </a:lnTo>
                  <a:lnTo>
                    <a:pt x="303062" y="241748"/>
                  </a:lnTo>
                  <a:lnTo>
                    <a:pt x="306156" y="245550"/>
                  </a:lnTo>
                  <a:lnTo>
                    <a:pt x="315855" y="2496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469314" y="3435655"/>
              <a:ext cx="457817" cy="280906"/>
            </a:xfrm>
            <a:custGeom>
              <a:avLst/>
              <a:gdLst/>
              <a:ahLst/>
              <a:cxnLst/>
              <a:rect l="0" t="0" r="0" b="0"/>
              <a:pathLst>
                <a:path w="457817" h="280906">
                  <a:moveTo>
                    <a:pt x="15619" y="49278"/>
                  </a:moveTo>
                  <a:lnTo>
                    <a:pt x="0" y="112706"/>
                  </a:lnTo>
                  <a:lnTo>
                    <a:pt x="6858" y="160853"/>
                  </a:lnTo>
                  <a:lnTo>
                    <a:pt x="19262" y="202830"/>
                  </a:lnTo>
                  <a:lnTo>
                    <a:pt x="25067" y="214817"/>
                  </a:lnTo>
                  <a:lnTo>
                    <a:pt x="34786" y="221638"/>
                  </a:lnTo>
                  <a:lnTo>
                    <a:pt x="61182" y="226098"/>
                  </a:lnTo>
                  <a:lnTo>
                    <a:pt x="72900" y="223310"/>
                  </a:lnTo>
                  <a:lnTo>
                    <a:pt x="92160" y="210853"/>
                  </a:lnTo>
                  <a:lnTo>
                    <a:pt x="116157" y="178521"/>
                  </a:lnTo>
                  <a:lnTo>
                    <a:pt x="121523" y="152732"/>
                  </a:lnTo>
                  <a:lnTo>
                    <a:pt x="118839" y="126843"/>
                  </a:lnTo>
                  <a:lnTo>
                    <a:pt x="104174" y="93707"/>
                  </a:lnTo>
                  <a:lnTo>
                    <a:pt x="91631" y="76433"/>
                  </a:lnTo>
                  <a:lnTo>
                    <a:pt x="72019" y="67196"/>
                  </a:lnTo>
                  <a:lnTo>
                    <a:pt x="26890" y="55676"/>
                  </a:lnTo>
                  <a:lnTo>
                    <a:pt x="23133" y="48864"/>
                  </a:lnTo>
                  <a:lnTo>
                    <a:pt x="24137" y="39644"/>
                  </a:lnTo>
                  <a:lnTo>
                    <a:pt x="28317" y="28817"/>
                  </a:lnTo>
                  <a:lnTo>
                    <a:pt x="36953" y="20429"/>
                  </a:lnTo>
                  <a:lnTo>
                    <a:pt x="62145" y="7990"/>
                  </a:lnTo>
                  <a:lnTo>
                    <a:pt x="109213" y="0"/>
                  </a:lnTo>
                  <a:lnTo>
                    <a:pt x="136765" y="4370"/>
                  </a:lnTo>
                  <a:lnTo>
                    <a:pt x="161878" y="16451"/>
                  </a:lnTo>
                  <a:lnTo>
                    <a:pt x="188638" y="37418"/>
                  </a:lnTo>
                  <a:lnTo>
                    <a:pt x="218832" y="86708"/>
                  </a:lnTo>
                  <a:lnTo>
                    <a:pt x="247656" y="144539"/>
                  </a:lnTo>
                  <a:lnTo>
                    <a:pt x="253606" y="196436"/>
                  </a:lnTo>
                  <a:lnTo>
                    <a:pt x="250820" y="228581"/>
                  </a:lnTo>
                  <a:lnTo>
                    <a:pt x="251968" y="228475"/>
                  </a:lnTo>
                  <a:lnTo>
                    <a:pt x="253904" y="224894"/>
                  </a:lnTo>
                  <a:lnTo>
                    <a:pt x="264245" y="171055"/>
                  </a:lnTo>
                  <a:lnTo>
                    <a:pt x="273740" y="112933"/>
                  </a:lnTo>
                  <a:lnTo>
                    <a:pt x="296878" y="51898"/>
                  </a:lnTo>
                  <a:lnTo>
                    <a:pt x="308689" y="34455"/>
                  </a:lnTo>
                  <a:lnTo>
                    <a:pt x="339671" y="11480"/>
                  </a:lnTo>
                  <a:lnTo>
                    <a:pt x="350976" y="8872"/>
                  </a:lnTo>
                  <a:lnTo>
                    <a:pt x="372897" y="12212"/>
                  </a:lnTo>
                  <a:lnTo>
                    <a:pt x="391218" y="27735"/>
                  </a:lnTo>
                  <a:lnTo>
                    <a:pt x="416455" y="70239"/>
                  </a:lnTo>
                  <a:lnTo>
                    <a:pt x="432705" y="120835"/>
                  </a:lnTo>
                  <a:lnTo>
                    <a:pt x="444060" y="182129"/>
                  </a:lnTo>
                  <a:lnTo>
                    <a:pt x="452239" y="244366"/>
                  </a:lnTo>
                  <a:lnTo>
                    <a:pt x="457816" y="2809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232456" y="3398339"/>
              <a:ext cx="379027" cy="255051"/>
            </a:xfrm>
            <a:custGeom>
              <a:avLst/>
              <a:gdLst/>
              <a:ahLst/>
              <a:cxnLst/>
              <a:rect l="0" t="0" r="0" b="0"/>
              <a:pathLst>
                <a:path w="379027" h="255051">
                  <a:moveTo>
                    <a:pt x="0" y="2366"/>
                  </a:moveTo>
                  <a:lnTo>
                    <a:pt x="7236" y="52798"/>
                  </a:lnTo>
                  <a:lnTo>
                    <a:pt x="10723" y="107776"/>
                  </a:lnTo>
                  <a:lnTo>
                    <a:pt x="17475" y="157081"/>
                  </a:lnTo>
                  <a:lnTo>
                    <a:pt x="19996" y="203405"/>
                  </a:lnTo>
                  <a:lnTo>
                    <a:pt x="20350" y="204242"/>
                  </a:lnTo>
                  <a:lnTo>
                    <a:pt x="24114" y="147153"/>
                  </a:lnTo>
                  <a:lnTo>
                    <a:pt x="35699" y="93097"/>
                  </a:lnTo>
                  <a:lnTo>
                    <a:pt x="55842" y="34808"/>
                  </a:lnTo>
                  <a:lnTo>
                    <a:pt x="61794" y="23994"/>
                  </a:lnTo>
                  <a:lnTo>
                    <a:pt x="80887" y="8859"/>
                  </a:lnTo>
                  <a:lnTo>
                    <a:pt x="92529" y="3185"/>
                  </a:lnTo>
                  <a:lnTo>
                    <a:pt x="114824" y="0"/>
                  </a:lnTo>
                  <a:lnTo>
                    <a:pt x="125682" y="789"/>
                  </a:lnTo>
                  <a:lnTo>
                    <a:pt x="143986" y="11023"/>
                  </a:lnTo>
                  <a:lnTo>
                    <a:pt x="159920" y="29610"/>
                  </a:lnTo>
                  <a:lnTo>
                    <a:pt x="189214" y="86082"/>
                  </a:lnTo>
                  <a:lnTo>
                    <a:pt x="201078" y="116782"/>
                  </a:lnTo>
                  <a:lnTo>
                    <a:pt x="207757" y="171188"/>
                  </a:lnTo>
                  <a:lnTo>
                    <a:pt x="208567" y="209795"/>
                  </a:lnTo>
                  <a:lnTo>
                    <a:pt x="206895" y="210841"/>
                  </a:lnTo>
                  <a:lnTo>
                    <a:pt x="204611" y="208030"/>
                  </a:lnTo>
                  <a:lnTo>
                    <a:pt x="205192" y="195548"/>
                  </a:lnTo>
                  <a:lnTo>
                    <a:pt x="215097" y="136582"/>
                  </a:lnTo>
                  <a:lnTo>
                    <a:pt x="228319" y="79700"/>
                  </a:lnTo>
                  <a:lnTo>
                    <a:pt x="241045" y="45557"/>
                  </a:lnTo>
                  <a:lnTo>
                    <a:pt x="256870" y="23901"/>
                  </a:lnTo>
                  <a:lnTo>
                    <a:pt x="268343" y="17893"/>
                  </a:lnTo>
                  <a:lnTo>
                    <a:pt x="296688" y="14336"/>
                  </a:lnTo>
                  <a:lnTo>
                    <a:pt x="308926" y="18535"/>
                  </a:lnTo>
                  <a:lnTo>
                    <a:pt x="328764" y="35678"/>
                  </a:lnTo>
                  <a:lnTo>
                    <a:pt x="347496" y="66048"/>
                  </a:lnTo>
                  <a:lnTo>
                    <a:pt x="368043" y="126580"/>
                  </a:lnTo>
                  <a:lnTo>
                    <a:pt x="375772" y="169022"/>
                  </a:lnTo>
                  <a:lnTo>
                    <a:pt x="378062" y="216692"/>
                  </a:lnTo>
                  <a:lnTo>
                    <a:pt x="379026" y="255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695710" y="3337534"/>
              <a:ext cx="200043" cy="279342"/>
            </a:xfrm>
            <a:custGeom>
              <a:avLst/>
              <a:gdLst/>
              <a:ahLst/>
              <a:cxnLst/>
              <a:rect l="0" t="0" r="0" b="0"/>
              <a:pathLst>
                <a:path w="200043" h="279342">
                  <a:moveTo>
                    <a:pt x="0" y="73699"/>
                  </a:moveTo>
                  <a:lnTo>
                    <a:pt x="9575" y="104981"/>
                  </a:lnTo>
                  <a:lnTo>
                    <a:pt x="37751" y="160149"/>
                  </a:lnTo>
                  <a:lnTo>
                    <a:pt x="55593" y="205463"/>
                  </a:lnTo>
                  <a:lnTo>
                    <a:pt x="86682" y="263688"/>
                  </a:lnTo>
                  <a:lnTo>
                    <a:pt x="92883" y="274058"/>
                  </a:lnTo>
                  <a:lnTo>
                    <a:pt x="99357" y="278632"/>
                  </a:lnTo>
                  <a:lnTo>
                    <a:pt x="106012" y="279341"/>
                  </a:lnTo>
                  <a:lnTo>
                    <a:pt x="112789" y="277474"/>
                  </a:lnTo>
                  <a:lnTo>
                    <a:pt x="123438" y="253563"/>
                  </a:lnTo>
                  <a:lnTo>
                    <a:pt x="132890" y="203422"/>
                  </a:lnTo>
                  <a:lnTo>
                    <a:pt x="141673" y="144557"/>
                  </a:lnTo>
                  <a:lnTo>
                    <a:pt x="158098" y="85240"/>
                  </a:lnTo>
                  <a:lnTo>
                    <a:pt x="182733" y="26823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089727" y="3349648"/>
              <a:ext cx="416678" cy="235464"/>
            </a:xfrm>
            <a:custGeom>
              <a:avLst/>
              <a:gdLst/>
              <a:ahLst/>
              <a:cxnLst/>
              <a:rect l="0" t="0" r="0" b="0"/>
              <a:pathLst>
                <a:path w="416678" h="235464">
                  <a:moveTo>
                    <a:pt x="6066" y="8943"/>
                  </a:moveTo>
                  <a:lnTo>
                    <a:pt x="0" y="43734"/>
                  </a:lnTo>
                  <a:lnTo>
                    <a:pt x="3749" y="90351"/>
                  </a:lnTo>
                  <a:lnTo>
                    <a:pt x="6549" y="146928"/>
                  </a:lnTo>
                  <a:lnTo>
                    <a:pt x="13098" y="200086"/>
                  </a:lnTo>
                  <a:lnTo>
                    <a:pt x="15558" y="235463"/>
                  </a:lnTo>
                  <a:lnTo>
                    <a:pt x="16458" y="174502"/>
                  </a:lnTo>
                  <a:lnTo>
                    <a:pt x="24973" y="117815"/>
                  </a:lnTo>
                  <a:lnTo>
                    <a:pt x="41040" y="72823"/>
                  </a:lnTo>
                  <a:lnTo>
                    <a:pt x="54365" y="52542"/>
                  </a:lnTo>
                  <a:lnTo>
                    <a:pt x="71986" y="35729"/>
                  </a:lnTo>
                  <a:lnTo>
                    <a:pt x="81598" y="31479"/>
                  </a:lnTo>
                  <a:lnTo>
                    <a:pt x="101637" y="29878"/>
                  </a:lnTo>
                  <a:lnTo>
                    <a:pt x="138238" y="46731"/>
                  </a:lnTo>
                  <a:lnTo>
                    <a:pt x="158786" y="70581"/>
                  </a:lnTo>
                  <a:lnTo>
                    <a:pt x="173377" y="101848"/>
                  </a:lnTo>
                  <a:lnTo>
                    <a:pt x="181592" y="156573"/>
                  </a:lnTo>
                  <a:lnTo>
                    <a:pt x="184026" y="192935"/>
                  </a:lnTo>
                  <a:lnTo>
                    <a:pt x="193366" y="137477"/>
                  </a:lnTo>
                  <a:lnTo>
                    <a:pt x="209788" y="82931"/>
                  </a:lnTo>
                  <a:lnTo>
                    <a:pt x="232094" y="41755"/>
                  </a:lnTo>
                  <a:lnTo>
                    <a:pt x="262150" y="9879"/>
                  </a:lnTo>
                  <a:lnTo>
                    <a:pt x="271545" y="2548"/>
                  </a:lnTo>
                  <a:lnTo>
                    <a:pt x="282488" y="0"/>
                  </a:lnTo>
                  <a:lnTo>
                    <a:pt x="307125" y="3409"/>
                  </a:lnTo>
                  <a:lnTo>
                    <a:pt x="336124" y="18481"/>
                  </a:lnTo>
                  <a:lnTo>
                    <a:pt x="372950" y="74648"/>
                  </a:lnTo>
                  <a:lnTo>
                    <a:pt x="393915" y="132536"/>
                  </a:lnTo>
                  <a:lnTo>
                    <a:pt x="402524" y="183993"/>
                  </a:lnTo>
                  <a:lnTo>
                    <a:pt x="405707" y="209575"/>
                  </a:lnTo>
                  <a:lnTo>
                    <a:pt x="416677" y="23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43275" y="3169078"/>
              <a:ext cx="10529" cy="421141"/>
            </a:xfrm>
            <a:custGeom>
              <a:avLst/>
              <a:gdLst/>
              <a:ahLst/>
              <a:cxnLst/>
              <a:rect l="0" t="0" r="0" b="0"/>
              <a:pathLst>
                <a:path w="10529" h="421141">
                  <a:moveTo>
                    <a:pt x="0" y="0"/>
                  </a:moveTo>
                  <a:lnTo>
                    <a:pt x="3119" y="52050"/>
                  </a:lnTo>
                  <a:lnTo>
                    <a:pt x="8333" y="111349"/>
                  </a:lnTo>
                  <a:lnTo>
                    <a:pt x="9878" y="171422"/>
                  </a:lnTo>
                  <a:lnTo>
                    <a:pt x="10400" y="233643"/>
                  </a:lnTo>
                  <a:lnTo>
                    <a:pt x="10503" y="290993"/>
                  </a:lnTo>
                  <a:lnTo>
                    <a:pt x="10523" y="347382"/>
                  </a:lnTo>
                  <a:lnTo>
                    <a:pt x="10527" y="386418"/>
                  </a:lnTo>
                  <a:lnTo>
                    <a:pt x="10528" y="42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537990" y="3295982"/>
              <a:ext cx="368498" cy="20496"/>
            </a:xfrm>
            <a:custGeom>
              <a:avLst/>
              <a:gdLst/>
              <a:ahLst/>
              <a:cxnLst/>
              <a:rect l="0" t="0" r="0" b="0"/>
              <a:pathLst>
                <a:path w="368498" h="20496">
                  <a:moveTo>
                    <a:pt x="0" y="20495"/>
                  </a:moveTo>
                  <a:lnTo>
                    <a:pt x="46837" y="9042"/>
                  </a:lnTo>
                  <a:lnTo>
                    <a:pt x="100445" y="2283"/>
                  </a:lnTo>
                  <a:lnTo>
                    <a:pt x="160481" y="0"/>
                  </a:lnTo>
                  <a:lnTo>
                    <a:pt x="208857" y="5194"/>
                  </a:lnTo>
                  <a:lnTo>
                    <a:pt x="265824" y="8552"/>
                  </a:lnTo>
                  <a:lnTo>
                    <a:pt x="321567" y="9547"/>
                  </a:lnTo>
                  <a:lnTo>
                    <a:pt x="368497" y="204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179192" y="3969244"/>
            <a:ext cx="2021472" cy="579137"/>
            <a:chOff x="1179192" y="3969244"/>
            <a:chExt cx="2021472" cy="579137"/>
          </a:xfrm>
        </p:grpSpPr>
        <p:sp>
          <p:nvSpPr>
            <p:cNvPr id="77" name="Freeform 76"/>
            <p:cNvSpPr/>
            <p:nvPr/>
          </p:nvSpPr>
          <p:spPr>
            <a:xfrm>
              <a:off x="1179192" y="4011358"/>
              <a:ext cx="52643" cy="515897"/>
            </a:xfrm>
            <a:custGeom>
              <a:avLst/>
              <a:gdLst/>
              <a:ahLst/>
              <a:cxnLst/>
              <a:rect l="0" t="0" r="0" b="0"/>
              <a:pathLst>
                <a:path w="52643" h="515897">
                  <a:moveTo>
                    <a:pt x="0" y="0"/>
                  </a:moveTo>
                  <a:lnTo>
                    <a:pt x="11453" y="48931"/>
                  </a:lnTo>
                  <a:lnTo>
                    <a:pt x="24749" y="108061"/>
                  </a:lnTo>
                  <a:lnTo>
                    <a:pt x="31405" y="164801"/>
                  </a:lnTo>
                  <a:lnTo>
                    <a:pt x="39652" y="224189"/>
                  </a:lnTo>
                  <a:lnTo>
                    <a:pt x="41627" y="286310"/>
                  </a:lnTo>
                  <a:lnTo>
                    <a:pt x="47559" y="335046"/>
                  </a:lnTo>
                  <a:lnTo>
                    <a:pt x="51136" y="397710"/>
                  </a:lnTo>
                  <a:lnTo>
                    <a:pt x="52196" y="456961"/>
                  </a:lnTo>
                  <a:lnTo>
                    <a:pt x="52642" y="515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421347" y="3969244"/>
              <a:ext cx="21058" cy="547482"/>
            </a:xfrm>
            <a:custGeom>
              <a:avLst/>
              <a:gdLst/>
              <a:ahLst/>
              <a:cxnLst/>
              <a:rect l="0" t="0" r="0" b="0"/>
              <a:pathLst>
                <a:path w="21058" h="547482">
                  <a:moveTo>
                    <a:pt x="0" y="0"/>
                  </a:moveTo>
                  <a:lnTo>
                    <a:pt x="11453" y="58289"/>
                  </a:lnTo>
                  <a:lnTo>
                    <a:pt x="15092" y="121776"/>
                  </a:lnTo>
                  <a:lnTo>
                    <a:pt x="11881" y="177631"/>
                  </a:lnTo>
                  <a:lnTo>
                    <a:pt x="10929" y="234346"/>
                  </a:lnTo>
                  <a:lnTo>
                    <a:pt x="10647" y="292484"/>
                  </a:lnTo>
                  <a:lnTo>
                    <a:pt x="13683" y="346755"/>
                  </a:lnTo>
                  <a:lnTo>
                    <a:pt x="18872" y="396760"/>
                  </a:lnTo>
                  <a:lnTo>
                    <a:pt x="20410" y="447451"/>
                  </a:lnTo>
                  <a:lnTo>
                    <a:pt x="20865" y="500685"/>
                  </a:lnTo>
                  <a:lnTo>
                    <a:pt x="21057" y="54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252891" y="4329408"/>
              <a:ext cx="494841" cy="218973"/>
            </a:xfrm>
            <a:custGeom>
              <a:avLst/>
              <a:gdLst/>
              <a:ahLst/>
              <a:cxnLst/>
              <a:rect l="0" t="0" r="0" b="0"/>
              <a:pathLst>
                <a:path w="494841" h="218973">
                  <a:moveTo>
                    <a:pt x="0" y="8333"/>
                  </a:moveTo>
                  <a:lnTo>
                    <a:pt x="37478" y="0"/>
                  </a:lnTo>
                  <a:lnTo>
                    <a:pt x="75446" y="1575"/>
                  </a:lnTo>
                  <a:lnTo>
                    <a:pt x="122570" y="9450"/>
                  </a:lnTo>
                  <a:lnTo>
                    <a:pt x="184609" y="22591"/>
                  </a:lnTo>
                  <a:lnTo>
                    <a:pt x="236413" y="27376"/>
                  </a:lnTo>
                  <a:lnTo>
                    <a:pt x="296216" y="23204"/>
                  </a:lnTo>
                  <a:lnTo>
                    <a:pt x="352800" y="14559"/>
                  </a:lnTo>
                  <a:lnTo>
                    <a:pt x="406558" y="3497"/>
                  </a:lnTo>
                  <a:lnTo>
                    <a:pt x="393163" y="9890"/>
                  </a:lnTo>
                  <a:lnTo>
                    <a:pt x="375950" y="24233"/>
                  </a:lnTo>
                  <a:lnTo>
                    <a:pt x="352119" y="63217"/>
                  </a:lnTo>
                  <a:lnTo>
                    <a:pt x="341418" y="111813"/>
                  </a:lnTo>
                  <a:lnTo>
                    <a:pt x="343836" y="152077"/>
                  </a:lnTo>
                  <a:lnTo>
                    <a:pt x="355197" y="175165"/>
                  </a:lnTo>
                  <a:lnTo>
                    <a:pt x="381325" y="204774"/>
                  </a:lnTo>
                  <a:lnTo>
                    <a:pt x="391087" y="212993"/>
                  </a:lnTo>
                  <a:lnTo>
                    <a:pt x="401105" y="217303"/>
                  </a:lnTo>
                  <a:lnTo>
                    <a:pt x="421594" y="218972"/>
                  </a:lnTo>
                  <a:lnTo>
                    <a:pt x="430802" y="215439"/>
                  </a:lnTo>
                  <a:lnTo>
                    <a:pt x="447271" y="202156"/>
                  </a:lnTo>
                  <a:lnTo>
                    <a:pt x="469697" y="163768"/>
                  </a:lnTo>
                  <a:lnTo>
                    <a:pt x="488660" y="101904"/>
                  </a:lnTo>
                  <a:lnTo>
                    <a:pt x="494840" y="609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716145" y="4306156"/>
              <a:ext cx="115815" cy="203022"/>
            </a:xfrm>
            <a:custGeom>
              <a:avLst/>
              <a:gdLst/>
              <a:ahLst/>
              <a:cxnLst/>
              <a:rect l="0" t="0" r="0" b="0"/>
              <a:pathLst>
                <a:path w="115815" h="203022">
                  <a:moveTo>
                    <a:pt x="0" y="0"/>
                  </a:moveTo>
                  <a:lnTo>
                    <a:pt x="11453" y="52050"/>
                  </a:lnTo>
                  <a:lnTo>
                    <a:pt x="24749" y="111537"/>
                  </a:lnTo>
                  <a:lnTo>
                    <a:pt x="45258" y="171012"/>
                  </a:lnTo>
                  <a:lnTo>
                    <a:pt x="51229" y="184198"/>
                  </a:lnTo>
                  <a:lnTo>
                    <a:pt x="59889" y="192988"/>
                  </a:lnTo>
                  <a:lnTo>
                    <a:pt x="81989" y="202756"/>
                  </a:lnTo>
                  <a:lnTo>
                    <a:pt x="90925" y="203021"/>
                  </a:lnTo>
                  <a:lnTo>
                    <a:pt x="98051" y="200857"/>
                  </a:lnTo>
                  <a:lnTo>
                    <a:pt x="115814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884601" y="4274570"/>
              <a:ext cx="115815" cy="215815"/>
            </a:xfrm>
            <a:custGeom>
              <a:avLst/>
              <a:gdLst/>
              <a:ahLst/>
              <a:cxnLst/>
              <a:rect l="0" t="0" r="0" b="0"/>
              <a:pathLst>
                <a:path w="115815" h="215815">
                  <a:moveTo>
                    <a:pt x="0" y="31586"/>
                  </a:moveTo>
                  <a:lnTo>
                    <a:pt x="8406" y="82018"/>
                  </a:lnTo>
                  <a:lnTo>
                    <a:pt x="17958" y="136996"/>
                  </a:lnTo>
                  <a:lnTo>
                    <a:pt x="31667" y="198680"/>
                  </a:lnTo>
                  <a:lnTo>
                    <a:pt x="35149" y="213172"/>
                  </a:lnTo>
                  <a:lnTo>
                    <a:pt x="37471" y="215814"/>
                  </a:lnTo>
                  <a:lnTo>
                    <a:pt x="40050" y="200032"/>
                  </a:lnTo>
                  <a:lnTo>
                    <a:pt x="41503" y="146097"/>
                  </a:lnTo>
                  <a:lnTo>
                    <a:pt x="47522" y="89431"/>
                  </a:lnTo>
                  <a:lnTo>
                    <a:pt x="62304" y="46775"/>
                  </a:lnTo>
                  <a:lnTo>
                    <a:pt x="87091" y="17499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152204" y="4221928"/>
              <a:ext cx="132481" cy="242156"/>
            </a:xfrm>
            <a:custGeom>
              <a:avLst/>
              <a:gdLst/>
              <a:ahLst/>
              <a:cxnLst/>
              <a:rect l="0" t="0" r="0" b="0"/>
              <a:pathLst>
                <a:path w="132481" h="242156">
                  <a:moveTo>
                    <a:pt x="16667" y="242155"/>
                  </a:moveTo>
                  <a:lnTo>
                    <a:pt x="5488" y="230977"/>
                  </a:lnTo>
                  <a:lnTo>
                    <a:pt x="0" y="213010"/>
                  </a:lnTo>
                  <a:lnTo>
                    <a:pt x="30" y="173468"/>
                  </a:lnTo>
                  <a:lnTo>
                    <a:pt x="10567" y="124707"/>
                  </a:lnTo>
                  <a:lnTo>
                    <a:pt x="23315" y="92860"/>
                  </a:lnTo>
                  <a:lnTo>
                    <a:pt x="64595" y="38311"/>
                  </a:lnTo>
                  <a:lnTo>
                    <a:pt x="106939" y="9994"/>
                  </a:lnTo>
                  <a:lnTo>
                    <a:pt x="1324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433546" y="4327213"/>
              <a:ext cx="19595" cy="136871"/>
            </a:xfrm>
            <a:custGeom>
              <a:avLst/>
              <a:gdLst/>
              <a:ahLst/>
              <a:cxnLst/>
              <a:rect l="0" t="0" r="0" b="0"/>
              <a:pathLst>
                <a:path w="19595" h="136871">
                  <a:moveTo>
                    <a:pt x="9066" y="0"/>
                  </a:moveTo>
                  <a:lnTo>
                    <a:pt x="0" y="58616"/>
                  </a:lnTo>
                  <a:lnTo>
                    <a:pt x="7232" y="103215"/>
                  </a:lnTo>
                  <a:lnTo>
                    <a:pt x="19594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642653" y="4232351"/>
              <a:ext cx="210571" cy="231448"/>
            </a:xfrm>
            <a:custGeom>
              <a:avLst/>
              <a:gdLst/>
              <a:ahLst/>
              <a:cxnLst/>
              <a:rect l="0" t="0" r="0" b="0"/>
              <a:pathLst>
                <a:path w="210571" h="231448">
                  <a:moveTo>
                    <a:pt x="0" y="158033"/>
                  </a:moveTo>
                  <a:lnTo>
                    <a:pt x="16768" y="163622"/>
                  </a:lnTo>
                  <a:lnTo>
                    <a:pt x="37478" y="160127"/>
                  </a:lnTo>
                  <a:lnTo>
                    <a:pt x="49552" y="155919"/>
                  </a:lnTo>
                  <a:lnTo>
                    <a:pt x="109953" y="100805"/>
                  </a:lnTo>
                  <a:lnTo>
                    <a:pt x="143970" y="43811"/>
                  </a:lnTo>
                  <a:lnTo>
                    <a:pt x="148622" y="32752"/>
                  </a:lnTo>
                  <a:lnTo>
                    <a:pt x="149384" y="23039"/>
                  </a:lnTo>
                  <a:lnTo>
                    <a:pt x="143992" y="6009"/>
                  </a:lnTo>
                  <a:lnTo>
                    <a:pt x="138109" y="1701"/>
                  </a:lnTo>
                  <a:lnTo>
                    <a:pt x="130677" y="0"/>
                  </a:lnTo>
                  <a:lnTo>
                    <a:pt x="122213" y="34"/>
                  </a:lnTo>
                  <a:lnTo>
                    <a:pt x="103450" y="12552"/>
                  </a:lnTo>
                  <a:lnTo>
                    <a:pt x="61976" y="56293"/>
                  </a:lnTo>
                  <a:lnTo>
                    <a:pt x="51721" y="75380"/>
                  </a:lnTo>
                  <a:lnTo>
                    <a:pt x="44960" y="122625"/>
                  </a:lnTo>
                  <a:lnTo>
                    <a:pt x="54136" y="175487"/>
                  </a:lnTo>
                  <a:lnTo>
                    <a:pt x="71672" y="211427"/>
                  </a:lnTo>
                  <a:lnTo>
                    <a:pt x="94245" y="225827"/>
                  </a:lnTo>
                  <a:lnTo>
                    <a:pt x="108454" y="231305"/>
                  </a:lnTo>
                  <a:lnTo>
                    <a:pt x="122605" y="231447"/>
                  </a:lnTo>
                  <a:lnTo>
                    <a:pt x="150807" y="222247"/>
                  </a:lnTo>
                  <a:lnTo>
                    <a:pt x="210570" y="179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032207" y="3990301"/>
              <a:ext cx="63172" cy="484312"/>
            </a:xfrm>
            <a:custGeom>
              <a:avLst/>
              <a:gdLst/>
              <a:ahLst/>
              <a:cxnLst/>
              <a:rect l="0" t="0" r="0" b="0"/>
              <a:pathLst>
                <a:path w="63172" h="484312">
                  <a:moveTo>
                    <a:pt x="0" y="0"/>
                  </a:moveTo>
                  <a:lnTo>
                    <a:pt x="0" y="55170"/>
                  </a:lnTo>
                  <a:lnTo>
                    <a:pt x="0" y="113443"/>
                  </a:lnTo>
                  <a:lnTo>
                    <a:pt x="0" y="167753"/>
                  </a:lnTo>
                  <a:lnTo>
                    <a:pt x="3120" y="220890"/>
                  </a:lnTo>
                  <a:lnTo>
                    <a:pt x="8334" y="270559"/>
                  </a:lnTo>
                  <a:lnTo>
                    <a:pt x="15684" y="329264"/>
                  </a:lnTo>
                  <a:lnTo>
                    <a:pt x="28402" y="384751"/>
                  </a:lnTo>
                  <a:lnTo>
                    <a:pt x="45667" y="441564"/>
                  </a:lnTo>
                  <a:lnTo>
                    <a:pt x="63171" y="484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53264" y="4106114"/>
              <a:ext cx="147400" cy="84229"/>
            </a:xfrm>
            <a:custGeom>
              <a:avLst/>
              <a:gdLst/>
              <a:ahLst/>
              <a:cxnLst/>
              <a:rect l="0" t="0" r="0" b="0"/>
              <a:pathLst>
                <a:path w="147400" h="84229">
                  <a:moveTo>
                    <a:pt x="147399" y="0"/>
                  </a:moveTo>
                  <a:lnTo>
                    <a:pt x="98468" y="26026"/>
                  </a:lnTo>
                  <a:lnTo>
                    <a:pt x="44927" y="58563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68456" y="3632332"/>
            <a:ext cx="1337120" cy="905452"/>
            <a:chOff x="168456" y="3632332"/>
            <a:chExt cx="1337120" cy="905452"/>
          </a:xfrm>
        </p:grpSpPr>
        <p:sp>
          <p:nvSpPr>
            <p:cNvPr id="88" name="Freeform 87"/>
            <p:cNvSpPr/>
            <p:nvPr/>
          </p:nvSpPr>
          <p:spPr>
            <a:xfrm>
              <a:off x="168456" y="4369327"/>
              <a:ext cx="94757" cy="168457"/>
            </a:xfrm>
            <a:custGeom>
              <a:avLst/>
              <a:gdLst/>
              <a:ahLst/>
              <a:cxnLst/>
              <a:rect l="0" t="0" r="0" b="0"/>
              <a:pathLst>
                <a:path w="94757" h="168457">
                  <a:moveTo>
                    <a:pt x="0" y="0"/>
                  </a:moveTo>
                  <a:lnTo>
                    <a:pt x="0" y="22356"/>
                  </a:lnTo>
                  <a:lnTo>
                    <a:pt x="25216" y="80238"/>
                  </a:lnTo>
                  <a:lnTo>
                    <a:pt x="60873" y="138638"/>
                  </a:lnTo>
                  <a:lnTo>
                    <a:pt x="80428" y="159621"/>
                  </a:lnTo>
                  <a:lnTo>
                    <a:pt x="94756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9913" y="4253513"/>
              <a:ext cx="211436" cy="221100"/>
            </a:xfrm>
            <a:custGeom>
              <a:avLst/>
              <a:gdLst/>
              <a:ahLst/>
              <a:cxnLst/>
              <a:rect l="0" t="0" r="0" b="0"/>
              <a:pathLst>
                <a:path w="211436" h="221100">
                  <a:moveTo>
                    <a:pt x="87527" y="0"/>
                  </a:moveTo>
                  <a:lnTo>
                    <a:pt x="56245" y="9576"/>
                  </a:lnTo>
                  <a:lnTo>
                    <a:pt x="32505" y="27534"/>
                  </a:lnTo>
                  <a:lnTo>
                    <a:pt x="11823" y="55732"/>
                  </a:lnTo>
                  <a:lnTo>
                    <a:pt x="2018" y="80142"/>
                  </a:lnTo>
                  <a:lnTo>
                    <a:pt x="0" y="103469"/>
                  </a:lnTo>
                  <a:lnTo>
                    <a:pt x="1100" y="114603"/>
                  </a:lnTo>
                  <a:lnTo>
                    <a:pt x="5343" y="123195"/>
                  </a:lnTo>
                  <a:lnTo>
                    <a:pt x="19415" y="135862"/>
                  </a:lnTo>
                  <a:lnTo>
                    <a:pt x="28081" y="138538"/>
                  </a:lnTo>
                  <a:lnTo>
                    <a:pt x="58215" y="136715"/>
                  </a:lnTo>
                  <a:lnTo>
                    <a:pt x="109727" y="128738"/>
                  </a:lnTo>
                  <a:lnTo>
                    <a:pt x="164962" y="126815"/>
                  </a:lnTo>
                  <a:lnTo>
                    <a:pt x="189793" y="132791"/>
                  </a:lnTo>
                  <a:lnTo>
                    <a:pt x="201328" y="137661"/>
                  </a:lnTo>
                  <a:lnTo>
                    <a:pt x="207848" y="144416"/>
                  </a:lnTo>
                  <a:lnTo>
                    <a:pt x="211025" y="152430"/>
                  </a:lnTo>
                  <a:lnTo>
                    <a:pt x="211435" y="170692"/>
                  </a:lnTo>
                  <a:lnTo>
                    <a:pt x="207718" y="190507"/>
                  </a:lnTo>
                  <a:lnTo>
                    <a:pt x="202750" y="198364"/>
                  </a:lnTo>
                  <a:lnTo>
                    <a:pt x="171755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26383" y="4164348"/>
              <a:ext cx="305328" cy="279767"/>
            </a:xfrm>
            <a:custGeom>
              <a:avLst/>
              <a:gdLst/>
              <a:ahLst/>
              <a:cxnLst/>
              <a:rect l="0" t="0" r="0" b="0"/>
              <a:pathLst>
                <a:path w="305328" h="279767">
                  <a:moveTo>
                    <a:pt x="0" y="120751"/>
                  </a:moveTo>
                  <a:lnTo>
                    <a:pt x="34898" y="179367"/>
                  </a:lnTo>
                  <a:lnTo>
                    <a:pt x="80393" y="232038"/>
                  </a:lnTo>
                  <a:lnTo>
                    <a:pt x="143890" y="273230"/>
                  </a:lnTo>
                  <a:lnTo>
                    <a:pt x="161048" y="279766"/>
                  </a:lnTo>
                  <a:lnTo>
                    <a:pt x="162347" y="278234"/>
                  </a:lnTo>
                  <a:lnTo>
                    <a:pt x="160874" y="274872"/>
                  </a:lnTo>
                  <a:lnTo>
                    <a:pt x="119867" y="215838"/>
                  </a:lnTo>
                  <a:lnTo>
                    <a:pt x="92936" y="171819"/>
                  </a:lnTo>
                  <a:lnTo>
                    <a:pt x="78713" y="127459"/>
                  </a:lnTo>
                  <a:lnTo>
                    <a:pt x="77525" y="76725"/>
                  </a:lnTo>
                  <a:lnTo>
                    <a:pt x="85538" y="45811"/>
                  </a:lnTo>
                  <a:lnTo>
                    <a:pt x="100018" y="22713"/>
                  </a:lnTo>
                  <a:lnTo>
                    <a:pt x="108793" y="13279"/>
                  </a:lnTo>
                  <a:lnTo>
                    <a:pt x="131021" y="2795"/>
                  </a:lnTo>
                  <a:lnTo>
                    <a:pt x="143499" y="0"/>
                  </a:lnTo>
                  <a:lnTo>
                    <a:pt x="154158" y="476"/>
                  </a:lnTo>
                  <a:lnTo>
                    <a:pt x="172240" y="7243"/>
                  </a:lnTo>
                  <a:lnTo>
                    <a:pt x="235435" y="53117"/>
                  </a:lnTo>
                  <a:lnTo>
                    <a:pt x="280478" y="114230"/>
                  </a:lnTo>
                  <a:lnTo>
                    <a:pt x="305327" y="152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96877" y="4000829"/>
              <a:ext cx="174551" cy="242157"/>
            </a:xfrm>
            <a:custGeom>
              <a:avLst/>
              <a:gdLst/>
              <a:ahLst/>
              <a:cxnLst/>
              <a:rect l="0" t="0" r="0" b="0"/>
              <a:pathLst>
                <a:path w="174551" h="242157">
                  <a:moveTo>
                    <a:pt x="55890" y="0"/>
                  </a:moveTo>
                  <a:lnTo>
                    <a:pt x="31843" y="9575"/>
                  </a:lnTo>
                  <a:lnTo>
                    <a:pt x="17516" y="20243"/>
                  </a:lnTo>
                  <a:lnTo>
                    <a:pt x="6470" y="39023"/>
                  </a:lnTo>
                  <a:lnTo>
                    <a:pt x="0" y="61797"/>
                  </a:lnTo>
                  <a:lnTo>
                    <a:pt x="1024" y="83618"/>
                  </a:lnTo>
                  <a:lnTo>
                    <a:pt x="5275" y="92010"/>
                  </a:lnTo>
                  <a:lnTo>
                    <a:pt x="19356" y="104454"/>
                  </a:lnTo>
                  <a:lnTo>
                    <a:pt x="28025" y="107071"/>
                  </a:lnTo>
                  <a:lnTo>
                    <a:pt x="58162" y="105165"/>
                  </a:lnTo>
                  <a:lnTo>
                    <a:pt x="96207" y="99530"/>
                  </a:lnTo>
                  <a:lnTo>
                    <a:pt x="123332" y="101948"/>
                  </a:lnTo>
                  <a:lnTo>
                    <a:pt x="144746" y="110041"/>
                  </a:lnTo>
                  <a:lnTo>
                    <a:pt x="153732" y="115475"/>
                  </a:lnTo>
                  <a:lnTo>
                    <a:pt x="166835" y="130871"/>
                  </a:lnTo>
                  <a:lnTo>
                    <a:pt x="171968" y="139890"/>
                  </a:lnTo>
                  <a:lnTo>
                    <a:pt x="174550" y="159269"/>
                  </a:lnTo>
                  <a:lnTo>
                    <a:pt x="170629" y="180751"/>
                  </a:lnTo>
                  <a:lnTo>
                    <a:pt x="155267" y="215643"/>
                  </a:lnTo>
                  <a:lnTo>
                    <a:pt x="129589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9109" y="3889221"/>
              <a:ext cx="123415" cy="240561"/>
            </a:xfrm>
            <a:custGeom>
              <a:avLst/>
              <a:gdLst/>
              <a:ahLst/>
              <a:cxnLst/>
              <a:rect l="0" t="0" r="0" b="0"/>
              <a:pathLst>
                <a:path w="123415" h="240561">
                  <a:moveTo>
                    <a:pt x="0" y="143194"/>
                  </a:moveTo>
                  <a:lnTo>
                    <a:pt x="38373" y="201810"/>
                  </a:lnTo>
                  <a:lnTo>
                    <a:pt x="63125" y="240560"/>
                  </a:lnTo>
                  <a:lnTo>
                    <a:pt x="64310" y="239690"/>
                  </a:lnTo>
                  <a:lnTo>
                    <a:pt x="51818" y="177474"/>
                  </a:lnTo>
                  <a:lnTo>
                    <a:pt x="38441" y="127608"/>
                  </a:lnTo>
                  <a:lnTo>
                    <a:pt x="26874" y="65462"/>
                  </a:lnTo>
                  <a:lnTo>
                    <a:pt x="28711" y="35727"/>
                  </a:lnTo>
                  <a:lnTo>
                    <a:pt x="36547" y="13152"/>
                  </a:lnTo>
                  <a:lnTo>
                    <a:pt x="41912" y="3857"/>
                  </a:lnTo>
                  <a:lnTo>
                    <a:pt x="50168" y="0"/>
                  </a:lnTo>
                  <a:lnTo>
                    <a:pt x="71820" y="1953"/>
                  </a:lnTo>
                  <a:lnTo>
                    <a:pt x="90801" y="16859"/>
                  </a:lnTo>
                  <a:lnTo>
                    <a:pt x="111522" y="48439"/>
                  </a:lnTo>
                  <a:lnTo>
                    <a:pt x="119755" y="70665"/>
                  </a:lnTo>
                  <a:lnTo>
                    <a:pt x="123414" y="96141"/>
                  </a:lnTo>
                  <a:lnTo>
                    <a:pt x="114296" y="136791"/>
                  </a:lnTo>
                  <a:lnTo>
                    <a:pt x="103051" y="155166"/>
                  </a:lnTo>
                  <a:lnTo>
                    <a:pt x="84228" y="174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58093" y="3895544"/>
              <a:ext cx="63172" cy="126343"/>
            </a:xfrm>
            <a:custGeom>
              <a:avLst/>
              <a:gdLst/>
              <a:ahLst/>
              <a:cxnLst/>
              <a:rect l="0" t="0" r="0" b="0"/>
              <a:pathLst>
                <a:path w="63172" h="126343">
                  <a:moveTo>
                    <a:pt x="0" y="0"/>
                  </a:moveTo>
                  <a:lnTo>
                    <a:pt x="27511" y="63428"/>
                  </a:lnTo>
                  <a:lnTo>
                    <a:pt x="39607" y="93663"/>
                  </a:lnTo>
                  <a:lnTo>
                    <a:pt x="63171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042321" y="3758980"/>
              <a:ext cx="252685" cy="169975"/>
            </a:xfrm>
            <a:custGeom>
              <a:avLst/>
              <a:gdLst/>
              <a:ahLst/>
              <a:cxnLst/>
              <a:rect l="0" t="0" r="0" b="0"/>
              <a:pathLst>
                <a:path w="252685" h="169975">
                  <a:moveTo>
                    <a:pt x="0" y="104979"/>
                  </a:moveTo>
                  <a:lnTo>
                    <a:pt x="15641" y="122959"/>
                  </a:lnTo>
                  <a:lnTo>
                    <a:pt x="40433" y="169131"/>
                  </a:lnTo>
                  <a:lnTo>
                    <a:pt x="44503" y="169974"/>
                  </a:lnTo>
                  <a:lnTo>
                    <a:pt x="47216" y="164686"/>
                  </a:lnTo>
                  <a:lnTo>
                    <a:pt x="53098" y="107816"/>
                  </a:lnTo>
                  <a:lnTo>
                    <a:pt x="57914" y="85182"/>
                  </a:lnTo>
                  <a:lnTo>
                    <a:pt x="64346" y="80083"/>
                  </a:lnTo>
                  <a:lnTo>
                    <a:pt x="73313" y="79023"/>
                  </a:lnTo>
                  <a:lnTo>
                    <a:pt x="94585" y="84084"/>
                  </a:lnTo>
                  <a:lnTo>
                    <a:pt x="147377" y="107354"/>
                  </a:lnTo>
                  <a:lnTo>
                    <a:pt x="184567" y="113091"/>
                  </a:lnTo>
                  <a:lnTo>
                    <a:pt x="205252" y="108194"/>
                  </a:lnTo>
                  <a:lnTo>
                    <a:pt x="214044" y="103613"/>
                  </a:lnTo>
                  <a:lnTo>
                    <a:pt x="226932" y="86044"/>
                  </a:lnTo>
                  <a:lnTo>
                    <a:pt x="232007" y="74808"/>
                  </a:lnTo>
                  <a:lnTo>
                    <a:pt x="234525" y="49846"/>
                  </a:lnTo>
                  <a:lnTo>
                    <a:pt x="230576" y="25493"/>
                  </a:lnTo>
                  <a:lnTo>
                    <a:pt x="221021" y="6871"/>
                  </a:lnTo>
                  <a:lnTo>
                    <a:pt x="214028" y="2139"/>
                  </a:lnTo>
                  <a:lnTo>
                    <a:pt x="196899" y="0"/>
                  </a:lnTo>
                  <a:lnTo>
                    <a:pt x="188588" y="4577"/>
                  </a:lnTo>
                  <a:lnTo>
                    <a:pt x="173114" y="22142"/>
                  </a:lnTo>
                  <a:lnTo>
                    <a:pt x="164677" y="45546"/>
                  </a:lnTo>
                  <a:lnTo>
                    <a:pt x="162097" y="71545"/>
                  </a:lnTo>
                  <a:lnTo>
                    <a:pt x="168392" y="111320"/>
                  </a:lnTo>
                  <a:lnTo>
                    <a:pt x="178566" y="134703"/>
                  </a:lnTo>
                  <a:lnTo>
                    <a:pt x="186895" y="142343"/>
                  </a:lnTo>
                  <a:lnTo>
                    <a:pt x="208626" y="150831"/>
                  </a:lnTo>
                  <a:lnTo>
                    <a:pt x="218633" y="149585"/>
                  </a:lnTo>
                  <a:lnTo>
                    <a:pt x="252684" y="1260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335380" y="3632332"/>
              <a:ext cx="170196" cy="247190"/>
            </a:xfrm>
            <a:custGeom>
              <a:avLst/>
              <a:gdLst/>
              <a:ahLst/>
              <a:cxnLst/>
              <a:rect l="0" t="0" r="0" b="0"/>
              <a:pathLst>
                <a:path w="170196" h="247190">
                  <a:moveTo>
                    <a:pt x="64910" y="0"/>
                  </a:moveTo>
                  <a:lnTo>
                    <a:pt x="76363" y="48931"/>
                  </a:lnTo>
                  <a:lnTo>
                    <a:pt x="95249" y="108061"/>
                  </a:lnTo>
                  <a:lnTo>
                    <a:pt x="103535" y="150691"/>
                  </a:lnTo>
                  <a:lnTo>
                    <a:pt x="102359" y="157782"/>
                  </a:lnTo>
                  <a:lnTo>
                    <a:pt x="99234" y="160170"/>
                  </a:lnTo>
                  <a:lnTo>
                    <a:pt x="87184" y="156584"/>
                  </a:lnTo>
                  <a:lnTo>
                    <a:pt x="54093" y="144921"/>
                  </a:lnTo>
                  <a:lnTo>
                    <a:pt x="28127" y="145518"/>
                  </a:lnTo>
                  <a:lnTo>
                    <a:pt x="18161" y="149654"/>
                  </a:lnTo>
                  <a:lnTo>
                    <a:pt x="3969" y="163609"/>
                  </a:lnTo>
                  <a:lnTo>
                    <a:pt x="0" y="187748"/>
                  </a:lnTo>
                  <a:lnTo>
                    <a:pt x="3306" y="214465"/>
                  </a:lnTo>
                  <a:lnTo>
                    <a:pt x="12574" y="234138"/>
                  </a:lnTo>
                  <a:lnTo>
                    <a:pt x="20661" y="240320"/>
                  </a:lnTo>
                  <a:lnTo>
                    <a:pt x="42124" y="247189"/>
                  </a:lnTo>
                  <a:lnTo>
                    <a:pt x="74926" y="245466"/>
                  </a:lnTo>
                  <a:lnTo>
                    <a:pt x="136347" y="222805"/>
                  </a:lnTo>
                  <a:lnTo>
                    <a:pt x="170195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548104" y="3779731"/>
            <a:ext cx="6296043" cy="1334656"/>
            <a:chOff x="3548104" y="3779731"/>
            <a:chExt cx="6296043" cy="1334656"/>
          </a:xfrm>
        </p:grpSpPr>
        <p:sp>
          <p:nvSpPr>
            <p:cNvPr id="97" name="Freeform 96"/>
            <p:cNvSpPr/>
            <p:nvPr/>
          </p:nvSpPr>
          <p:spPr>
            <a:xfrm>
              <a:off x="3600746" y="4000829"/>
              <a:ext cx="42115" cy="463255"/>
            </a:xfrm>
            <a:custGeom>
              <a:avLst/>
              <a:gdLst/>
              <a:ahLst/>
              <a:cxnLst/>
              <a:rect l="0" t="0" r="0" b="0"/>
              <a:pathLst>
                <a:path w="42115" h="463255">
                  <a:moveTo>
                    <a:pt x="0" y="0"/>
                  </a:moveTo>
                  <a:lnTo>
                    <a:pt x="5589" y="58617"/>
                  </a:lnTo>
                  <a:lnTo>
                    <a:pt x="9553" y="112791"/>
                  </a:lnTo>
                  <a:lnTo>
                    <a:pt x="13456" y="171672"/>
                  </a:lnTo>
                  <a:lnTo>
                    <a:pt x="19556" y="233692"/>
                  </a:lnTo>
                  <a:lnTo>
                    <a:pt x="26202" y="282412"/>
                  </a:lnTo>
                  <a:lnTo>
                    <a:pt x="31692" y="342871"/>
                  </a:lnTo>
                  <a:lnTo>
                    <a:pt x="39709" y="402993"/>
                  </a:lnTo>
                  <a:lnTo>
                    <a:pt x="42114" y="463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548104" y="3864812"/>
              <a:ext cx="1000208" cy="600504"/>
            </a:xfrm>
            <a:custGeom>
              <a:avLst/>
              <a:gdLst/>
              <a:ahLst/>
              <a:cxnLst/>
              <a:rect l="0" t="0" r="0" b="0"/>
              <a:pathLst>
                <a:path w="1000208" h="600504">
                  <a:moveTo>
                    <a:pt x="0" y="199188"/>
                  </a:moveTo>
                  <a:lnTo>
                    <a:pt x="0" y="176831"/>
                  </a:lnTo>
                  <a:lnTo>
                    <a:pt x="11178" y="146160"/>
                  </a:lnTo>
                  <a:lnTo>
                    <a:pt x="45781" y="93853"/>
                  </a:lnTo>
                  <a:lnTo>
                    <a:pt x="90541" y="51779"/>
                  </a:lnTo>
                  <a:lnTo>
                    <a:pt x="151679" y="19249"/>
                  </a:lnTo>
                  <a:lnTo>
                    <a:pt x="210029" y="3464"/>
                  </a:lnTo>
                  <a:lnTo>
                    <a:pt x="266615" y="0"/>
                  </a:lnTo>
                  <a:lnTo>
                    <a:pt x="303215" y="4989"/>
                  </a:lnTo>
                  <a:lnTo>
                    <a:pt x="322325" y="16951"/>
                  </a:lnTo>
                  <a:lnTo>
                    <a:pt x="330697" y="25054"/>
                  </a:lnTo>
                  <a:lnTo>
                    <a:pt x="335108" y="37475"/>
                  </a:lnTo>
                  <a:lnTo>
                    <a:pt x="335727" y="84983"/>
                  </a:lnTo>
                  <a:lnTo>
                    <a:pt x="322336" y="137375"/>
                  </a:lnTo>
                  <a:lnTo>
                    <a:pt x="291919" y="192437"/>
                  </a:lnTo>
                  <a:lnTo>
                    <a:pt x="244879" y="248374"/>
                  </a:lnTo>
                  <a:lnTo>
                    <a:pt x="200580" y="301364"/>
                  </a:lnTo>
                  <a:lnTo>
                    <a:pt x="179224" y="321809"/>
                  </a:lnTo>
                  <a:lnTo>
                    <a:pt x="126373" y="354272"/>
                  </a:lnTo>
                  <a:lnTo>
                    <a:pt x="120514" y="355220"/>
                  </a:lnTo>
                  <a:lnTo>
                    <a:pt x="117777" y="352342"/>
                  </a:lnTo>
                  <a:lnTo>
                    <a:pt x="117122" y="346914"/>
                  </a:lnTo>
                  <a:lnTo>
                    <a:pt x="122634" y="334644"/>
                  </a:lnTo>
                  <a:lnTo>
                    <a:pt x="145236" y="307703"/>
                  </a:lnTo>
                  <a:lnTo>
                    <a:pt x="176524" y="292432"/>
                  </a:lnTo>
                  <a:lnTo>
                    <a:pt x="229018" y="277961"/>
                  </a:lnTo>
                  <a:lnTo>
                    <a:pt x="270498" y="275561"/>
                  </a:lnTo>
                  <a:lnTo>
                    <a:pt x="311254" y="282908"/>
                  </a:lnTo>
                  <a:lnTo>
                    <a:pt x="346077" y="300553"/>
                  </a:lnTo>
                  <a:lnTo>
                    <a:pt x="386166" y="337364"/>
                  </a:lnTo>
                  <a:lnTo>
                    <a:pt x="400916" y="358865"/>
                  </a:lnTo>
                  <a:lnTo>
                    <a:pt x="414628" y="397278"/>
                  </a:lnTo>
                  <a:lnTo>
                    <a:pt x="418040" y="438296"/>
                  </a:lnTo>
                  <a:lnTo>
                    <a:pt x="410993" y="478915"/>
                  </a:lnTo>
                  <a:lnTo>
                    <a:pt x="381661" y="535502"/>
                  </a:lnTo>
                  <a:lnTo>
                    <a:pt x="340344" y="584564"/>
                  </a:lnTo>
                  <a:lnTo>
                    <a:pt x="302574" y="600503"/>
                  </a:lnTo>
                  <a:lnTo>
                    <a:pt x="274077" y="599429"/>
                  </a:lnTo>
                  <a:lnTo>
                    <a:pt x="259927" y="595867"/>
                  </a:lnTo>
                  <a:lnTo>
                    <a:pt x="234846" y="579430"/>
                  </a:lnTo>
                  <a:lnTo>
                    <a:pt x="214340" y="556528"/>
                  </a:lnTo>
                  <a:lnTo>
                    <a:pt x="201327" y="530751"/>
                  </a:lnTo>
                  <a:lnTo>
                    <a:pt x="197883" y="506817"/>
                  </a:lnTo>
                  <a:lnTo>
                    <a:pt x="198603" y="495521"/>
                  </a:lnTo>
                  <a:lnTo>
                    <a:pt x="202592" y="486820"/>
                  </a:lnTo>
                  <a:lnTo>
                    <a:pt x="216382" y="474034"/>
                  </a:lnTo>
                  <a:lnTo>
                    <a:pt x="240449" y="470690"/>
                  </a:lnTo>
                  <a:lnTo>
                    <a:pt x="290003" y="478505"/>
                  </a:lnTo>
                  <a:lnTo>
                    <a:pt x="352862" y="502107"/>
                  </a:lnTo>
                  <a:lnTo>
                    <a:pt x="410398" y="516799"/>
                  </a:lnTo>
                  <a:lnTo>
                    <a:pt x="473719" y="517383"/>
                  </a:lnTo>
                  <a:lnTo>
                    <a:pt x="532781" y="507100"/>
                  </a:lnTo>
                  <a:lnTo>
                    <a:pt x="566133" y="496052"/>
                  </a:lnTo>
                  <a:lnTo>
                    <a:pt x="629168" y="451582"/>
                  </a:lnTo>
                  <a:lnTo>
                    <a:pt x="644618" y="434196"/>
                  </a:lnTo>
                  <a:lnTo>
                    <a:pt x="670481" y="381613"/>
                  </a:lnTo>
                  <a:lnTo>
                    <a:pt x="680242" y="344487"/>
                  </a:lnTo>
                  <a:lnTo>
                    <a:pt x="681612" y="331149"/>
                  </a:lnTo>
                  <a:lnTo>
                    <a:pt x="676895" y="310090"/>
                  </a:lnTo>
                  <a:lnTo>
                    <a:pt x="672362" y="301198"/>
                  </a:lnTo>
                  <a:lnTo>
                    <a:pt x="665830" y="296441"/>
                  </a:lnTo>
                  <a:lnTo>
                    <a:pt x="657966" y="294439"/>
                  </a:lnTo>
                  <a:lnTo>
                    <a:pt x="649214" y="294274"/>
                  </a:lnTo>
                  <a:lnTo>
                    <a:pt x="633250" y="300330"/>
                  </a:lnTo>
                  <a:lnTo>
                    <a:pt x="598349" y="328871"/>
                  </a:lnTo>
                  <a:lnTo>
                    <a:pt x="567235" y="375540"/>
                  </a:lnTo>
                  <a:lnTo>
                    <a:pt x="557041" y="398060"/>
                  </a:lnTo>
                  <a:lnTo>
                    <a:pt x="550314" y="452825"/>
                  </a:lnTo>
                  <a:lnTo>
                    <a:pt x="559499" y="509736"/>
                  </a:lnTo>
                  <a:lnTo>
                    <a:pt x="577039" y="546876"/>
                  </a:lnTo>
                  <a:lnTo>
                    <a:pt x="597053" y="572698"/>
                  </a:lnTo>
                  <a:lnTo>
                    <a:pt x="623326" y="581612"/>
                  </a:lnTo>
                  <a:lnTo>
                    <a:pt x="680698" y="583510"/>
                  </a:lnTo>
                  <a:lnTo>
                    <a:pt x="720163" y="578228"/>
                  </a:lnTo>
                  <a:lnTo>
                    <a:pt x="778509" y="549215"/>
                  </a:lnTo>
                  <a:lnTo>
                    <a:pt x="831672" y="511802"/>
                  </a:lnTo>
                  <a:lnTo>
                    <a:pt x="874808" y="469209"/>
                  </a:lnTo>
                  <a:lnTo>
                    <a:pt x="903220" y="408619"/>
                  </a:lnTo>
                  <a:lnTo>
                    <a:pt x="907189" y="379226"/>
                  </a:lnTo>
                  <a:lnTo>
                    <a:pt x="903884" y="352905"/>
                  </a:lnTo>
                  <a:lnTo>
                    <a:pt x="894616" y="333407"/>
                  </a:lnTo>
                  <a:lnTo>
                    <a:pt x="886529" y="329611"/>
                  </a:lnTo>
                  <a:lnTo>
                    <a:pt x="865066" y="331633"/>
                  </a:lnTo>
                  <a:lnTo>
                    <a:pt x="843048" y="346570"/>
                  </a:lnTo>
                  <a:lnTo>
                    <a:pt x="805907" y="388698"/>
                  </a:lnTo>
                  <a:lnTo>
                    <a:pt x="788868" y="437053"/>
                  </a:lnTo>
                  <a:lnTo>
                    <a:pt x="787589" y="479067"/>
                  </a:lnTo>
                  <a:lnTo>
                    <a:pt x="794619" y="513742"/>
                  </a:lnTo>
                  <a:lnTo>
                    <a:pt x="815290" y="551832"/>
                  </a:lnTo>
                  <a:lnTo>
                    <a:pt x="833794" y="569608"/>
                  </a:lnTo>
                  <a:lnTo>
                    <a:pt x="843641" y="575986"/>
                  </a:lnTo>
                  <a:lnTo>
                    <a:pt x="867061" y="579954"/>
                  </a:lnTo>
                  <a:lnTo>
                    <a:pt x="914635" y="572968"/>
                  </a:lnTo>
                  <a:lnTo>
                    <a:pt x="968445" y="537143"/>
                  </a:lnTo>
                  <a:lnTo>
                    <a:pt x="1000207" y="515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583779" y="4137700"/>
              <a:ext cx="227745" cy="297697"/>
            </a:xfrm>
            <a:custGeom>
              <a:avLst/>
              <a:gdLst/>
              <a:ahLst/>
              <a:cxnLst/>
              <a:rect l="0" t="0" r="0" b="0"/>
              <a:pathLst>
                <a:path w="227745" h="297697">
                  <a:moveTo>
                    <a:pt x="122460" y="0"/>
                  </a:moveTo>
                  <a:lnTo>
                    <a:pt x="130793" y="57264"/>
                  </a:lnTo>
                  <a:lnTo>
                    <a:pt x="138765" y="117159"/>
                  </a:lnTo>
                  <a:lnTo>
                    <a:pt x="138009" y="116710"/>
                  </a:lnTo>
                  <a:lnTo>
                    <a:pt x="131356" y="89953"/>
                  </a:lnTo>
                  <a:lnTo>
                    <a:pt x="113039" y="29207"/>
                  </a:lnTo>
                  <a:lnTo>
                    <a:pt x="104481" y="20641"/>
                  </a:lnTo>
                  <a:lnTo>
                    <a:pt x="94096" y="16100"/>
                  </a:lnTo>
                  <a:lnTo>
                    <a:pt x="82493" y="14243"/>
                  </a:lnTo>
                  <a:lnTo>
                    <a:pt x="63363" y="18418"/>
                  </a:lnTo>
                  <a:lnTo>
                    <a:pt x="54986" y="22807"/>
                  </a:lnTo>
                  <a:lnTo>
                    <a:pt x="42558" y="37042"/>
                  </a:lnTo>
                  <a:lnTo>
                    <a:pt x="9221" y="98355"/>
                  </a:lnTo>
                  <a:lnTo>
                    <a:pt x="0" y="137936"/>
                  </a:lnTo>
                  <a:lnTo>
                    <a:pt x="387" y="185539"/>
                  </a:lnTo>
                  <a:lnTo>
                    <a:pt x="10999" y="247739"/>
                  </a:lnTo>
                  <a:lnTo>
                    <a:pt x="26523" y="277215"/>
                  </a:lnTo>
                  <a:lnTo>
                    <a:pt x="42387" y="290103"/>
                  </a:lnTo>
                  <a:lnTo>
                    <a:pt x="51530" y="295177"/>
                  </a:lnTo>
                  <a:lnTo>
                    <a:pt x="77287" y="297696"/>
                  </a:lnTo>
                  <a:lnTo>
                    <a:pt x="104723" y="293746"/>
                  </a:lnTo>
                  <a:lnTo>
                    <a:pt x="154714" y="265659"/>
                  </a:lnTo>
                  <a:lnTo>
                    <a:pt x="195121" y="228861"/>
                  </a:lnTo>
                  <a:lnTo>
                    <a:pt x="227744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886199" y="4000829"/>
              <a:ext cx="809719" cy="421141"/>
            </a:xfrm>
            <a:custGeom>
              <a:avLst/>
              <a:gdLst/>
              <a:ahLst/>
              <a:cxnLst/>
              <a:rect l="0" t="0" r="0" b="0"/>
              <a:pathLst>
                <a:path w="809719" h="421141">
                  <a:moveTo>
                    <a:pt x="9553" y="0"/>
                  </a:moveTo>
                  <a:lnTo>
                    <a:pt x="3963" y="62093"/>
                  </a:lnTo>
                  <a:lnTo>
                    <a:pt x="0" y="114647"/>
                  </a:lnTo>
                  <a:lnTo>
                    <a:pt x="483" y="163171"/>
                  </a:lnTo>
                  <a:lnTo>
                    <a:pt x="6345" y="215763"/>
                  </a:lnTo>
                  <a:lnTo>
                    <a:pt x="8602" y="274110"/>
                  </a:lnTo>
                  <a:lnTo>
                    <a:pt x="10441" y="327792"/>
                  </a:lnTo>
                  <a:lnTo>
                    <a:pt x="16705" y="375024"/>
                  </a:lnTo>
                  <a:lnTo>
                    <a:pt x="19081" y="413845"/>
                  </a:lnTo>
                  <a:lnTo>
                    <a:pt x="19993" y="358835"/>
                  </a:lnTo>
                  <a:lnTo>
                    <a:pt x="23184" y="304804"/>
                  </a:lnTo>
                  <a:lnTo>
                    <a:pt x="34732" y="254660"/>
                  </a:lnTo>
                  <a:lnTo>
                    <a:pt x="56007" y="216095"/>
                  </a:lnTo>
                  <a:lnTo>
                    <a:pt x="77772" y="198208"/>
                  </a:lnTo>
                  <a:lnTo>
                    <a:pt x="101874" y="188698"/>
                  </a:lnTo>
                  <a:lnTo>
                    <a:pt x="124284" y="188371"/>
                  </a:lnTo>
                  <a:lnTo>
                    <a:pt x="142823" y="195245"/>
                  </a:lnTo>
                  <a:lnTo>
                    <a:pt x="173788" y="218721"/>
                  </a:lnTo>
                  <a:lnTo>
                    <a:pt x="189756" y="244571"/>
                  </a:lnTo>
                  <a:lnTo>
                    <a:pt x="209292" y="303449"/>
                  </a:lnTo>
                  <a:lnTo>
                    <a:pt x="228272" y="366128"/>
                  </a:lnTo>
                  <a:lnTo>
                    <a:pt x="239732" y="393571"/>
                  </a:lnTo>
                  <a:lnTo>
                    <a:pt x="255744" y="412007"/>
                  </a:lnTo>
                  <a:lnTo>
                    <a:pt x="264927" y="418561"/>
                  </a:lnTo>
                  <a:lnTo>
                    <a:pt x="275729" y="420590"/>
                  </a:lnTo>
                  <a:lnTo>
                    <a:pt x="300208" y="416606"/>
                  </a:lnTo>
                  <a:lnTo>
                    <a:pt x="323567" y="400798"/>
                  </a:lnTo>
                  <a:lnTo>
                    <a:pt x="343307" y="379344"/>
                  </a:lnTo>
                  <a:lnTo>
                    <a:pt x="380883" y="315883"/>
                  </a:lnTo>
                  <a:lnTo>
                    <a:pt x="402065" y="263216"/>
                  </a:lnTo>
                  <a:lnTo>
                    <a:pt x="407393" y="220450"/>
                  </a:lnTo>
                  <a:lnTo>
                    <a:pt x="402400" y="197024"/>
                  </a:lnTo>
                  <a:lnTo>
                    <a:pt x="397792" y="187501"/>
                  </a:lnTo>
                  <a:lnTo>
                    <a:pt x="391212" y="182323"/>
                  </a:lnTo>
                  <a:lnTo>
                    <a:pt x="383315" y="180040"/>
                  </a:lnTo>
                  <a:lnTo>
                    <a:pt x="374541" y="179688"/>
                  </a:lnTo>
                  <a:lnTo>
                    <a:pt x="355433" y="188656"/>
                  </a:lnTo>
                  <a:lnTo>
                    <a:pt x="345425" y="195961"/>
                  </a:lnTo>
                  <a:lnTo>
                    <a:pt x="320160" y="234187"/>
                  </a:lnTo>
                  <a:lnTo>
                    <a:pt x="309035" y="288148"/>
                  </a:lnTo>
                  <a:lnTo>
                    <a:pt x="316917" y="343000"/>
                  </a:lnTo>
                  <a:lnTo>
                    <a:pt x="334070" y="379530"/>
                  </a:lnTo>
                  <a:lnTo>
                    <a:pt x="353970" y="405172"/>
                  </a:lnTo>
                  <a:lnTo>
                    <a:pt x="373977" y="414043"/>
                  </a:lnTo>
                  <a:lnTo>
                    <a:pt x="397297" y="416816"/>
                  </a:lnTo>
                  <a:lnTo>
                    <a:pt x="419359" y="414149"/>
                  </a:lnTo>
                  <a:lnTo>
                    <a:pt x="476590" y="387264"/>
                  </a:lnTo>
                  <a:lnTo>
                    <a:pt x="511752" y="364179"/>
                  </a:lnTo>
                  <a:lnTo>
                    <a:pt x="552645" y="315286"/>
                  </a:lnTo>
                  <a:lnTo>
                    <a:pt x="588504" y="254804"/>
                  </a:lnTo>
                  <a:lnTo>
                    <a:pt x="622530" y="193085"/>
                  </a:lnTo>
                  <a:lnTo>
                    <a:pt x="649743" y="137341"/>
                  </a:lnTo>
                  <a:lnTo>
                    <a:pt x="669772" y="111013"/>
                  </a:lnTo>
                  <a:lnTo>
                    <a:pt x="676646" y="107934"/>
                  </a:lnTo>
                  <a:lnTo>
                    <a:pt x="683569" y="108221"/>
                  </a:lnTo>
                  <a:lnTo>
                    <a:pt x="690524" y="110752"/>
                  </a:lnTo>
                  <a:lnTo>
                    <a:pt x="704490" y="129162"/>
                  </a:lnTo>
                  <a:lnTo>
                    <a:pt x="716157" y="155671"/>
                  </a:lnTo>
                  <a:lnTo>
                    <a:pt x="726766" y="210818"/>
                  </a:lnTo>
                  <a:lnTo>
                    <a:pt x="739780" y="266771"/>
                  </a:lnTo>
                  <a:lnTo>
                    <a:pt x="750132" y="325618"/>
                  </a:lnTo>
                  <a:lnTo>
                    <a:pt x="760607" y="378149"/>
                  </a:lnTo>
                  <a:lnTo>
                    <a:pt x="776710" y="412171"/>
                  </a:lnTo>
                  <a:lnTo>
                    <a:pt x="783033" y="417501"/>
                  </a:lnTo>
                  <a:lnTo>
                    <a:pt x="789589" y="419884"/>
                  </a:lnTo>
                  <a:lnTo>
                    <a:pt x="809718" y="42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943307" y="3835494"/>
              <a:ext cx="248827" cy="565419"/>
            </a:xfrm>
            <a:custGeom>
              <a:avLst/>
              <a:gdLst/>
              <a:ahLst/>
              <a:cxnLst/>
              <a:rect l="0" t="0" r="0" b="0"/>
              <a:pathLst>
                <a:path w="248827" h="565419">
                  <a:moveTo>
                    <a:pt x="226393" y="17936"/>
                  </a:moveTo>
                  <a:lnTo>
                    <a:pt x="215214" y="6758"/>
                  </a:lnTo>
                  <a:lnTo>
                    <a:pt x="197248" y="1269"/>
                  </a:lnTo>
                  <a:lnTo>
                    <a:pt x="174835" y="0"/>
                  </a:lnTo>
                  <a:lnTo>
                    <a:pt x="121250" y="11791"/>
                  </a:lnTo>
                  <a:lnTo>
                    <a:pt x="89564" y="32883"/>
                  </a:lnTo>
                  <a:lnTo>
                    <a:pt x="31944" y="92024"/>
                  </a:lnTo>
                  <a:lnTo>
                    <a:pt x="9421" y="117747"/>
                  </a:lnTo>
                  <a:lnTo>
                    <a:pt x="1279" y="145355"/>
                  </a:lnTo>
                  <a:lnTo>
                    <a:pt x="0" y="176342"/>
                  </a:lnTo>
                  <a:lnTo>
                    <a:pt x="18866" y="228800"/>
                  </a:lnTo>
                  <a:lnTo>
                    <a:pt x="32383" y="243455"/>
                  </a:lnTo>
                  <a:lnTo>
                    <a:pt x="90052" y="281537"/>
                  </a:lnTo>
                  <a:lnTo>
                    <a:pt x="152740" y="323297"/>
                  </a:lnTo>
                  <a:lnTo>
                    <a:pt x="211741" y="372398"/>
                  </a:lnTo>
                  <a:lnTo>
                    <a:pt x="233230" y="399042"/>
                  </a:lnTo>
                  <a:lnTo>
                    <a:pt x="248826" y="434753"/>
                  </a:lnTo>
                  <a:lnTo>
                    <a:pt x="247671" y="464451"/>
                  </a:lnTo>
                  <a:lnTo>
                    <a:pt x="239359" y="493637"/>
                  </a:lnTo>
                  <a:lnTo>
                    <a:pt x="227866" y="514408"/>
                  </a:lnTo>
                  <a:lnTo>
                    <a:pt x="202653" y="539256"/>
                  </a:lnTo>
                  <a:lnTo>
                    <a:pt x="172955" y="555846"/>
                  </a:lnTo>
                  <a:lnTo>
                    <a:pt x="121108" y="565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285513" y="3863959"/>
              <a:ext cx="10530" cy="494840"/>
            </a:xfrm>
            <a:custGeom>
              <a:avLst/>
              <a:gdLst/>
              <a:ahLst/>
              <a:cxnLst/>
              <a:rect l="0" t="0" r="0" b="0"/>
              <a:pathLst>
                <a:path w="10530" h="494840">
                  <a:moveTo>
                    <a:pt x="0" y="0"/>
                  </a:moveTo>
                  <a:lnTo>
                    <a:pt x="3119" y="42691"/>
                  </a:lnTo>
                  <a:lnTo>
                    <a:pt x="9553" y="104408"/>
                  </a:lnTo>
                  <a:lnTo>
                    <a:pt x="10240" y="153898"/>
                  </a:lnTo>
                  <a:lnTo>
                    <a:pt x="10443" y="212495"/>
                  </a:lnTo>
                  <a:lnTo>
                    <a:pt x="10503" y="273142"/>
                  </a:lnTo>
                  <a:lnTo>
                    <a:pt x="10521" y="327505"/>
                  </a:lnTo>
                  <a:lnTo>
                    <a:pt x="10527" y="388389"/>
                  </a:lnTo>
                  <a:lnTo>
                    <a:pt x="10528" y="451065"/>
                  </a:lnTo>
                  <a:lnTo>
                    <a:pt x="10529" y="494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180228" y="4075309"/>
              <a:ext cx="915980" cy="265672"/>
            </a:xfrm>
            <a:custGeom>
              <a:avLst/>
              <a:gdLst/>
              <a:ahLst/>
              <a:cxnLst/>
              <a:rect l="0" t="0" r="0" b="0"/>
              <a:pathLst>
                <a:path w="915980" h="265672">
                  <a:moveTo>
                    <a:pt x="0" y="20277"/>
                  </a:moveTo>
                  <a:lnTo>
                    <a:pt x="55141" y="5623"/>
                  </a:lnTo>
                  <a:lnTo>
                    <a:pt x="112104" y="484"/>
                  </a:lnTo>
                  <a:lnTo>
                    <a:pt x="165297" y="2589"/>
                  </a:lnTo>
                  <a:lnTo>
                    <a:pt x="215535" y="8334"/>
                  </a:lnTo>
                  <a:lnTo>
                    <a:pt x="262214" y="26097"/>
                  </a:lnTo>
                  <a:lnTo>
                    <a:pt x="296322" y="47997"/>
                  </a:lnTo>
                  <a:lnTo>
                    <a:pt x="310293" y="74711"/>
                  </a:lnTo>
                  <a:lnTo>
                    <a:pt x="321616" y="132332"/>
                  </a:lnTo>
                  <a:lnTo>
                    <a:pt x="328091" y="195028"/>
                  </a:lnTo>
                  <a:lnTo>
                    <a:pt x="340538" y="244410"/>
                  </a:lnTo>
                  <a:lnTo>
                    <a:pt x="346348" y="257437"/>
                  </a:lnTo>
                  <a:lnTo>
                    <a:pt x="354901" y="263781"/>
                  </a:lnTo>
                  <a:lnTo>
                    <a:pt x="365283" y="265671"/>
                  </a:lnTo>
                  <a:lnTo>
                    <a:pt x="376883" y="264592"/>
                  </a:lnTo>
                  <a:lnTo>
                    <a:pt x="399131" y="250913"/>
                  </a:lnTo>
                  <a:lnTo>
                    <a:pt x="418377" y="230406"/>
                  </a:lnTo>
                  <a:lnTo>
                    <a:pt x="444419" y="178146"/>
                  </a:lnTo>
                  <a:lnTo>
                    <a:pt x="457151" y="121607"/>
                  </a:lnTo>
                  <a:lnTo>
                    <a:pt x="455472" y="96898"/>
                  </a:lnTo>
                  <a:lnTo>
                    <a:pt x="442360" y="57667"/>
                  </a:lnTo>
                  <a:lnTo>
                    <a:pt x="423658" y="27586"/>
                  </a:lnTo>
                  <a:lnTo>
                    <a:pt x="407051" y="14556"/>
                  </a:lnTo>
                  <a:lnTo>
                    <a:pt x="397709" y="9444"/>
                  </a:lnTo>
                  <a:lnTo>
                    <a:pt x="351027" y="7838"/>
                  </a:lnTo>
                  <a:lnTo>
                    <a:pt x="292473" y="15437"/>
                  </a:lnTo>
                  <a:lnTo>
                    <a:pt x="339418" y="3166"/>
                  </a:lnTo>
                  <a:lnTo>
                    <a:pt x="390742" y="0"/>
                  </a:lnTo>
                  <a:lnTo>
                    <a:pt x="428901" y="2570"/>
                  </a:lnTo>
                  <a:lnTo>
                    <a:pt x="483947" y="18378"/>
                  </a:lnTo>
                  <a:lnTo>
                    <a:pt x="505207" y="29571"/>
                  </a:lnTo>
                  <a:lnTo>
                    <a:pt x="520114" y="45464"/>
                  </a:lnTo>
                  <a:lnTo>
                    <a:pt x="546928" y="104867"/>
                  </a:lnTo>
                  <a:lnTo>
                    <a:pt x="554726" y="139317"/>
                  </a:lnTo>
                  <a:lnTo>
                    <a:pt x="551773" y="198469"/>
                  </a:lnTo>
                  <a:lnTo>
                    <a:pt x="554343" y="238021"/>
                  </a:lnTo>
                  <a:lnTo>
                    <a:pt x="559075" y="242648"/>
                  </a:lnTo>
                  <a:lnTo>
                    <a:pt x="565739" y="242224"/>
                  </a:lnTo>
                  <a:lnTo>
                    <a:pt x="588767" y="227979"/>
                  </a:lnTo>
                  <a:lnTo>
                    <a:pt x="596062" y="221916"/>
                  </a:lnTo>
                  <a:lnTo>
                    <a:pt x="607287" y="202701"/>
                  </a:lnTo>
                  <a:lnTo>
                    <a:pt x="634993" y="145902"/>
                  </a:lnTo>
                  <a:lnTo>
                    <a:pt x="661374" y="84971"/>
                  </a:lnTo>
                  <a:lnTo>
                    <a:pt x="686757" y="31006"/>
                  </a:lnTo>
                  <a:lnTo>
                    <a:pt x="692974" y="20410"/>
                  </a:lnTo>
                  <a:lnTo>
                    <a:pt x="698289" y="18026"/>
                  </a:lnTo>
                  <a:lnTo>
                    <a:pt x="703002" y="21116"/>
                  </a:lnTo>
                  <a:lnTo>
                    <a:pt x="707314" y="27855"/>
                  </a:lnTo>
                  <a:lnTo>
                    <a:pt x="714235" y="86764"/>
                  </a:lnTo>
                  <a:lnTo>
                    <a:pt x="718721" y="142768"/>
                  </a:lnTo>
                  <a:lnTo>
                    <a:pt x="736115" y="199151"/>
                  </a:lnTo>
                  <a:lnTo>
                    <a:pt x="755322" y="238223"/>
                  </a:lnTo>
                  <a:lnTo>
                    <a:pt x="772046" y="254792"/>
                  </a:lnTo>
                  <a:lnTo>
                    <a:pt x="781419" y="260848"/>
                  </a:lnTo>
                  <a:lnTo>
                    <a:pt x="792348" y="262546"/>
                  </a:lnTo>
                  <a:lnTo>
                    <a:pt x="816968" y="258193"/>
                  </a:lnTo>
                  <a:lnTo>
                    <a:pt x="840388" y="239101"/>
                  </a:lnTo>
                  <a:lnTo>
                    <a:pt x="867066" y="201707"/>
                  </a:lnTo>
                  <a:lnTo>
                    <a:pt x="897754" y="138535"/>
                  </a:lnTo>
                  <a:lnTo>
                    <a:pt x="915979" y="83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064622" y="4027034"/>
              <a:ext cx="326668" cy="284431"/>
            </a:xfrm>
            <a:custGeom>
              <a:avLst/>
              <a:gdLst/>
              <a:ahLst/>
              <a:cxnLst/>
              <a:rect l="0" t="0" r="0" b="0"/>
              <a:pathLst>
                <a:path w="326668" h="284431">
                  <a:moveTo>
                    <a:pt x="0" y="26438"/>
                  </a:moveTo>
                  <a:lnTo>
                    <a:pt x="0" y="48794"/>
                  </a:lnTo>
                  <a:lnTo>
                    <a:pt x="9359" y="69130"/>
                  </a:lnTo>
                  <a:lnTo>
                    <a:pt x="25216" y="87526"/>
                  </a:lnTo>
                  <a:lnTo>
                    <a:pt x="80867" y="124121"/>
                  </a:lnTo>
                  <a:lnTo>
                    <a:pt x="131585" y="135189"/>
                  </a:lnTo>
                  <a:lnTo>
                    <a:pt x="191066" y="130930"/>
                  </a:lnTo>
                  <a:lnTo>
                    <a:pt x="249635" y="115370"/>
                  </a:lnTo>
                  <a:lnTo>
                    <a:pt x="289605" y="94772"/>
                  </a:lnTo>
                  <a:lnTo>
                    <a:pt x="308478" y="76695"/>
                  </a:lnTo>
                  <a:lnTo>
                    <a:pt x="326667" y="41199"/>
                  </a:lnTo>
                  <a:lnTo>
                    <a:pt x="326573" y="30430"/>
                  </a:lnTo>
                  <a:lnTo>
                    <a:pt x="323000" y="20910"/>
                  </a:lnTo>
                  <a:lnTo>
                    <a:pt x="317109" y="12224"/>
                  </a:lnTo>
                  <a:lnTo>
                    <a:pt x="308502" y="6434"/>
                  </a:lnTo>
                  <a:lnTo>
                    <a:pt x="286460" y="0"/>
                  </a:lnTo>
                  <a:lnTo>
                    <a:pt x="253333" y="1967"/>
                  </a:lnTo>
                  <a:lnTo>
                    <a:pt x="197397" y="28753"/>
                  </a:lnTo>
                  <a:lnTo>
                    <a:pt x="168323" y="51820"/>
                  </a:lnTo>
                  <a:lnTo>
                    <a:pt x="146060" y="80362"/>
                  </a:lnTo>
                  <a:lnTo>
                    <a:pt x="123580" y="131891"/>
                  </a:lnTo>
                  <a:lnTo>
                    <a:pt x="122385" y="152855"/>
                  </a:lnTo>
                  <a:lnTo>
                    <a:pt x="131150" y="211676"/>
                  </a:lnTo>
                  <a:lnTo>
                    <a:pt x="140567" y="237837"/>
                  </a:lnTo>
                  <a:lnTo>
                    <a:pt x="146354" y="248089"/>
                  </a:lnTo>
                  <a:lnTo>
                    <a:pt x="176855" y="273696"/>
                  </a:lnTo>
                  <a:lnTo>
                    <a:pt x="205334" y="282560"/>
                  </a:lnTo>
                  <a:lnTo>
                    <a:pt x="248014" y="284430"/>
                  </a:lnTo>
                  <a:lnTo>
                    <a:pt x="286005" y="274455"/>
                  </a:lnTo>
                  <a:lnTo>
                    <a:pt x="326383" y="2580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685804" y="4106114"/>
              <a:ext cx="273741" cy="30097"/>
            </a:xfrm>
            <a:custGeom>
              <a:avLst/>
              <a:gdLst/>
              <a:ahLst/>
              <a:cxnLst/>
              <a:rect l="0" t="0" r="0" b="0"/>
              <a:pathLst>
                <a:path w="273741" h="30097">
                  <a:moveTo>
                    <a:pt x="0" y="21057"/>
                  </a:moveTo>
                  <a:lnTo>
                    <a:pt x="33622" y="14991"/>
                  </a:lnTo>
                  <a:lnTo>
                    <a:pt x="91562" y="19512"/>
                  </a:lnTo>
                  <a:lnTo>
                    <a:pt x="146452" y="20600"/>
                  </a:lnTo>
                  <a:lnTo>
                    <a:pt x="206224" y="26556"/>
                  </a:lnTo>
                  <a:lnTo>
                    <a:pt x="246457" y="30096"/>
                  </a:lnTo>
                  <a:lnTo>
                    <a:pt x="255552" y="27083"/>
                  </a:lnTo>
                  <a:lnTo>
                    <a:pt x="261615" y="21565"/>
                  </a:lnTo>
                  <a:lnTo>
                    <a:pt x="2737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801617" y="4021886"/>
              <a:ext cx="169415" cy="282914"/>
            </a:xfrm>
            <a:custGeom>
              <a:avLst/>
              <a:gdLst/>
              <a:ahLst/>
              <a:cxnLst/>
              <a:rect l="0" t="0" r="0" b="0"/>
              <a:pathLst>
                <a:path w="169415" h="282914">
                  <a:moveTo>
                    <a:pt x="0" y="0"/>
                  </a:moveTo>
                  <a:lnTo>
                    <a:pt x="31282" y="9576"/>
                  </a:lnTo>
                  <a:lnTo>
                    <a:pt x="85279" y="38920"/>
                  </a:lnTo>
                  <a:lnTo>
                    <a:pt x="142598" y="76283"/>
                  </a:lnTo>
                  <a:lnTo>
                    <a:pt x="160083" y="102144"/>
                  </a:lnTo>
                  <a:lnTo>
                    <a:pt x="169414" y="133135"/>
                  </a:lnTo>
                  <a:lnTo>
                    <a:pt x="165873" y="194451"/>
                  </a:lnTo>
                  <a:lnTo>
                    <a:pt x="159119" y="217444"/>
                  </a:lnTo>
                  <a:lnTo>
                    <a:pt x="135719" y="251269"/>
                  </a:lnTo>
                  <a:lnTo>
                    <a:pt x="102978" y="280480"/>
                  </a:lnTo>
                  <a:lnTo>
                    <a:pt x="94389" y="282913"/>
                  </a:lnTo>
                  <a:lnTo>
                    <a:pt x="86322" y="282195"/>
                  </a:lnTo>
                  <a:lnTo>
                    <a:pt x="63171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243814" y="3779731"/>
              <a:ext cx="252161" cy="510500"/>
            </a:xfrm>
            <a:custGeom>
              <a:avLst/>
              <a:gdLst/>
              <a:ahLst/>
              <a:cxnLst/>
              <a:rect l="0" t="0" r="0" b="0"/>
              <a:pathLst>
                <a:path w="252161" h="510500">
                  <a:moveTo>
                    <a:pt x="0" y="10528"/>
                  </a:moveTo>
                  <a:lnTo>
                    <a:pt x="7236" y="38084"/>
                  </a:lnTo>
                  <a:lnTo>
                    <a:pt x="12998" y="91187"/>
                  </a:lnTo>
                  <a:lnTo>
                    <a:pt x="19465" y="141754"/>
                  </a:lnTo>
                  <a:lnTo>
                    <a:pt x="20742" y="205208"/>
                  </a:lnTo>
                  <a:lnTo>
                    <a:pt x="20964" y="256684"/>
                  </a:lnTo>
                  <a:lnTo>
                    <a:pt x="21030" y="307811"/>
                  </a:lnTo>
                  <a:lnTo>
                    <a:pt x="24171" y="367602"/>
                  </a:lnTo>
                  <a:lnTo>
                    <a:pt x="41299" y="424472"/>
                  </a:lnTo>
                  <a:lnTo>
                    <a:pt x="75619" y="478427"/>
                  </a:lnTo>
                  <a:lnTo>
                    <a:pt x="95609" y="497683"/>
                  </a:lnTo>
                  <a:lnTo>
                    <a:pt x="119312" y="507801"/>
                  </a:lnTo>
                  <a:lnTo>
                    <a:pt x="132184" y="510499"/>
                  </a:lnTo>
                  <a:lnTo>
                    <a:pt x="158964" y="507258"/>
                  </a:lnTo>
                  <a:lnTo>
                    <a:pt x="172657" y="503118"/>
                  </a:lnTo>
                  <a:lnTo>
                    <a:pt x="197229" y="482921"/>
                  </a:lnTo>
                  <a:lnTo>
                    <a:pt x="217508" y="455617"/>
                  </a:lnTo>
                  <a:lnTo>
                    <a:pt x="234333" y="413937"/>
                  </a:lnTo>
                  <a:lnTo>
                    <a:pt x="243730" y="357933"/>
                  </a:lnTo>
                  <a:lnTo>
                    <a:pt x="250916" y="296220"/>
                  </a:lnTo>
                  <a:lnTo>
                    <a:pt x="252160" y="245046"/>
                  </a:lnTo>
                  <a:lnTo>
                    <a:pt x="246940" y="192839"/>
                  </a:lnTo>
                  <a:lnTo>
                    <a:pt x="234695" y="131202"/>
                  </a:lnTo>
                  <a:lnTo>
                    <a:pt x="221011" y="70846"/>
                  </a:lnTo>
                  <a:lnTo>
                    <a:pt x="210544" y="29570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570197" y="3976884"/>
              <a:ext cx="246188" cy="266102"/>
            </a:xfrm>
            <a:custGeom>
              <a:avLst/>
              <a:gdLst/>
              <a:ahLst/>
              <a:cxnLst/>
              <a:rect l="0" t="0" r="0" b="0"/>
              <a:pathLst>
                <a:path w="246188" h="266102">
                  <a:moveTo>
                    <a:pt x="0" y="202929"/>
                  </a:moveTo>
                  <a:lnTo>
                    <a:pt x="5589" y="219697"/>
                  </a:lnTo>
                  <a:lnTo>
                    <a:pt x="8406" y="218787"/>
                  </a:lnTo>
                  <a:lnTo>
                    <a:pt x="14654" y="202178"/>
                  </a:lnTo>
                  <a:lnTo>
                    <a:pt x="20962" y="146196"/>
                  </a:lnTo>
                  <a:lnTo>
                    <a:pt x="35545" y="87964"/>
                  </a:lnTo>
                  <a:lnTo>
                    <a:pt x="57628" y="39104"/>
                  </a:lnTo>
                  <a:lnTo>
                    <a:pt x="70846" y="20544"/>
                  </a:lnTo>
                  <a:lnTo>
                    <a:pt x="90759" y="7615"/>
                  </a:lnTo>
                  <a:lnTo>
                    <a:pt x="102619" y="2530"/>
                  </a:lnTo>
                  <a:lnTo>
                    <a:pt x="128277" y="0"/>
                  </a:lnTo>
                  <a:lnTo>
                    <a:pt x="141670" y="962"/>
                  </a:lnTo>
                  <a:lnTo>
                    <a:pt x="169030" y="14511"/>
                  </a:lnTo>
                  <a:lnTo>
                    <a:pt x="194447" y="37300"/>
                  </a:lnTo>
                  <a:lnTo>
                    <a:pt x="220741" y="81845"/>
                  </a:lnTo>
                  <a:lnTo>
                    <a:pt x="240699" y="136291"/>
                  </a:lnTo>
                  <a:lnTo>
                    <a:pt x="246187" y="159274"/>
                  </a:lnTo>
                  <a:lnTo>
                    <a:pt x="242918" y="218844"/>
                  </a:lnTo>
                  <a:lnTo>
                    <a:pt x="242156" y="2661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980811" y="3811316"/>
              <a:ext cx="21055" cy="463255"/>
            </a:xfrm>
            <a:custGeom>
              <a:avLst/>
              <a:gdLst/>
              <a:ahLst/>
              <a:cxnLst/>
              <a:rect l="0" t="0" r="0" b="0"/>
              <a:pathLst>
                <a:path w="21055" h="463255">
                  <a:moveTo>
                    <a:pt x="10526" y="0"/>
                  </a:moveTo>
                  <a:lnTo>
                    <a:pt x="2193" y="37478"/>
                  </a:lnTo>
                  <a:lnTo>
                    <a:pt x="431" y="94491"/>
                  </a:lnTo>
                  <a:lnTo>
                    <a:pt x="83" y="154842"/>
                  </a:lnTo>
                  <a:lnTo>
                    <a:pt x="23" y="204717"/>
                  </a:lnTo>
                  <a:lnTo>
                    <a:pt x="5" y="256539"/>
                  </a:lnTo>
                  <a:lnTo>
                    <a:pt x="0" y="307769"/>
                  </a:lnTo>
                  <a:lnTo>
                    <a:pt x="3117" y="367593"/>
                  </a:lnTo>
                  <a:lnTo>
                    <a:pt x="9063" y="424471"/>
                  </a:lnTo>
                  <a:lnTo>
                    <a:pt x="12995" y="443287"/>
                  </a:lnTo>
                  <a:lnTo>
                    <a:pt x="21054" y="463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086093" y="3955071"/>
              <a:ext cx="368499" cy="361614"/>
            </a:xfrm>
            <a:custGeom>
              <a:avLst/>
              <a:gdLst/>
              <a:ahLst/>
              <a:cxnLst/>
              <a:rect l="0" t="0" r="0" b="0"/>
              <a:pathLst>
                <a:path w="368499" h="361614">
                  <a:moveTo>
                    <a:pt x="0" y="87872"/>
                  </a:moveTo>
                  <a:lnTo>
                    <a:pt x="52706" y="150130"/>
                  </a:lnTo>
                  <a:lnTo>
                    <a:pt x="78528" y="173129"/>
                  </a:lnTo>
                  <a:lnTo>
                    <a:pt x="135889" y="195878"/>
                  </a:lnTo>
                  <a:lnTo>
                    <a:pt x="157492" y="197096"/>
                  </a:lnTo>
                  <a:lnTo>
                    <a:pt x="211134" y="182757"/>
                  </a:lnTo>
                  <a:lnTo>
                    <a:pt x="274546" y="150159"/>
                  </a:lnTo>
                  <a:lnTo>
                    <a:pt x="295936" y="134662"/>
                  </a:lnTo>
                  <a:lnTo>
                    <a:pt x="310123" y="110618"/>
                  </a:lnTo>
                  <a:lnTo>
                    <a:pt x="321566" y="67316"/>
                  </a:lnTo>
                  <a:lnTo>
                    <a:pt x="323172" y="53111"/>
                  </a:lnTo>
                  <a:lnTo>
                    <a:pt x="315598" y="27969"/>
                  </a:lnTo>
                  <a:lnTo>
                    <a:pt x="308665" y="16351"/>
                  </a:lnTo>
                  <a:lnTo>
                    <a:pt x="298194" y="8606"/>
                  </a:lnTo>
                  <a:lnTo>
                    <a:pt x="270961" y="0"/>
                  </a:lnTo>
                  <a:lnTo>
                    <a:pt x="242480" y="2415"/>
                  </a:lnTo>
                  <a:lnTo>
                    <a:pt x="191657" y="23028"/>
                  </a:lnTo>
                  <a:lnTo>
                    <a:pt x="132120" y="72532"/>
                  </a:lnTo>
                  <a:lnTo>
                    <a:pt x="115056" y="105684"/>
                  </a:lnTo>
                  <a:lnTo>
                    <a:pt x="102591" y="139553"/>
                  </a:lnTo>
                  <a:lnTo>
                    <a:pt x="102668" y="188583"/>
                  </a:lnTo>
                  <a:lnTo>
                    <a:pt x="110361" y="214911"/>
                  </a:lnTo>
                  <a:lnTo>
                    <a:pt x="134364" y="250877"/>
                  </a:lnTo>
                  <a:lnTo>
                    <a:pt x="181153" y="294762"/>
                  </a:lnTo>
                  <a:lnTo>
                    <a:pt x="240246" y="318552"/>
                  </a:lnTo>
                  <a:lnTo>
                    <a:pt x="294547" y="336922"/>
                  </a:lnTo>
                  <a:lnTo>
                    <a:pt x="354438" y="356923"/>
                  </a:lnTo>
                  <a:lnTo>
                    <a:pt x="368498" y="361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296249" y="4685181"/>
              <a:ext cx="73701" cy="347442"/>
            </a:xfrm>
            <a:custGeom>
              <a:avLst/>
              <a:gdLst/>
              <a:ahLst/>
              <a:cxnLst/>
              <a:rect l="0" t="0" r="0" b="0"/>
              <a:pathLst>
                <a:path w="73701" h="347442">
                  <a:moveTo>
                    <a:pt x="73700" y="0"/>
                  </a:moveTo>
                  <a:lnTo>
                    <a:pt x="62247" y="57265"/>
                  </a:lnTo>
                  <a:lnTo>
                    <a:pt x="54540" y="118157"/>
                  </a:lnTo>
                  <a:lnTo>
                    <a:pt x="44611" y="175245"/>
                  </a:lnTo>
                  <a:lnTo>
                    <a:pt x="34505" y="231582"/>
                  </a:lnTo>
                  <a:lnTo>
                    <a:pt x="26573" y="282181"/>
                  </a:lnTo>
                  <a:lnTo>
                    <a:pt x="5117" y="330399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127793" y="4506197"/>
              <a:ext cx="294799" cy="242156"/>
            </a:xfrm>
            <a:custGeom>
              <a:avLst/>
              <a:gdLst/>
              <a:ahLst/>
              <a:cxnLst/>
              <a:rect l="0" t="0" r="0" b="0"/>
              <a:pathLst>
                <a:path w="294799" h="242156">
                  <a:moveTo>
                    <a:pt x="294798" y="0"/>
                  </a:moveTo>
                  <a:lnTo>
                    <a:pt x="245867" y="37478"/>
                  </a:lnTo>
                  <a:lnTo>
                    <a:pt x="198021" y="75445"/>
                  </a:lnTo>
                  <a:lnTo>
                    <a:pt x="146800" y="116331"/>
                  </a:lnTo>
                  <a:lnTo>
                    <a:pt x="94579" y="158081"/>
                  </a:lnTo>
                  <a:lnTo>
                    <a:pt x="45181" y="200087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106736" y="47694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465681" y="4779938"/>
              <a:ext cx="168225" cy="241479"/>
            </a:xfrm>
            <a:custGeom>
              <a:avLst/>
              <a:gdLst/>
              <a:ahLst/>
              <a:cxnLst/>
              <a:rect l="0" t="0" r="0" b="0"/>
              <a:pathLst>
                <a:path w="168225" h="241479">
                  <a:moveTo>
                    <a:pt x="9553" y="0"/>
                  </a:moveTo>
                  <a:lnTo>
                    <a:pt x="2317" y="49263"/>
                  </a:lnTo>
                  <a:lnTo>
                    <a:pt x="0" y="98175"/>
                  </a:lnTo>
                  <a:lnTo>
                    <a:pt x="2336" y="157216"/>
                  </a:lnTo>
                  <a:lnTo>
                    <a:pt x="9855" y="185687"/>
                  </a:lnTo>
                  <a:lnTo>
                    <a:pt x="24894" y="213939"/>
                  </a:lnTo>
                  <a:lnTo>
                    <a:pt x="43278" y="232734"/>
                  </a:lnTo>
                  <a:lnTo>
                    <a:pt x="53093" y="239384"/>
                  </a:lnTo>
                  <a:lnTo>
                    <a:pt x="63145" y="241478"/>
                  </a:lnTo>
                  <a:lnTo>
                    <a:pt x="114962" y="227797"/>
                  </a:lnTo>
                  <a:lnTo>
                    <a:pt x="146461" y="200727"/>
                  </a:lnTo>
                  <a:lnTo>
                    <a:pt x="166841" y="163070"/>
                  </a:lnTo>
                  <a:lnTo>
                    <a:pt x="168224" y="150827"/>
                  </a:lnTo>
                  <a:lnTo>
                    <a:pt x="163521" y="127866"/>
                  </a:lnTo>
                  <a:lnTo>
                    <a:pt x="142130" y="95208"/>
                  </a:lnTo>
                  <a:lnTo>
                    <a:pt x="9378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052527" y="3927130"/>
              <a:ext cx="159909" cy="315856"/>
            </a:xfrm>
            <a:custGeom>
              <a:avLst/>
              <a:gdLst/>
              <a:ahLst/>
              <a:cxnLst/>
              <a:rect l="0" t="0" r="0" b="0"/>
              <a:pathLst>
                <a:path w="159909" h="315856">
                  <a:moveTo>
                    <a:pt x="96738" y="0"/>
                  </a:moveTo>
                  <a:lnTo>
                    <a:pt x="36797" y="55044"/>
                  </a:lnTo>
                  <a:lnTo>
                    <a:pt x="12167" y="92998"/>
                  </a:lnTo>
                  <a:lnTo>
                    <a:pt x="1439" y="120101"/>
                  </a:lnTo>
                  <a:lnTo>
                    <a:pt x="0" y="167257"/>
                  </a:lnTo>
                  <a:lnTo>
                    <a:pt x="7339" y="191709"/>
                  </a:lnTo>
                  <a:lnTo>
                    <a:pt x="31115" y="226471"/>
                  </a:lnTo>
                  <a:lnTo>
                    <a:pt x="88196" y="271328"/>
                  </a:lnTo>
                  <a:lnTo>
                    <a:pt x="144587" y="309404"/>
                  </a:lnTo>
                  <a:lnTo>
                    <a:pt x="159908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738446" y="4759228"/>
              <a:ext cx="357970" cy="246881"/>
            </a:xfrm>
            <a:custGeom>
              <a:avLst/>
              <a:gdLst/>
              <a:ahLst/>
              <a:cxnLst/>
              <a:rect l="0" t="0" r="0" b="0"/>
              <a:pathLst>
                <a:path w="357970" h="246881">
                  <a:moveTo>
                    <a:pt x="0" y="125995"/>
                  </a:moveTo>
                  <a:lnTo>
                    <a:pt x="0" y="183259"/>
                  </a:lnTo>
                  <a:lnTo>
                    <a:pt x="0" y="244151"/>
                  </a:lnTo>
                  <a:lnTo>
                    <a:pt x="0" y="246880"/>
                  </a:lnTo>
                  <a:lnTo>
                    <a:pt x="3119" y="200826"/>
                  </a:lnTo>
                  <a:lnTo>
                    <a:pt x="14654" y="140906"/>
                  </a:lnTo>
                  <a:lnTo>
                    <a:pt x="22132" y="88039"/>
                  </a:lnTo>
                  <a:lnTo>
                    <a:pt x="46832" y="39469"/>
                  </a:lnTo>
                  <a:lnTo>
                    <a:pt x="65268" y="16179"/>
                  </a:lnTo>
                  <a:lnTo>
                    <a:pt x="85160" y="1928"/>
                  </a:lnTo>
                  <a:lnTo>
                    <a:pt x="96548" y="0"/>
                  </a:lnTo>
                  <a:lnTo>
                    <a:pt x="121679" y="4096"/>
                  </a:lnTo>
                  <a:lnTo>
                    <a:pt x="145326" y="23075"/>
                  </a:lnTo>
                  <a:lnTo>
                    <a:pt x="165196" y="52177"/>
                  </a:lnTo>
                  <a:lnTo>
                    <a:pt x="181788" y="105683"/>
                  </a:lnTo>
                  <a:lnTo>
                    <a:pt x="191106" y="166870"/>
                  </a:lnTo>
                  <a:lnTo>
                    <a:pt x="194085" y="181321"/>
                  </a:lnTo>
                  <a:lnTo>
                    <a:pt x="197240" y="185106"/>
                  </a:lnTo>
                  <a:lnTo>
                    <a:pt x="200514" y="181780"/>
                  </a:lnTo>
                  <a:lnTo>
                    <a:pt x="221139" y="122228"/>
                  </a:lnTo>
                  <a:lnTo>
                    <a:pt x="239821" y="63714"/>
                  </a:lnTo>
                  <a:lnTo>
                    <a:pt x="267258" y="20886"/>
                  </a:lnTo>
                  <a:lnTo>
                    <a:pt x="276438" y="10299"/>
                  </a:lnTo>
                  <a:lnTo>
                    <a:pt x="287237" y="4410"/>
                  </a:lnTo>
                  <a:lnTo>
                    <a:pt x="311715" y="988"/>
                  </a:lnTo>
                  <a:lnTo>
                    <a:pt x="321284" y="4052"/>
                  </a:lnTo>
                  <a:lnTo>
                    <a:pt x="328833" y="9605"/>
                  </a:lnTo>
                  <a:lnTo>
                    <a:pt x="335036" y="16816"/>
                  </a:lnTo>
                  <a:lnTo>
                    <a:pt x="349354" y="54911"/>
                  </a:lnTo>
                  <a:lnTo>
                    <a:pt x="356268" y="116676"/>
                  </a:lnTo>
                  <a:lnTo>
                    <a:pt x="357969" y="1575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254343" y="4537783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0" y="0"/>
                  </a:moveTo>
                  <a:lnTo>
                    <a:pt x="10528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318841" y="4611482"/>
              <a:ext cx="211266" cy="347442"/>
            </a:xfrm>
            <a:custGeom>
              <a:avLst/>
              <a:gdLst/>
              <a:ahLst/>
              <a:cxnLst/>
              <a:rect l="0" t="0" r="0" b="0"/>
              <a:pathLst>
                <a:path w="211266" h="347442">
                  <a:moveTo>
                    <a:pt x="135543" y="0"/>
                  </a:moveTo>
                  <a:lnTo>
                    <a:pt x="95855" y="2340"/>
                  </a:lnTo>
                  <a:lnTo>
                    <a:pt x="73450" y="11178"/>
                  </a:lnTo>
                  <a:lnTo>
                    <a:pt x="19871" y="54115"/>
                  </a:lnTo>
                  <a:lnTo>
                    <a:pt x="9295" y="64152"/>
                  </a:lnTo>
                  <a:lnTo>
                    <a:pt x="3415" y="74354"/>
                  </a:lnTo>
                  <a:lnTo>
                    <a:pt x="0" y="95047"/>
                  </a:lnTo>
                  <a:lnTo>
                    <a:pt x="4236" y="104309"/>
                  </a:lnTo>
                  <a:lnTo>
                    <a:pt x="21422" y="120839"/>
                  </a:lnTo>
                  <a:lnTo>
                    <a:pt x="76649" y="149345"/>
                  </a:lnTo>
                  <a:lnTo>
                    <a:pt x="130018" y="170573"/>
                  </a:lnTo>
                  <a:lnTo>
                    <a:pt x="172900" y="193260"/>
                  </a:lnTo>
                  <a:lnTo>
                    <a:pt x="194260" y="212235"/>
                  </a:lnTo>
                  <a:lnTo>
                    <a:pt x="207653" y="232367"/>
                  </a:lnTo>
                  <a:lnTo>
                    <a:pt x="211265" y="253013"/>
                  </a:lnTo>
                  <a:lnTo>
                    <a:pt x="207801" y="273887"/>
                  </a:lnTo>
                  <a:lnTo>
                    <a:pt x="192698" y="304200"/>
                  </a:lnTo>
                  <a:lnTo>
                    <a:pt x="180053" y="320813"/>
                  </a:lnTo>
                  <a:lnTo>
                    <a:pt x="135543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783625" y="4484317"/>
              <a:ext cx="155071" cy="325781"/>
            </a:xfrm>
            <a:custGeom>
              <a:avLst/>
              <a:gdLst/>
              <a:ahLst/>
              <a:cxnLst/>
              <a:rect l="0" t="0" r="0" b="0"/>
              <a:pathLst>
                <a:path w="155071" h="325781">
                  <a:moveTo>
                    <a:pt x="123484" y="21880"/>
                  </a:moveTo>
                  <a:lnTo>
                    <a:pt x="129074" y="5112"/>
                  </a:lnTo>
                  <a:lnTo>
                    <a:pt x="127210" y="1343"/>
                  </a:lnTo>
                  <a:lnTo>
                    <a:pt x="122459" y="0"/>
                  </a:lnTo>
                  <a:lnTo>
                    <a:pt x="115781" y="274"/>
                  </a:lnTo>
                  <a:lnTo>
                    <a:pt x="89616" y="11839"/>
                  </a:lnTo>
                  <a:lnTo>
                    <a:pt x="65226" y="35673"/>
                  </a:lnTo>
                  <a:lnTo>
                    <a:pt x="40365" y="85481"/>
                  </a:lnTo>
                  <a:lnTo>
                    <a:pt x="9963" y="148260"/>
                  </a:lnTo>
                  <a:lnTo>
                    <a:pt x="2840" y="172805"/>
                  </a:lnTo>
                  <a:lnTo>
                    <a:pt x="0" y="222577"/>
                  </a:lnTo>
                  <a:lnTo>
                    <a:pt x="7217" y="262280"/>
                  </a:lnTo>
                  <a:lnTo>
                    <a:pt x="24824" y="300820"/>
                  </a:lnTo>
                  <a:lnTo>
                    <a:pt x="42201" y="319768"/>
                  </a:lnTo>
                  <a:lnTo>
                    <a:pt x="55257" y="324588"/>
                  </a:lnTo>
                  <a:lnTo>
                    <a:pt x="103659" y="325780"/>
                  </a:lnTo>
                  <a:lnTo>
                    <a:pt x="155070" y="3166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014669" y="4569368"/>
              <a:ext cx="176711" cy="205831"/>
            </a:xfrm>
            <a:custGeom>
              <a:avLst/>
              <a:gdLst/>
              <a:ahLst/>
              <a:cxnLst/>
              <a:rect l="0" t="0" r="0" b="0"/>
              <a:pathLst>
                <a:path w="176711" h="205831">
                  <a:moveTo>
                    <a:pt x="103010" y="0"/>
                  </a:moveTo>
                  <a:lnTo>
                    <a:pt x="55571" y="29309"/>
                  </a:lnTo>
                  <a:lnTo>
                    <a:pt x="27305" y="79272"/>
                  </a:lnTo>
                  <a:lnTo>
                    <a:pt x="5404" y="136218"/>
                  </a:lnTo>
                  <a:lnTo>
                    <a:pt x="0" y="173852"/>
                  </a:lnTo>
                  <a:lnTo>
                    <a:pt x="4976" y="194641"/>
                  </a:lnTo>
                  <a:lnTo>
                    <a:pt x="9578" y="203460"/>
                  </a:lnTo>
                  <a:lnTo>
                    <a:pt x="16155" y="205830"/>
                  </a:lnTo>
                  <a:lnTo>
                    <a:pt x="24050" y="203901"/>
                  </a:lnTo>
                  <a:lnTo>
                    <a:pt x="32822" y="199105"/>
                  </a:lnTo>
                  <a:lnTo>
                    <a:pt x="56347" y="169998"/>
                  </a:lnTo>
                  <a:lnTo>
                    <a:pt x="84087" y="111006"/>
                  </a:lnTo>
                  <a:lnTo>
                    <a:pt x="102045" y="56199"/>
                  </a:lnTo>
                  <a:lnTo>
                    <a:pt x="116857" y="11231"/>
                  </a:lnTo>
                  <a:lnTo>
                    <a:pt x="118091" y="10997"/>
                  </a:lnTo>
                  <a:lnTo>
                    <a:pt x="114369" y="68128"/>
                  </a:lnTo>
                  <a:lnTo>
                    <a:pt x="122108" y="130354"/>
                  </a:lnTo>
                  <a:lnTo>
                    <a:pt x="128265" y="160101"/>
                  </a:lnTo>
                  <a:lnTo>
                    <a:pt x="133885" y="171074"/>
                  </a:lnTo>
                  <a:lnTo>
                    <a:pt x="149488" y="186387"/>
                  </a:lnTo>
                  <a:lnTo>
                    <a:pt x="156222" y="187429"/>
                  </a:lnTo>
                  <a:lnTo>
                    <a:pt x="161881" y="184614"/>
                  </a:lnTo>
                  <a:lnTo>
                    <a:pt x="170119" y="174468"/>
                  </a:lnTo>
                  <a:lnTo>
                    <a:pt x="17671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254550" y="4443026"/>
              <a:ext cx="184627" cy="336913"/>
            </a:xfrm>
            <a:custGeom>
              <a:avLst/>
              <a:gdLst/>
              <a:ahLst/>
              <a:cxnLst/>
              <a:rect l="0" t="0" r="0" b="0"/>
              <a:pathLst>
                <a:path w="184627" h="336913">
                  <a:moveTo>
                    <a:pt x="0" y="0"/>
                  </a:moveTo>
                  <a:lnTo>
                    <a:pt x="7235" y="44367"/>
                  </a:lnTo>
                  <a:lnTo>
                    <a:pt x="9552" y="106602"/>
                  </a:lnTo>
                  <a:lnTo>
                    <a:pt x="10095" y="153054"/>
                  </a:lnTo>
                  <a:lnTo>
                    <a:pt x="4810" y="202887"/>
                  </a:lnTo>
                  <a:lnTo>
                    <a:pt x="1425" y="251058"/>
                  </a:lnTo>
                  <a:lnTo>
                    <a:pt x="281" y="300803"/>
                  </a:lnTo>
                  <a:lnTo>
                    <a:pt x="5626" y="244925"/>
                  </a:lnTo>
                  <a:lnTo>
                    <a:pt x="19135" y="192140"/>
                  </a:lnTo>
                  <a:lnTo>
                    <a:pt x="43120" y="151037"/>
                  </a:lnTo>
                  <a:lnTo>
                    <a:pt x="57769" y="136148"/>
                  </a:lnTo>
                  <a:lnTo>
                    <a:pt x="75978" y="125631"/>
                  </a:lnTo>
                  <a:lnTo>
                    <a:pt x="111549" y="118723"/>
                  </a:lnTo>
                  <a:lnTo>
                    <a:pt x="134975" y="123346"/>
                  </a:lnTo>
                  <a:lnTo>
                    <a:pt x="146134" y="127854"/>
                  </a:lnTo>
                  <a:lnTo>
                    <a:pt x="164774" y="145341"/>
                  </a:lnTo>
                  <a:lnTo>
                    <a:pt x="178518" y="168711"/>
                  </a:lnTo>
                  <a:lnTo>
                    <a:pt x="184626" y="194696"/>
                  </a:lnTo>
                  <a:lnTo>
                    <a:pt x="182476" y="230043"/>
                  </a:lnTo>
                  <a:lnTo>
                    <a:pt x="171178" y="251980"/>
                  </a:lnTo>
                  <a:lnTo>
                    <a:pt x="140917" y="289070"/>
                  </a:lnTo>
                  <a:lnTo>
                    <a:pt x="96768" y="317756"/>
                  </a:lnTo>
                  <a:lnTo>
                    <a:pt x="52642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528290" y="4548311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21057" y="60384"/>
                  </a:lnTo>
                  <a:lnTo>
                    <a:pt x="15469" y="121632"/>
                  </a:lnTo>
                  <a:lnTo>
                    <a:pt x="6403" y="17330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667570" y="4547753"/>
              <a:ext cx="163188" cy="200722"/>
            </a:xfrm>
            <a:custGeom>
              <a:avLst/>
              <a:gdLst/>
              <a:ahLst/>
              <a:cxnLst/>
              <a:rect l="0" t="0" r="0" b="0"/>
              <a:pathLst>
                <a:path w="163188" h="200722">
                  <a:moveTo>
                    <a:pt x="8119" y="53201"/>
                  </a:moveTo>
                  <a:lnTo>
                    <a:pt x="17185" y="111817"/>
                  </a:lnTo>
                  <a:lnTo>
                    <a:pt x="9953" y="172057"/>
                  </a:lnTo>
                  <a:lnTo>
                    <a:pt x="3865" y="197273"/>
                  </a:lnTo>
                  <a:lnTo>
                    <a:pt x="1774" y="200721"/>
                  </a:lnTo>
                  <a:lnTo>
                    <a:pt x="379" y="198341"/>
                  </a:lnTo>
                  <a:lnTo>
                    <a:pt x="0" y="183218"/>
                  </a:lnTo>
                  <a:lnTo>
                    <a:pt x="12408" y="127615"/>
                  </a:lnTo>
                  <a:lnTo>
                    <a:pt x="32399" y="66018"/>
                  </a:lnTo>
                  <a:lnTo>
                    <a:pt x="57889" y="27656"/>
                  </a:lnTo>
                  <a:lnTo>
                    <a:pt x="84087" y="4818"/>
                  </a:lnTo>
                  <a:lnTo>
                    <a:pt x="93860" y="1058"/>
                  </a:lnTo>
                  <a:lnTo>
                    <a:pt x="114077" y="0"/>
                  </a:lnTo>
                  <a:lnTo>
                    <a:pt x="123211" y="4866"/>
                  </a:lnTo>
                  <a:lnTo>
                    <a:pt x="139600" y="22750"/>
                  </a:lnTo>
                  <a:lnTo>
                    <a:pt x="156392" y="64715"/>
                  </a:lnTo>
                  <a:lnTo>
                    <a:pt x="163187" y="114194"/>
                  </a:lnTo>
                  <a:lnTo>
                    <a:pt x="157337" y="176844"/>
                  </a:lnTo>
                  <a:lnTo>
                    <a:pt x="155519" y="1900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633161" y="4948394"/>
              <a:ext cx="2210986" cy="165993"/>
            </a:xfrm>
            <a:custGeom>
              <a:avLst/>
              <a:gdLst/>
              <a:ahLst/>
              <a:cxnLst/>
              <a:rect l="0" t="0" r="0" b="0"/>
              <a:pathLst>
                <a:path w="2210986" h="165993">
                  <a:moveTo>
                    <a:pt x="2210985" y="0"/>
                  </a:moveTo>
                  <a:lnTo>
                    <a:pt x="2199806" y="11178"/>
                  </a:lnTo>
                  <a:lnTo>
                    <a:pt x="2159320" y="23719"/>
                  </a:lnTo>
                  <a:lnTo>
                    <a:pt x="2097281" y="29254"/>
                  </a:lnTo>
                  <a:lnTo>
                    <a:pt x="2043804" y="30895"/>
                  </a:lnTo>
                  <a:lnTo>
                    <a:pt x="1992734" y="36970"/>
                  </a:lnTo>
                  <a:lnTo>
                    <a:pt x="1934968" y="40590"/>
                  </a:lnTo>
                  <a:lnTo>
                    <a:pt x="1890999" y="41436"/>
                  </a:lnTo>
                  <a:lnTo>
                    <a:pt x="1845330" y="41813"/>
                  </a:lnTo>
                  <a:lnTo>
                    <a:pt x="1801637" y="41980"/>
                  </a:lnTo>
                  <a:lnTo>
                    <a:pt x="1755702" y="45174"/>
                  </a:lnTo>
                  <a:lnTo>
                    <a:pt x="1707989" y="49323"/>
                  </a:lnTo>
                  <a:lnTo>
                    <a:pt x="1659487" y="51167"/>
                  </a:lnTo>
                  <a:lnTo>
                    <a:pt x="1610635" y="51987"/>
                  </a:lnTo>
                  <a:lnTo>
                    <a:pt x="1560458" y="53521"/>
                  </a:lnTo>
                  <a:lnTo>
                    <a:pt x="1506960" y="58102"/>
                  </a:lnTo>
                  <a:lnTo>
                    <a:pt x="1455108" y="60918"/>
                  </a:lnTo>
                  <a:lnTo>
                    <a:pt x="1403597" y="63340"/>
                  </a:lnTo>
                  <a:lnTo>
                    <a:pt x="1349507" y="68315"/>
                  </a:lnTo>
                  <a:lnTo>
                    <a:pt x="1297392" y="71307"/>
                  </a:lnTo>
                  <a:lnTo>
                    <a:pt x="1245763" y="73806"/>
                  </a:lnTo>
                  <a:lnTo>
                    <a:pt x="1191621" y="78816"/>
                  </a:lnTo>
                  <a:lnTo>
                    <a:pt x="1139482" y="81823"/>
                  </a:lnTo>
                  <a:lnTo>
                    <a:pt x="1087843" y="84329"/>
                  </a:lnTo>
                  <a:lnTo>
                    <a:pt x="1033698" y="89342"/>
                  </a:lnTo>
                  <a:lnTo>
                    <a:pt x="981557" y="92350"/>
                  </a:lnTo>
                  <a:lnTo>
                    <a:pt x="931087" y="93687"/>
                  </a:lnTo>
                  <a:lnTo>
                    <a:pt x="881359" y="94281"/>
                  </a:lnTo>
                  <a:lnTo>
                    <a:pt x="831963" y="94545"/>
                  </a:lnTo>
                  <a:lnTo>
                    <a:pt x="782712" y="95832"/>
                  </a:lnTo>
                  <a:lnTo>
                    <a:pt x="733528" y="100304"/>
                  </a:lnTo>
                  <a:lnTo>
                    <a:pt x="684371" y="103071"/>
                  </a:lnTo>
                  <a:lnTo>
                    <a:pt x="635227" y="105471"/>
                  </a:lnTo>
                  <a:lnTo>
                    <a:pt x="586090" y="110437"/>
                  </a:lnTo>
                  <a:lnTo>
                    <a:pt x="540074" y="116544"/>
                  </a:lnTo>
                  <a:lnTo>
                    <a:pt x="495057" y="121987"/>
                  </a:lnTo>
                  <a:lnTo>
                    <a:pt x="447753" y="124406"/>
                  </a:lnTo>
                  <a:lnTo>
                    <a:pt x="402552" y="128601"/>
                  </a:lnTo>
                  <a:lnTo>
                    <a:pt x="359067" y="134365"/>
                  </a:lnTo>
                  <a:lnTo>
                    <a:pt x="316343" y="140826"/>
                  </a:lnTo>
                  <a:lnTo>
                    <a:pt x="273958" y="147597"/>
                  </a:lnTo>
                  <a:lnTo>
                    <a:pt x="213754" y="154867"/>
                  </a:lnTo>
                  <a:lnTo>
                    <a:pt x="158870" y="160140"/>
                  </a:lnTo>
                  <a:lnTo>
                    <a:pt x="105564" y="165992"/>
                  </a:lnTo>
                  <a:lnTo>
                    <a:pt x="46329" y="162380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296456" y="4327214"/>
              <a:ext cx="1010737" cy="63171"/>
            </a:xfrm>
            <a:custGeom>
              <a:avLst/>
              <a:gdLst/>
              <a:ahLst/>
              <a:cxnLst/>
              <a:rect l="0" t="0" r="0" b="0"/>
              <a:pathLst>
                <a:path w="1010737" h="63171">
                  <a:moveTo>
                    <a:pt x="0" y="63170"/>
                  </a:moveTo>
                  <a:lnTo>
                    <a:pt x="37479" y="54836"/>
                  </a:lnTo>
                  <a:lnTo>
                    <a:pt x="94492" y="47486"/>
                  </a:lnTo>
                  <a:lnTo>
                    <a:pt x="144850" y="43705"/>
                  </a:lnTo>
                  <a:lnTo>
                    <a:pt x="202406" y="36995"/>
                  </a:lnTo>
                  <a:lnTo>
                    <a:pt x="263913" y="27598"/>
                  </a:lnTo>
                  <a:lnTo>
                    <a:pt x="326591" y="22994"/>
                  </a:lnTo>
                  <a:lnTo>
                    <a:pt x="389616" y="16041"/>
                  </a:lnTo>
                  <a:lnTo>
                    <a:pt x="452744" y="12161"/>
                  </a:lnTo>
                  <a:lnTo>
                    <a:pt x="515902" y="5422"/>
                  </a:lnTo>
                  <a:lnTo>
                    <a:pt x="579070" y="1605"/>
                  </a:lnTo>
                  <a:lnTo>
                    <a:pt x="636650" y="475"/>
                  </a:lnTo>
                  <a:lnTo>
                    <a:pt x="690756" y="140"/>
                  </a:lnTo>
                  <a:lnTo>
                    <a:pt x="743832" y="40"/>
                  </a:lnTo>
                  <a:lnTo>
                    <a:pt x="805763" y="7"/>
                  </a:lnTo>
                  <a:lnTo>
                    <a:pt x="863056" y="0"/>
                  </a:lnTo>
                  <a:lnTo>
                    <a:pt x="919433" y="5588"/>
                  </a:lnTo>
                  <a:lnTo>
                    <a:pt x="979356" y="16787"/>
                  </a:lnTo>
                  <a:lnTo>
                    <a:pt x="1010736" y="21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872986" y="3074334"/>
            <a:ext cx="3992217" cy="1242351"/>
            <a:chOff x="5872986" y="3074334"/>
            <a:chExt cx="3992217" cy="1242351"/>
          </a:xfrm>
        </p:grpSpPr>
        <p:sp>
          <p:nvSpPr>
            <p:cNvPr id="127" name="Freeform 126"/>
            <p:cNvSpPr/>
            <p:nvPr/>
          </p:nvSpPr>
          <p:spPr>
            <a:xfrm>
              <a:off x="5872986" y="3074334"/>
              <a:ext cx="3992217" cy="1242351"/>
            </a:xfrm>
            <a:custGeom>
              <a:avLst/>
              <a:gdLst/>
              <a:ahLst/>
              <a:cxnLst/>
              <a:rect l="0" t="0" r="0" b="0"/>
              <a:pathLst>
                <a:path w="3992217" h="1242351">
                  <a:moveTo>
                    <a:pt x="3992216" y="1242350"/>
                  </a:moveTo>
                  <a:lnTo>
                    <a:pt x="3947894" y="1188475"/>
                  </a:lnTo>
                  <a:lnTo>
                    <a:pt x="3893973" y="1125259"/>
                  </a:lnTo>
                  <a:lnTo>
                    <a:pt x="3857777" y="1072949"/>
                  </a:lnTo>
                  <a:lnTo>
                    <a:pt x="3826637" y="1009646"/>
                  </a:lnTo>
                  <a:lnTo>
                    <a:pt x="3796902" y="952192"/>
                  </a:lnTo>
                  <a:lnTo>
                    <a:pt x="3766845" y="895521"/>
                  </a:lnTo>
                  <a:lnTo>
                    <a:pt x="3732413" y="842347"/>
                  </a:lnTo>
                  <a:lnTo>
                    <a:pt x="3690391" y="779103"/>
                  </a:lnTo>
                  <a:lnTo>
                    <a:pt x="3633631" y="715926"/>
                  </a:lnTo>
                  <a:lnTo>
                    <a:pt x="3578405" y="663283"/>
                  </a:lnTo>
                  <a:lnTo>
                    <a:pt x="3518229" y="610640"/>
                  </a:lnTo>
                  <a:lnTo>
                    <a:pt x="3465058" y="568526"/>
                  </a:lnTo>
                  <a:lnTo>
                    <a:pt x="3409495" y="526412"/>
                  </a:lnTo>
                  <a:lnTo>
                    <a:pt x="3347764" y="473770"/>
                  </a:lnTo>
                  <a:lnTo>
                    <a:pt x="3293389" y="431655"/>
                  </a:lnTo>
                  <a:lnTo>
                    <a:pt x="3243654" y="390711"/>
                  </a:lnTo>
                  <a:lnTo>
                    <a:pt x="3183050" y="355761"/>
                  </a:lnTo>
                  <a:lnTo>
                    <a:pt x="3120082" y="315409"/>
                  </a:lnTo>
                  <a:lnTo>
                    <a:pt x="3063102" y="289718"/>
                  </a:lnTo>
                  <a:lnTo>
                    <a:pt x="3007355" y="261698"/>
                  </a:lnTo>
                  <a:lnTo>
                    <a:pt x="2953792" y="236758"/>
                  </a:lnTo>
                  <a:lnTo>
                    <a:pt x="2900878" y="208962"/>
                  </a:lnTo>
                  <a:lnTo>
                    <a:pt x="2848154" y="184088"/>
                  </a:lnTo>
                  <a:lnTo>
                    <a:pt x="2795488" y="161900"/>
                  </a:lnTo>
                  <a:lnTo>
                    <a:pt x="2742838" y="140508"/>
                  </a:lnTo>
                  <a:lnTo>
                    <a:pt x="2690193" y="119352"/>
                  </a:lnTo>
                  <a:lnTo>
                    <a:pt x="2637550" y="98266"/>
                  </a:lnTo>
                  <a:lnTo>
                    <a:pt x="2584907" y="77200"/>
                  </a:lnTo>
                  <a:lnTo>
                    <a:pt x="2526675" y="61730"/>
                  </a:lnTo>
                  <a:lnTo>
                    <a:pt x="2464968" y="49737"/>
                  </a:lnTo>
                  <a:lnTo>
                    <a:pt x="2407820" y="38774"/>
                  </a:lnTo>
                  <a:lnTo>
                    <a:pt x="2348253" y="28118"/>
                  </a:lnTo>
                  <a:lnTo>
                    <a:pt x="2286150" y="17551"/>
                  </a:lnTo>
                  <a:lnTo>
                    <a:pt x="2223296" y="12600"/>
                  </a:lnTo>
                  <a:lnTo>
                    <a:pt x="2160218" y="5544"/>
                  </a:lnTo>
                  <a:lnTo>
                    <a:pt x="2097075" y="1634"/>
                  </a:lnTo>
                  <a:lnTo>
                    <a:pt x="2033912" y="475"/>
                  </a:lnTo>
                  <a:lnTo>
                    <a:pt x="1970744" y="132"/>
                  </a:lnTo>
                  <a:lnTo>
                    <a:pt x="1925512" y="52"/>
                  </a:lnTo>
                  <a:lnTo>
                    <a:pt x="1879281" y="16"/>
                  </a:lnTo>
                  <a:lnTo>
                    <a:pt x="1835338" y="0"/>
                  </a:lnTo>
                  <a:lnTo>
                    <a:pt x="1789291" y="3113"/>
                  </a:lnTo>
                  <a:lnTo>
                    <a:pt x="1742700" y="7225"/>
                  </a:lnTo>
                  <a:lnTo>
                    <a:pt x="1698596" y="9053"/>
                  </a:lnTo>
                  <a:lnTo>
                    <a:pt x="1655598" y="12985"/>
                  </a:lnTo>
                  <a:lnTo>
                    <a:pt x="1613090" y="17463"/>
                  </a:lnTo>
                  <a:lnTo>
                    <a:pt x="1549698" y="21153"/>
                  </a:lnTo>
                  <a:lnTo>
                    <a:pt x="1486462" y="27965"/>
                  </a:lnTo>
                  <a:lnTo>
                    <a:pt x="1423271" y="31674"/>
                  </a:lnTo>
                  <a:lnTo>
                    <a:pt x="1361264" y="39662"/>
                  </a:lnTo>
                  <a:lnTo>
                    <a:pt x="1305327" y="48267"/>
                  </a:lnTo>
                  <a:lnTo>
                    <a:pt x="1251709" y="52507"/>
                  </a:lnTo>
                  <a:lnTo>
                    <a:pt x="1198777" y="60652"/>
                  </a:lnTo>
                  <a:lnTo>
                    <a:pt x="1147219" y="69305"/>
                  </a:lnTo>
                  <a:lnTo>
                    <a:pt x="1084163" y="75941"/>
                  </a:lnTo>
                  <a:lnTo>
                    <a:pt x="1021318" y="82581"/>
                  </a:lnTo>
                  <a:lnTo>
                    <a:pt x="972456" y="89320"/>
                  </a:lnTo>
                  <a:lnTo>
                    <a:pt x="911949" y="100908"/>
                  </a:lnTo>
                  <a:lnTo>
                    <a:pt x="854936" y="110649"/>
                  </a:lnTo>
                  <a:lnTo>
                    <a:pt x="798614" y="128821"/>
                  </a:lnTo>
                  <a:lnTo>
                    <a:pt x="742429" y="143676"/>
                  </a:lnTo>
                  <a:lnTo>
                    <a:pt x="686269" y="157875"/>
                  </a:lnTo>
                  <a:lnTo>
                    <a:pt x="630116" y="171945"/>
                  </a:lnTo>
                  <a:lnTo>
                    <a:pt x="573964" y="185989"/>
                  </a:lnTo>
                  <a:lnTo>
                    <a:pt x="517812" y="200029"/>
                  </a:lnTo>
                  <a:lnTo>
                    <a:pt x="461660" y="214067"/>
                  </a:lnTo>
                  <a:lnTo>
                    <a:pt x="405508" y="235340"/>
                  </a:lnTo>
                  <a:lnTo>
                    <a:pt x="352476" y="252021"/>
                  </a:lnTo>
                  <a:lnTo>
                    <a:pt x="302269" y="272170"/>
                  </a:lnTo>
                  <a:lnTo>
                    <a:pt x="247292" y="297511"/>
                  </a:lnTo>
                  <a:lnTo>
                    <a:pt x="194491" y="318114"/>
                  </a:lnTo>
                  <a:lnTo>
                    <a:pt x="131954" y="342831"/>
                  </a:lnTo>
                  <a:lnTo>
                    <a:pt x="80634" y="360861"/>
                  </a:lnTo>
                  <a:lnTo>
                    <a:pt x="34988" y="373635"/>
                  </a:lnTo>
                  <a:lnTo>
                    <a:pt x="20455" y="375428"/>
                  </a:lnTo>
                  <a:lnTo>
                    <a:pt x="10765" y="371943"/>
                  </a:lnTo>
                  <a:lnTo>
                    <a:pt x="4306" y="364941"/>
                  </a:lnTo>
                  <a:lnTo>
                    <a:pt x="0" y="355594"/>
                  </a:lnTo>
                  <a:lnTo>
                    <a:pt x="4573" y="326491"/>
                  </a:lnTo>
                  <a:lnTo>
                    <a:pt x="22973" y="2737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945462" y="3200013"/>
              <a:ext cx="466394" cy="369149"/>
            </a:xfrm>
            <a:custGeom>
              <a:avLst/>
              <a:gdLst/>
              <a:ahLst/>
              <a:cxnLst/>
              <a:rect l="0" t="0" r="0" b="0"/>
              <a:pathLst>
                <a:path w="466394" h="369149">
                  <a:moveTo>
                    <a:pt x="87367" y="11179"/>
                  </a:moveTo>
                  <a:lnTo>
                    <a:pt x="98546" y="0"/>
                  </a:lnTo>
                  <a:lnTo>
                    <a:pt x="99499" y="1387"/>
                  </a:lnTo>
                  <a:lnTo>
                    <a:pt x="94319" y="15406"/>
                  </a:lnTo>
                  <a:lnTo>
                    <a:pt x="53925" y="67498"/>
                  </a:lnTo>
                  <a:lnTo>
                    <a:pt x="12470" y="127260"/>
                  </a:lnTo>
                  <a:lnTo>
                    <a:pt x="2217" y="153237"/>
                  </a:lnTo>
                  <a:lnTo>
                    <a:pt x="0" y="177261"/>
                  </a:lnTo>
                  <a:lnTo>
                    <a:pt x="8108" y="221280"/>
                  </a:lnTo>
                  <a:lnTo>
                    <a:pt x="20555" y="239478"/>
                  </a:lnTo>
                  <a:lnTo>
                    <a:pt x="28788" y="247606"/>
                  </a:lnTo>
                  <a:lnTo>
                    <a:pt x="50413" y="256638"/>
                  </a:lnTo>
                  <a:lnTo>
                    <a:pt x="74453" y="259482"/>
                  </a:lnTo>
                  <a:lnTo>
                    <a:pt x="129167" y="248786"/>
                  </a:lnTo>
                  <a:lnTo>
                    <a:pt x="179939" y="236751"/>
                  </a:lnTo>
                  <a:lnTo>
                    <a:pt x="235027" y="230042"/>
                  </a:lnTo>
                  <a:lnTo>
                    <a:pt x="261789" y="226604"/>
                  </a:lnTo>
                  <a:lnTo>
                    <a:pt x="323982" y="231299"/>
                  </a:lnTo>
                  <a:lnTo>
                    <a:pt x="370645" y="243166"/>
                  </a:lnTo>
                  <a:lnTo>
                    <a:pt x="410337" y="267089"/>
                  </a:lnTo>
                  <a:lnTo>
                    <a:pt x="438736" y="296404"/>
                  </a:lnTo>
                  <a:lnTo>
                    <a:pt x="456379" y="327317"/>
                  </a:lnTo>
                  <a:lnTo>
                    <a:pt x="466393" y="3691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051959" y="5109585"/>
            <a:ext cx="5296726" cy="984203"/>
            <a:chOff x="1051959" y="5109585"/>
            <a:chExt cx="5296726" cy="984203"/>
          </a:xfrm>
        </p:grpSpPr>
        <p:sp>
          <p:nvSpPr>
            <p:cNvPr id="130" name="Freeform 129"/>
            <p:cNvSpPr/>
            <p:nvPr/>
          </p:nvSpPr>
          <p:spPr>
            <a:xfrm>
              <a:off x="1263420" y="5327420"/>
              <a:ext cx="42115" cy="473783"/>
            </a:xfrm>
            <a:custGeom>
              <a:avLst/>
              <a:gdLst/>
              <a:ahLst/>
              <a:cxnLst/>
              <a:rect l="0" t="0" r="0" b="0"/>
              <a:pathLst>
                <a:path w="42115" h="473783">
                  <a:moveTo>
                    <a:pt x="42114" y="0"/>
                  </a:moveTo>
                  <a:lnTo>
                    <a:pt x="24155" y="61110"/>
                  </a:lnTo>
                  <a:lnTo>
                    <a:pt x="12554" y="121131"/>
                  </a:lnTo>
                  <a:lnTo>
                    <a:pt x="9759" y="175832"/>
                  </a:lnTo>
                  <a:lnTo>
                    <a:pt x="5394" y="234817"/>
                  </a:lnTo>
                  <a:lnTo>
                    <a:pt x="5887" y="282095"/>
                  </a:lnTo>
                  <a:lnTo>
                    <a:pt x="1163" y="345581"/>
                  </a:lnTo>
                  <a:lnTo>
                    <a:pt x="344" y="402652"/>
                  </a:lnTo>
                  <a:lnTo>
                    <a:pt x="153" y="433980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051959" y="5191876"/>
              <a:ext cx="443089" cy="343626"/>
            </a:xfrm>
            <a:custGeom>
              <a:avLst/>
              <a:gdLst/>
              <a:ahLst/>
              <a:cxnLst/>
              <a:rect l="0" t="0" r="0" b="0"/>
              <a:pathLst>
                <a:path w="443089" h="343626">
                  <a:moveTo>
                    <a:pt x="285160" y="135544"/>
                  </a:moveTo>
                  <a:lnTo>
                    <a:pt x="285160" y="107598"/>
                  </a:lnTo>
                  <a:lnTo>
                    <a:pt x="281651" y="100535"/>
                  </a:lnTo>
                  <a:lnTo>
                    <a:pt x="275802" y="96997"/>
                  </a:lnTo>
                  <a:lnTo>
                    <a:pt x="268393" y="95808"/>
                  </a:lnTo>
                  <a:lnTo>
                    <a:pt x="261114" y="97355"/>
                  </a:lnTo>
                  <a:lnTo>
                    <a:pt x="246787" y="105313"/>
                  </a:lnTo>
                  <a:lnTo>
                    <a:pt x="189808" y="163233"/>
                  </a:lnTo>
                  <a:lnTo>
                    <a:pt x="129350" y="222378"/>
                  </a:lnTo>
                  <a:lnTo>
                    <a:pt x="74869" y="280730"/>
                  </a:lnTo>
                  <a:lnTo>
                    <a:pt x="12360" y="335251"/>
                  </a:lnTo>
                  <a:lnTo>
                    <a:pt x="5027" y="342381"/>
                  </a:lnTo>
                  <a:lnTo>
                    <a:pt x="1309" y="343625"/>
                  </a:lnTo>
                  <a:lnTo>
                    <a:pt x="0" y="340945"/>
                  </a:lnTo>
                  <a:lnTo>
                    <a:pt x="2834" y="326269"/>
                  </a:lnTo>
                  <a:lnTo>
                    <a:pt x="24558" y="263894"/>
                  </a:lnTo>
                  <a:lnTo>
                    <a:pt x="57459" y="206388"/>
                  </a:lnTo>
                  <a:lnTo>
                    <a:pt x="90833" y="152527"/>
                  </a:lnTo>
                  <a:lnTo>
                    <a:pt x="128362" y="97998"/>
                  </a:lnTo>
                  <a:lnTo>
                    <a:pt x="190503" y="39065"/>
                  </a:lnTo>
                  <a:lnTo>
                    <a:pt x="243059" y="2418"/>
                  </a:lnTo>
                  <a:lnTo>
                    <a:pt x="255923" y="0"/>
                  </a:lnTo>
                  <a:lnTo>
                    <a:pt x="285814" y="3553"/>
                  </a:lnTo>
                  <a:lnTo>
                    <a:pt x="309237" y="19169"/>
                  </a:lnTo>
                  <a:lnTo>
                    <a:pt x="332458" y="51150"/>
                  </a:lnTo>
                  <a:lnTo>
                    <a:pt x="358391" y="114472"/>
                  </a:lnTo>
                  <a:lnTo>
                    <a:pt x="379876" y="177656"/>
                  </a:lnTo>
                  <a:lnTo>
                    <a:pt x="383399" y="188186"/>
                  </a:lnTo>
                  <a:lnTo>
                    <a:pt x="396672" y="206124"/>
                  </a:lnTo>
                  <a:lnTo>
                    <a:pt x="413100" y="219555"/>
                  </a:lnTo>
                  <a:lnTo>
                    <a:pt x="443088" y="230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726674" y="5453762"/>
              <a:ext cx="263213" cy="397266"/>
            </a:xfrm>
            <a:custGeom>
              <a:avLst/>
              <a:gdLst/>
              <a:ahLst/>
              <a:cxnLst/>
              <a:rect l="0" t="0" r="0" b="0"/>
              <a:pathLst>
                <a:path w="263213" h="397266">
                  <a:moveTo>
                    <a:pt x="0" y="84228"/>
                  </a:moveTo>
                  <a:lnTo>
                    <a:pt x="11452" y="133159"/>
                  </a:lnTo>
                  <a:lnTo>
                    <a:pt x="24749" y="192289"/>
                  </a:lnTo>
                  <a:lnTo>
                    <a:pt x="38640" y="249029"/>
                  </a:lnTo>
                  <a:lnTo>
                    <a:pt x="52649" y="302178"/>
                  </a:lnTo>
                  <a:lnTo>
                    <a:pt x="71360" y="358724"/>
                  </a:lnTo>
                  <a:lnTo>
                    <a:pt x="82798" y="384431"/>
                  </a:lnTo>
                  <a:lnTo>
                    <a:pt x="91463" y="391988"/>
                  </a:lnTo>
                  <a:lnTo>
                    <a:pt x="101920" y="395856"/>
                  </a:lnTo>
                  <a:lnTo>
                    <a:pt x="113570" y="397265"/>
                  </a:lnTo>
                  <a:lnTo>
                    <a:pt x="132754" y="392591"/>
                  </a:lnTo>
                  <a:lnTo>
                    <a:pt x="141145" y="388069"/>
                  </a:lnTo>
                  <a:lnTo>
                    <a:pt x="169722" y="353759"/>
                  </a:lnTo>
                  <a:lnTo>
                    <a:pt x="194009" y="299339"/>
                  </a:lnTo>
                  <a:lnTo>
                    <a:pt x="213747" y="242753"/>
                  </a:lnTo>
                  <a:lnTo>
                    <a:pt x="228051" y="191754"/>
                  </a:lnTo>
                  <a:lnTo>
                    <a:pt x="242142" y="136620"/>
                  </a:lnTo>
                  <a:lnTo>
                    <a:pt x="249560" y="88443"/>
                  </a:lnTo>
                  <a:lnTo>
                    <a:pt x="257656" y="26049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107253" y="5421419"/>
              <a:ext cx="236539" cy="379784"/>
            </a:xfrm>
            <a:custGeom>
              <a:avLst/>
              <a:gdLst/>
              <a:ahLst/>
              <a:cxnLst/>
              <a:rect l="0" t="0" r="0" b="0"/>
              <a:pathLst>
                <a:path w="236539" h="379784">
                  <a:moveTo>
                    <a:pt x="30032" y="379783"/>
                  </a:moveTo>
                  <a:lnTo>
                    <a:pt x="14391" y="342652"/>
                  </a:lnTo>
                  <a:lnTo>
                    <a:pt x="3691" y="285073"/>
                  </a:lnTo>
                  <a:lnTo>
                    <a:pt x="0" y="231098"/>
                  </a:lnTo>
                  <a:lnTo>
                    <a:pt x="1873" y="170346"/>
                  </a:lnTo>
                  <a:lnTo>
                    <a:pt x="13162" y="113285"/>
                  </a:lnTo>
                  <a:lnTo>
                    <a:pt x="33241" y="54354"/>
                  </a:lnTo>
                  <a:lnTo>
                    <a:pt x="58742" y="17064"/>
                  </a:lnTo>
                  <a:lnTo>
                    <a:pt x="78667" y="4885"/>
                  </a:lnTo>
                  <a:lnTo>
                    <a:pt x="90531" y="0"/>
                  </a:lnTo>
                  <a:lnTo>
                    <a:pt x="103120" y="252"/>
                  </a:lnTo>
                  <a:lnTo>
                    <a:pt x="129586" y="9891"/>
                  </a:lnTo>
                  <a:lnTo>
                    <a:pt x="159615" y="35049"/>
                  </a:lnTo>
                  <a:lnTo>
                    <a:pt x="189657" y="96795"/>
                  </a:lnTo>
                  <a:lnTo>
                    <a:pt x="210782" y="157508"/>
                  </a:lnTo>
                  <a:lnTo>
                    <a:pt x="226219" y="218591"/>
                  </a:lnTo>
                  <a:lnTo>
                    <a:pt x="235821" y="268591"/>
                  </a:lnTo>
                  <a:lnTo>
                    <a:pt x="236538" y="328530"/>
                  </a:lnTo>
                  <a:lnTo>
                    <a:pt x="230074" y="358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450907" y="5148435"/>
              <a:ext cx="791871" cy="758053"/>
            </a:xfrm>
            <a:custGeom>
              <a:avLst/>
              <a:gdLst/>
              <a:ahLst/>
              <a:cxnLst/>
              <a:rect l="0" t="0" r="0" b="0"/>
              <a:pathLst>
                <a:path w="791871" h="758053">
                  <a:moveTo>
                    <a:pt x="191746" y="0"/>
                  </a:moveTo>
                  <a:lnTo>
                    <a:pt x="203199" y="48931"/>
                  </a:lnTo>
                  <a:lnTo>
                    <a:pt x="209957" y="96777"/>
                  </a:lnTo>
                  <a:lnTo>
                    <a:pt x="211960" y="151117"/>
                  </a:lnTo>
                  <a:lnTo>
                    <a:pt x="215673" y="211672"/>
                  </a:lnTo>
                  <a:lnTo>
                    <a:pt x="221062" y="274068"/>
                  </a:lnTo>
                  <a:lnTo>
                    <a:pt x="222659" y="333889"/>
                  </a:lnTo>
                  <a:lnTo>
                    <a:pt x="220013" y="391779"/>
                  </a:lnTo>
                  <a:lnTo>
                    <a:pt x="214939" y="447146"/>
                  </a:lnTo>
                  <a:lnTo>
                    <a:pt x="213436" y="496306"/>
                  </a:lnTo>
                  <a:lnTo>
                    <a:pt x="213225" y="513365"/>
                  </a:lnTo>
                  <a:lnTo>
                    <a:pt x="210744" y="521228"/>
                  </a:lnTo>
                  <a:lnTo>
                    <a:pt x="206751" y="522960"/>
                  </a:lnTo>
                  <a:lnTo>
                    <a:pt x="201749" y="520606"/>
                  </a:lnTo>
                  <a:lnTo>
                    <a:pt x="198415" y="514357"/>
                  </a:lnTo>
                  <a:lnTo>
                    <a:pt x="182756" y="452745"/>
                  </a:lnTo>
                  <a:lnTo>
                    <a:pt x="152420" y="394497"/>
                  </a:lnTo>
                  <a:lnTo>
                    <a:pt x="142132" y="388170"/>
                  </a:lnTo>
                  <a:lnTo>
                    <a:pt x="115103" y="387380"/>
                  </a:lnTo>
                  <a:lnTo>
                    <a:pt x="92952" y="394827"/>
                  </a:lnTo>
                  <a:lnTo>
                    <a:pt x="75308" y="407106"/>
                  </a:lnTo>
                  <a:lnTo>
                    <a:pt x="30562" y="463871"/>
                  </a:lnTo>
                  <a:lnTo>
                    <a:pt x="837" y="515978"/>
                  </a:lnTo>
                  <a:lnTo>
                    <a:pt x="0" y="558685"/>
                  </a:lnTo>
                  <a:lnTo>
                    <a:pt x="10599" y="585217"/>
                  </a:lnTo>
                  <a:lnTo>
                    <a:pt x="18339" y="597205"/>
                  </a:lnTo>
                  <a:lnTo>
                    <a:pt x="45656" y="613645"/>
                  </a:lnTo>
                  <a:lnTo>
                    <a:pt x="82363" y="622512"/>
                  </a:lnTo>
                  <a:lnTo>
                    <a:pt x="144388" y="620926"/>
                  </a:lnTo>
                  <a:lnTo>
                    <a:pt x="202279" y="606790"/>
                  </a:lnTo>
                  <a:lnTo>
                    <a:pt x="265229" y="581115"/>
                  </a:lnTo>
                  <a:lnTo>
                    <a:pt x="326970" y="541426"/>
                  </a:lnTo>
                  <a:lnTo>
                    <a:pt x="362000" y="511408"/>
                  </a:lnTo>
                  <a:lnTo>
                    <a:pt x="398581" y="457074"/>
                  </a:lnTo>
                  <a:lnTo>
                    <a:pt x="408618" y="416839"/>
                  </a:lnTo>
                  <a:lnTo>
                    <a:pt x="405348" y="407744"/>
                  </a:lnTo>
                  <a:lnTo>
                    <a:pt x="398488" y="401681"/>
                  </a:lnTo>
                  <a:lnTo>
                    <a:pt x="389235" y="397639"/>
                  </a:lnTo>
                  <a:lnTo>
                    <a:pt x="379558" y="399624"/>
                  </a:lnTo>
                  <a:lnTo>
                    <a:pt x="359446" y="414307"/>
                  </a:lnTo>
                  <a:lnTo>
                    <a:pt x="339571" y="443292"/>
                  </a:lnTo>
                  <a:lnTo>
                    <a:pt x="323545" y="485697"/>
                  </a:lnTo>
                  <a:lnTo>
                    <a:pt x="320875" y="524366"/>
                  </a:lnTo>
                  <a:lnTo>
                    <a:pt x="329860" y="579354"/>
                  </a:lnTo>
                  <a:lnTo>
                    <a:pt x="338528" y="607271"/>
                  </a:lnTo>
                  <a:lnTo>
                    <a:pt x="354078" y="635276"/>
                  </a:lnTo>
                  <a:lnTo>
                    <a:pt x="378927" y="657082"/>
                  </a:lnTo>
                  <a:lnTo>
                    <a:pt x="393743" y="666172"/>
                  </a:lnTo>
                  <a:lnTo>
                    <a:pt x="408299" y="669892"/>
                  </a:lnTo>
                  <a:lnTo>
                    <a:pt x="436950" y="667787"/>
                  </a:lnTo>
                  <a:lnTo>
                    <a:pt x="479389" y="647859"/>
                  </a:lnTo>
                  <a:lnTo>
                    <a:pt x="510420" y="625316"/>
                  </a:lnTo>
                  <a:lnTo>
                    <a:pt x="540022" y="587052"/>
                  </a:lnTo>
                  <a:lnTo>
                    <a:pt x="564654" y="530125"/>
                  </a:lnTo>
                  <a:lnTo>
                    <a:pt x="580785" y="476940"/>
                  </a:lnTo>
                  <a:lnTo>
                    <a:pt x="588557" y="440013"/>
                  </a:lnTo>
                  <a:lnTo>
                    <a:pt x="592714" y="413151"/>
                  </a:lnTo>
                  <a:lnTo>
                    <a:pt x="602361" y="385614"/>
                  </a:lnTo>
                  <a:lnTo>
                    <a:pt x="611718" y="377569"/>
                  </a:lnTo>
                  <a:lnTo>
                    <a:pt x="637713" y="371750"/>
                  </a:lnTo>
                  <a:lnTo>
                    <a:pt x="649325" y="376515"/>
                  </a:lnTo>
                  <a:lnTo>
                    <a:pt x="668466" y="397407"/>
                  </a:lnTo>
                  <a:lnTo>
                    <a:pt x="686806" y="436465"/>
                  </a:lnTo>
                  <a:lnTo>
                    <a:pt x="695652" y="476305"/>
                  </a:lnTo>
                  <a:lnTo>
                    <a:pt x="704090" y="538871"/>
                  </a:lnTo>
                  <a:lnTo>
                    <a:pt x="706941" y="601933"/>
                  </a:lnTo>
                  <a:lnTo>
                    <a:pt x="715909" y="660620"/>
                  </a:lnTo>
                  <a:lnTo>
                    <a:pt x="726729" y="706697"/>
                  </a:lnTo>
                  <a:lnTo>
                    <a:pt x="737962" y="727818"/>
                  </a:lnTo>
                  <a:lnTo>
                    <a:pt x="753873" y="741885"/>
                  </a:lnTo>
                  <a:lnTo>
                    <a:pt x="776323" y="753262"/>
                  </a:lnTo>
                  <a:lnTo>
                    <a:pt x="791870" y="7580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281629" y="5548518"/>
              <a:ext cx="239545" cy="545270"/>
            </a:xfrm>
            <a:custGeom>
              <a:avLst/>
              <a:gdLst/>
              <a:ahLst/>
              <a:cxnLst/>
              <a:rect l="0" t="0" r="0" b="0"/>
              <a:pathLst>
                <a:path w="239545" h="545270">
                  <a:moveTo>
                    <a:pt x="171718" y="0"/>
                  </a:moveTo>
                  <a:lnTo>
                    <a:pt x="133201" y="2340"/>
                  </a:lnTo>
                  <a:lnTo>
                    <a:pt x="86346" y="29309"/>
                  </a:lnTo>
                  <a:lnTo>
                    <a:pt x="61155" y="60677"/>
                  </a:lnTo>
                  <a:lnTo>
                    <a:pt x="24549" y="123819"/>
                  </a:lnTo>
                  <a:lnTo>
                    <a:pt x="6450" y="160300"/>
                  </a:lnTo>
                  <a:lnTo>
                    <a:pt x="0" y="189398"/>
                  </a:lnTo>
                  <a:lnTo>
                    <a:pt x="4115" y="240562"/>
                  </a:lnTo>
                  <a:lnTo>
                    <a:pt x="13780" y="263284"/>
                  </a:lnTo>
                  <a:lnTo>
                    <a:pt x="21972" y="269109"/>
                  </a:lnTo>
                  <a:lnTo>
                    <a:pt x="43553" y="272463"/>
                  </a:lnTo>
                  <a:lnTo>
                    <a:pt x="65623" y="263814"/>
                  </a:lnTo>
                  <a:lnTo>
                    <a:pt x="102798" y="235256"/>
                  </a:lnTo>
                  <a:lnTo>
                    <a:pt x="119842" y="208526"/>
                  </a:lnTo>
                  <a:lnTo>
                    <a:pt x="139771" y="145181"/>
                  </a:lnTo>
                  <a:lnTo>
                    <a:pt x="147435" y="86690"/>
                  </a:lnTo>
                  <a:lnTo>
                    <a:pt x="149227" y="60756"/>
                  </a:lnTo>
                  <a:lnTo>
                    <a:pt x="149705" y="60391"/>
                  </a:lnTo>
                  <a:lnTo>
                    <a:pt x="157771" y="120041"/>
                  </a:lnTo>
                  <a:lnTo>
                    <a:pt x="163634" y="181553"/>
                  </a:lnTo>
                  <a:lnTo>
                    <a:pt x="175711" y="244093"/>
                  </a:lnTo>
                  <a:lnTo>
                    <a:pt x="196597" y="302676"/>
                  </a:lnTo>
                  <a:lnTo>
                    <a:pt x="213201" y="363122"/>
                  </a:lnTo>
                  <a:lnTo>
                    <a:pt x="227746" y="415139"/>
                  </a:lnTo>
                  <a:lnTo>
                    <a:pt x="239544" y="464408"/>
                  </a:lnTo>
                  <a:lnTo>
                    <a:pt x="233036" y="521800"/>
                  </a:lnTo>
                  <a:lnTo>
                    <a:pt x="230144" y="533870"/>
                  </a:lnTo>
                  <a:lnTo>
                    <a:pt x="222367" y="540748"/>
                  </a:lnTo>
                  <a:lnTo>
                    <a:pt x="198128" y="545269"/>
                  </a:lnTo>
                  <a:lnTo>
                    <a:pt x="177217" y="540260"/>
                  </a:lnTo>
                  <a:lnTo>
                    <a:pt x="150661" y="526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600746" y="5537174"/>
              <a:ext cx="331472" cy="299446"/>
            </a:xfrm>
            <a:custGeom>
              <a:avLst/>
              <a:gdLst/>
              <a:ahLst/>
              <a:cxnLst/>
              <a:rect l="0" t="0" r="0" b="0"/>
              <a:pathLst>
                <a:path w="331472" h="299446">
                  <a:moveTo>
                    <a:pt x="0" y="137686"/>
                  </a:moveTo>
                  <a:lnTo>
                    <a:pt x="8334" y="191831"/>
                  </a:lnTo>
                  <a:lnTo>
                    <a:pt x="15684" y="241188"/>
                  </a:lnTo>
                  <a:lnTo>
                    <a:pt x="17475" y="240613"/>
                  </a:lnTo>
                  <a:lnTo>
                    <a:pt x="23469" y="187090"/>
                  </a:lnTo>
                  <a:lnTo>
                    <a:pt x="35572" y="130677"/>
                  </a:lnTo>
                  <a:lnTo>
                    <a:pt x="64158" y="74978"/>
                  </a:lnTo>
                  <a:lnTo>
                    <a:pt x="91442" y="32493"/>
                  </a:lnTo>
                  <a:lnTo>
                    <a:pt x="129129" y="6432"/>
                  </a:lnTo>
                  <a:lnTo>
                    <a:pt x="157607" y="583"/>
                  </a:lnTo>
                  <a:lnTo>
                    <a:pt x="183521" y="3052"/>
                  </a:lnTo>
                  <a:lnTo>
                    <a:pt x="202838" y="11948"/>
                  </a:lnTo>
                  <a:lnTo>
                    <a:pt x="216102" y="26820"/>
                  </a:lnTo>
                  <a:lnTo>
                    <a:pt x="234150" y="70553"/>
                  </a:lnTo>
                  <a:lnTo>
                    <a:pt x="239784" y="110516"/>
                  </a:lnTo>
                  <a:lnTo>
                    <a:pt x="234452" y="173177"/>
                  </a:lnTo>
                  <a:lnTo>
                    <a:pt x="232185" y="234947"/>
                  </a:lnTo>
                  <a:lnTo>
                    <a:pt x="234215" y="266311"/>
                  </a:lnTo>
                  <a:lnTo>
                    <a:pt x="242916" y="291949"/>
                  </a:lnTo>
                  <a:lnTo>
                    <a:pt x="249681" y="297850"/>
                  </a:lnTo>
                  <a:lnTo>
                    <a:pt x="257701" y="299445"/>
                  </a:lnTo>
                  <a:lnTo>
                    <a:pt x="266557" y="298168"/>
                  </a:lnTo>
                  <a:lnTo>
                    <a:pt x="285756" y="287390"/>
                  </a:lnTo>
                  <a:lnTo>
                    <a:pt x="303648" y="270902"/>
                  </a:lnTo>
                  <a:lnTo>
                    <a:pt x="315499" y="251876"/>
                  </a:lnTo>
                  <a:lnTo>
                    <a:pt x="323159" y="215844"/>
                  </a:lnTo>
                  <a:lnTo>
                    <a:pt x="326917" y="161747"/>
                  </a:lnTo>
                  <a:lnTo>
                    <a:pt x="331471" y="106001"/>
                  </a:lnTo>
                  <a:lnTo>
                    <a:pt x="321799" y="55518"/>
                  </a:lnTo>
                  <a:lnTo>
                    <a:pt x="306438" y="28072"/>
                  </a:lnTo>
                  <a:lnTo>
                    <a:pt x="275890" y="5123"/>
                  </a:lnTo>
                  <a:lnTo>
                    <a:pt x="250520" y="0"/>
                  </a:lnTo>
                  <a:lnTo>
                    <a:pt x="223646" y="2793"/>
                  </a:lnTo>
                  <a:lnTo>
                    <a:pt x="177625" y="17411"/>
                  </a:lnTo>
                  <a:lnTo>
                    <a:pt x="157928" y="218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000829" y="5569576"/>
              <a:ext cx="134162" cy="274735"/>
            </a:xfrm>
            <a:custGeom>
              <a:avLst/>
              <a:gdLst/>
              <a:ahLst/>
              <a:cxnLst/>
              <a:rect l="0" t="0" r="0" b="0"/>
              <a:pathLst>
                <a:path w="134162" h="274735">
                  <a:moveTo>
                    <a:pt x="0" y="0"/>
                  </a:moveTo>
                  <a:lnTo>
                    <a:pt x="0" y="44367"/>
                  </a:lnTo>
                  <a:lnTo>
                    <a:pt x="0" y="106602"/>
                  </a:lnTo>
                  <a:lnTo>
                    <a:pt x="0" y="153053"/>
                  </a:lnTo>
                  <a:lnTo>
                    <a:pt x="5589" y="202886"/>
                  </a:lnTo>
                  <a:lnTo>
                    <a:pt x="20243" y="245467"/>
                  </a:lnTo>
                  <a:lnTo>
                    <a:pt x="35903" y="264294"/>
                  </a:lnTo>
                  <a:lnTo>
                    <a:pt x="44993" y="270952"/>
                  </a:lnTo>
                  <a:lnTo>
                    <a:pt x="54561" y="274222"/>
                  </a:lnTo>
                  <a:lnTo>
                    <a:pt x="74552" y="274734"/>
                  </a:lnTo>
                  <a:lnTo>
                    <a:pt x="83627" y="270893"/>
                  </a:lnTo>
                  <a:lnTo>
                    <a:pt x="99949" y="257267"/>
                  </a:lnTo>
                  <a:lnTo>
                    <a:pt x="116702" y="229865"/>
                  </a:lnTo>
                  <a:lnTo>
                    <a:pt x="129075" y="182752"/>
                  </a:lnTo>
                  <a:lnTo>
                    <a:pt x="134161" y="121930"/>
                  </a:lnTo>
                  <a:lnTo>
                    <a:pt x="122014" y="63976"/>
                  </a:lnTo>
                  <a:lnTo>
                    <a:pt x="105285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264692" y="5511901"/>
              <a:ext cx="220449" cy="299831"/>
            </a:xfrm>
            <a:custGeom>
              <a:avLst/>
              <a:gdLst/>
              <a:ahLst/>
              <a:cxnLst/>
              <a:rect l="0" t="0" r="0" b="0"/>
              <a:pathLst>
                <a:path w="220449" h="299831">
                  <a:moveTo>
                    <a:pt x="9878" y="278773"/>
                  </a:moveTo>
                  <a:lnTo>
                    <a:pt x="1545" y="223603"/>
                  </a:lnTo>
                  <a:lnTo>
                    <a:pt x="0" y="162210"/>
                  </a:lnTo>
                  <a:lnTo>
                    <a:pt x="2662" y="105805"/>
                  </a:lnTo>
                  <a:lnTo>
                    <a:pt x="10180" y="74387"/>
                  </a:lnTo>
                  <a:lnTo>
                    <a:pt x="40484" y="22328"/>
                  </a:lnTo>
                  <a:lnTo>
                    <a:pt x="47829" y="13053"/>
                  </a:lnTo>
                  <a:lnTo>
                    <a:pt x="68469" y="2748"/>
                  </a:lnTo>
                  <a:lnTo>
                    <a:pt x="80525" y="0"/>
                  </a:lnTo>
                  <a:lnTo>
                    <a:pt x="106397" y="3185"/>
                  </a:lnTo>
                  <a:lnTo>
                    <a:pt x="131154" y="12400"/>
                  </a:lnTo>
                  <a:lnTo>
                    <a:pt x="158246" y="31911"/>
                  </a:lnTo>
                  <a:lnTo>
                    <a:pt x="179921" y="59400"/>
                  </a:lnTo>
                  <a:lnTo>
                    <a:pt x="202185" y="116133"/>
                  </a:lnTo>
                  <a:lnTo>
                    <a:pt x="215628" y="170434"/>
                  </a:lnTo>
                  <a:lnTo>
                    <a:pt x="219496" y="232460"/>
                  </a:lnTo>
                  <a:lnTo>
                    <a:pt x="220166" y="275579"/>
                  </a:lnTo>
                  <a:lnTo>
                    <a:pt x="220448" y="2998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606577" y="5295835"/>
              <a:ext cx="236533" cy="486928"/>
            </a:xfrm>
            <a:custGeom>
              <a:avLst/>
              <a:gdLst/>
              <a:ahLst/>
              <a:cxnLst/>
              <a:rect l="0" t="0" r="0" b="0"/>
              <a:pathLst>
                <a:path w="236533" h="486928">
                  <a:moveTo>
                    <a:pt x="173361" y="0"/>
                  </a:moveTo>
                  <a:lnTo>
                    <a:pt x="176481" y="52050"/>
                  </a:lnTo>
                  <a:lnTo>
                    <a:pt x="181694" y="105109"/>
                  </a:lnTo>
                  <a:lnTo>
                    <a:pt x="186359" y="160995"/>
                  </a:lnTo>
                  <a:lnTo>
                    <a:pt x="192030" y="218887"/>
                  </a:lnTo>
                  <a:lnTo>
                    <a:pt x="196830" y="276205"/>
                  </a:lnTo>
                  <a:lnTo>
                    <a:pt x="202541" y="331403"/>
                  </a:lnTo>
                  <a:lnTo>
                    <a:pt x="204472" y="391975"/>
                  </a:lnTo>
                  <a:lnTo>
                    <a:pt x="216337" y="451658"/>
                  </a:lnTo>
                  <a:lnTo>
                    <a:pt x="220537" y="465119"/>
                  </a:lnTo>
                  <a:lnTo>
                    <a:pt x="204421" y="406470"/>
                  </a:lnTo>
                  <a:lnTo>
                    <a:pt x="185215" y="353641"/>
                  </a:lnTo>
                  <a:lnTo>
                    <a:pt x="152017" y="290400"/>
                  </a:lnTo>
                  <a:lnTo>
                    <a:pt x="145093" y="281337"/>
                  </a:lnTo>
                  <a:lnTo>
                    <a:pt x="124923" y="268148"/>
                  </a:lnTo>
                  <a:lnTo>
                    <a:pt x="112993" y="262993"/>
                  </a:lnTo>
                  <a:lnTo>
                    <a:pt x="87259" y="260385"/>
                  </a:lnTo>
                  <a:lnTo>
                    <a:pt x="73846" y="261327"/>
                  </a:lnTo>
                  <a:lnTo>
                    <a:pt x="49583" y="271733"/>
                  </a:lnTo>
                  <a:lnTo>
                    <a:pt x="11001" y="301420"/>
                  </a:lnTo>
                  <a:lnTo>
                    <a:pt x="1765" y="325037"/>
                  </a:lnTo>
                  <a:lnTo>
                    <a:pt x="0" y="355030"/>
                  </a:lnTo>
                  <a:lnTo>
                    <a:pt x="7015" y="387858"/>
                  </a:lnTo>
                  <a:lnTo>
                    <a:pt x="29707" y="428046"/>
                  </a:lnTo>
                  <a:lnTo>
                    <a:pt x="58657" y="456591"/>
                  </a:lnTo>
                  <a:lnTo>
                    <a:pt x="89462" y="474278"/>
                  </a:lnTo>
                  <a:lnTo>
                    <a:pt x="137583" y="486927"/>
                  </a:lnTo>
                  <a:lnTo>
                    <a:pt x="179528" y="486905"/>
                  </a:lnTo>
                  <a:lnTo>
                    <a:pt x="236532" y="473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874073" y="5190549"/>
              <a:ext cx="135632" cy="515898"/>
            </a:xfrm>
            <a:custGeom>
              <a:avLst/>
              <a:gdLst/>
              <a:ahLst/>
              <a:cxnLst/>
              <a:rect l="0" t="0" r="0" b="0"/>
              <a:pathLst>
                <a:path w="135632" h="515898">
                  <a:moveTo>
                    <a:pt x="126342" y="0"/>
                  </a:moveTo>
                  <a:lnTo>
                    <a:pt x="119106" y="27556"/>
                  </a:lnTo>
                  <a:lnTo>
                    <a:pt x="119583" y="80659"/>
                  </a:lnTo>
                  <a:lnTo>
                    <a:pt x="130596" y="131227"/>
                  </a:lnTo>
                  <a:lnTo>
                    <a:pt x="135631" y="189785"/>
                  </a:lnTo>
                  <a:lnTo>
                    <a:pt x="135333" y="248735"/>
                  </a:lnTo>
                  <a:lnTo>
                    <a:pt x="128464" y="305586"/>
                  </a:lnTo>
                  <a:lnTo>
                    <a:pt x="124945" y="332348"/>
                  </a:lnTo>
                  <a:lnTo>
                    <a:pt x="102747" y="388954"/>
                  </a:lnTo>
                  <a:lnTo>
                    <a:pt x="72903" y="438999"/>
                  </a:lnTo>
                  <a:lnTo>
                    <a:pt x="24519" y="496732"/>
                  </a:lnTo>
                  <a:lnTo>
                    <a:pt x="13627" y="507379"/>
                  </a:lnTo>
                  <a:lnTo>
                    <a:pt x="0" y="5158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695088" y="5232664"/>
              <a:ext cx="63172" cy="526425"/>
            </a:xfrm>
            <a:custGeom>
              <a:avLst/>
              <a:gdLst/>
              <a:ahLst/>
              <a:cxnLst/>
              <a:rect l="0" t="0" r="0" b="0"/>
              <a:pathLst>
                <a:path w="63172" h="526425">
                  <a:moveTo>
                    <a:pt x="0" y="0"/>
                  </a:moveTo>
                  <a:lnTo>
                    <a:pt x="7236" y="28725"/>
                  </a:lnTo>
                  <a:lnTo>
                    <a:pt x="9878" y="92111"/>
                  </a:lnTo>
                  <a:lnTo>
                    <a:pt x="10336" y="139206"/>
                  </a:lnTo>
                  <a:lnTo>
                    <a:pt x="10490" y="201932"/>
                  </a:lnTo>
                  <a:lnTo>
                    <a:pt x="11691" y="260553"/>
                  </a:lnTo>
                  <a:lnTo>
                    <a:pt x="17762" y="308957"/>
                  </a:lnTo>
                  <a:lnTo>
                    <a:pt x="23526" y="367827"/>
                  </a:lnTo>
                  <a:lnTo>
                    <a:pt x="35583" y="418927"/>
                  </a:lnTo>
                  <a:lnTo>
                    <a:pt x="52707" y="481824"/>
                  </a:lnTo>
                  <a:lnTo>
                    <a:pt x="63171" y="5264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232664" y="5285306"/>
              <a:ext cx="21052" cy="505369"/>
            </a:xfrm>
            <a:custGeom>
              <a:avLst/>
              <a:gdLst/>
              <a:ahLst/>
              <a:cxnLst/>
              <a:rect l="0" t="0" r="0" b="0"/>
              <a:pathLst>
                <a:path w="21052" h="505369">
                  <a:moveTo>
                    <a:pt x="0" y="0"/>
                  </a:moveTo>
                  <a:lnTo>
                    <a:pt x="5589" y="62092"/>
                  </a:lnTo>
                  <a:lnTo>
                    <a:pt x="10722" y="114647"/>
                  </a:lnTo>
                  <a:lnTo>
                    <a:pt x="17474" y="163171"/>
                  </a:lnTo>
                  <a:lnTo>
                    <a:pt x="19995" y="213423"/>
                  </a:lnTo>
                  <a:lnTo>
                    <a:pt x="20846" y="276037"/>
                  </a:lnTo>
                  <a:lnTo>
                    <a:pt x="20994" y="327063"/>
                  </a:lnTo>
                  <a:lnTo>
                    <a:pt x="21038" y="376108"/>
                  </a:lnTo>
                  <a:lnTo>
                    <a:pt x="21051" y="426514"/>
                  </a:lnTo>
                  <a:lnTo>
                    <a:pt x="17935" y="473425"/>
                  </a:lnTo>
                  <a:lnTo>
                    <a:pt x="10528" y="505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148435" y="5162362"/>
              <a:ext cx="410613" cy="712541"/>
            </a:xfrm>
            <a:custGeom>
              <a:avLst/>
              <a:gdLst/>
              <a:ahLst/>
              <a:cxnLst/>
              <a:rect l="0" t="0" r="0" b="0"/>
              <a:pathLst>
                <a:path w="410613" h="712541">
                  <a:moveTo>
                    <a:pt x="0" y="165058"/>
                  </a:moveTo>
                  <a:lnTo>
                    <a:pt x="9576" y="119304"/>
                  </a:lnTo>
                  <a:lnTo>
                    <a:pt x="26364" y="90930"/>
                  </a:lnTo>
                  <a:lnTo>
                    <a:pt x="56117" y="60381"/>
                  </a:lnTo>
                  <a:lnTo>
                    <a:pt x="101033" y="31817"/>
                  </a:lnTo>
                  <a:lnTo>
                    <a:pt x="154965" y="12050"/>
                  </a:lnTo>
                  <a:lnTo>
                    <a:pt x="210678" y="0"/>
                  </a:lnTo>
                  <a:lnTo>
                    <a:pt x="252716" y="728"/>
                  </a:lnTo>
                  <a:lnTo>
                    <a:pt x="314473" y="15863"/>
                  </a:lnTo>
                  <a:lnTo>
                    <a:pt x="345861" y="34414"/>
                  </a:lnTo>
                  <a:lnTo>
                    <a:pt x="362727" y="52012"/>
                  </a:lnTo>
                  <a:lnTo>
                    <a:pt x="365820" y="63958"/>
                  </a:lnTo>
                  <a:lnTo>
                    <a:pt x="363019" y="92828"/>
                  </a:lnTo>
                  <a:lnTo>
                    <a:pt x="348287" y="130788"/>
                  </a:lnTo>
                  <a:lnTo>
                    <a:pt x="323515" y="158673"/>
                  </a:lnTo>
                  <a:lnTo>
                    <a:pt x="265030" y="204598"/>
                  </a:lnTo>
                  <a:lnTo>
                    <a:pt x="203574" y="240758"/>
                  </a:lnTo>
                  <a:lnTo>
                    <a:pt x="142275" y="268252"/>
                  </a:lnTo>
                  <a:lnTo>
                    <a:pt x="132285" y="268949"/>
                  </a:lnTo>
                  <a:lnTo>
                    <a:pt x="124455" y="265904"/>
                  </a:lnTo>
                  <a:lnTo>
                    <a:pt x="118065" y="260365"/>
                  </a:lnTo>
                  <a:lnTo>
                    <a:pt x="117315" y="255502"/>
                  </a:lnTo>
                  <a:lnTo>
                    <a:pt x="120324" y="251090"/>
                  </a:lnTo>
                  <a:lnTo>
                    <a:pt x="125840" y="246979"/>
                  </a:lnTo>
                  <a:lnTo>
                    <a:pt x="155959" y="241193"/>
                  </a:lnTo>
                  <a:lnTo>
                    <a:pt x="188930" y="245068"/>
                  </a:lnTo>
                  <a:lnTo>
                    <a:pt x="207192" y="253650"/>
                  </a:lnTo>
                  <a:lnTo>
                    <a:pt x="260721" y="294903"/>
                  </a:lnTo>
                  <a:lnTo>
                    <a:pt x="274973" y="315184"/>
                  </a:lnTo>
                  <a:lnTo>
                    <a:pt x="296775" y="369451"/>
                  </a:lnTo>
                  <a:lnTo>
                    <a:pt x="313322" y="419031"/>
                  </a:lnTo>
                  <a:lnTo>
                    <a:pt x="325633" y="470767"/>
                  </a:lnTo>
                  <a:lnTo>
                    <a:pt x="336689" y="523140"/>
                  </a:lnTo>
                  <a:lnTo>
                    <a:pt x="347375" y="572583"/>
                  </a:lnTo>
                  <a:lnTo>
                    <a:pt x="361466" y="625623"/>
                  </a:lnTo>
                  <a:lnTo>
                    <a:pt x="379025" y="680600"/>
                  </a:lnTo>
                  <a:lnTo>
                    <a:pt x="382535" y="691247"/>
                  </a:lnTo>
                  <a:lnTo>
                    <a:pt x="387214" y="698344"/>
                  </a:lnTo>
                  <a:lnTo>
                    <a:pt x="392674" y="703076"/>
                  </a:lnTo>
                  <a:lnTo>
                    <a:pt x="410612" y="712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685389" y="5232664"/>
              <a:ext cx="41797" cy="579068"/>
            </a:xfrm>
            <a:custGeom>
              <a:avLst/>
              <a:gdLst/>
              <a:ahLst/>
              <a:cxnLst/>
              <a:rect l="0" t="0" r="0" b="0"/>
              <a:pathLst>
                <a:path w="41797" h="579068">
                  <a:moveTo>
                    <a:pt x="0" y="0"/>
                  </a:moveTo>
                  <a:lnTo>
                    <a:pt x="14654" y="53027"/>
                  </a:lnTo>
                  <a:lnTo>
                    <a:pt x="20962" y="111643"/>
                  </a:lnTo>
                  <a:lnTo>
                    <a:pt x="27918" y="162281"/>
                  </a:lnTo>
                  <a:lnTo>
                    <a:pt x="31669" y="215499"/>
                  </a:lnTo>
                  <a:lnTo>
                    <a:pt x="38499" y="275201"/>
                  </a:lnTo>
                  <a:lnTo>
                    <a:pt x="41042" y="337344"/>
                  </a:lnTo>
                  <a:lnTo>
                    <a:pt x="41796" y="399041"/>
                  </a:lnTo>
                  <a:lnTo>
                    <a:pt x="40850" y="457226"/>
                  </a:lnTo>
                  <a:lnTo>
                    <a:pt x="34850" y="520609"/>
                  </a:lnTo>
                  <a:lnTo>
                    <a:pt x="31585" y="5790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643275" y="5165704"/>
              <a:ext cx="410612" cy="656721"/>
            </a:xfrm>
            <a:custGeom>
              <a:avLst/>
              <a:gdLst/>
              <a:ahLst/>
              <a:cxnLst/>
              <a:rect l="0" t="0" r="0" b="0"/>
              <a:pathLst>
                <a:path w="410612" h="656721">
                  <a:moveTo>
                    <a:pt x="0" y="98545"/>
                  </a:moveTo>
                  <a:lnTo>
                    <a:pt x="20243" y="54582"/>
                  </a:lnTo>
                  <a:lnTo>
                    <a:pt x="56171" y="24298"/>
                  </a:lnTo>
                  <a:lnTo>
                    <a:pt x="84236" y="12904"/>
                  </a:lnTo>
                  <a:lnTo>
                    <a:pt x="140381" y="0"/>
                  </a:lnTo>
                  <a:lnTo>
                    <a:pt x="196532" y="1827"/>
                  </a:lnTo>
                  <a:lnTo>
                    <a:pt x="238646" y="5547"/>
                  </a:lnTo>
                  <a:lnTo>
                    <a:pt x="291678" y="23460"/>
                  </a:lnTo>
                  <a:lnTo>
                    <a:pt x="353095" y="50616"/>
                  </a:lnTo>
                  <a:lnTo>
                    <a:pt x="371790" y="63985"/>
                  </a:lnTo>
                  <a:lnTo>
                    <a:pt x="384779" y="83965"/>
                  </a:lnTo>
                  <a:lnTo>
                    <a:pt x="389880" y="95844"/>
                  </a:lnTo>
                  <a:lnTo>
                    <a:pt x="390941" y="106103"/>
                  </a:lnTo>
                  <a:lnTo>
                    <a:pt x="385881" y="123741"/>
                  </a:lnTo>
                  <a:lnTo>
                    <a:pt x="369879" y="146824"/>
                  </a:lnTo>
                  <a:lnTo>
                    <a:pt x="344730" y="168482"/>
                  </a:lnTo>
                  <a:lnTo>
                    <a:pt x="295216" y="189525"/>
                  </a:lnTo>
                  <a:lnTo>
                    <a:pt x="247219" y="207130"/>
                  </a:lnTo>
                  <a:lnTo>
                    <a:pt x="197122" y="221445"/>
                  </a:lnTo>
                  <a:lnTo>
                    <a:pt x="137680" y="243531"/>
                  </a:lnTo>
                  <a:lnTo>
                    <a:pt x="75192" y="263174"/>
                  </a:lnTo>
                  <a:lnTo>
                    <a:pt x="53306" y="270369"/>
                  </a:lnTo>
                  <a:lnTo>
                    <a:pt x="49575" y="275095"/>
                  </a:lnTo>
                  <a:lnTo>
                    <a:pt x="50598" y="280586"/>
                  </a:lnTo>
                  <a:lnTo>
                    <a:pt x="54789" y="286586"/>
                  </a:lnTo>
                  <a:lnTo>
                    <a:pt x="116211" y="328245"/>
                  </a:lnTo>
                  <a:lnTo>
                    <a:pt x="177650" y="373418"/>
                  </a:lnTo>
                  <a:lnTo>
                    <a:pt x="231451" y="430666"/>
                  </a:lnTo>
                  <a:lnTo>
                    <a:pt x="279772" y="485030"/>
                  </a:lnTo>
                  <a:lnTo>
                    <a:pt x="314273" y="540829"/>
                  </a:lnTo>
                  <a:lnTo>
                    <a:pt x="349572" y="602538"/>
                  </a:lnTo>
                  <a:lnTo>
                    <a:pt x="376952" y="650785"/>
                  </a:lnTo>
                  <a:lnTo>
                    <a:pt x="383493" y="655048"/>
                  </a:lnTo>
                  <a:lnTo>
                    <a:pt x="390193" y="656720"/>
                  </a:lnTo>
                  <a:lnTo>
                    <a:pt x="410611" y="656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069546" y="5109585"/>
              <a:ext cx="279139" cy="291536"/>
            </a:xfrm>
            <a:custGeom>
              <a:avLst/>
              <a:gdLst/>
              <a:ahLst/>
              <a:cxnLst/>
              <a:rect l="0" t="0" r="0" b="0"/>
              <a:pathLst>
                <a:path w="279139" h="291536">
                  <a:moveTo>
                    <a:pt x="279138" y="123079"/>
                  </a:moveTo>
                  <a:lnTo>
                    <a:pt x="269563" y="91796"/>
                  </a:lnTo>
                  <a:lnTo>
                    <a:pt x="239735" y="47801"/>
                  </a:lnTo>
                  <a:lnTo>
                    <a:pt x="223021" y="33860"/>
                  </a:lnTo>
                  <a:lnTo>
                    <a:pt x="166160" y="11504"/>
                  </a:lnTo>
                  <a:lnTo>
                    <a:pt x="118651" y="0"/>
                  </a:lnTo>
                  <a:lnTo>
                    <a:pt x="81458" y="823"/>
                  </a:lnTo>
                  <a:lnTo>
                    <a:pt x="26765" y="14822"/>
                  </a:lnTo>
                  <a:lnTo>
                    <a:pt x="5536" y="21542"/>
                  </a:lnTo>
                  <a:lnTo>
                    <a:pt x="810" y="26141"/>
                  </a:lnTo>
                  <a:lnTo>
                    <a:pt x="0" y="31548"/>
                  </a:lnTo>
                  <a:lnTo>
                    <a:pt x="1799" y="37491"/>
                  </a:lnTo>
                  <a:lnTo>
                    <a:pt x="22515" y="50335"/>
                  </a:lnTo>
                  <a:lnTo>
                    <a:pt x="76239" y="77644"/>
                  </a:lnTo>
                  <a:lnTo>
                    <a:pt x="129052" y="98333"/>
                  </a:lnTo>
                  <a:lnTo>
                    <a:pt x="181424" y="123736"/>
                  </a:lnTo>
                  <a:lnTo>
                    <a:pt x="202954" y="138578"/>
                  </a:lnTo>
                  <a:lnTo>
                    <a:pt x="220322" y="156873"/>
                  </a:lnTo>
                  <a:lnTo>
                    <a:pt x="224719" y="166665"/>
                  </a:lnTo>
                  <a:lnTo>
                    <a:pt x="226486" y="186904"/>
                  </a:lnTo>
                  <a:lnTo>
                    <a:pt x="220252" y="204477"/>
                  </a:lnTo>
                  <a:lnTo>
                    <a:pt x="208513" y="220087"/>
                  </a:lnTo>
                  <a:lnTo>
                    <a:pt x="182173" y="240859"/>
                  </a:lnTo>
                  <a:lnTo>
                    <a:pt x="125859" y="268382"/>
                  </a:lnTo>
                  <a:lnTo>
                    <a:pt x="69053" y="285748"/>
                  </a:lnTo>
                  <a:lnTo>
                    <a:pt x="47511" y="291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474404" y="2943693"/>
            <a:ext cx="2618661" cy="334054"/>
            <a:chOff x="3474404" y="2943693"/>
            <a:chExt cx="2618661" cy="334054"/>
          </a:xfrm>
        </p:grpSpPr>
        <p:sp>
          <p:nvSpPr>
            <p:cNvPr id="148" name="Freeform 147"/>
            <p:cNvSpPr/>
            <p:nvPr/>
          </p:nvSpPr>
          <p:spPr>
            <a:xfrm>
              <a:off x="3527047" y="3048658"/>
              <a:ext cx="189514" cy="221100"/>
            </a:xfrm>
            <a:custGeom>
              <a:avLst/>
              <a:gdLst/>
              <a:ahLst/>
              <a:cxnLst/>
              <a:rect l="0" t="0" r="0" b="0"/>
              <a:pathLst>
                <a:path w="189514" h="221100">
                  <a:moveTo>
                    <a:pt x="0" y="0"/>
                  </a:moveTo>
                  <a:lnTo>
                    <a:pt x="28681" y="53875"/>
                  </a:lnTo>
                  <a:lnTo>
                    <a:pt x="67041" y="115922"/>
                  </a:lnTo>
                  <a:lnTo>
                    <a:pt x="101823" y="162881"/>
                  </a:lnTo>
                  <a:lnTo>
                    <a:pt x="160464" y="211619"/>
                  </a:lnTo>
                  <a:lnTo>
                    <a:pt x="189513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505990" y="3048658"/>
              <a:ext cx="189514" cy="189514"/>
            </a:xfrm>
            <a:custGeom>
              <a:avLst/>
              <a:gdLst/>
              <a:ahLst/>
              <a:cxnLst/>
              <a:rect l="0" t="0" r="0" b="0"/>
              <a:pathLst>
                <a:path w="189514" h="189514">
                  <a:moveTo>
                    <a:pt x="189513" y="0"/>
                  </a:moveTo>
                  <a:lnTo>
                    <a:pt x="154766" y="37086"/>
                  </a:lnTo>
                  <a:lnTo>
                    <a:pt x="122690" y="84952"/>
                  </a:lnTo>
                  <a:lnTo>
                    <a:pt x="82337" y="125315"/>
                  </a:lnTo>
                  <a:lnTo>
                    <a:pt x="21016" y="17039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474404" y="3143415"/>
              <a:ext cx="326385" cy="28090"/>
            </a:xfrm>
            <a:custGeom>
              <a:avLst/>
              <a:gdLst/>
              <a:ahLst/>
              <a:cxnLst/>
              <a:rect l="0" t="0" r="0" b="0"/>
              <a:pathLst>
                <a:path w="326385" h="28090">
                  <a:moveTo>
                    <a:pt x="0" y="0"/>
                  </a:moveTo>
                  <a:lnTo>
                    <a:pt x="48931" y="19786"/>
                  </a:lnTo>
                  <a:lnTo>
                    <a:pt x="99896" y="28089"/>
                  </a:lnTo>
                  <a:lnTo>
                    <a:pt x="153211" y="27429"/>
                  </a:lnTo>
                  <a:lnTo>
                    <a:pt x="213148" y="22315"/>
                  </a:lnTo>
                  <a:lnTo>
                    <a:pt x="270048" y="14070"/>
                  </a:lnTo>
                  <a:lnTo>
                    <a:pt x="326384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842902" y="2985487"/>
              <a:ext cx="240066" cy="292260"/>
            </a:xfrm>
            <a:custGeom>
              <a:avLst/>
              <a:gdLst/>
              <a:ahLst/>
              <a:cxnLst/>
              <a:rect l="0" t="0" r="0" b="0"/>
              <a:pathLst>
                <a:path w="240066" h="292260">
                  <a:moveTo>
                    <a:pt x="168456" y="0"/>
                  </a:moveTo>
                  <a:lnTo>
                    <a:pt x="193650" y="61111"/>
                  </a:lnTo>
                  <a:lnTo>
                    <a:pt x="213700" y="115542"/>
                  </a:lnTo>
                  <a:lnTo>
                    <a:pt x="231577" y="174659"/>
                  </a:lnTo>
                  <a:lnTo>
                    <a:pt x="240065" y="234282"/>
                  </a:lnTo>
                  <a:lnTo>
                    <a:pt x="231868" y="259713"/>
                  </a:lnTo>
                  <a:lnTo>
                    <a:pt x="224768" y="271408"/>
                  </a:lnTo>
                  <a:lnTo>
                    <a:pt x="213016" y="279205"/>
                  </a:lnTo>
                  <a:lnTo>
                    <a:pt x="165281" y="290178"/>
                  </a:lnTo>
                  <a:lnTo>
                    <a:pt x="118122" y="292259"/>
                  </a:lnTo>
                  <a:lnTo>
                    <a:pt x="64245" y="285987"/>
                  </a:lnTo>
                  <a:lnTo>
                    <a:pt x="19059" y="276507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132610" y="3101301"/>
              <a:ext cx="151751" cy="161679"/>
            </a:xfrm>
            <a:custGeom>
              <a:avLst/>
              <a:gdLst/>
              <a:ahLst/>
              <a:cxnLst/>
              <a:rect l="0" t="0" r="0" b="0"/>
              <a:pathLst>
                <a:path w="151751" h="161679">
                  <a:moveTo>
                    <a:pt x="15618" y="31585"/>
                  </a:moveTo>
                  <a:lnTo>
                    <a:pt x="4165" y="85730"/>
                  </a:lnTo>
                  <a:lnTo>
                    <a:pt x="0" y="112971"/>
                  </a:lnTo>
                  <a:lnTo>
                    <a:pt x="2048" y="140676"/>
                  </a:lnTo>
                  <a:lnTo>
                    <a:pt x="8911" y="149936"/>
                  </a:lnTo>
                  <a:lnTo>
                    <a:pt x="32135" y="160225"/>
                  </a:lnTo>
                  <a:lnTo>
                    <a:pt x="55714" y="161678"/>
                  </a:lnTo>
                  <a:lnTo>
                    <a:pt x="110626" y="147490"/>
                  </a:lnTo>
                  <a:lnTo>
                    <a:pt x="134273" y="129112"/>
                  </a:lnTo>
                  <a:lnTo>
                    <a:pt x="143854" y="117660"/>
                  </a:lnTo>
                  <a:lnTo>
                    <a:pt x="151381" y="89338"/>
                  </a:lnTo>
                  <a:lnTo>
                    <a:pt x="151750" y="73596"/>
                  </a:lnTo>
                  <a:lnTo>
                    <a:pt x="146147" y="60762"/>
                  </a:lnTo>
                  <a:lnTo>
                    <a:pt x="124324" y="40263"/>
                  </a:lnTo>
                  <a:lnTo>
                    <a:pt x="78295" y="16445"/>
                  </a:lnTo>
                  <a:lnTo>
                    <a:pt x="261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337741" y="3017073"/>
              <a:ext cx="203963" cy="242156"/>
            </a:xfrm>
            <a:custGeom>
              <a:avLst/>
              <a:gdLst/>
              <a:ahLst/>
              <a:cxnLst/>
              <a:rect l="0" t="0" r="0" b="0"/>
              <a:pathLst>
                <a:path w="203963" h="242156">
                  <a:moveTo>
                    <a:pt x="0" y="0"/>
                  </a:moveTo>
                  <a:lnTo>
                    <a:pt x="11178" y="11178"/>
                  </a:lnTo>
                  <a:lnTo>
                    <a:pt x="23720" y="40486"/>
                  </a:lnTo>
                  <a:lnTo>
                    <a:pt x="29255" y="89985"/>
                  </a:lnTo>
                  <a:lnTo>
                    <a:pt x="30895" y="143515"/>
                  </a:lnTo>
                  <a:lnTo>
                    <a:pt x="26553" y="198581"/>
                  </a:lnTo>
                  <a:lnTo>
                    <a:pt x="29401" y="201407"/>
                  </a:lnTo>
                  <a:lnTo>
                    <a:pt x="33638" y="200952"/>
                  </a:lnTo>
                  <a:lnTo>
                    <a:pt x="44586" y="187968"/>
                  </a:lnTo>
                  <a:lnTo>
                    <a:pt x="76267" y="147093"/>
                  </a:lnTo>
                  <a:lnTo>
                    <a:pt x="99018" y="132445"/>
                  </a:lnTo>
                  <a:lnTo>
                    <a:pt x="123556" y="124375"/>
                  </a:lnTo>
                  <a:lnTo>
                    <a:pt x="146161" y="124688"/>
                  </a:lnTo>
                  <a:lnTo>
                    <a:pt x="164786" y="131846"/>
                  </a:lnTo>
                  <a:lnTo>
                    <a:pt x="173028" y="137030"/>
                  </a:lnTo>
                  <a:lnTo>
                    <a:pt x="185306" y="155268"/>
                  </a:lnTo>
                  <a:lnTo>
                    <a:pt x="202720" y="199516"/>
                  </a:lnTo>
                  <a:lnTo>
                    <a:pt x="203962" y="217745"/>
                  </a:lnTo>
                  <a:lnTo>
                    <a:pt x="200042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648007" y="3123457"/>
              <a:ext cx="142461" cy="125244"/>
            </a:xfrm>
            <a:custGeom>
              <a:avLst/>
              <a:gdLst/>
              <a:ahLst/>
              <a:cxnLst/>
              <a:rect l="0" t="0" r="0" b="0"/>
              <a:pathLst>
                <a:path w="142461" h="125244">
                  <a:moveTo>
                    <a:pt x="5589" y="19958"/>
                  </a:moveTo>
                  <a:lnTo>
                    <a:pt x="2470" y="74102"/>
                  </a:lnTo>
                  <a:lnTo>
                    <a:pt x="0" y="87639"/>
                  </a:lnTo>
                  <a:lnTo>
                    <a:pt x="693" y="91985"/>
                  </a:lnTo>
                  <a:lnTo>
                    <a:pt x="3495" y="90203"/>
                  </a:lnTo>
                  <a:lnTo>
                    <a:pt x="45476" y="28965"/>
                  </a:lnTo>
                  <a:lnTo>
                    <a:pt x="61921" y="8753"/>
                  </a:lnTo>
                  <a:lnTo>
                    <a:pt x="71220" y="3129"/>
                  </a:lnTo>
                  <a:lnTo>
                    <a:pt x="90910" y="0"/>
                  </a:lnTo>
                  <a:lnTo>
                    <a:pt x="99904" y="3143"/>
                  </a:lnTo>
                  <a:lnTo>
                    <a:pt x="116137" y="15994"/>
                  </a:lnTo>
                  <a:lnTo>
                    <a:pt x="124912" y="36523"/>
                  </a:lnTo>
                  <a:lnTo>
                    <a:pt x="138242" y="91896"/>
                  </a:lnTo>
                  <a:lnTo>
                    <a:pt x="142460" y="125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972296" y="2943693"/>
              <a:ext cx="640459" cy="279713"/>
            </a:xfrm>
            <a:custGeom>
              <a:avLst/>
              <a:gdLst/>
              <a:ahLst/>
              <a:cxnLst/>
              <a:rect l="0" t="0" r="0" b="0"/>
              <a:pathLst>
                <a:path w="640459" h="279713">
                  <a:moveTo>
                    <a:pt x="18212" y="252364"/>
                  </a:moveTo>
                  <a:lnTo>
                    <a:pt x="15092" y="203434"/>
                  </a:lnTo>
                  <a:lnTo>
                    <a:pt x="6759" y="155588"/>
                  </a:lnTo>
                  <a:lnTo>
                    <a:pt x="0" y="101247"/>
                  </a:lnTo>
                  <a:lnTo>
                    <a:pt x="1117" y="50051"/>
                  </a:lnTo>
                  <a:lnTo>
                    <a:pt x="3306" y="36770"/>
                  </a:lnTo>
                  <a:lnTo>
                    <a:pt x="15097" y="15775"/>
                  </a:lnTo>
                  <a:lnTo>
                    <a:pt x="23154" y="6900"/>
                  </a:lnTo>
                  <a:lnTo>
                    <a:pt x="33205" y="2154"/>
                  </a:lnTo>
                  <a:lnTo>
                    <a:pt x="56851" y="0"/>
                  </a:lnTo>
                  <a:lnTo>
                    <a:pt x="79839" y="9181"/>
                  </a:lnTo>
                  <a:lnTo>
                    <a:pt x="90882" y="16542"/>
                  </a:lnTo>
                  <a:lnTo>
                    <a:pt x="106272" y="40319"/>
                  </a:lnTo>
                  <a:lnTo>
                    <a:pt x="112013" y="54849"/>
                  </a:lnTo>
                  <a:lnTo>
                    <a:pt x="112154" y="83471"/>
                  </a:lnTo>
                  <a:lnTo>
                    <a:pt x="104418" y="109450"/>
                  </a:lnTo>
                  <a:lnTo>
                    <a:pt x="93180" y="128795"/>
                  </a:lnTo>
                  <a:lnTo>
                    <a:pt x="62522" y="152840"/>
                  </a:lnTo>
                  <a:lnTo>
                    <a:pt x="29391" y="169193"/>
                  </a:lnTo>
                  <a:lnTo>
                    <a:pt x="24495" y="168841"/>
                  </a:lnTo>
                  <a:lnTo>
                    <a:pt x="23570" y="165096"/>
                  </a:lnTo>
                  <a:lnTo>
                    <a:pt x="25294" y="159090"/>
                  </a:lnTo>
                  <a:lnTo>
                    <a:pt x="31122" y="153917"/>
                  </a:lnTo>
                  <a:lnTo>
                    <a:pt x="81465" y="133479"/>
                  </a:lnTo>
                  <a:lnTo>
                    <a:pt x="102476" y="132456"/>
                  </a:lnTo>
                  <a:lnTo>
                    <a:pt x="155739" y="141331"/>
                  </a:lnTo>
                  <a:lnTo>
                    <a:pt x="167219" y="147926"/>
                  </a:lnTo>
                  <a:lnTo>
                    <a:pt x="183093" y="167733"/>
                  </a:lnTo>
                  <a:lnTo>
                    <a:pt x="185455" y="180735"/>
                  </a:lnTo>
                  <a:lnTo>
                    <a:pt x="181839" y="210781"/>
                  </a:lnTo>
                  <a:lnTo>
                    <a:pt x="166650" y="243813"/>
                  </a:lnTo>
                  <a:lnTo>
                    <a:pt x="136153" y="268418"/>
                  </a:lnTo>
                  <a:lnTo>
                    <a:pt x="110794" y="277046"/>
                  </a:lnTo>
                  <a:lnTo>
                    <a:pt x="85096" y="279712"/>
                  </a:lnTo>
                  <a:lnTo>
                    <a:pt x="61976" y="276997"/>
                  </a:lnTo>
                  <a:lnTo>
                    <a:pt x="56747" y="271125"/>
                  </a:lnTo>
                  <a:lnTo>
                    <a:pt x="55600" y="262532"/>
                  </a:lnTo>
                  <a:lnTo>
                    <a:pt x="60565" y="242845"/>
                  </a:lnTo>
                  <a:lnTo>
                    <a:pt x="70571" y="226297"/>
                  </a:lnTo>
                  <a:lnTo>
                    <a:pt x="133461" y="173285"/>
                  </a:lnTo>
                  <a:lnTo>
                    <a:pt x="191669" y="143894"/>
                  </a:lnTo>
                  <a:lnTo>
                    <a:pt x="246320" y="118677"/>
                  </a:lnTo>
                  <a:lnTo>
                    <a:pt x="271672" y="111059"/>
                  </a:lnTo>
                  <a:lnTo>
                    <a:pt x="302436" y="107673"/>
                  </a:lnTo>
                  <a:lnTo>
                    <a:pt x="314150" y="110280"/>
                  </a:lnTo>
                  <a:lnTo>
                    <a:pt x="323128" y="115528"/>
                  </a:lnTo>
                  <a:lnTo>
                    <a:pt x="330284" y="122535"/>
                  </a:lnTo>
                  <a:lnTo>
                    <a:pt x="333884" y="131887"/>
                  </a:lnTo>
                  <a:lnTo>
                    <a:pt x="333363" y="169744"/>
                  </a:lnTo>
                  <a:lnTo>
                    <a:pt x="325800" y="220865"/>
                  </a:lnTo>
                  <a:lnTo>
                    <a:pt x="319474" y="247723"/>
                  </a:lnTo>
                  <a:lnTo>
                    <a:pt x="317319" y="251610"/>
                  </a:lnTo>
                  <a:lnTo>
                    <a:pt x="315883" y="249522"/>
                  </a:lnTo>
                  <a:lnTo>
                    <a:pt x="314925" y="243450"/>
                  </a:lnTo>
                  <a:lnTo>
                    <a:pt x="319167" y="218137"/>
                  </a:lnTo>
                  <a:lnTo>
                    <a:pt x="352463" y="166441"/>
                  </a:lnTo>
                  <a:lnTo>
                    <a:pt x="372923" y="141637"/>
                  </a:lnTo>
                  <a:lnTo>
                    <a:pt x="399392" y="125060"/>
                  </a:lnTo>
                  <a:lnTo>
                    <a:pt x="440640" y="112739"/>
                  </a:lnTo>
                  <a:lnTo>
                    <a:pt x="484317" y="112858"/>
                  </a:lnTo>
                  <a:lnTo>
                    <a:pt x="506520" y="120561"/>
                  </a:lnTo>
                  <a:lnTo>
                    <a:pt x="524186" y="132954"/>
                  </a:lnTo>
                  <a:lnTo>
                    <a:pt x="539837" y="150160"/>
                  </a:lnTo>
                  <a:lnTo>
                    <a:pt x="543777" y="160831"/>
                  </a:lnTo>
                  <a:lnTo>
                    <a:pt x="543732" y="198207"/>
                  </a:lnTo>
                  <a:lnTo>
                    <a:pt x="535140" y="236578"/>
                  </a:lnTo>
                  <a:lnTo>
                    <a:pt x="524428" y="255487"/>
                  </a:lnTo>
                  <a:lnTo>
                    <a:pt x="524146" y="262635"/>
                  </a:lnTo>
                  <a:lnTo>
                    <a:pt x="527466" y="268570"/>
                  </a:lnTo>
                  <a:lnTo>
                    <a:pt x="533190" y="273696"/>
                  </a:lnTo>
                  <a:lnTo>
                    <a:pt x="541685" y="274775"/>
                  </a:lnTo>
                  <a:lnTo>
                    <a:pt x="563602" y="269733"/>
                  </a:lnTo>
                  <a:lnTo>
                    <a:pt x="591070" y="253741"/>
                  </a:lnTo>
                  <a:lnTo>
                    <a:pt x="621313" y="217801"/>
                  </a:lnTo>
                  <a:lnTo>
                    <a:pt x="635647" y="193329"/>
                  </a:lnTo>
                  <a:lnTo>
                    <a:pt x="640458" y="166855"/>
                  </a:lnTo>
                  <a:lnTo>
                    <a:pt x="640103" y="153244"/>
                  </a:lnTo>
                  <a:lnTo>
                    <a:pt x="635187" y="143000"/>
                  </a:lnTo>
                  <a:lnTo>
                    <a:pt x="617247" y="128499"/>
                  </a:lnTo>
                  <a:lnTo>
                    <a:pt x="575250" y="119347"/>
                  </a:lnTo>
                  <a:lnTo>
                    <a:pt x="519402" y="124660"/>
                  </a:lnTo>
                  <a:lnTo>
                    <a:pt x="481466" y="1365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653803" y="3022812"/>
              <a:ext cx="144370" cy="153302"/>
            </a:xfrm>
            <a:custGeom>
              <a:avLst/>
              <a:gdLst/>
              <a:ahLst/>
              <a:cxnLst/>
              <a:rect l="0" t="0" r="0" b="0"/>
              <a:pathLst>
                <a:path w="144370" h="153302">
                  <a:moveTo>
                    <a:pt x="0" y="36375"/>
                  </a:moveTo>
                  <a:lnTo>
                    <a:pt x="5590" y="53142"/>
                  </a:lnTo>
                  <a:lnTo>
                    <a:pt x="1545" y="111820"/>
                  </a:lnTo>
                  <a:lnTo>
                    <a:pt x="1030" y="125276"/>
                  </a:lnTo>
                  <a:lnTo>
                    <a:pt x="4197" y="135417"/>
                  </a:lnTo>
                  <a:lnTo>
                    <a:pt x="9817" y="143347"/>
                  </a:lnTo>
                  <a:lnTo>
                    <a:pt x="17073" y="149803"/>
                  </a:lnTo>
                  <a:lnTo>
                    <a:pt x="26590" y="152938"/>
                  </a:lnTo>
                  <a:lnTo>
                    <a:pt x="49643" y="153301"/>
                  </a:lnTo>
                  <a:lnTo>
                    <a:pt x="88929" y="141339"/>
                  </a:lnTo>
                  <a:lnTo>
                    <a:pt x="110104" y="123190"/>
                  </a:lnTo>
                  <a:lnTo>
                    <a:pt x="137173" y="79000"/>
                  </a:lnTo>
                  <a:lnTo>
                    <a:pt x="144369" y="41465"/>
                  </a:lnTo>
                  <a:lnTo>
                    <a:pt x="140912" y="6297"/>
                  </a:lnTo>
                  <a:lnTo>
                    <a:pt x="137225" y="1115"/>
                  </a:lnTo>
                  <a:lnTo>
                    <a:pt x="132428" y="0"/>
                  </a:lnTo>
                  <a:lnTo>
                    <a:pt x="126890" y="1596"/>
                  </a:lnTo>
                  <a:lnTo>
                    <a:pt x="124368" y="7340"/>
                  </a:lnTo>
                  <a:lnTo>
                    <a:pt x="126342" y="46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885430" y="2958537"/>
              <a:ext cx="207635" cy="226993"/>
            </a:xfrm>
            <a:custGeom>
              <a:avLst/>
              <a:gdLst/>
              <a:ahLst/>
              <a:cxnLst/>
              <a:rect l="0" t="0" r="0" b="0"/>
              <a:pathLst>
                <a:path w="207635" h="226993">
                  <a:moveTo>
                    <a:pt x="0" y="216463"/>
                  </a:moveTo>
                  <a:lnTo>
                    <a:pt x="0" y="167532"/>
                  </a:lnTo>
                  <a:lnTo>
                    <a:pt x="0" y="119687"/>
                  </a:lnTo>
                  <a:lnTo>
                    <a:pt x="2340" y="88054"/>
                  </a:lnTo>
                  <a:lnTo>
                    <a:pt x="11179" y="62296"/>
                  </a:lnTo>
                  <a:lnTo>
                    <a:pt x="34898" y="28064"/>
                  </a:lnTo>
                  <a:lnTo>
                    <a:pt x="60354" y="12627"/>
                  </a:lnTo>
                  <a:lnTo>
                    <a:pt x="104450" y="480"/>
                  </a:lnTo>
                  <a:lnTo>
                    <a:pt x="144032" y="0"/>
                  </a:lnTo>
                  <a:lnTo>
                    <a:pt x="155683" y="1964"/>
                  </a:lnTo>
                  <a:lnTo>
                    <a:pt x="174868" y="13506"/>
                  </a:lnTo>
                  <a:lnTo>
                    <a:pt x="190023" y="31503"/>
                  </a:lnTo>
                  <a:lnTo>
                    <a:pt x="200659" y="55100"/>
                  </a:lnTo>
                  <a:lnTo>
                    <a:pt x="207634" y="105871"/>
                  </a:lnTo>
                  <a:lnTo>
                    <a:pt x="201585" y="167928"/>
                  </a:lnTo>
                  <a:lnTo>
                    <a:pt x="189513" y="2269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Freeform 158"/>
          <p:cNvSpPr/>
          <p:nvPr/>
        </p:nvSpPr>
        <p:spPr>
          <a:xfrm>
            <a:off x="5769617" y="3027601"/>
            <a:ext cx="73700" cy="123669"/>
          </a:xfrm>
          <a:custGeom>
            <a:avLst/>
            <a:gdLst/>
            <a:ahLst/>
            <a:cxnLst/>
            <a:rect l="0" t="0" r="0" b="0"/>
            <a:pathLst>
              <a:path w="73700" h="123669">
                <a:moveTo>
                  <a:pt x="0" y="52643"/>
                </a:moveTo>
                <a:lnTo>
                  <a:pt x="9575" y="83925"/>
                </a:lnTo>
                <a:lnTo>
                  <a:pt x="39403" y="122331"/>
                </a:lnTo>
                <a:lnTo>
                  <a:pt x="44986" y="123668"/>
                </a:lnTo>
                <a:lnTo>
                  <a:pt x="49878" y="121049"/>
                </a:lnTo>
                <a:lnTo>
                  <a:pt x="54309" y="115795"/>
                </a:lnTo>
                <a:lnTo>
                  <a:pt x="59232" y="97478"/>
                </a:lnTo>
                <a:lnTo>
                  <a:pt x="63822" y="36407"/>
                </a:lnTo>
                <a:lnTo>
                  <a:pt x="7369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>
            <a:off x="1283829" y="5984321"/>
            <a:ext cx="6064945" cy="707199"/>
            <a:chOff x="1283829" y="5984321"/>
            <a:chExt cx="6064945" cy="707199"/>
          </a:xfrm>
        </p:grpSpPr>
        <p:sp>
          <p:nvSpPr>
            <p:cNvPr id="160" name="Freeform 159"/>
            <p:cNvSpPr/>
            <p:nvPr/>
          </p:nvSpPr>
          <p:spPr>
            <a:xfrm>
              <a:off x="1283829" y="6291435"/>
              <a:ext cx="242940" cy="389556"/>
            </a:xfrm>
            <a:custGeom>
              <a:avLst/>
              <a:gdLst/>
              <a:ahLst/>
              <a:cxnLst/>
              <a:rect l="0" t="0" r="0" b="0"/>
              <a:pathLst>
                <a:path w="242940" h="389556">
                  <a:moveTo>
                    <a:pt x="190161" y="0"/>
                  </a:moveTo>
                  <a:lnTo>
                    <a:pt x="147469" y="3120"/>
                  </a:lnTo>
                  <a:lnTo>
                    <a:pt x="86923" y="20298"/>
                  </a:lnTo>
                  <a:lnTo>
                    <a:pt x="29181" y="58868"/>
                  </a:lnTo>
                  <a:lnTo>
                    <a:pt x="5333" y="97251"/>
                  </a:lnTo>
                  <a:lnTo>
                    <a:pt x="0" y="122772"/>
                  </a:lnTo>
                  <a:lnTo>
                    <a:pt x="216" y="134491"/>
                  </a:lnTo>
                  <a:lnTo>
                    <a:pt x="3869" y="143473"/>
                  </a:lnTo>
                  <a:lnTo>
                    <a:pt x="17287" y="156573"/>
                  </a:lnTo>
                  <a:lnTo>
                    <a:pt x="71308" y="174515"/>
                  </a:lnTo>
                  <a:lnTo>
                    <a:pt x="132065" y="192443"/>
                  </a:lnTo>
                  <a:lnTo>
                    <a:pt x="189443" y="217758"/>
                  </a:lnTo>
                  <a:lnTo>
                    <a:pt x="220364" y="237397"/>
                  </a:lnTo>
                  <a:lnTo>
                    <a:pt x="237120" y="255248"/>
                  </a:lnTo>
                  <a:lnTo>
                    <a:pt x="241354" y="266092"/>
                  </a:lnTo>
                  <a:lnTo>
                    <a:pt x="242939" y="290619"/>
                  </a:lnTo>
                  <a:lnTo>
                    <a:pt x="236624" y="310878"/>
                  </a:lnTo>
                  <a:lnTo>
                    <a:pt x="223679" y="328851"/>
                  </a:lnTo>
                  <a:lnTo>
                    <a:pt x="177241" y="365866"/>
                  </a:lnTo>
                  <a:lnTo>
                    <a:pt x="149324" y="379026"/>
                  </a:lnTo>
                  <a:lnTo>
                    <a:pt x="96220" y="387475"/>
                  </a:lnTo>
                  <a:lnTo>
                    <a:pt x="74347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716145" y="6196679"/>
              <a:ext cx="10530" cy="357970"/>
            </a:xfrm>
            <a:custGeom>
              <a:avLst/>
              <a:gdLst/>
              <a:ahLst/>
              <a:cxnLst/>
              <a:rect l="0" t="0" r="0" b="0"/>
              <a:pathLst>
                <a:path w="10530" h="357970">
                  <a:moveTo>
                    <a:pt x="10529" y="0"/>
                  </a:moveTo>
                  <a:lnTo>
                    <a:pt x="7409" y="60383"/>
                  </a:lnTo>
                  <a:lnTo>
                    <a:pt x="2195" y="114987"/>
                  </a:lnTo>
                  <a:lnTo>
                    <a:pt x="650" y="168212"/>
                  </a:lnTo>
                  <a:lnTo>
                    <a:pt x="193" y="221026"/>
                  </a:lnTo>
                  <a:lnTo>
                    <a:pt x="57" y="270600"/>
                  </a:lnTo>
                  <a:lnTo>
                    <a:pt x="11" y="32927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886869" y="6280907"/>
              <a:ext cx="218832" cy="334459"/>
            </a:xfrm>
            <a:custGeom>
              <a:avLst/>
              <a:gdLst/>
              <a:ahLst/>
              <a:cxnLst/>
              <a:rect l="0" t="0" r="0" b="0"/>
              <a:pathLst>
                <a:path w="218832" h="334459">
                  <a:moveTo>
                    <a:pt x="145131" y="0"/>
                  </a:moveTo>
                  <a:lnTo>
                    <a:pt x="85803" y="62447"/>
                  </a:lnTo>
                  <a:lnTo>
                    <a:pt x="47371" y="116888"/>
                  </a:lnTo>
                  <a:lnTo>
                    <a:pt x="22009" y="169361"/>
                  </a:lnTo>
                  <a:lnTo>
                    <a:pt x="5387" y="224787"/>
                  </a:lnTo>
                  <a:lnTo>
                    <a:pt x="0" y="272364"/>
                  </a:lnTo>
                  <a:lnTo>
                    <a:pt x="2754" y="285691"/>
                  </a:lnTo>
                  <a:lnTo>
                    <a:pt x="15172" y="306738"/>
                  </a:lnTo>
                  <a:lnTo>
                    <a:pt x="23397" y="310947"/>
                  </a:lnTo>
                  <a:lnTo>
                    <a:pt x="32389" y="311413"/>
                  </a:lnTo>
                  <a:lnTo>
                    <a:pt x="50570" y="305693"/>
                  </a:lnTo>
                  <a:lnTo>
                    <a:pt x="66449" y="295350"/>
                  </a:lnTo>
                  <a:lnTo>
                    <a:pt x="78186" y="279835"/>
                  </a:lnTo>
                  <a:lnTo>
                    <a:pt x="111019" y="220709"/>
                  </a:lnTo>
                  <a:lnTo>
                    <a:pt x="130760" y="161169"/>
                  </a:lnTo>
                  <a:lnTo>
                    <a:pt x="145065" y="110215"/>
                  </a:lnTo>
                  <a:lnTo>
                    <a:pt x="149781" y="80569"/>
                  </a:lnTo>
                  <a:lnTo>
                    <a:pt x="147978" y="55696"/>
                  </a:lnTo>
                  <a:lnTo>
                    <a:pt x="147029" y="54678"/>
                  </a:lnTo>
                  <a:lnTo>
                    <a:pt x="139792" y="110449"/>
                  </a:lnTo>
                  <a:lnTo>
                    <a:pt x="135628" y="172509"/>
                  </a:lnTo>
                  <a:lnTo>
                    <a:pt x="137924" y="231041"/>
                  </a:lnTo>
                  <a:lnTo>
                    <a:pt x="149297" y="287663"/>
                  </a:lnTo>
                  <a:lnTo>
                    <a:pt x="164953" y="324270"/>
                  </a:lnTo>
                  <a:lnTo>
                    <a:pt x="172384" y="330824"/>
                  </a:lnTo>
                  <a:lnTo>
                    <a:pt x="180847" y="334023"/>
                  </a:lnTo>
                  <a:lnTo>
                    <a:pt x="197270" y="334458"/>
                  </a:lnTo>
                  <a:lnTo>
                    <a:pt x="218831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221513" y="6264554"/>
              <a:ext cx="431669" cy="352732"/>
            </a:xfrm>
            <a:custGeom>
              <a:avLst/>
              <a:gdLst/>
              <a:ahLst/>
              <a:cxnLst/>
              <a:rect l="0" t="0" r="0" b="0"/>
              <a:pathLst>
                <a:path w="431669" h="352732">
                  <a:moveTo>
                    <a:pt x="0" y="90052"/>
                  </a:moveTo>
                  <a:lnTo>
                    <a:pt x="0" y="144197"/>
                  </a:lnTo>
                  <a:lnTo>
                    <a:pt x="0" y="199144"/>
                  </a:lnTo>
                  <a:lnTo>
                    <a:pt x="8406" y="253888"/>
                  </a:lnTo>
                  <a:lnTo>
                    <a:pt x="24749" y="310542"/>
                  </a:lnTo>
                  <a:lnTo>
                    <a:pt x="37906" y="328818"/>
                  </a:lnTo>
                  <a:lnTo>
                    <a:pt x="46328" y="336967"/>
                  </a:lnTo>
                  <a:lnTo>
                    <a:pt x="54282" y="337721"/>
                  </a:lnTo>
                  <a:lnTo>
                    <a:pt x="61924" y="333543"/>
                  </a:lnTo>
                  <a:lnTo>
                    <a:pt x="75485" y="317594"/>
                  </a:lnTo>
                  <a:lnTo>
                    <a:pt x="93723" y="275639"/>
                  </a:lnTo>
                  <a:lnTo>
                    <a:pt x="103001" y="222638"/>
                  </a:lnTo>
                  <a:lnTo>
                    <a:pt x="113239" y="167108"/>
                  </a:lnTo>
                  <a:lnTo>
                    <a:pt x="123407" y="107960"/>
                  </a:lnTo>
                  <a:lnTo>
                    <a:pt x="126207" y="85143"/>
                  </a:lnTo>
                  <a:lnTo>
                    <a:pt x="128592" y="85609"/>
                  </a:lnTo>
                  <a:lnTo>
                    <a:pt x="154931" y="131061"/>
                  </a:lnTo>
                  <a:lnTo>
                    <a:pt x="176873" y="152732"/>
                  </a:lnTo>
                  <a:lnTo>
                    <a:pt x="202222" y="164703"/>
                  </a:lnTo>
                  <a:lnTo>
                    <a:pt x="229087" y="168854"/>
                  </a:lnTo>
                  <a:lnTo>
                    <a:pt x="281341" y="161987"/>
                  </a:lnTo>
                  <a:lnTo>
                    <a:pt x="292846" y="159066"/>
                  </a:lnTo>
                  <a:lnTo>
                    <a:pt x="314987" y="143342"/>
                  </a:lnTo>
                  <a:lnTo>
                    <a:pt x="340944" y="111301"/>
                  </a:lnTo>
                  <a:lnTo>
                    <a:pt x="364132" y="57322"/>
                  </a:lnTo>
                  <a:lnTo>
                    <a:pt x="371627" y="31832"/>
                  </a:lnTo>
                  <a:lnTo>
                    <a:pt x="371754" y="20823"/>
                  </a:lnTo>
                  <a:lnTo>
                    <a:pt x="365655" y="2352"/>
                  </a:lnTo>
                  <a:lnTo>
                    <a:pt x="359584" y="0"/>
                  </a:lnTo>
                  <a:lnTo>
                    <a:pt x="352026" y="1942"/>
                  </a:lnTo>
                  <a:lnTo>
                    <a:pt x="320270" y="24684"/>
                  </a:lnTo>
                  <a:lnTo>
                    <a:pt x="284389" y="78425"/>
                  </a:lnTo>
                  <a:lnTo>
                    <a:pt x="256217" y="132599"/>
                  </a:lnTo>
                  <a:lnTo>
                    <a:pt x="237697" y="191220"/>
                  </a:lnTo>
                  <a:lnTo>
                    <a:pt x="234595" y="233762"/>
                  </a:lnTo>
                  <a:lnTo>
                    <a:pt x="243435" y="286939"/>
                  </a:lnTo>
                  <a:lnTo>
                    <a:pt x="250913" y="308579"/>
                  </a:lnTo>
                  <a:lnTo>
                    <a:pt x="281451" y="348955"/>
                  </a:lnTo>
                  <a:lnTo>
                    <a:pt x="292919" y="352731"/>
                  </a:lnTo>
                  <a:lnTo>
                    <a:pt x="339085" y="352457"/>
                  </a:lnTo>
                  <a:lnTo>
                    <a:pt x="375380" y="343797"/>
                  </a:lnTo>
                  <a:lnTo>
                    <a:pt x="409198" y="320503"/>
                  </a:lnTo>
                  <a:lnTo>
                    <a:pt x="431668" y="3006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979999" y="6317264"/>
              <a:ext cx="133728" cy="237919"/>
            </a:xfrm>
            <a:custGeom>
              <a:avLst/>
              <a:gdLst/>
              <a:ahLst/>
              <a:cxnLst/>
              <a:rect l="0" t="0" r="0" b="0"/>
              <a:pathLst>
                <a:path w="133728" h="237919">
                  <a:moveTo>
                    <a:pt x="10094" y="26814"/>
                  </a:moveTo>
                  <a:lnTo>
                    <a:pt x="1761" y="84078"/>
                  </a:lnTo>
                  <a:lnTo>
                    <a:pt x="0" y="144970"/>
                  </a:lnTo>
                  <a:lnTo>
                    <a:pt x="5284" y="182316"/>
                  </a:lnTo>
                  <a:lnTo>
                    <a:pt x="19847" y="210019"/>
                  </a:lnTo>
                  <a:lnTo>
                    <a:pt x="44570" y="233045"/>
                  </a:lnTo>
                  <a:lnTo>
                    <a:pt x="54135" y="236831"/>
                  </a:lnTo>
                  <a:lnTo>
                    <a:pt x="74122" y="237918"/>
                  </a:lnTo>
                  <a:lnTo>
                    <a:pt x="83195" y="233061"/>
                  </a:lnTo>
                  <a:lnTo>
                    <a:pt x="99515" y="215185"/>
                  </a:lnTo>
                  <a:lnTo>
                    <a:pt x="120651" y="172817"/>
                  </a:lnTo>
                  <a:lnTo>
                    <a:pt x="131239" y="130646"/>
                  </a:lnTo>
                  <a:lnTo>
                    <a:pt x="133727" y="71357"/>
                  </a:lnTo>
                  <a:lnTo>
                    <a:pt x="130163" y="38032"/>
                  </a:lnTo>
                  <a:lnTo>
                    <a:pt x="118440" y="13862"/>
                  </a:lnTo>
                  <a:lnTo>
                    <a:pt x="110401" y="4142"/>
                  </a:lnTo>
                  <a:lnTo>
                    <a:pt x="100362" y="0"/>
                  </a:lnTo>
                  <a:lnTo>
                    <a:pt x="76730" y="1639"/>
                  </a:lnTo>
                  <a:lnTo>
                    <a:pt x="56868" y="10166"/>
                  </a:lnTo>
                  <a:lnTo>
                    <a:pt x="31151" y="26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253306" y="6186538"/>
              <a:ext cx="1705618" cy="388606"/>
            </a:xfrm>
            <a:custGeom>
              <a:avLst/>
              <a:gdLst/>
              <a:ahLst/>
              <a:cxnLst/>
              <a:rect l="0" t="0" r="0" b="0"/>
              <a:pathLst>
                <a:path w="1705618" h="388606">
                  <a:moveTo>
                    <a:pt x="0" y="94369"/>
                  </a:moveTo>
                  <a:lnTo>
                    <a:pt x="11452" y="149539"/>
                  </a:lnTo>
                  <a:lnTo>
                    <a:pt x="16788" y="191418"/>
                  </a:lnTo>
                  <a:lnTo>
                    <a:pt x="19160" y="237328"/>
                  </a:lnTo>
                  <a:lnTo>
                    <a:pt x="26084" y="298034"/>
                  </a:lnTo>
                  <a:lnTo>
                    <a:pt x="35379" y="325657"/>
                  </a:lnTo>
                  <a:lnTo>
                    <a:pt x="41134" y="336299"/>
                  </a:lnTo>
                  <a:lnTo>
                    <a:pt x="48479" y="339884"/>
                  </a:lnTo>
                  <a:lnTo>
                    <a:pt x="56886" y="338764"/>
                  </a:lnTo>
                  <a:lnTo>
                    <a:pt x="66000" y="334508"/>
                  </a:lnTo>
                  <a:lnTo>
                    <a:pt x="82366" y="314181"/>
                  </a:lnTo>
                  <a:lnTo>
                    <a:pt x="110672" y="253514"/>
                  </a:lnTo>
                  <a:lnTo>
                    <a:pt x="135226" y="194224"/>
                  </a:lnTo>
                  <a:lnTo>
                    <a:pt x="140453" y="189015"/>
                  </a:lnTo>
                  <a:lnTo>
                    <a:pt x="145108" y="189052"/>
                  </a:lnTo>
                  <a:lnTo>
                    <a:pt x="149381" y="192586"/>
                  </a:lnTo>
                  <a:lnTo>
                    <a:pt x="154129" y="212111"/>
                  </a:lnTo>
                  <a:lnTo>
                    <a:pt x="162766" y="272305"/>
                  </a:lnTo>
                  <a:lnTo>
                    <a:pt x="175286" y="299793"/>
                  </a:lnTo>
                  <a:lnTo>
                    <a:pt x="183538" y="312037"/>
                  </a:lnTo>
                  <a:lnTo>
                    <a:pt x="194888" y="319030"/>
                  </a:lnTo>
                  <a:lnTo>
                    <a:pt x="223097" y="323679"/>
                  </a:lnTo>
                  <a:lnTo>
                    <a:pt x="235299" y="319773"/>
                  </a:lnTo>
                  <a:lnTo>
                    <a:pt x="255096" y="302953"/>
                  </a:lnTo>
                  <a:lnTo>
                    <a:pt x="273805" y="272765"/>
                  </a:lnTo>
                  <a:lnTo>
                    <a:pt x="283372" y="216652"/>
                  </a:lnTo>
                  <a:lnTo>
                    <a:pt x="292194" y="163107"/>
                  </a:lnTo>
                  <a:lnTo>
                    <a:pt x="293062" y="147213"/>
                  </a:lnTo>
                  <a:lnTo>
                    <a:pt x="298320" y="135448"/>
                  </a:lnTo>
                  <a:lnTo>
                    <a:pt x="316640" y="119255"/>
                  </a:lnTo>
                  <a:lnTo>
                    <a:pt x="325737" y="116809"/>
                  </a:lnTo>
                  <a:lnTo>
                    <a:pt x="334141" y="117518"/>
                  </a:lnTo>
                  <a:lnTo>
                    <a:pt x="350888" y="125714"/>
                  </a:lnTo>
                  <a:lnTo>
                    <a:pt x="394947" y="163834"/>
                  </a:lnTo>
                  <a:lnTo>
                    <a:pt x="411559" y="190991"/>
                  </a:lnTo>
                  <a:lnTo>
                    <a:pt x="431331" y="250347"/>
                  </a:lnTo>
                  <a:lnTo>
                    <a:pt x="446832" y="312134"/>
                  </a:lnTo>
                  <a:lnTo>
                    <a:pt x="446457" y="313246"/>
                  </a:lnTo>
                  <a:lnTo>
                    <a:pt x="445036" y="310477"/>
                  </a:lnTo>
                  <a:lnTo>
                    <a:pt x="457100" y="255873"/>
                  </a:lnTo>
                  <a:lnTo>
                    <a:pt x="473896" y="197006"/>
                  </a:lnTo>
                  <a:lnTo>
                    <a:pt x="487464" y="159875"/>
                  </a:lnTo>
                  <a:lnTo>
                    <a:pt x="513009" y="121477"/>
                  </a:lnTo>
                  <a:lnTo>
                    <a:pt x="544806" y="98631"/>
                  </a:lnTo>
                  <a:lnTo>
                    <a:pt x="557397" y="96041"/>
                  </a:lnTo>
                  <a:lnTo>
                    <a:pt x="583864" y="99401"/>
                  </a:lnTo>
                  <a:lnTo>
                    <a:pt x="593963" y="104743"/>
                  </a:lnTo>
                  <a:lnTo>
                    <a:pt x="608304" y="120036"/>
                  </a:lnTo>
                  <a:lnTo>
                    <a:pt x="627043" y="159620"/>
                  </a:lnTo>
                  <a:lnTo>
                    <a:pt x="638890" y="214406"/>
                  </a:lnTo>
                  <a:lnTo>
                    <a:pt x="647166" y="270028"/>
                  </a:lnTo>
                  <a:lnTo>
                    <a:pt x="652830" y="323216"/>
                  </a:lnTo>
                  <a:lnTo>
                    <a:pt x="657864" y="350886"/>
                  </a:lnTo>
                  <a:lnTo>
                    <a:pt x="665524" y="358967"/>
                  </a:lnTo>
                  <a:lnTo>
                    <a:pt x="676479" y="363185"/>
                  </a:lnTo>
                  <a:lnTo>
                    <a:pt x="689632" y="364826"/>
                  </a:lnTo>
                  <a:lnTo>
                    <a:pt x="701910" y="360072"/>
                  </a:lnTo>
                  <a:lnTo>
                    <a:pt x="734788" y="327774"/>
                  </a:lnTo>
                  <a:lnTo>
                    <a:pt x="774847" y="267998"/>
                  </a:lnTo>
                  <a:lnTo>
                    <a:pt x="803527" y="213328"/>
                  </a:lnTo>
                  <a:lnTo>
                    <a:pt x="828602" y="157467"/>
                  </a:lnTo>
                  <a:lnTo>
                    <a:pt x="845167" y="95784"/>
                  </a:lnTo>
                  <a:lnTo>
                    <a:pt x="843173" y="71211"/>
                  </a:lnTo>
                  <a:lnTo>
                    <a:pt x="839366" y="61383"/>
                  </a:lnTo>
                  <a:lnTo>
                    <a:pt x="834488" y="57170"/>
                  </a:lnTo>
                  <a:lnTo>
                    <a:pt x="828896" y="56702"/>
                  </a:lnTo>
                  <a:lnTo>
                    <a:pt x="822829" y="58729"/>
                  </a:lnTo>
                  <a:lnTo>
                    <a:pt x="803111" y="78350"/>
                  </a:lnTo>
                  <a:lnTo>
                    <a:pt x="770577" y="136925"/>
                  </a:lnTo>
                  <a:lnTo>
                    <a:pt x="756174" y="168199"/>
                  </a:lnTo>
                  <a:lnTo>
                    <a:pt x="755676" y="216460"/>
                  </a:lnTo>
                  <a:lnTo>
                    <a:pt x="762937" y="258446"/>
                  </a:lnTo>
                  <a:lnTo>
                    <a:pt x="778087" y="287524"/>
                  </a:lnTo>
                  <a:lnTo>
                    <a:pt x="808572" y="310958"/>
                  </a:lnTo>
                  <a:lnTo>
                    <a:pt x="852829" y="321541"/>
                  </a:lnTo>
                  <a:lnTo>
                    <a:pt x="882843" y="314657"/>
                  </a:lnTo>
                  <a:lnTo>
                    <a:pt x="929061" y="287232"/>
                  </a:lnTo>
                  <a:lnTo>
                    <a:pt x="975249" y="230609"/>
                  </a:lnTo>
                  <a:lnTo>
                    <a:pt x="1010684" y="175395"/>
                  </a:lnTo>
                  <a:lnTo>
                    <a:pt x="1037418" y="116391"/>
                  </a:lnTo>
                  <a:lnTo>
                    <a:pt x="1061765" y="62910"/>
                  </a:lnTo>
                  <a:lnTo>
                    <a:pt x="1081487" y="36825"/>
                  </a:lnTo>
                  <a:lnTo>
                    <a:pt x="1089489" y="34949"/>
                  </a:lnTo>
                  <a:lnTo>
                    <a:pt x="1098333" y="37208"/>
                  </a:lnTo>
                  <a:lnTo>
                    <a:pt x="1107738" y="42224"/>
                  </a:lnTo>
                  <a:lnTo>
                    <a:pt x="1121308" y="63394"/>
                  </a:lnTo>
                  <a:lnTo>
                    <a:pt x="1139552" y="119056"/>
                  </a:lnTo>
                  <a:lnTo>
                    <a:pt x="1153251" y="176281"/>
                  </a:lnTo>
                  <a:lnTo>
                    <a:pt x="1157170" y="239577"/>
                  </a:lnTo>
                  <a:lnTo>
                    <a:pt x="1157944" y="297487"/>
                  </a:lnTo>
                  <a:lnTo>
                    <a:pt x="1169562" y="356601"/>
                  </a:lnTo>
                  <a:lnTo>
                    <a:pt x="1172772" y="367456"/>
                  </a:lnTo>
                  <a:lnTo>
                    <a:pt x="1178422" y="375863"/>
                  </a:lnTo>
                  <a:lnTo>
                    <a:pt x="1194057" y="388323"/>
                  </a:lnTo>
                  <a:lnTo>
                    <a:pt x="1203140" y="388605"/>
                  </a:lnTo>
                  <a:lnTo>
                    <a:pt x="1222591" y="379559"/>
                  </a:lnTo>
                  <a:lnTo>
                    <a:pt x="1236694" y="363840"/>
                  </a:lnTo>
                  <a:lnTo>
                    <a:pt x="1260333" y="307669"/>
                  </a:lnTo>
                  <a:lnTo>
                    <a:pt x="1282134" y="257125"/>
                  </a:lnTo>
                  <a:lnTo>
                    <a:pt x="1303641" y="197098"/>
                  </a:lnTo>
                  <a:lnTo>
                    <a:pt x="1323560" y="148724"/>
                  </a:lnTo>
                  <a:lnTo>
                    <a:pt x="1344016" y="89551"/>
                  </a:lnTo>
                  <a:lnTo>
                    <a:pt x="1376170" y="26361"/>
                  </a:lnTo>
                  <a:lnTo>
                    <a:pt x="1393079" y="8381"/>
                  </a:lnTo>
                  <a:lnTo>
                    <a:pt x="1402502" y="1949"/>
                  </a:lnTo>
                  <a:lnTo>
                    <a:pt x="1413463" y="0"/>
                  </a:lnTo>
                  <a:lnTo>
                    <a:pt x="1438120" y="4074"/>
                  </a:lnTo>
                  <a:lnTo>
                    <a:pt x="1472720" y="25111"/>
                  </a:lnTo>
                  <a:lnTo>
                    <a:pt x="1522395" y="84230"/>
                  </a:lnTo>
                  <a:lnTo>
                    <a:pt x="1549885" y="128371"/>
                  </a:lnTo>
                  <a:lnTo>
                    <a:pt x="1567794" y="184750"/>
                  </a:lnTo>
                  <a:lnTo>
                    <a:pt x="1573002" y="208238"/>
                  </a:lnTo>
                  <a:lnTo>
                    <a:pt x="1566814" y="251912"/>
                  </a:lnTo>
                  <a:lnTo>
                    <a:pt x="1558529" y="273182"/>
                  </a:lnTo>
                  <a:lnTo>
                    <a:pt x="1543148" y="294335"/>
                  </a:lnTo>
                  <a:lnTo>
                    <a:pt x="1503580" y="320384"/>
                  </a:lnTo>
                  <a:lnTo>
                    <a:pt x="1474662" y="326232"/>
                  </a:lnTo>
                  <a:lnTo>
                    <a:pt x="1448552" y="323762"/>
                  </a:lnTo>
                  <a:lnTo>
                    <a:pt x="1429149" y="314864"/>
                  </a:lnTo>
                  <a:lnTo>
                    <a:pt x="1415846" y="296872"/>
                  </a:lnTo>
                  <a:lnTo>
                    <a:pt x="1410660" y="285523"/>
                  </a:lnTo>
                  <a:lnTo>
                    <a:pt x="1408019" y="257315"/>
                  </a:lnTo>
                  <a:lnTo>
                    <a:pt x="1408952" y="241605"/>
                  </a:lnTo>
                  <a:lnTo>
                    <a:pt x="1419348" y="217908"/>
                  </a:lnTo>
                  <a:lnTo>
                    <a:pt x="1454617" y="183632"/>
                  </a:lnTo>
                  <a:lnTo>
                    <a:pt x="1480978" y="174985"/>
                  </a:lnTo>
                  <a:lnTo>
                    <a:pt x="1522463" y="173237"/>
                  </a:lnTo>
                  <a:lnTo>
                    <a:pt x="1567923" y="183127"/>
                  </a:lnTo>
                  <a:lnTo>
                    <a:pt x="1623999" y="211987"/>
                  </a:lnTo>
                  <a:lnTo>
                    <a:pt x="1653098" y="235414"/>
                  </a:lnTo>
                  <a:lnTo>
                    <a:pt x="1695961" y="286371"/>
                  </a:lnTo>
                  <a:lnTo>
                    <a:pt x="1705617" y="3154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348477" y="6238793"/>
              <a:ext cx="10444" cy="452727"/>
            </a:xfrm>
            <a:custGeom>
              <a:avLst/>
              <a:gdLst/>
              <a:ahLst/>
              <a:cxnLst/>
              <a:rect l="0" t="0" r="0" b="0"/>
              <a:pathLst>
                <a:path w="10444" h="452727">
                  <a:moveTo>
                    <a:pt x="0" y="0"/>
                  </a:moveTo>
                  <a:lnTo>
                    <a:pt x="0" y="50432"/>
                  </a:lnTo>
                  <a:lnTo>
                    <a:pt x="1170" y="107750"/>
                  </a:lnTo>
                  <a:lnTo>
                    <a:pt x="7236" y="168017"/>
                  </a:lnTo>
                  <a:lnTo>
                    <a:pt x="9553" y="223438"/>
                  </a:lnTo>
                  <a:lnTo>
                    <a:pt x="10239" y="276903"/>
                  </a:lnTo>
                  <a:lnTo>
                    <a:pt x="10443" y="328620"/>
                  </a:lnTo>
                  <a:lnTo>
                    <a:pt x="7392" y="385490"/>
                  </a:lnTo>
                  <a:lnTo>
                    <a:pt x="2190" y="419935"/>
                  </a:lnTo>
                  <a:lnTo>
                    <a:pt x="0" y="452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537990" y="6154565"/>
              <a:ext cx="164413" cy="365575"/>
            </a:xfrm>
            <a:custGeom>
              <a:avLst/>
              <a:gdLst/>
              <a:ahLst/>
              <a:cxnLst/>
              <a:rect l="0" t="0" r="0" b="0"/>
              <a:pathLst>
                <a:path w="164413" h="365575">
                  <a:moveTo>
                    <a:pt x="0" y="0"/>
                  </a:moveTo>
                  <a:lnTo>
                    <a:pt x="0" y="54145"/>
                  </a:lnTo>
                  <a:lnTo>
                    <a:pt x="0" y="109091"/>
                  </a:lnTo>
                  <a:lnTo>
                    <a:pt x="0" y="172241"/>
                  </a:lnTo>
                  <a:lnTo>
                    <a:pt x="0" y="234107"/>
                  </a:lnTo>
                  <a:lnTo>
                    <a:pt x="0" y="288124"/>
                  </a:lnTo>
                  <a:lnTo>
                    <a:pt x="2340" y="324587"/>
                  </a:lnTo>
                  <a:lnTo>
                    <a:pt x="11178" y="352491"/>
                  </a:lnTo>
                  <a:lnTo>
                    <a:pt x="17981" y="360166"/>
                  </a:lnTo>
                  <a:lnTo>
                    <a:pt x="26025" y="364113"/>
                  </a:lnTo>
                  <a:lnTo>
                    <a:pt x="34897" y="365574"/>
                  </a:lnTo>
                  <a:lnTo>
                    <a:pt x="43152" y="364209"/>
                  </a:lnTo>
                  <a:lnTo>
                    <a:pt x="58563" y="356453"/>
                  </a:lnTo>
                  <a:lnTo>
                    <a:pt x="80393" y="338932"/>
                  </a:lnTo>
                  <a:lnTo>
                    <a:pt x="107437" y="285344"/>
                  </a:lnTo>
                  <a:lnTo>
                    <a:pt x="123860" y="246763"/>
                  </a:lnTo>
                  <a:lnTo>
                    <a:pt x="145479" y="186914"/>
                  </a:lnTo>
                  <a:lnTo>
                    <a:pt x="162704" y="127691"/>
                  </a:lnTo>
                  <a:lnTo>
                    <a:pt x="164412" y="74489"/>
                  </a:lnTo>
                  <a:lnTo>
                    <a:pt x="156520" y="47144"/>
                  </a:lnTo>
                  <a:lnTo>
                    <a:pt x="151140" y="38448"/>
                  </a:lnTo>
                  <a:lnTo>
                    <a:pt x="126342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785814" y="6196679"/>
              <a:ext cx="157325" cy="273742"/>
            </a:xfrm>
            <a:custGeom>
              <a:avLst/>
              <a:gdLst/>
              <a:ahLst/>
              <a:cxnLst/>
              <a:rect l="0" t="0" r="0" b="0"/>
              <a:pathLst>
                <a:path w="157325" h="273742">
                  <a:moveTo>
                    <a:pt x="99616" y="0"/>
                  </a:moveTo>
                  <a:lnTo>
                    <a:pt x="40999" y="29308"/>
                  </a:lnTo>
                  <a:lnTo>
                    <a:pt x="6209" y="49498"/>
                  </a:lnTo>
                  <a:lnTo>
                    <a:pt x="1080" y="56396"/>
                  </a:lnTo>
                  <a:lnTo>
                    <a:pt x="0" y="63334"/>
                  </a:lnTo>
                  <a:lnTo>
                    <a:pt x="1620" y="70299"/>
                  </a:lnTo>
                  <a:lnTo>
                    <a:pt x="7379" y="76112"/>
                  </a:lnTo>
                  <a:lnTo>
                    <a:pt x="68781" y="103248"/>
                  </a:lnTo>
                  <a:lnTo>
                    <a:pt x="124807" y="131312"/>
                  </a:lnTo>
                  <a:lnTo>
                    <a:pt x="144347" y="149608"/>
                  </a:lnTo>
                  <a:lnTo>
                    <a:pt x="154592" y="172557"/>
                  </a:lnTo>
                  <a:lnTo>
                    <a:pt x="157324" y="185228"/>
                  </a:lnTo>
                  <a:lnTo>
                    <a:pt x="151000" y="211785"/>
                  </a:lnTo>
                  <a:lnTo>
                    <a:pt x="136492" y="235676"/>
                  </a:lnTo>
                  <a:lnTo>
                    <a:pt x="118345" y="250194"/>
                  </a:lnTo>
                  <a:lnTo>
                    <a:pt x="88398" y="264944"/>
                  </a:lnTo>
                  <a:lnTo>
                    <a:pt x="34260" y="272583"/>
                  </a:lnTo>
                  <a:lnTo>
                    <a:pt x="15388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022301" y="6049280"/>
              <a:ext cx="21054" cy="389556"/>
            </a:xfrm>
            <a:custGeom>
              <a:avLst/>
              <a:gdLst/>
              <a:ahLst/>
              <a:cxnLst/>
              <a:rect l="0" t="0" r="0" b="0"/>
              <a:pathLst>
                <a:path w="21054" h="389556">
                  <a:moveTo>
                    <a:pt x="10528" y="0"/>
                  </a:moveTo>
                  <a:lnTo>
                    <a:pt x="18861" y="37478"/>
                  </a:lnTo>
                  <a:lnTo>
                    <a:pt x="20623" y="88901"/>
                  </a:lnTo>
                  <a:lnTo>
                    <a:pt x="20971" y="151355"/>
                  </a:lnTo>
                  <a:lnTo>
                    <a:pt x="21039" y="213084"/>
                  </a:lnTo>
                  <a:lnTo>
                    <a:pt x="21053" y="275667"/>
                  </a:lnTo>
                  <a:lnTo>
                    <a:pt x="9604" y="338899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011772" y="6186150"/>
              <a:ext cx="126343" cy="10530"/>
            </a:xfrm>
            <a:custGeom>
              <a:avLst/>
              <a:gdLst/>
              <a:ahLst/>
              <a:cxnLst/>
              <a:rect l="0" t="0" r="0" b="0"/>
              <a:pathLst>
                <a:path w="126343" h="10530">
                  <a:moveTo>
                    <a:pt x="0" y="0"/>
                  </a:moveTo>
                  <a:lnTo>
                    <a:pt x="48931" y="3120"/>
                  </a:lnTo>
                  <a:lnTo>
                    <a:pt x="90537" y="8334"/>
                  </a:lnTo>
                  <a:lnTo>
                    <a:pt x="126342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337948" y="6070337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327627" y="6091394"/>
              <a:ext cx="42115" cy="336913"/>
            </a:xfrm>
            <a:custGeom>
              <a:avLst/>
              <a:gdLst/>
              <a:ahLst/>
              <a:cxnLst/>
              <a:rect l="0" t="0" r="0" b="0"/>
              <a:pathLst>
                <a:path w="42115" h="336913">
                  <a:moveTo>
                    <a:pt x="42114" y="0"/>
                  </a:moveTo>
                  <a:lnTo>
                    <a:pt x="33781" y="37478"/>
                  </a:lnTo>
                  <a:lnTo>
                    <a:pt x="26430" y="88902"/>
                  </a:lnTo>
                  <a:lnTo>
                    <a:pt x="20949" y="144120"/>
                  </a:lnTo>
                  <a:lnTo>
                    <a:pt x="12966" y="189581"/>
                  </a:lnTo>
                  <a:lnTo>
                    <a:pt x="4362" y="249845"/>
                  </a:lnTo>
                  <a:lnTo>
                    <a:pt x="862" y="307668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517773" y="5984321"/>
              <a:ext cx="188881" cy="433457"/>
            </a:xfrm>
            <a:custGeom>
              <a:avLst/>
              <a:gdLst/>
              <a:ahLst/>
              <a:cxnLst/>
              <a:rect l="0" t="0" r="0" b="0"/>
              <a:pathLst>
                <a:path w="188881" h="433457">
                  <a:moveTo>
                    <a:pt x="188880" y="64959"/>
                  </a:moveTo>
                  <a:lnTo>
                    <a:pt x="188880" y="42602"/>
                  </a:lnTo>
                  <a:lnTo>
                    <a:pt x="182641" y="25387"/>
                  </a:lnTo>
                  <a:lnTo>
                    <a:pt x="177702" y="17521"/>
                  </a:lnTo>
                  <a:lnTo>
                    <a:pt x="159736" y="5661"/>
                  </a:lnTo>
                  <a:lnTo>
                    <a:pt x="148394" y="861"/>
                  </a:lnTo>
                  <a:lnTo>
                    <a:pt x="137322" y="0"/>
                  </a:lnTo>
                  <a:lnTo>
                    <a:pt x="115662" y="5283"/>
                  </a:lnTo>
                  <a:lnTo>
                    <a:pt x="89327" y="21410"/>
                  </a:lnTo>
                  <a:lnTo>
                    <a:pt x="52303" y="57823"/>
                  </a:lnTo>
                  <a:lnTo>
                    <a:pt x="34159" y="87021"/>
                  </a:lnTo>
                  <a:lnTo>
                    <a:pt x="13828" y="139961"/>
                  </a:lnTo>
                  <a:lnTo>
                    <a:pt x="2570" y="192252"/>
                  </a:lnTo>
                  <a:lnTo>
                    <a:pt x="0" y="247641"/>
                  </a:lnTo>
                  <a:lnTo>
                    <a:pt x="7785" y="309334"/>
                  </a:lnTo>
                  <a:lnTo>
                    <a:pt x="15068" y="369294"/>
                  </a:lnTo>
                  <a:lnTo>
                    <a:pt x="11386" y="422581"/>
                  </a:lnTo>
                  <a:lnTo>
                    <a:pt x="9896" y="433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496083" y="6171507"/>
              <a:ext cx="230275" cy="288385"/>
            </a:xfrm>
            <a:custGeom>
              <a:avLst/>
              <a:gdLst/>
              <a:ahLst/>
              <a:cxnLst/>
              <a:rect l="0" t="0" r="0" b="0"/>
              <a:pathLst>
                <a:path w="230275" h="288385">
                  <a:moveTo>
                    <a:pt x="0" y="25172"/>
                  </a:moveTo>
                  <a:lnTo>
                    <a:pt x="48931" y="5386"/>
                  </a:lnTo>
                  <a:lnTo>
                    <a:pt x="80239" y="0"/>
                  </a:lnTo>
                  <a:lnTo>
                    <a:pt x="129579" y="4715"/>
                  </a:lnTo>
                  <a:lnTo>
                    <a:pt x="172015" y="20411"/>
                  </a:lnTo>
                  <a:lnTo>
                    <a:pt x="191875" y="33195"/>
                  </a:lnTo>
                  <a:lnTo>
                    <a:pt x="216210" y="75902"/>
                  </a:lnTo>
                  <a:lnTo>
                    <a:pt x="227059" y="138599"/>
                  </a:lnTo>
                  <a:lnTo>
                    <a:pt x="230274" y="192271"/>
                  </a:lnTo>
                  <a:lnTo>
                    <a:pt x="224125" y="249989"/>
                  </a:lnTo>
                  <a:lnTo>
                    <a:pt x="221098" y="288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832995" y="6122680"/>
              <a:ext cx="231628" cy="285826"/>
            </a:xfrm>
            <a:custGeom>
              <a:avLst/>
              <a:gdLst/>
              <a:ahLst/>
              <a:cxnLst/>
              <a:rect l="0" t="0" r="0" b="0"/>
              <a:pathLst>
                <a:path w="231628" h="285826">
                  <a:moveTo>
                    <a:pt x="0" y="73999"/>
                  </a:moveTo>
                  <a:lnTo>
                    <a:pt x="20243" y="117962"/>
                  </a:lnTo>
                  <a:lnTo>
                    <a:pt x="44992" y="142657"/>
                  </a:lnTo>
                  <a:lnTo>
                    <a:pt x="85731" y="164792"/>
                  </a:lnTo>
                  <a:lnTo>
                    <a:pt x="114922" y="166604"/>
                  </a:lnTo>
                  <a:lnTo>
                    <a:pt x="143493" y="158441"/>
                  </a:lnTo>
                  <a:lnTo>
                    <a:pt x="171789" y="143114"/>
                  </a:lnTo>
                  <a:lnTo>
                    <a:pt x="193723" y="118365"/>
                  </a:lnTo>
                  <a:lnTo>
                    <a:pt x="221281" y="60406"/>
                  </a:lnTo>
                  <a:lnTo>
                    <a:pt x="223909" y="35202"/>
                  </a:lnTo>
                  <a:lnTo>
                    <a:pt x="222972" y="23568"/>
                  </a:lnTo>
                  <a:lnTo>
                    <a:pt x="218838" y="14642"/>
                  </a:lnTo>
                  <a:lnTo>
                    <a:pt x="204885" y="1605"/>
                  </a:lnTo>
                  <a:lnTo>
                    <a:pt x="195082" y="0"/>
                  </a:lnTo>
                  <a:lnTo>
                    <a:pt x="171712" y="4455"/>
                  </a:lnTo>
                  <a:lnTo>
                    <a:pt x="132246" y="25708"/>
                  </a:lnTo>
                  <a:lnTo>
                    <a:pt x="102095" y="54231"/>
                  </a:lnTo>
                  <a:lnTo>
                    <a:pt x="79352" y="95311"/>
                  </a:lnTo>
                  <a:lnTo>
                    <a:pt x="68485" y="130226"/>
                  </a:lnTo>
                  <a:lnTo>
                    <a:pt x="67085" y="182296"/>
                  </a:lnTo>
                  <a:lnTo>
                    <a:pt x="81618" y="232949"/>
                  </a:lnTo>
                  <a:lnTo>
                    <a:pt x="98276" y="259287"/>
                  </a:lnTo>
                  <a:lnTo>
                    <a:pt x="120498" y="276452"/>
                  </a:lnTo>
                  <a:lnTo>
                    <a:pt x="144802" y="285640"/>
                  </a:lnTo>
                  <a:lnTo>
                    <a:pt x="167301" y="285825"/>
                  </a:lnTo>
                  <a:lnTo>
                    <a:pt x="189000" y="275768"/>
                  </a:lnTo>
                  <a:lnTo>
                    <a:pt x="231627" y="24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111519" y="5986109"/>
              <a:ext cx="237255" cy="449570"/>
            </a:xfrm>
            <a:custGeom>
              <a:avLst/>
              <a:gdLst/>
              <a:ahLst/>
              <a:cxnLst/>
              <a:rect l="0" t="0" r="0" b="0"/>
              <a:pathLst>
                <a:path w="237255" h="449570">
                  <a:moveTo>
                    <a:pt x="205787" y="0"/>
                  </a:moveTo>
                  <a:lnTo>
                    <a:pt x="217240" y="59358"/>
                  </a:lnTo>
                  <a:lnTo>
                    <a:pt x="227118" y="106106"/>
                  </a:lnTo>
                  <a:lnTo>
                    <a:pt x="234334" y="162460"/>
                  </a:lnTo>
                  <a:lnTo>
                    <a:pt x="236772" y="223424"/>
                  </a:lnTo>
                  <a:lnTo>
                    <a:pt x="237254" y="281696"/>
                  </a:lnTo>
                  <a:lnTo>
                    <a:pt x="234230" y="342080"/>
                  </a:lnTo>
                  <a:lnTo>
                    <a:pt x="231768" y="354395"/>
                  </a:lnTo>
                  <a:lnTo>
                    <a:pt x="227787" y="359096"/>
                  </a:lnTo>
                  <a:lnTo>
                    <a:pt x="222793" y="358720"/>
                  </a:lnTo>
                  <a:lnTo>
                    <a:pt x="217124" y="354960"/>
                  </a:lnTo>
                  <a:lnTo>
                    <a:pt x="207706" y="338304"/>
                  </a:lnTo>
                  <a:lnTo>
                    <a:pt x="186539" y="283895"/>
                  </a:lnTo>
                  <a:lnTo>
                    <a:pt x="161090" y="245164"/>
                  </a:lnTo>
                  <a:lnTo>
                    <a:pt x="138349" y="231794"/>
                  </a:lnTo>
                  <a:lnTo>
                    <a:pt x="113813" y="227022"/>
                  </a:lnTo>
                  <a:lnTo>
                    <a:pt x="91210" y="228800"/>
                  </a:lnTo>
                  <a:lnTo>
                    <a:pt x="72585" y="236610"/>
                  </a:lnTo>
                  <a:lnTo>
                    <a:pt x="41565" y="260688"/>
                  </a:lnTo>
                  <a:lnTo>
                    <a:pt x="7855" y="310968"/>
                  </a:lnTo>
                  <a:lnTo>
                    <a:pt x="834" y="338250"/>
                  </a:lnTo>
                  <a:lnTo>
                    <a:pt x="0" y="383711"/>
                  </a:lnTo>
                  <a:lnTo>
                    <a:pt x="5532" y="406845"/>
                  </a:lnTo>
                  <a:lnTo>
                    <a:pt x="15789" y="424925"/>
                  </a:lnTo>
                  <a:lnTo>
                    <a:pt x="34386" y="437640"/>
                  </a:lnTo>
                  <a:lnTo>
                    <a:pt x="58249" y="446021"/>
                  </a:lnTo>
                  <a:lnTo>
                    <a:pt x="97991" y="449569"/>
                  </a:lnTo>
                  <a:lnTo>
                    <a:pt x="143983" y="444000"/>
                  </a:lnTo>
                  <a:lnTo>
                    <a:pt x="163673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512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127000"/>
            <a:ext cx="9271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</a:t>
            </a:r>
            <a:r>
              <a:rPr lang="en-US" sz="2700" smtClean="0">
                <a:solidFill>
                  <a:srgbClr val="282828"/>
                </a:solidFill>
                <a:latin typeface="Comic Sans MS - 36"/>
              </a:rPr>
              <a:t>Kansas Nebraska Act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(1854)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a.  popular sovereignty determined  slave status of states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b.  both abolitionists (Emigrant Aid  Society) and proslavery forces move to  Kansas to vote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c.  repealed Missouri Compromise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4756150"/>
            <a:ext cx="6506464" cy="41043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5887008" y="1699479"/>
            <a:ext cx="1621983" cy="498100"/>
            <a:chOff x="5887008" y="1699479"/>
            <a:chExt cx="1621983" cy="498100"/>
          </a:xfrm>
        </p:grpSpPr>
        <p:sp>
          <p:nvSpPr>
            <p:cNvPr id="4" name="Freeform 3"/>
            <p:cNvSpPr/>
            <p:nvPr/>
          </p:nvSpPr>
          <p:spPr>
            <a:xfrm>
              <a:off x="5887008" y="1727035"/>
              <a:ext cx="202666" cy="368137"/>
            </a:xfrm>
            <a:custGeom>
              <a:avLst/>
              <a:gdLst/>
              <a:ahLst/>
              <a:cxnLst/>
              <a:rect l="0" t="0" r="0" b="0"/>
              <a:pathLst>
                <a:path w="202666" h="368137">
                  <a:moveTo>
                    <a:pt x="72122" y="189152"/>
                  </a:moveTo>
                  <a:lnTo>
                    <a:pt x="56481" y="215538"/>
                  </a:lnTo>
                  <a:lnTo>
                    <a:pt x="37278" y="272464"/>
                  </a:lnTo>
                  <a:lnTo>
                    <a:pt x="26573" y="315872"/>
                  </a:lnTo>
                  <a:lnTo>
                    <a:pt x="21869" y="321595"/>
                  </a:lnTo>
                  <a:lnTo>
                    <a:pt x="16393" y="320731"/>
                  </a:lnTo>
                  <a:lnTo>
                    <a:pt x="10403" y="315476"/>
                  </a:lnTo>
                  <a:lnTo>
                    <a:pt x="3747" y="290919"/>
                  </a:lnTo>
                  <a:lnTo>
                    <a:pt x="0" y="234513"/>
                  </a:lnTo>
                  <a:lnTo>
                    <a:pt x="2009" y="178415"/>
                  </a:lnTo>
                  <a:lnTo>
                    <a:pt x="7579" y="116841"/>
                  </a:lnTo>
                  <a:lnTo>
                    <a:pt x="18255" y="63994"/>
                  </a:lnTo>
                  <a:lnTo>
                    <a:pt x="36404" y="25856"/>
                  </a:lnTo>
                  <a:lnTo>
                    <a:pt x="53908" y="7001"/>
                  </a:lnTo>
                  <a:lnTo>
                    <a:pt x="63488" y="2207"/>
                  </a:lnTo>
                  <a:lnTo>
                    <a:pt x="83493" y="0"/>
                  </a:lnTo>
                  <a:lnTo>
                    <a:pt x="104081" y="6038"/>
                  </a:lnTo>
                  <a:lnTo>
                    <a:pt x="123760" y="17691"/>
                  </a:lnTo>
                  <a:lnTo>
                    <a:pt x="140305" y="34568"/>
                  </a:lnTo>
                  <a:lnTo>
                    <a:pt x="168822" y="89640"/>
                  </a:lnTo>
                  <a:lnTo>
                    <a:pt x="186932" y="143672"/>
                  </a:lnTo>
                  <a:lnTo>
                    <a:pt x="198167" y="190104"/>
                  </a:lnTo>
                  <a:lnTo>
                    <a:pt x="202665" y="249485"/>
                  </a:lnTo>
                  <a:lnTo>
                    <a:pt x="199709" y="301005"/>
                  </a:lnTo>
                  <a:lnTo>
                    <a:pt x="198833" y="339667"/>
                  </a:lnTo>
                  <a:lnTo>
                    <a:pt x="198464" y="3681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148643" y="1853016"/>
              <a:ext cx="522057" cy="232974"/>
            </a:xfrm>
            <a:custGeom>
              <a:avLst/>
              <a:gdLst/>
              <a:ahLst/>
              <a:cxnLst/>
              <a:rect l="0" t="0" r="0" b="0"/>
              <a:pathLst>
                <a:path w="522057" h="232974">
                  <a:moveTo>
                    <a:pt x="0" y="126342"/>
                  </a:moveTo>
                  <a:lnTo>
                    <a:pt x="11178" y="143109"/>
                  </a:lnTo>
                  <a:lnTo>
                    <a:pt x="19150" y="146879"/>
                  </a:lnTo>
                  <a:lnTo>
                    <a:pt x="40487" y="147947"/>
                  </a:lnTo>
                  <a:lnTo>
                    <a:pt x="73217" y="136383"/>
                  </a:lnTo>
                  <a:lnTo>
                    <a:pt x="114548" y="103109"/>
                  </a:lnTo>
                  <a:lnTo>
                    <a:pt x="131239" y="83261"/>
                  </a:lnTo>
                  <a:lnTo>
                    <a:pt x="140216" y="59621"/>
                  </a:lnTo>
                  <a:lnTo>
                    <a:pt x="142610" y="46766"/>
                  </a:lnTo>
                  <a:lnTo>
                    <a:pt x="139527" y="39366"/>
                  </a:lnTo>
                  <a:lnTo>
                    <a:pt x="132792" y="35603"/>
                  </a:lnTo>
                  <a:lnTo>
                    <a:pt x="123623" y="34264"/>
                  </a:lnTo>
                  <a:lnTo>
                    <a:pt x="100957" y="45254"/>
                  </a:lnTo>
                  <a:lnTo>
                    <a:pt x="51336" y="87934"/>
                  </a:lnTo>
                  <a:lnTo>
                    <a:pt x="14328" y="142947"/>
                  </a:lnTo>
                  <a:lnTo>
                    <a:pt x="4245" y="183254"/>
                  </a:lnTo>
                  <a:lnTo>
                    <a:pt x="6340" y="194699"/>
                  </a:lnTo>
                  <a:lnTo>
                    <a:pt x="18026" y="213655"/>
                  </a:lnTo>
                  <a:lnTo>
                    <a:pt x="34918" y="226759"/>
                  </a:lnTo>
                  <a:lnTo>
                    <a:pt x="44335" y="231891"/>
                  </a:lnTo>
                  <a:lnTo>
                    <a:pt x="55293" y="232973"/>
                  </a:lnTo>
                  <a:lnTo>
                    <a:pt x="79946" y="227935"/>
                  </a:lnTo>
                  <a:lnTo>
                    <a:pt x="108955" y="211946"/>
                  </a:lnTo>
                  <a:lnTo>
                    <a:pt x="161240" y="163651"/>
                  </a:lnTo>
                  <a:lnTo>
                    <a:pt x="186354" y="125393"/>
                  </a:lnTo>
                  <a:lnTo>
                    <a:pt x="202224" y="97594"/>
                  </a:lnTo>
                  <a:lnTo>
                    <a:pt x="228548" y="56062"/>
                  </a:lnTo>
                  <a:lnTo>
                    <a:pt x="233084" y="53752"/>
                  </a:lnTo>
                  <a:lnTo>
                    <a:pt x="236108" y="58062"/>
                  </a:lnTo>
                  <a:lnTo>
                    <a:pt x="240960" y="107005"/>
                  </a:lnTo>
                  <a:lnTo>
                    <a:pt x="251494" y="164593"/>
                  </a:lnTo>
                  <a:lnTo>
                    <a:pt x="262294" y="192865"/>
                  </a:lnTo>
                  <a:lnTo>
                    <a:pt x="270788" y="201106"/>
                  </a:lnTo>
                  <a:lnTo>
                    <a:pt x="281132" y="205430"/>
                  </a:lnTo>
                  <a:lnTo>
                    <a:pt x="292706" y="207144"/>
                  </a:lnTo>
                  <a:lnTo>
                    <a:pt x="302762" y="203606"/>
                  </a:lnTo>
                  <a:lnTo>
                    <a:pt x="320174" y="187198"/>
                  </a:lnTo>
                  <a:lnTo>
                    <a:pt x="355686" y="131728"/>
                  </a:lnTo>
                  <a:lnTo>
                    <a:pt x="387616" y="78837"/>
                  </a:lnTo>
                  <a:lnTo>
                    <a:pt x="389432" y="77124"/>
                  </a:lnTo>
                  <a:lnTo>
                    <a:pt x="375270" y="108509"/>
                  </a:lnTo>
                  <a:lnTo>
                    <a:pt x="370503" y="143415"/>
                  </a:lnTo>
                  <a:lnTo>
                    <a:pt x="374681" y="183393"/>
                  </a:lnTo>
                  <a:lnTo>
                    <a:pt x="386453" y="204730"/>
                  </a:lnTo>
                  <a:lnTo>
                    <a:pt x="394506" y="213696"/>
                  </a:lnTo>
                  <a:lnTo>
                    <a:pt x="415931" y="223657"/>
                  </a:lnTo>
                  <a:lnTo>
                    <a:pt x="439882" y="226915"/>
                  </a:lnTo>
                  <a:lnTo>
                    <a:pt x="462225" y="224463"/>
                  </a:lnTo>
                  <a:lnTo>
                    <a:pt x="471927" y="218662"/>
                  </a:lnTo>
                  <a:lnTo>
                    <a:pt x="488945" y="199738"/>
                  </a:lnTo>
                  <a:lnTo>
                    <a:pt x="511680" y="157187"/>
                  </a:lnTo>
                  <a:lnTo>
                    <a:pt x="522056" y="101946"/>
                  </a:lnTo>
                  <a:lnTo>
                    <a:pt x="519541" y="46714"/>
                  </a:lnTo>
                  <a:lnTo>
                    <a:pt x="511276" y="20371"/>
                  </a:lnTo>
                  <a:lnTo>
                    <a:pt x="505797" y="10071"/>
                  </a:lnTo>
                  <a:lnTo>
                    <a:pt x="498635" y="4375"/>
                  </a:lnTo>
                  <a:lnTo>
                    <a:pt x="490351" y="1746"/>
                  </a:lnTo>
                  <a:lnTo>
                    <a:pt x="46325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790060" y="1699479"/>
              <a:ext cx="190335" cy="374382"/>
            </a:xfrm>
            <a:custGeom>
              <a:avLst/>
              <a:gdLst/>
              <a:ahLst/>
              <a:cxnLst/>
              <a:rect l="0" t="0" r="0" b="0"/>
              <a:pathLst>
                <a:path w="190335" h="374382">
                  <a:moveTo>
                    <a:pt x="169277" y="27195"/>
                  </a:moveTo>
                  <a:lnTo>
                    <a:pt x="163688" y="10427"/>
                  </a:lnTo>
                  <a:lnTo>
                    <a:pt x="156192" y="5488"/>
                  </a:lnTo>
                  <a:lnTo>
                    <a:pt x="132266" y="0"/>
                  </a:lnTo>
                  <a:lnTo>
                    <a:pt x="105255" y="6919"/>
                  </a:lnTo>
                  <a:lnTo>
                    <a:pt x="66859" y="30546"/>
                  </a:lnTo>
                  <a:lnTo>
                    <a:pt x="12526" y="82327"/>
                  </a:lnTo>
                  <a:lnTo>
                    <a:pt x="5115" y="92025"/>
                  </a:lnTo>
                  <a:lnTo>
                    <a:pt x="0" y="115280"/>
                  </a:lnTo>
                  <a:lnTo>
                    <a:pt x="2796" y="140043"/>
                  </a:lnTo>
                  <a:lnTo>
                    <a:pt x="11837" y="162747"/>
                  </a:lnTo>
                  <a:lnTo>
                    <a:pt x="35671" y="189671"/>
                  </a:lnTo>
                  <a:lnTo>
                    <a:pt x="61154" y="198842"/>
                  </a:lnTo>
                  <a:lnTo>
                    <a:pt x="89637" y="201748"/>
                  </a:lnTo>
                  <a:lnTo>
                    <a:pt x="113995" y="199141"/>
                  </a:lnTo>
                  <a:lnTo>
                    <a:pt x="133398" y="190963"/>
                  </a:lnTo>
                  <a:lnTo>
                    <a:pt x="143973" y="184209"/>
                  </a:lnTo>
                  <a:lnTo>
                    <a:pt x="81765" y="238053"/>
                  </a:lnTo>
                  <a:lnTo>
                    <a:pt x="55610" y="262027"/>
                  </a:lnTo>
                  <a:lnTo>
                    <a:pt x="11538" y="325394"/>
                  </a:lnTo>
                  <a:lnTo>
                    <a:pt x="4456" y="338298"/>
                  </a:lnTo>
                  <a:lnTo>
                    <a:pt x="2075" y="349241"/>
                  </a:lnTo>
                  <a:lnTo>
                    <a:pt x="2827" y="358875"/>
                  </a:lnTo>
                  <a:lnTo>
                    <a:pt x="5668" y="367638"/>
                  </a:lnTo>
                  <a:lnTo>
                    <a:pt x="11071" y="372310"/>
                  </a:lnTo>
                  <a:lnTo>
                    <a:pt x="18183" y="374255"/>
                  </a:lnTo>
                  <a:lnTo>
                    <a:pt x="26434" y="374381"/>
                  </a:lnTo>
                  <a:lnTo>
                    <a:pt x="65992" y="357792"/>
                  </a:lnTo>
                  <a:lnTo>
                    <a:pt x="121016" y="321915"/>
                  </a:lnTo>
                  <a:lnTo>
                    <a:pt x="176120" y="272670"/>
                  </a:lnTo>
                  <a:lnTo>
                    <a:pt x="190334" y="258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022796" y="1823722"/>
              <a:ext cx="318543" cy="373857"/>
            </a:xfrm>
            <a:custGeom>
              <a:avLst/>
              <a:gdLst/>
              <a:ahLst/>
              <a:cxnLst/>
              <a:rect l="0" t="0" r="0" b="0"/>
              <a:pathLst>
                <a:path w="318543" h="373857">
                  <a:moveTo>
                    <a:pt x="10241" y="50351"/>
                  </a:moveTo>
                  <a:lnTo>
                    <a:pt x="1907" y="87829"/>
                  </a:lnTo>
                  <a:lnTo>
                    <a:pt x="0" y="149609"/>
                  </a:lnTo>
                  <a:lnTo>
                    <a:pt x="5339" y="100625"/>
                  </a:lnTo>
                  <a:lnTo>
                    <a:pt x="14378" y="63297"/>
                  </a:lnTo>
                  <a:lnTo>
                    <a:pt x="20018" y="54302"/>
                  </a:lnTo>
                  <a:lnTo>
                    <a:pt x="35643" y="41188"/>
                  </a:lnTo>
                  <a:lnTo>
                    <a:pt x="43553" y="39563"/>
                  </a:lnTo>
                  <a:lnTo>
                    <a:pt x="51166" y="40819"/>
                  </a:lnTo>
                  <a:lnTo>
                    <a:pt x="58581" y="43996"/>
                  </a:lnTo>
                  <a:lnTo>
                    <a:pt x="80195" y="65235"/>
                  </a:lnTo>
                  <a:lnTo>
                    <a:pt x="107870" y="124432"/>
                  </a:lnTo>
                  <a:lnTo>
                    <a:pt x="124435" y="155749"/>
                  </a:lnTo>
                  <a:lnTo>
                    <a:pt x="140543" y="170504"/>
                  </a:lnTo>
                  <a:lnTo>
                    <a:pt x="149751" y="176076"/>
                  </a:lnTo>
                  <a:lnTo>
                    <a:pt x="172461" y="179148"/>
                  </a:lnTo>
                  <a:lnTo>
                    <a:pt x="185068" y="178330"/>
                  </a:lnTo>
                  <a:lnTo>
                    <a:pt x="208435" y="164942"/>
                  </a:lnTo>
                  <a:lnTo>
                    <a:pt x="269219" y="107047"/>
                  </a:lnTo>
                  <a:lnTo>
                    <a:pt x="302929" y="44193"/>
                  </a:lnTo>
                  <a:lnTo>
                    <a:pt x="306830" y="20708"/>
                  </a:lnTo>
                  <a:lnTo>
                    <a:pt x="306233" y="9532"/>
                  </a:lnTo>
                  <a:lnTo>
                    <a:pt x="302325" y="3251"/>
                  </a:lnTo>
                  <a:lnTo>
                    <a:pt x="296210" y="234"/>
                  </a:lnTo>
                  <a:lnTo>
                    <a:pt x="280057" y="0"/>
                  </a:lnTo>
                  <a:lnTo>
                    <a:pt x="261180" y="3796"/>
                  </a:lnTo>
                  <a:lnTo>
                    <a:pt x="236411" y="18099"/>
                  </a:lnTo>
                  <a:lnTo>
                    <a:pt x="214255" y="42744"/>
                  </a:lnTo>
                  <a:lnTo>
                    <a:pt x="198461" y="77863"/>
                  </a:lnTo>
                  <a:lnTo>
                    <a:pt x="197551" y="123493"/>
                  </a:lnTo>
                  <a:lnTo>
                    <a:pt x="215868" y="168469"/>
                  </a:lnTo>
                  <a:lnTo>
                    <a:pt x="247434" y="209947"/>
                  </a:lnTo>
                  <a:lnTo>
                    <a:pt x="298565" y="261140"/>
                  </a:lnTo>
                  <a:lnTo>
                    <a:pt x="316119" y="292571"/>
                  </a:lnTo>
                  <a:lnTo>
                    <a:pt x="318542" y="313592"/>
                  </a:lnTo>
                  <a:lnTo>
                    <a:pt x="317551" y="324111"/>
                  </a:lnTo>
                  <a:lnTo>
                    <a:pt x="307090" y="342038"/>
                  </a:lnTo>
                  <a:lnTo>
                    <a:pt x="290742" y="356634"/>
                  </a:lnTo>
                  <a:lnTo>
                    <a:pt x="271779" y="367021"/>
                  </a:lnTo>
                  <a:lnTo>
                    <a:pt x="235782" y="373856"/>
                  </a:lnTo>
                  <a:lnTo>
                    <a:pt x="212257" y="369216"/>
                  </a:lnTo>
                  <a:lnTo>
                    <a:pt x="201070" y="364703"/>
                  </a:lnTo>
                  <a:lnTo>
                    <a:pt x="192443" y="357015"/>
                  </a:lnTo>
                  <a:lnTo>
                    <a:pt x="179736" y="335994"/>
                  </a:lnTo>
                  <a:lnTo>
                    <a:pt x="178220" y="323838"/>
                  </a:lnTo>
                  <a:lnTo>
                    <a:pt x="182774" y="297853"/>
                  </a:lnTo>
                  <a:lnTo>
                    <a:pt x="198492" y="268094"/>
                  </a:lnTo>
                  <a:lnTo>
                    <a:pt x="259957" y="217851"/>
                  </a:lnTo>
                  <a:lnTo>
                    <a:pt x="273453" y="208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496290" y="19898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241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673100"/>
            <a:ext cx="10160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</a:t>
            </a:r>
            <a:r>
              <a:rPr lang="en-US" sz="2700" smtClean="0">
                <a:solidFill>
                  <a:srgbClr val="282828"/>
                </a:solidFill>
                <a:latin typeface="Comic Sans MS - 36"/>
              </a:rPr>
              <a:t> Formation of the Republican Party 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(1854)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a.  antislavery Whigs and Free Soilers (Dem)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b.  opposed spread of slavery to new  territories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827401" y="1305630"/>
            <a:ext cx="1399890" cy="747246"/>
          </a:xfrm>
          <a:custGeom>
            <a:avLst/>
            <a:gdLst/>
            <a:ahLst/>
            <a:cxnLst/>
            <a:rect l="0" t="0" r="0" b="0"/>
            <a:pathLst>
              <a:path w="1399890" h="747246">
                <a:moveTo>
                  <a:pt x="1205221" y="673728"/>
                </a:moveTo>
                <a:lnTo>
                  <a:pt x="1151077" y="665394"/>
                </a:lnTo>
                <a:lnTo>
                  <a:pt x="1103781" y="663849"/>
                </a:lnTo>
                <a:lnTo>
                  <a:pt x="1051552" y="663392"/>
                </a:lnTo>
                <a:lnTo>
                  <a:pt x="991983" y="663237"/>
                </a:lnTo>
                <a:lnTo>
                  <a:pt x="935156" y="664376"/>
                </a:lnTo>
                <a:lnTo>
                  <a:pt x="878871" y="671534"/>
                </a:lnTo>
                <a:lnTo>
                  <a:pt x="817103" y="673294"/>
                </a:lnTo>
                <a:lnTo>
                  <a:pt x="755812" y="682048"/>
                </a:lnTo>
                <a:lnTo>
                  <a:pt x="705775" y="691660"/>
                </a:lnTo>
                <a:lnTo>
                  <a:pt x="653905" y="701918"/>
                </a:lnTo>
                <a:lnTo>
                  <a:pt x="601491" y="712366"/>
                </a:lnTo>
                <a:lnTo>
                  <a:pt x="548916" y="722871"/>
                </a:lnTo>
                <a:lnTo>
                  <a:pt x="496294" y="733392"/>
                </a:lnTo>
                <a:lnTo>
                  <a:pt x="444827" y="742749"/>
                </a:lnTo>
                <a:lnTo>
                  <a:pt x="384922" y="746503"/>
                </a:lnTo>
                <a:lnTo>
                  <a:pt x="328029" y="747245"/>
                </a:lnTo>
                <a:lnTo>
                  <a:pt x="274608" y="741784"/>
                </a:lnTo>
                <a:lnTo>
                  <a:pt x="220060" y="728288"/>
                </a:lnTo>
                <a:lnTo>
                  <a:pt x="177995" y="697622"/>
                </a:lnTo>
                <a:lnTo>
                  <a:pt x="150240" y="668916"/>
                </a:lnTo>
                <a:lnTo>
                  <a:pt x="124724" y="610134"/>
                </a:lnTo>
                <a:lnTo>
                  <a:pt x="106804" y="557859"/>
                </a:lnTo>
                <a:lnTo>
                  <a:pt x="89208" y="496931"/>
                </a:lnTo>
                <a:lnTo>
                  <a:pt x="64418" y="433983"/>
                </a:lnTo>
                <a:lnTo>
                  <a:pt x="47737" y="381832"/>
                </a:lnTo>
                <a:lnTo>
                  <a:pt x="29624" y="321990"/>
                </a:lnTo>
                <a:lnTo>
                  <a:pt x="19036" y="263533"/>
                </a:lnTo>
                <a:lnTo>
                  <a:pt x="9659" y="209297"/>
                </a:lnTo>
                <a:lnTo>
                  <a:pt x="2778" y="151576"/>
                </a:lnTo>
                <a:lnTo>
                  <a:pt x="0" y="139623"/>
                </a:lnTo>
                <a:lnTo>
                  <a:pt x="1658" y="130485"/>
                </a:lnTo>
                <a:lnTo>
                  <a:pt x="6272" y="123223"/>
                </a:lnTo>
                <a:lnTo>
                  <a:pt x="21928" y="112034"/>
                </a:lnTo>
                <a:lnTo>
                  <a:pt x="58219" y="100328"/>
                </a:lnTo>
                <a:lnTo>
                  <a:pt x="116052" y="92660"/>
                </a:lnTo>
                <a:lnTo>
                  <a:pt x="167554" y="80227"/>
                </a:lnTo>
                <a:lnTo>
                  <a:pt x="223957" y="73742"/>
                </a:lnTo>
                <a:lnTo>
                  <a:pt x="273148" y="65585"/>
                </a:lnTo>
                <a:lnTo>
                  <a:pt x="325937" y="56930"/>
                </a:lnTo>
                <a:lnTo>
                  <a:pt x="385512" y="52675"/>
                </a:lnTo>
                <a:lnTo>
                  <a:pt x="447618" y="44526"/>
                </a:lnTo>
                <a:lnTo>
                  <a:pt x="510473" y="34702"/>
                </a:lnTo>
                <a:lnTo>
                  <a:pt x="573551" y="24382"/>
                </a:lnTo>
                <a:lnTo>
                  <a:pt x="635524" y="15086"/>
                </a:lnTo>
                <a:lnTo>
                  <a:pt x="692621" y="10641"/>
                </a:lnTo>
                <a:lnTo>
                  <a:pt x="753472" y="3605"/>
                </a:lnTo>
                <a:lnTo>
                  <a:pt x="814786" y="1000"/>
                </a:lnTo>
                <a:lnTo>
                  <a:pt x="870518" y="229"/>
                </a:lnTo>
                <a:lnTo>
                  <a:pt x="922906" y="0"/>
                </a:lnTo>
                <a:lnTo>
                  <a:pt x="986242" y="3042"/>
                </a:lnTo>
                <a:lnTo>
                  <a:pt x="1049142" y="8973"/>
                </a:lnTo>
                <a:lnTo>
                  <a:pt x="1110136" y="11314"/>
                </a:lnTo>
                <a:lnTo>
                  <a:pt x="1169509" y="18752"/>
                </a:lnTo>
                <a:lnTo>
                  <a:pt x="1229622" y="34866"/>
                </a:lnTo>
                <a:lnTo>
                  <a:pt x="1270553" y="53547"/>
                </a:lnTo>
                <a:lnTo>
                  <a:pt x="1331752" y="106201"/>
                </a:lnTo>
                <a:lnTo>
                  <a:pt x="1342218" y="116392"/>
                </a:lnTo>
                <a:lnTo>
                  <a:pt x="1356965" y="143313"/>
                </a:lnTo>
                <a:lnTo>
                  <a:pt x="1371845" y="191354"/>
                </a:lnTo>
                <a:lnTo>
                  <a:pt x="1380543" y="242633"/>
                </a:lnTo>
                <a:lnTo>
                  <a:pt x="1383120" y="301111"/>
                </a:lnTo>
                <a:lnTo>
                  <a:pt x="1383723" y="346683"/>
                </a:lnTo>
                <a:lnTo>
                  <a:pt x="1383991" y="394234"/>
                </a:lnTo>
                <a:lnTo>
                  <a:pt x="1384142" y="450275"/>
                </a:lnTo>
                <a:lnTo>
                  <a:pt x="1384187" y="507693"/>
                </a:lnTo>
                <a:lnTo>
                  <a:pt x="1389789" y="563571"/>
                </a:lnTo>
                <a:lnTo>
                  <a:pt x="1394927" y="625279"/>
                </a:lnTo>
                <a:lnTo>
                  <a:pt x="1399889" y="649855"/>
                </a:lnTo>
                <a:lnTo>
                  <a:pt x="1399340" y="660152"/>
                </a:lnTo>
                <a:lnTo>
                  <a:pt x="1392492" y="677833"/>
                </a:lnTo>
                <a:lnTo>
                  <a:pt x="1385050" y="683483"/>
                </a:lnTo>
                <a:lnTo>
                  <a:pt x="1364304" y="689762"/>
                </a:lnTo>
                <a:lnTo>
                  <a:pt x="1311687" y="685387"/>
                </a:lnTo>
                <a:lnTo>
                  <a:pt x="1263153" y="677702"/>
                </a:lnTo>
                <a:lnTo>
                  <a:pt x="1210558" y="674905"/>
                </a:lnTo>
                <a:lnTo>
                  <a:pt x="1153380" y="674077"/>
                </a:lnTo>
                <a:lnTo>
                  <a:pt x="1103423" y="673831"/>
                </a:lnTo>
                <a:lnTo>
                  <a:pt x="1045207" y="673758"/>
                </a:lnTo>
                <a:lnTo>
                  <a:pt x="987014" y="672567"/>
                </a:lnTo>
                <a:lnTo>
                  <a:pt x="931011" y="665396"/>
                </a:lnTo>
                <a:lnTo>
                  <a:pt x="907875" y="663006"/>
                </a:lnTo>
                <a:lnTo>
                  <a:pt x="901705" y="660730"/>
                </a:lnTo>
                <a:lnTo>
                  <a:pt x="889366" y="6526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306570" y="1884601"/>
            <a:ext cx="2526841" cy="2776582"/>
            <a:chOff x="6306570" y="1884601"/>
            <a:chExt cx="2526841" cy="2776582"/>
          </a:xfrm>
        </p:grpSpPr>
        <p:sp>
          <p:nvSpPr>
            <p:cNvPr id="4" name="Freeform 3"/>
            <p:cNvSpPr/>
            <p:nvPr/>
          </p:nvSpPr>
          <p:spPr>
            <a:xfrm>
              <a:off x="6306570" y="1916187"/>
              <a:ext cx="2526841" cy="52643"/>
            </a:xfrm>
            <a:custGeom>
              <a:avLst/>
              <a:gdLst/>
              <a:ahLst/>
              <a:cxnLst/>
              <a:rect l="0" t="0" r="0" b="0"/>
              <a:pathLst>
                <a:path w="2526841" h="52643">
                  <a:moveTo>
                    <a:pt x="0" y="0"/>
                  </a:moveTo>
                  <a:lnTo>
                    <a:pt x="55141" y="14654"/>
                  </a:lnTo>
                  <a:lnTo>
                    <a:pt x="113274" y="19792"/>
                  </a:lnTo>
                  <a:lnTo>
                    <a:pt x="176751" y="20807"/>
                  </a:lnTo>
                  <a:lnTo>
                    <a:pt x="234696" y="21007"/>
                  </a:lnTo>
                  <a:lnTo>
                    <a:pt x="291201" y="21047"/>
                  </a:lnTo>
                  <a:lnTo>
                    <a:pt x="350543" y="21055"/>
                  </a:lnTo>
                  <a:lnTo>
                    <a:pt x="401003" y="21056"/>
                  </a:lnTo>
                  <a:lnTo>
                    <a:pt x="452998" y="24176"/>
                  </a:lnTo>
                  <a:lnTo>
                    <a:pt x="508568" y="29390"/>
                  </a:lnTo>
                  <a:lnTo>
                    <a:pt x="566368" y="30935"/>
                  </a:lnTo>
                  <a:lnTo>
                    <a:pt x="623658" y="31392"/>
                  </a:lnTo>
                  <a:lnTo>
                    <a:pt x="681967" y="31528"/>
                  </a:lnTo>
                  <a:lnTo>
                    <a:pt x="739408" y="34688"/>
                  </a:lnTo>
                  <a:lnTo>
                    <a:pt x="800881" y="39913"/>
                  </a:lnTo>
                  <a:lnTo>
                    <a:pt x="863549" y="41462"/>
                  </a:lnTo>
                  <a:lnTo>
                    <a:pt x="926571" y="41921"/>
                  </a:lnTo>
                  <a:lnTo>
                    <a:pt x="989698" y="45176"/>
                  </a:lnTo>
                  <a:lnTo>
                    <a:pt x="1032971" y="49324"/>
                  </a:lnTo>
                  <a:lnTo>
                    <a:pt x="1079500" y="51167"/>
                  </a:lnTo>
                  <a:lnTo>
                    <a:pt x="1124356" y="51987"/>
                  </a:lnTo>
                  <a:lnTo>
                    <a:pt x="1168859" y="52351"/>
                  </a:lnTo>
                  <a:lnTo>
                    <a:pt x="1215934" y="52513"/>
                  </a:lnTo>
                  <a:lnTo>
                    <a:pt x="1261032" y="52584"/>
                  </a:lnTo>
                  <a:lnTo>
                    <a:pt x="1305643" y="51447"/>
                  </a:lnTo>
                  <a:lnTo>
                    <a:pt x="1352766" y="47041"/>
                  </a:lnTo>
                  <a:lnTo>
                    <a:pt x="1397886" y="44304"/>
                  </a:lnTo>
                  <a:lnTo>
                    <a:pt x="1442505" y="43087"/>
                  </a:lnTo>
                  <a:lnTo>
                    <a:pt x="1489632" y="42546"/>
                  </a:lnTo>
                  <a:lnTo>
                    <a:pt x="1537874" y="42306"/>
                  </a:lnTo>
                  <a:lnTo>
                    <a:pt x="1586611" y="41029"/>
                  </a:lnTo>
                  <a:lnTo>
                    <a:pt x="1635568" y="36562"/>
                  </a:lnTo>
                  <a:lnTo>
                    <a:pt x="1684623" y="33797"/>
                  </a:lnTo>
                  <a:lnTo>
                    <a:pt x="1733721" y="32568"/>
                  </a:lnTo>
                  <a:lnTo>
                    <a:pt x="1782839" y="32022"/>
                  </a:lnTo>
                  <a:lnTo>
                    <a:pt x="1828845" y="31779"/>
                  </a:lnTo>
                  <a:lnTo>
                    <a:pt x="1873859" y="31671"/>
                  </a:lnTo>
                  <a:lnTo>
                    <a:pt x="1921161" y="31623"/>
                  </a:lnTo>
                  <a:lnTo>
                    <a:pt x="1966361" y="31602"/>
                  </a:lnTo>
                  <a:lnTo>
                    <a:pt x="2009846" y="31593"/>
                  </a:lnTo>
                  <a:lnTo>
                    <a:pt x="2052569" y="31588"/>
                  </a:lnTo>
                  <a:lnTo>
                    <a:pt x="2094954" y="31587"/>
                  </a:lnTo>
                  <a:lnTo>
                    <a:pt x="2155158" y="31586"/>
                  </a:lnTo>
                  <a:lnTo>
                    <a:pt x="2210042" y="31585"/>
                  </a:lnTo>
                  <a:lnTo>
                    <a:pt x="2263347" y="31585"/>
                  </a:lnTo>
                  <a:lnTo>
                    <a:pt x="2313067" y="31585"/>
                  </a:lnTo>
                  <a:lnTo>
                    <a:pt x="2360554" y="34705"/>
                  </a:lnTo>
                  <a:lnTo>
                    <a:pt x="2414789" y="39918"/>
                  </a:lnTo>
                  <a:lnTo>
                    <a:pt x="2469073" y="44583"/>
                  </a:lnTo>
                  <a:lnTo>
                    <a:pt x="2526840" y="52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391005" y="1884601"/>
              <a:ext cx="50448" cy="2769952"/>
            </a:xfrm>
            <a:custGeom>
              <a:avLst/>
              <a:gdLst/>
              <a:ahLst/>
              <a:cxnLst/>
              <a:rect l="0" t="0" r="0" b="0"/>
              <a:pathLst>
                <a:path w="50448" h="2769952">
                  <a:moveTo>
                    <a:pt x="10529" y="0"/>
                  </a:moveTo>
                  <a:lnTo>
                    <a:pt x="3293" y="27556"/>
                  </a:lnTo>
                  <a:lnTo>
                    <a:pt x="651" y="86898"/>
                  </a:lnTo>
                  <a:lnTo>
                    <a:pt x="3313" y="137662"/>
                  </a:lnTo>
                  <a:lnTo>
                    <a:pt x="8391" y="195987"/>
                  </a:lnTo>
                  <a:lnTo>
                    <a:pt x="9579" y="241523"/>
                  </a:lnTo>
                  <a:lnTo>
                    <a:pt x="10107" y="289058"/>
                  </a:lnTo>
                  <a:lnTo>
                    <a:pt x="10404" y="345090"/>
                  </a:lnTo>
                  <a:lnTo>
                    <a:pt x="10504" y="407114"/>
                  </a:lnTo>
                  <a:lnTo>
                    <a:pt x="9352" y="457279"/>
                  </a:lnTo>
                  <a:lnTo>
                    <a:pt x="3291" y="509187"/>
                  </a:lnTo>
                  <a:lnTo>
                    <a:pt x="976" y="561612"/>
                  </a:lnTo>
                  <a:lnTo>
                    <a:pt x="289" y="614190"/>
                  </a:lnTo>
                  <a:lnTo>
                    <a:pt x="86" y="667983"/>
                  </a:lnTo>
                  <a:lnTo>
                    <a:pt x="25" y="727855"/>
                  </a:lnTo>
                  <a:lnTo>
                    <a:pt x="8" y="790049"/>
                  </a:lnTo>
                  <a:lnTo>
                    <a:pt x="2" y="852931"/>
                  </a:lnTo>
                  <a:lnTo>
                    <a:pt x="1" y="894977"/>
                  </a:lnTo>
                  <a:lnTo>
                    <a:pt x="1" y="940180"/>
                  </a:lnTo>
                  <a:lnTo>
                    <a:pt x="0" y="986397"/>
                  </a:lnTo>
                  <a:lnTo>
                    <a:pt x="0" y="1030334"/>
                  </a:lnTo>
                  <a:lnTo>
                    <a:pt x="0" y="1079498"/>
                  </a:lnTo>
                  <a:lnTo>
                    <a:pt x="0" y="1131374"/>
                  </a:lnTo>
                  <a:lnTo>
                    <a:pt x="0" y="1181726"/>
                  </a:lnTo>
                  <a:lnTo>
                    <a:pt x="0" y="1231401"/>
                  </a:lnTo>
                  <a:lnTo>
                    <a:pt x="0" y="1280775"/>
                  </a:lnTo>
                  <a:lnTo>
                    <a:pt x="0" y="1330015"/>
                  </a:lnTo>
                  <a:lnTo>
                    <a:pt x="3120" y="1382315"/>
                  </a:lnTo>
                  <a:lnTo>
                    <a:pt x="7236" y="1435585"/>
                  </a:lnTo>
                  <a:lnTo>
                    <a:pt x="9066" y="1486557"/>
                  </a:lnTo>
                  <a:lnTo>
                    <a:pt x="9879" y="1536507"/>
                  </a:lnTo>
                  <a:lnTo>
                    <a:pt x="11410" y="1586003"/>
                  </a:lnTo>
                  <a:lnTo>
                    <a:pt x="15990" y="1635298"/>
                  </a:lnTo>
                  <a:lnTo>
                    <a:pt x="21925" y="1684502"/>
                  </a:lnTo>
                  <a:lnTo>
                    <a:pt x="27293" y="1734837"/>
                  </a:lnTo>
                  <a:lnTo>
                    <a:pt x="29678" y="1788403"/>
                  </a:lnTo>
                  <a:lnTo>
                    <a:pt x="30738" y="1840287"/>
                  </a:lnTo>
                  <a:lnTo>
                    <a:pt x="32379" y="1890642"/>
                  </a:lnTo>
                  <a:lnTo>
                    <a:pt x="37007" y="1940319"/>
                  </a:lnTo>
                  <a:lnTo>
                    <a:pt x="39845" y="1992813"/>
                  </a:lnTo>
                  <a:lnTo>
                    <a:pt x="41106" y="2046169"/>
                  </a:lnTo>
                  <a:lnTo>
                    <a:pt x="41666" y="2097179"/>
                  </a:lnTo>
                  <a:lnTo>
                    <a:pt x="41915" y="2147146"/>
                  </a:lnTo>
                  <a:lnTo>
                    <a:pt x="42026" y="2196650"/>
                  </a:lnTo>
                  <a:lnTo>
                    <a:pt x="42075" y="2245948"/>
                  </a:lnTo>
                  <a:lnTo>
                    <a:pt x="42097" y="2292034"/>
                  </a:lnTo>
                  <a:lnTo>
                    <a:pt x="43277" y="2335914"/>
                  </a:lnTo>
                  <a:lnTo>
                    <a:pt x="47701" y="2378813"/>
                  </a:lnTo>
                  <a:lnTo>
                    <a:pt x="50447" y="2421276"/>
                  </a:lnTo>
                  <a:lnTo>
                    <a:pt x="48873" y="2481524"/>
                  </a:lnTo>
                  <a:lnTo>
                    <a:pt x="44116" y="2536419"/>
                  </a:lnTo>
                  <a:lnTo>
                    <a:pt x="42708" y="2589729"/>
                  </a:lnTo>
                  <a:lnTo>
                    <a:pt x="42290" y="2639450"/>
                  </a:lnTo>
                  <a:lnTo>
                    <a:pt x="42167" y="2690057"/>
                  </a:lnTo>
                  <a:lnTo>
                    <a:pt x="45250" y="2743267"/>
                  </a:lnTo>
                  <a:lnTo>
                    <a:pt x="47714" y="2758862"/>
                  </a:lnTo>
                  <a:lnTo>
                    <a:pt x="45847" y="2766919"/>
                  </a:lnTo>
                  <a:lnTo>
                    <a:pt x="41094" y="2769951"/>
                  </a:lnTo>
                  <a:lnTo>
                    <a:pt x="21057" y="27689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326231" y="4473962"/>
              <a:ext cx="254289" cy="187221"/>
            </a:xfrm>
            <a:custGeom>
              <a:avLst/>
              <a:gdLst/>
              <a:ahLst/>
              <a:cxnLst/>
              <a:rect l="0" t="0" r="0" b="0"/>
              <a:pathLst>
                <a:path w="254289" h="187221">
                  <a:moveTo>
                    <a:pt x="12132" y="11178"/>
                  </a:moveTo>
                  <a:lnTo>
                    <a:pt x="954" y="0"/>
                  </a:lnTo>
                  <a:lnTo>
                    <a:pt x="0" y="216"/>
                  </a:lnTo>
                  <a:lnTo>
                    <a:pt x="20335" y="52980"/>
                  </a:lnTo>
                  <a:lnTo>
                    <a:pt x="47765" y="106566"/>
                  </a:lnTo>
                  <a:lnTo>
                    <a:pt x="88488" y="166632"/>
                  </a:lnTo>
                  <a:lnTo>
                    <a:pt x="103000" y="183994"/>
                  </a:lnTo>
                  <a:lnTo>
                    <a:pt x="111315" y="187220"/>
                  </a:lnTo>
                  <a:lnTo>
                    <a:pt x="120369" y="187031"/>
                  </a:lnTo>
                  <a:lnTo>
                    <a:pt x="129913" y="184565"/>
                  </a:lnTo>
                  <a:lnTo>
                    <a:pt x="146758" y="172467"/>
                  </a:lnTo>
                  <a:lnTo>
                    <a:pt x="169394" y="142805"/>
                  </a:lnTo>
                  <a:lnTo>
                    <a:pt x="203593" y="90861"/>
                  </a:lnTo>
                  <a:lnTo>
                    <a:pt x="234758" y="39262"/>
                  </a:lnTo>
                  <a:lnTo>
                    <a:pt x="254288" y="217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01064" y="4579896"/>
            <a:ext cx="2435424" cy="473784"/>
            <a:chOff x="6701064" y="4579896"/>
            <a:chExt cx="2435424" cy="473784"/>
          </a:xfrm>
        </p:grpSpPr>
        <p:sp>
          <p:nvSpPr>
            <p:cNvPr id="8" name="Freeform 7"/>
            <p:cNvSpPr/>
            <p:nvPr/>
          </p:nvSpPr>
          <p:spPr>
            <a:xfrm>
              <a:off x="6701064" y="4833934"/>
              <a:ext cx="213671" cy="219746"/>
            </a:xfrm>
            <a:custGeom>
              <a:avLst/>
              <a:gdLst/>
              <a:ahLst/>
              <a:cxnLst/>
              <a:rect l="0" t="0" r="0" b="0"/>
              <a:pathLst>
                <a:path w="213671" h="219746">
                  <a:moveTo>
                    <a:pt x="5589" y="30232"/>
                  </a:moveTo>
                  <a:lnTo>
                    <a:pt x="5589" y="87496"/>
                  </a:lnTo>
                  <a:lnTo>
                    <a:pt x="5589" y="136887"/>
                  </a:lnTo>
                  <a:lnTo>
                    <a:pt x="5589" y="185446"/>
                  </a:lnTo>
                  <a:lnTo>
                    <a:pt x="4420" y="205671"/>
                  </a:lnTo>
                  <a:lnTo>
                    <a:pt x="2469" y="204513"/>
                  </a:lnTo>
                  <a:lnTo>
                    <a:pt x="0" y="199062"/>
                  </a:lnTo>
                  <a:lnTo>
                    <a:pt x="2114" y="163444"/>
                  </a:lnTo>
                  <a:lnTo>
                    <a:pt x="20544" y="101346"/>
                  </a:lnTo>
                  <a:lnTo>
                    <a:pt x="34067" y="65341"/>
                  </a:lnTo>
                  <a:lnTo>
                    <a:pt x="65766" y="24139"/>
                  </a:lnTo>
                  <a:lnTo>
                    <a:pt x="97639" y="2430"/>
                  </a:lnTo>
                  <a:lnTo>
                    <a:pt x="110240" y="0"/>
                  </a:lnTo>
                  <a:lnTo>
                    <a:pt x="136718" y="3537"/>
                  </a:lnTo>
                  <a:lnTo>
                    <a:pt x="160964" y="22267"/>
                  </a:lnTo>
                  <a:lnTo>
                    <a:pt x="188106" y="59458"/>
                  </a:lnTo>
                  <a:lnTo>
                    <a:pt x="207758" y="103465"/>
                  </a:lnTo>
                  <a:lnTo>
                    <a:pt x="213670" y="146557"/>
                  </a:lnTo>
                  <a:lnTo>
                    <a:pt x="207497" y="206872"/>
                  </a:lnTo>
                  <a:lnTo>
                    <a:pt x="205631" y="2197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011980" y="4812192"/>
              <a:ext cx="252685" cy="232065"/>
            </a:xfrm>
            <a:custGeom>
              <a:avLst/>
              <a:gdLst/>
              <a:ahLst/>
              <a:cxnLst/>
              <a:rect l="0" t="0" r="0" b="0"/>
              <a:pathLst>
                <a:path w="252685" h="232065">
                  <a:moveTo>
                    <a:pt x="0" y="41445"/>
                  </a:moveTo>
                  <a:lnTo>
                    <a:pt x="34898" y="85408"/>
                  </a:lnTo>
                  <a:lnTo>
                    <a:pt x="64152" y="110104"/>
                  </a:lnTo>
                  <a:lnTo>
                    <a:pt x="100636" y="126649"/>
                  </a:lnTo>
                  <a:lnTo>
                    <a:pt x="124276" y="128837"/>
                  </a:lnTo>
                  <a:lnTo>
                    <a:pt x="146481" y="124740"/>
                  </a:lnTo>
                  <a:lnTo>
                    <a:pt x="168048" y="115120"/>
                  </a:lnTo>
                  <a:lnTo>
                    <a:pt x="183092" y="99926"/>
                  </a:lnTo>
                  <a:lnTo>
                    <a:pt x="198138" y="68522"/>
                  </a:lnTo>
                  <a:lnTo>
                    <a:pt x="203875" y="44121"/>
                  </a:lnTo>
                  <a:lnTo>
                    <a:pt x="202525" y="21578"/>
                  </a:lnTo>
                  <a:lnTo>
                    <a:pt x="198188" y="12992"/>
                  </a:lnTo>
                  <a:lnTo>
                    <a:pt x="184009" y="334"/>
                  </a:lnTo>
                  <a:lnTo>
                    <a:pt x="175315" y="0"/>
                  </a:lnTo>
                  <a:lnTo>
                    <a:pt x="156296" y="8987"/>
                  </a:lnTo>
                  <a:lnTo>
                    <a:pt x="123896" y="36117"/>
                  </a:lnTo>
                  <a:lnTo>
                    <a:pt x="102090" y="66383"/>
                  </a:lnTo>
                  <a:lnTo>
                    <a:pt x="87877" y="95423"/>
                  </a:lnTo>
                  <a:lnTo>
                    <a:pt x="83119" y="130947"/>
                  </a:lnTo>
                  <a:lnTo>
                    <a:pt x="86074" y="167791"/>
                  </a:lnTo>
                  <a:lnTo>
                    <a:pt x="95187" y="199764"/>
                  </a:lnTo>
                  <a:lnTo>
                    <a:pt x="110156" y="220214"/>
                  </a:lnTo>
                  <a:lnTo>
                    <a:pt x="119060" y="227305"/>
                  </a:lnTo>
                  <a:lnTo>
                    <a:pt x="141433" y="232064"/>
                  </a:lnTo>
                  <a:lnTo>
                    <a:pt x="164635" y="229110"/>
                  </a:lnTo>
                  <a:lnTo>
                    <a:pt x="190850" y="214293"/>
                  </a:lnTo>
                  <a:lnTo>
                    <a:pt x="252684" y="1572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353354" y="4716767"/>
              <a:ext cx="299299" cy="269863"/>
            </a:xfrm>
            <a:custGeom>
              <a:avLst/>
              <a:gdLst/>
              <a:ahLst/>
              <a:cxnLst/>
              <a:rect l="0" t="0" r="0" b="0"/>
              <a:pathLst>
                <a:path w="299299" h="269863">
                  <a:moveTo>
                    <a:pt x="6066" y="84228"/>
                  </a:moveTo>
                  <a:lnTo>
                    <a:pt x="0" y="133491"/>
                  </a:lnTo>
                  <a:lnTo>
                    <a:pt x="4919" y="182403"/>
                  </a:lnTo>
                  <a:lnTo>
                    <a:pt x="14955" y="224711"/>
                  </a:lnTo>
                  <a:lnTo>
                    <a:pt x="26004" y="244541"/>
                  </a:lnTo>
                  <a:lnTo>
                    <a:pt x="33396" y="249595"/>
                  </a:lnTo>
                  <a:lnTo>
                    <a:pt x="50968" y="252091"/>
                  </a:lnTo>
                  <a:lnTo>
                    <a:pt x="59397" y="247609"/>
                  </a:lnTo>
                  <a:lnTo>
                    <a:pt x="75003" y="230151"/>
                  </a:lnTo>
                  <a:lnTo>
                    <a:pt x="91353" y="199604"/>
                  </a:lnTo>
                  <a:lnTo>
                    <a:pt x="108527" y="143370"/>
                  </a:lnTo>
                  <a:lnTo>
                    <a:pt x="120234" y="118702"/>
                  </a:lnTo>
                  <a:lnTo>
                    <a:pt x="125462" y="116569"/>
                  </a:lnTo>
                  <a:lnTo>
                    <a:pt x="130117" y="120997"/>
                  </a:lnTo>
                  <a:lnTo>
                    <a:pt x="149654" y="183610"/>
                  </a:lnTo>
                  <a:lnTo>
                    <a:pt x="173052" y="241378"/>
                  </a:lnTo>
                  <a:lnTo>
                    <a:pt x="198263" y="267921"/>
                  </a:lnTo>
                  <a:lnTo>
                    <a:pt x="209067" y="269862"/>
                  </a:lnTo>
                  <a:lnTo>
                    <a:pt x="233549" y="262658"/>
                  </a:lnTo>
                  <a:lnTo>
                    <a:pt x="253788" y="244639"/>
                  </a:lnTo>
                  <a:lnTo>
                    <a:pt x="280257" y="200532"/>
                  </a:lnTo>
                  <a:lnTo>
                    <a:pt x="295581" y="154515"/>
                  </a:lnTo>
                  <a:lnTo>
                    <a:pt x="299298" y="102324"/>
                  </a:lnTo>
                  <a:lnTo>
                    <a:pt x="298060" y="52805"/>
                  </a:lnTo>
                  <a:lnTo>
                    <a:pt x="285085" y="22925"/>
                  </a:lnTo>
                  <a:lnTo>
                    <a:pt x="2692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927959" y="4579896"/>
              <a:ext cx="50460" cy="431670"/>
            </a:xfrm>
            <a:custGeom>
              <a:avLst/>
              <a:gdLst/>
              <a:ahLst/>
              <a:cxnLst/>
              <a:rect l="0" t="0" r="0" b="0"/>
              <a:pathLst>
                <a:path w="50460" h="431670">
                  <a:moveTo>
                    <a:pt x="0" y="0"/>
                  </a:moveTo>
                  <a:lnTo>
                    <a:pt x="23719" y="43963"/>
                  </a:lnTo>
                  <a:lnTo>
                    <a:pt x="38883" y="106453"/>
                  </a:lnTo>
                  <a:lnTo>
                    <a:pt x="41476" y="167257"/>
                  </a:lnTo>
                  <a:lnTo>
                    <a:pt x="49223" y="228358"/>
                  </a:lnTo>
                  <a:lnTo>
                    <a:pt x="50459" y="277192"/>
                  </a:lnTo>
                  <a:lnTo>
                    <a:pt x="45107" y="324157"/>
                  </a:lnTo>
                  <a:lnTo>
                    <a:pt x="43001" y="377977"/>
                  </a:lnTo>
                  <a:lnTo>
                    <a:pt x="42114" y="431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099199" y="4769410"/>
              <a:ext cx="197258" cy="210275"/>
            </a:xfrm>
            <a:custGeom>
              <a:avLst/>
              <a:gdLst/>
              <a:ahLst/>
              <a:cxnLst/>
              <a:rect l="0" t="0" r="0" b="0"/>
              <a:pathLst>
                <a:path w="197258" h="210275">
                  <a:moveTo>
                    <a:pt x="155144" y="0"/>
                  </a:moveTo>
                  <a:lnTo>
                    <a:pt x="111180" y="20243"/>
                  </a:lnTo>
                  <a:lnTo>
                    <a:pt x="54930" y="61330"/>
                  </a:lnTo>
                  <a:lnTo>
                    <a:pt x="38074" y="78730"/>
                  </a:lnTo>
                  <a:lnTo>
                    <a:pt x="6612" y="135915"/>
                  </a:lnTo>
                  <a:lnTo>
                    <a:pt x="0" y="173762"/>
                  </a:lnTo>
                  <a:lnTo>
                    <a:pt x="4692" y="194600"/>
                  </a:lnTo>
                  <a:lnTo>
                    <a:pt x="9219" y="203433"/>
                  </a:lnTo>
                  <a:lnTo>
                    <a:pt x="16916" y="208151"/>
                  </a:lnTo>
                  <a:lnTo>
                    <a:pt x="37947" y="210274"/>
                  </a:lnTo>
                  <a:lnTo>
                    <a:pt x="47767" y="206863"/>
                  </a:lnTo>
                  <a:lnTo>
                    <a:pt x="64916" y="193715"/>
                  </a:lnTo>
                  <a:lnTo>
                    <a:pt x="101056" y="149442"/>
                  </a:lnTo>
                  <a:lnTo>
                    <a:pt x="117541" y="114079"/>
                  </a:lnTo>
                  <a:lnTo>
                    <a:pt x="133591" y="57152"/>
                  </a:lnTo>
                  <a:lnTo>
                    <a:pt x="138545" y="40609"/>
                  </a:lnTo>
                  <a:lnTo>
                    <a:pt x="136848" y="44954"/>
                  </a:lnTo>
                  <a:lnTo>
                    <a:pt x="134632" y="101556"/>
                  </a:lnTo>
                  <a:lnTo>
                    <a:pt x="136587" y="156432"/>
                  </a:lnTo>
                  <a:lnTo>
                    <a:pt x="145337" y="184169"/>
                  </a:lnTo>
                  <a:lnTo>
                    <a:pt x="152115" y="191799"/>
                  </a:lnTo>
                  <a:lnTo>
                    <a:pt x="160143" y="195716"/>
                  </a:lnTo>
                  <a:lnTo>
                    <a:pt x="176083" y="196949"/>
                  </a:lnTo>
                  <a:lnTo>
                    <a:pt x="197257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403244" y="4736812"/>
              <a:ext cx="205633" cy="201055"/>
            </a:xfrm>
            <a:custGeom>
              <a:avLst/>
              <a:gdLst/>
              <a:ahLst/>
              <a:cxnLst/>
              <a:rect l="0" t="0" r="0" b="0"/>
              <a:pathLst>
                <a:path w="205633" h="201055">
                  <a:moveTo>
                    <a:pt x="19554" y="64183"/>
                  </a:moveTo>
                  <a:lnTo>
                    <a:pt x="11221" y="101661"/>
                  </a:lnTo>
                  <a:lnTo>
                    <a:pt x="9459" y="158674"/>
                  </a:lnTo>
                  <a:lnTo>
                    <a:pt x="3565" y="197855"/>
                  </a:lnTo>
                  <a:lnTo>
                    <a:pt x="1876" y="200091"/>
                  </a:lnTo>
                  <a:lnTo>
                    <a:pt x="0" y="186978"/>
                  </a:lnTo>
                  <a:lnTo>
                    <a:pt x="7199" y="133239"/>
                  </a:lnTo>
                  <a:lnTo>
                    <a:pt x="23006" y="86403"/>
                  </a:lnTo>
                  <a:lnTo>
                    <a:pt x="48311" y="48945"/>
                  </a:lnTo>
                  <a:lnTo>
                    <a:pt x="84246" y="12950"/>
                  </a:lnTo>
                  <a:lnTo>
                    <a:pt x="104458" y="1249"/>
                  </a:lnTo>
                  <a:lnTo>
                    <a:pt x="115931" y="0"/>
                  </a:lnTo>
                  <a:lnTo>
                    <a:pt x="141158" y="4852"/>
                  </a:lnTo>
                  <a:lnTo>
                    <a:pt x="164847" y="21046"/>
                  </a:lnTo>
                  <a:lnTo>
                    <a:pt x="184734" y="42671"/>
                  </a:lnTo>
                  <a:lnTo>
                    <a:pt x="197473" y="63981"/>
                  </a:lnTo>
                  <a:lnTo>
                    <a:pt x="205632" y="112477"/>
                  </a:lnTo>
                  <a:lnTo>
                    <a:pt x="199983" y="166529"/>
                  </a:lnTo>
                  <a:lnTo>
                    <a:pt x="190721" y="198523"/>
                  </a:lnTo>
                  <a:lnTo>
                    <a:pt x="188010" y="2010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675553" y="4600954"/>
              <a:ext cx="153387" cy="306747"/>
            </a:xfrm>
            <a:custGeom>
              <a:avLst/>
              <a:gdLst/>
              <a:ahLst/>
              <a:cxnLst/>
              <a:rect l="0" t="0" r="0" b="0"/>
              <a:pathLst>
                <a:path w="153387" h="306747">
                  <a:moveTo>
                    <a:pt x="136800" y="0"/>
                  </a:moveTo>
                  <a:lnTo>
                    <a:pt x="145133" y="37478"/>
                  </a:lnTo>
                  <a:lnTo>
                    <a:pt x="146894" y="88901"/>
                  </a:lnTo>
                  <a:lnTo>
                    <a:pt x="147242" y="146459"/>
                  </a:lnTo>
                  <a:lnTo>
                    <a:pt x="148472" y="200542"/>
                  </a:lnTo>
                  <a:lnTo>
                    <a:pt x="153386" y="237884"/>
                  </a:lnTo>
                  <a:lnTo>
                    <a:pt x="152537" y="236968"/>
                  </a:lnTo>
                  <a:lnTo>
                    <a:pt x="137178" y="201876"/>
                  </a:lnTo>
                  <a:lnTo>
                    <a:pt x="112735" y="174588"/>
                  </a:lnTo>
                  <a:lnTo>
                    <a:pt x="100869" y="170204"/>
                  </a:lnTo>
                  <a:lnTo>
                    <a:pt x="72087" y="168453"/>
                  </a:lnTo>
                  <a:lnTo>
                    <a:pt x="46038" y="180932"/>
                  </a:lnTo>
                  <a:lnTo>
                    <a:pt x="23931" y="203247"/>
                  </a:lnTo>
                  <a:lnTo>
                    <a:pt x="6308" y="232661"/>
                  </a:lnTo>
                  <a:lnTo>
                    <a:pt x="35" y="262112"/>
                  </a:lnTo>
                  <a:lnTo>
                    <a:pt x="0" y="276517"/>
                  </a:lnTo>
                  <a:lnTo>
                    <a:pt x="3485" y="287290"/>
                  </a:lnTo>
                  <a:lnTo>
                    <a:pt x="16717" y="302379"/>
                  </a:lnTo>
                  <a:lnTo>
                    <a:pt x="40536" y="306746"/>
                  </a:lnTo>
                  <a:lnTo>
                    <a:pt x="69450" y="303618"/>
                  </a:lnTo>
                  <a:lnTo>
                    <a:pt x="126271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990858" y="4622011"/>
              <a:ext cx="145630" cy="231627"/>
            </a:xfrm>
            <a:custGeom>
              <a:avLst/>
              <a:gdLst/>
              <a:ahLst/>
              <a:cxnLst/>
              <a:rect l="0" t="0" r="0" b="0"/>
              <a:pathLst>
                <a:path w="145630" h="231627">
                  <a:moveTo>
                    <a:pt x="116292" y="0"/>
                  </a:moveTo>
                  <a:lnTo>
                    <a:pt x="57676" y="20243"/>
                  </a:lnTo>
                  <a:lnTo>
                    <a:pt x="12531" y="52997"/>
                  </a:lnTo>
                  <a:lnTo>
                    <a:pt x="5005" y="59898"/>
                  </a:lnTo>
                  <a:lnTo>
                    <a:pt x="1156" y="68008"/>
                  </a:lnTo>
                  <a:lnTo>
                    <a:pt x="0" y="86378"/>
                  </a:lnTo>
                  <a:lnTo>
                    <a:pt x="3670" y="93850"/>
                  </a:lnTo>
                  <a:lnTo>
                    <a:pt x="17105" y="105272"/>
                  </a:lnTo>
                  <a:lnTo>
                    <a:pt x="79026" y="137331"/>
                  </a:lnTo>
                  <a:lnTo>
                    <a:pt x="134148" y="165037"/>
                  </a:lnTo>
                  <a:lnTo>
                    <a:pt x="141064" y="173196"/>
                  </a:lnTo>
                  <a:lnTo>
                    <a:pt x="144505" y="182144"/>
                  </a:lnTo>
                  <a:lnTo>
                    <a:pt x="145629" y="191619"/>
                  </a:lnTo>
                  <a:lnTo>
                    <a:pt x="142870" y="200276"/>
                  </a:lnTo>
                  <a:lnTo>
                    <a:pt x="116292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257298" y="5085304"/>
            <a:ext cx="2976195" cy="875998"/>
            <a:chOff x="6257298" y="5085304"/>
            <a:chExt cx="2976195" cy="875998"/>
          </a:xfrm>
        </p:grpSpPr>
        <p:sp>
          <p:nvSpPr>
            <p:cNvPr id="17" name="Freeform 16"/>
            <p:cNvSpPr/>
            <p:nvPr/>
          </p:nvSpPr>
          <p:spPr>
            <a:xfrm>
              <a:off x="6257298" y="5316891"/>
              <a:ext cx="174946" cy="302128"/>
            </a:xfrm>
            <a:custGeom>
              <a:avLst/>
              <a:gdLst/>
              <a:ahLst/>
              <a:cxnLst/>
              <a:rect l="0" t="0" r="0" b="0"/>
              <a:pathLst>
                <a:path w="174946" h="302128">
                  <a:moveTo>
                    <a:pt x="133500" y="0"/>
                  </a:moveTo>
                  <a:lnTo>
                    <a:pt x="94982" y="9576"/>
                  </a:lnTo>
                  <a:lnTo>
                    <a:pt x="61204" y="32784"/>
                  </a:lnTo>
                  <a:lnTo>
                    <a:pt x="9477" y="93591"/>
                  </a:lnTo>
                  <a:lnTo>
                    <a:pt x="1685" y="104508"/>
                  </a:lnTo>
                  <a:lnTo>
                    <a:pt x="0" y="112956"/>
                  </a:lnTo>
                  <a:lnTo>
                    <a:pt x="2386" y="119758"/>
                  </a:lnTo>
                  <a:lnTo>
                    <a:pt x="7486" y="125462"/>
                  </a:lnTo>
                  <a:lnTo>
                    <a:pt x="15566" y="128095"/>
                  </a:lnTo>
                  <a:lnTo>
                    <a:pt x="68394" y="127035"/>
                  </a:lnTo>
                  <a:lnTo>
                    <a:pt x="119279" y="129667"/>
                  </a:lnTo>
                  <a:lnTo>
                    <a:pt x="147067" y="136009"/>
                  </a:lnTo>
                  <a:lnTo>
                    <a:pt x="167216" y="146626"/>
                  </a:lnTo>
                  <a:lnTo>
                    <a:pt x="172355" y="156243"/>
                  </a:lnTo>
                  <a:lnTo>
                    <a:pt x="174945" y="182525"/>
                  </a:lnTo>
                  <a:lnTo>
                    <a:pt x="169826" y="219028"/>
                  </a:lnTo>
                  <a:lnTo>
                    <a:pt x="157834" y="238116"/>
                  </a:lnTo>
                  <a:lnTo>
                    <a:pt x="109611" y="289128"/>
                  </a:lnTo>
                  <a:lnTo>
                    <a:pt x="88958" y="298128"/>
                  </a:lnTo>
                  <a:lnTo>
                    <a:pt x="64181" y="302127"/>
                  </a:lnTo>
                  <a:lnTo>
                    <a:pt x="43810" y="297666"/>
                  </a:lnTo>
                  <a:lnTo>
                    <a:pt x="17687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476617" y="5201078"/>
              <a:ext cx="196433" cy="336913"/>
            </a:xfrm>
            <a:custGeom>
              <a:avLst/>
              <a:gdLst/>
              <a:ahLst/>
              <a:cxnLst/>
              <a:rect l="0" t="0" r="0" b="0"/>
              <a:pathLst>
                <a:path w="196433" h="336913">
                  <a:moveTo>
                    <a:pt x="8938" y="0"/>
                  </a:moveTo>
                  <a:lnTo>
                    <a:pt x="16173" y="27556"/>
                  </a:lnTo>
                  <a:lnTo>
                    <a:pt x="18490" y="73026"/>
                  </a:lnTo>
                  <a:lnTo>
                    <a:pt x="19177" y="133811"/>
                  </a:lnTo>
                  <a:lnTo>
                    <a:pt x="18211" y="184187"/>
                  </a:lnTo>
                  <a:lnTo>
                    <a:pt x="12206" y="236808"/>
                  </a:lnTo>
                  <a:lnTo>
                    <a:pt x="8736" y="292823"/>
                  </a:lnTo>
                  <a:lnTo>
                    <a:pt x="3779" y="320826"/>
                  </a:lnTo>
                  <a:lnTo>
                    <a:pt x="1989" y="323849"/>
                  </a:lnTo>
                  <a:lnTo>
                    <a:pt x="0" y="311609"/>
                  </a:lnTo>
                  <a:lnTo>
                    <a:pt x="13203" y="252311"/>
                  </a:lnTo>
                  <a:lnTo>
                    <a:pt x="33571" y="189480"/>
                  </a:lnTo>
                  <a:lnTo>
                    <a:pt x="49641" y="163507"/>
                  </a:lnTo>
                  <a:lnTo>
                    <a:pt x="78372" y="133770"/>
                  </a:lnTo>
                  <a:lnTo>
                    <a:pt x="101019" y="119505"/>
                  </a:lnTo>
                  <a:lnTo>
                    <a:pt x="113609" y="117104"/>
                  </a:lnTo>
                  <a:lnTo>
                    <a:pt x="140076" y="120677"/>
                  </a:lnTo>
                  <a:lnTo>
                    <a:pt x="161198" y="136302"/>
                  </a:lnTo>
                  <a:lnTo>
                    <a:pt x="183123" y="168287"/>
                  </a:lnTo>
                  <a:lnTo>
                    <a:pt x="191639" y="192947"/>
                  </a:lnTo>
                  <a:lnTo>
                    <a:pt x="196432" y="245123"/>
                  </a:lnTo>
                  <a:lnTo>
                    <a:pt x="194932" y="306389"/>
                  </a:lnTo>
                  <a:lnTo>
                    <a:pt x="187922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11279" y="5158964"/>
              <a:ext cx="174360" cy="404431"/>
            </a:xfrm>
            <a:custGeom>
              <a:avLst/>
              <a:gdLst/>
              <a:ahLst/>
              <a:cxnLst/>
              <a:rect l="0" t="0" r="0" b="0"/>
              <a:pathLst>
                <a:path w="174360" h="404431">
                  <a:moveTo>
                    <a:pt x="121716" y="0"/>
                  </a:moveTo>
                  <a:lnTo>
                    <a:pt x="141503" y="48931"/>
                  </a:lnTo>
                  <a:lnTo>
                    <a:pt x="150970" y="108061"/>
                  </a:lnTo>
                  <a:lnTo>
                    <a:pt x="152841" y="164801"/>
                  </a:lnTo>
                  <a:lnTo>
                    <a:pt x="153211" y="227309"/>
                  </a:lnTo>
                  <a:lnTo>
                    <a:pt x="153274" y="279870"/>
                  </a:lnTo>
                  <a:lnTo>
                    <a:pt x="152119" y="302201"/>
                  </a:lnTo>
                  <a:lnTo>
                    <a:pt x="150174" y="303243"/>
                  </a:lnTo>
                  <a:lnTo>
                    <a:pt x="147707" y="300428"/>
                  </a:lnTo>
                  <a:lnTo>
                    <a:pt x="123934" y="242422"/>
                  </a:lnTo>
                  <a:lnTo>
                    <a:pt x="112563" y="226286"/>
                  </a:lnTo>
                  <a:lnTo>
                    <a:pt x="105086" y="222217"/>
                  </a:lnTo>
                  <a:lnTo>
                    <a:pt x="87419" y="220816"/>
                  </a:lnTo>
                  <a:lnTo>
                    <a:pt x="70988" y="227212"/>
                  </a:lnTo>
                  <a:lnTo>
                    <a:pt x="63331" y="232193"/>
                  </a:lnTo>
                  <a:lnTo>
                    <a:pt x="35787" y="267150"/>
                  </a:lnTo>
                  <a:lnTo>
                    <a:pt x="5784" y="330194"/>
                  </a:lnTo>
                  <a:lnTo>
                    <a:pt x="0" y="360052"/>
                  </a:lnTo>
                  <a:lnTo>
                    <a:pt x="1968" y="373396"/>
                  </a:lnTo>
                  <a:lnTo>
                    <a:pt x="13512" y="397581"/>
                  </a:lnTo>
                  <a:lnTo>
                    <a:pt x="22674" y="403094"/>
                  </a:lnTo>
                  <a:lnTo>
                    <a:pt x="33461" y="404430"/>
                  </a:lnTo>
                  <a:lnTo>
                    <a:pt x="78807" y="395352"/>
                  </a:lnTo>
                  <a:lnTo>
                    <a:pt x="120389" y="373889"/>
                  </a:lnTo>
                  <a:lnTo>
                    <a:pt x="174359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33078" y="5276153"/>
              <a:ext cx="197142" cy="209195"/>
            </a:xfrm>
            <a:custGeom>
              <a:avLst/>
              <a:gdLst/>
              <a:ahLst/>
              <a:cxnLst/>
              <a:rect l="0" t="0" r="0" b="0"/>
              <a:pathLst>
                <a:path w="197142" h="209195">
                  <a:moveTo>
                    <a:pt x="0" y="19682"/>
                  </a:moveTo>
                  <a:lnTo>
                    <a:pt x="7236" y="48407"/>
                  </a:lnTo>
                  <a:lnTo>
                    <a:pt x="9553" y="98773"/>
                  </a:lnTo>
                  <a:lnTo>
                    <a:pt x="9070" y="156980"/>
                  </a:lnTo>
                  <a:lnTo>
                    <a:pt x="3207" y="201262"/>
                  </a:lnTo>
                  <a:lnTo>
                    <a:pt x="2138" y="201567"/>
                  </a:lnTo>
                  <a:lnTo>
                    <a:pt x="1425" y="197090"/>
                  </a:lnTo>
                  <a:lnTo>
                    <a:pt x="18042" y="134786"/>
                  </a:lnTo>
                  <a:lnTo>
                    <a:pt x="40749" y="77170"/>
                  </a:lnTo>
                  <a:lnTo>
                    <a:pt x="80906" y="24233"/>
                  </a:lnTo>
                  <a:lnTo>
                    <a:pt x="113009" y="2443"/>
                  </a:lnTo>
                  <a:lnTo>
                    <a:pt x="124473" y="0"/>
                  </a:lnTo>
                  <a:lnTo>
                    <a:pt x="146568" y="3525"/>
                  </a:lnTo>
                  <a:lnTo>
                    <a:pt x="164967" y="19130"/>
                  </a:lnTo>
                  <a:lnTo>
                    <a:pt x="190253" y="61687"/>
                  </a:lnTo>
                  <a:lnTo>
                    <a:pt x="197141" y="110116"/>
                  </a:lnTo>
                  <a:lnTo>
                    <a:pt x="192233" y="170213"/>
                  </a:lnTo>
                  <a:lnTo>
                    <a:pt x="189513" y="2091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538404" y="5252515"/>
              <a:ext cx="143459" cy="242238"/>
            </a:xfrm>
            <a:custGeom>
              <a:avLst/>
              <a:gdLst/>
              <a:ahLst/>
              <a:cxnLst/>
              <a:rect l="0" t="0" r="0" b="0"/>
              <a:pathLst>
                <a:path w="143459" h="242238">
                  <a:moveTo>
                    <a:pt x="10529" y="32791"/>
                  </a:moveTo>
                  <a:lnTo>
                    <a:pt x="1464" y="91408"/>
                  </a:lnTo>
                  <a:lnTo>
                    <a:pt x="434" y="142965"/>
                  </a:lnTo>
                  <a:lnTo>
                    <a:pt x="5718" y="197106"/>
                  </a:lnTo>
                  <a:lnTo>
                    <a:pt x="17750" y="223193"/>
                  </a:lnTo>
                  <a:lnTo>
                    <a:pt x="25871" y="233425"/>
                  </a:lnTo>
                  <a:lnTo>
                    <a:pt x="34795" y="239077"/>
                  </a:lnTo>
                  <a:lnTo>
                    <a:pt x="54069" y="242237"/>
                  </a:lnTo>
                  <a:lnTo>
                    <a:pt x="71214" y="236622"/>
                  </a:lnTo>
                  <a:lnTo>
                    <a:pt x="79062" y="231849"/>
                  </a:lnTo>
                  <a:lnTo>
                    <a:pt x="106874" y="197186"/>
                  </a:lnTo>
                  <a:lnTo>
                    <a:pt x="135232" y="138928"/>
                  </a:lnTo>
                  <a:lnTo>
                    <a:pt x="141992" y="113888"/>
                  </a:lnTo>
                  <a:lnTo>
                    <a:pt x="143458" y="62669"/>
                  </a:lnTo>
                  <a:lnTo>
                    <a:pt x="135509" y="31642"/>
                  </a:lnTo>
                  <a:lnTo>
                    <a:pt x="121057" y="11613"/>
                  </a:lnTo>
                  <a:lnTo>
                    <a:pt x="112291" y="4635"/>
                  </a:lnTo>
                  <a:lnTo>
                    <a:pt x="90071" y="0"/>
                  </a:lnTo>
                  <a:lnTo>
                    <a:pt x="64599" y="3009"/>
                  </a:lnTo>
                  <a:lnTo>
                    <a:pt x="19476" y="20886"/>
                  </a:lnTo>
                  <a:lnTo>
                    <a:pt x="0" y="32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856512" y="5169493"/>
              <a:ext cx="18805" cy="284270"/>
            </a:xfrm>
            <a:custGeom>
              <a:avLst/>
              <a:gdLst/>
              <a:ahLst/>
              <a:cxnLst/>
              <a:rect l="0" t="0" r="0" b="0"/>
              <a:pathLst>
                <a:path w="18805" h="284270">
                  <a:moveTo>
                    <a:pt x="18804" y="0"/>
                  </a:moveTo>
                  <a:lnTo>
                    <a:pt x="13215" y="58616"/>
                  </a:lnTo>
                  <a:lnTo>
                    <a:pt x="9251" y="112790"/>
                  </a:lnTo>
                  <a:lnTo>
                    <a:pt x="5349" y="168552"/>
                  </a:lnTo>
                  <a:lnTo>
                    <a:pt x="0" y="216837"/>
                  </a:lnTo>
                  <a:lnTo>
                    <a:pt x="1535" y="260000"/>
                  </a:lnTo>
                  <a:lnTo>
                    <a:pt x="8276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770031" y="5232664"/>
              <a:ext cx="178986" cy="115814"/>
            </a:xfrm>
            <a:custGeom>
              <a:avLst/>
              <a:gdLst/>
              <a:ahLst/>
              <a:cxnLst/>
              <a:rect l="0" t="0" r="0" b="0"/>
              <a:pathLst>
                <a:path w="178986" h="115814">
                  <a:moveTo>
                    <a:pt x="178985" y="0"/>
                  </a:moveTo>
                  <a:lnTo>
                    <a:pt x="123940" y="35916"/>
                  </a:lnTo>
                  <a:lnTo>
                    <a:pt x="64473" y="70298"/>
                  </a:lnTo>
                  <a:lnTo>
                    <a:pt x="16939" y="102179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156753" y="5106321"/>
              <a:ext cx="171290" cy="336913"/>
            </a:xfrm>
            <a:custGeom>
              <a:avLst/>
              <a:gdLst/>
              <a:ahLst/>
              <a:cxnLst/>
              <a:rect l="0" t="0" r="0" b="0"/>
              <a:pathLst>
                <a:path w="171290" h="336913">
                  <a:moveTo>
                    <a:pt x="2833" y="0"/>
                  </a:moveTo>
                  <a:lnTo>
                    <a:pt x="17487" y="60731"/>
                  </a:lnTo>
                  <a:lnTo>
                    <a:pt x="21992" y="107032"/>
                  </a:lnTo>
                  <a:lnTo>
                    <a:pt x="23328" y="167154"/>
                  </a:lnTo>
                  <a:lnTo>
                    <a:pt x="16543" y="229551"/>
                  </a:lnTo>
                  <a:lnTo>
                    <a:pt x="11965" y="275206"/>
                  </a:lnTo>
                  <a:lnTo>
                    <a:pt x="2602" y="296229"/>
                  </a:lnTo>
                  <a:lnTo>
                    <a:pt x="339" y="299262"/>
                  </a:lnTo>
                  <a:lnTo>
                    <a:pt x="0" y="297774"/>
                  </a:lnTo>
                  <a:lnTo>
                    <a:pt x="13205" y="245191"/>
                  </a:lnTo>
                  <a:lnTo>
                    <a:pt x="46996" y="189419"/>
                  </a:lnTo>
                  <a:lnTo>
                    <a:pt x="56841" y="175413"/>
                  </a:lnTo>
                  <a:lnTo>
                    <a:pt x="80259" y="159850"/>
                  </a:lnTo>
                  <a:lnTo>
                    <a:pt x="93055" y="155700"/>
                  </a:lnTo>
                  <a:lnTo>
                    <a:pt x="103925" y="155273"/>
                  </a:lnTo>
                  <a:lnTo>
                    <a:pt x="122242" y="161037"/>
                  </a:lnTo>
                  <a:lnTo>
                    <a:pt x="138182" y="177637"/>
                  </a:lnTo>
                  <a:lnTo>
                    <a:pt x="151896" y="201783"/>
                  </a:lnTo>
                  <a:lnTo>
                    <a:pt x="167112" y="264943"/>
                  </a:lnTo>
                  <a:lnTo>
                    <a:pt x="170052" y="307009"/>
                  </a:lnTo>
                  <a:lnTo>
                    <a:pt x="171289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398759" y="5201078"/>
              <a:ext cx="213554" cy="227397"/>
            </a:xfrm>
            <a:custGeom>
              <a:avLst/>
              <a:gdLst/>
              <a:ahLst/>
              <a:cxnLst/>
              <a:rect l="0" t="0" r="0" b="0"/>
              <a:pathLst>
                <a:path w="213554" h="227397">
                  <a:moveTo>
                    <a:pt x="108267" y="0"/>
                  </a:moveTo>
                  <a:lnTo>
                    <a:pt x="91500" y="5589"/>
                  </a:lnTo>
                  <a:lnTo>
                    <a:pt x="64305" y="37011"/>
                  </a:lnTo>
                  <a:lnTo>
                    <a:pt x="33053" y="94084"/>
                  </a:lnTo>
                  <a:lnTo>
                    <a:pt x="7679" y="147310"/>
                  </a:lnTo>
                  <a:lnTo>
                    <a:pt x="0" y="168416"/>
                  </a:lnTo>
                  <a:lnTo>
                    <a:pt x="279" y="211208"/>
                  </a:lnTo>
                  <a:lnTo>
                    <a:pt x="5860" y="220354"/>
                  </a:lnTo>
                  <a:lnTo>
                    <a:pt x="14259" y="225281"/>
                  </a:lnTo>
                  <a:lnTo>
                    <a:pt x="24538" y="227396"/>
                  </a:lnTo>
                  <a:lnTo>
                    <a:pt x="34901" y="224127"/>
                  </a:lnTo>
                  <a:lnTo>
                    <a:pt x="55773" y="208017"/>
                  </a:lnTo>
                  <a:lnTo>
                    <a:pt x="88193" y="153480"/>
                  </a:lnTo>
                  <a:lnTo>
                    <a:pt x="110982" y="95557"/>
                  </a:lnTo>
                  <a:lnTo>
                    <a:pt x="120886" y="33886"/>
                  </a:lnTo>
                  <a:lnTo>
                    <a:pt x="123699" y="22591"/>
                  </a:lnTo>
                  <a:lnTo>
                    <a:pt x="125574" y="19740"/>
                  </a:lnTo>
                  <a:lnTo>
                    <a:pt x="126824" y="22518"/>
                  </a:lnTo>
                  <a:lnTo>
                    <a:pt x="128831" y="71778"/>
                  </a:lnTo>
                  <a:lnTo>
                    <a:pt x="129178" y="128892"/>
                  </a:lnTo>
                  <a:lnTo>
                    <a:pt x="134870" y="173501"/>
                  </a:lnTo>
                  <a:lnTo>
                    <a:pt x="149555" y="208945"/>
                  </a:lnTo>
                  <a:lnTo>
                    <a:pt x="159189" y="215336"/>
                  </a:lnTo>
                  <a:lnTo>
                    <a:pt x="213553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690473" y="5085304"/>
              <a:ext cx="543020" cy="333728"/>
            </a:xfrm>
            <a:custGeom>
              <a:avLst/>
              <a:gdLst/>
              <a:ahLst/>
              <a:cxnLst/>
              <a:rect l="0" t="0" r="0" b="0"/>
              <a:pathLst>
                <a:path w="543020" h="333728">
                  <a:moveTo>
                    <a:pt x="6066" y="136831"/>
                  </a:moveTo>
                  <a:lnTo>
                    <a:pt x="2947" y="179523"/>
                  </a:lnTo>
                  <a:lnTo>
                    <a:pt x="0" y="203768"/>
                  </a:lnTo>
                  <a:lnTo>
                    <a:pt x="7641" y="267167"/>
                  </a:lnTo>
                  <a:lnTo>
                    <a:pt x="26004" y="320114"/>
                  </a:lnTo>
                  <a:lnTo>
                    <a:pt x="34566" y="328040"/>
                  </a:lnTo>
                  <a:lnTo>
                    <a:pt x="44953" y="332154"/>
                  </a:lnTo>
                  <a:lnTo>
                    <a:pt x="56557" y="333727"/>
                  </a:lnTo>
                  <a:lnTo>
                    <a:pt x="65463" y="328926"/>
                  </a:lnTo>
                  <a:lnTo>
                    <a:pt x="78479" y="307994"/>
                  </a:lnTo>
                  <a:lnTo>
                    <a:pt x="100191" y="249881"/>
                  </a:lnTo>
                  <a:lnTo>
                    <a:pt x="118287" y="190496"/>
                  </a:lnTo>
                  <a:lnTo>
                    <a:pt x="129272" y="144442"/>
                  </a:lnTo>
                  <a:lnTo>
                    <a:pt x="130317" y="131376"/>
                  </a:lnTo>
                  <a:lnTo>
                    <a:pt x="132184" y="127345"/>
                  </a:lnTo>
                  <a:lnTo>
                    <a:pt x="134598" y="129337"/>
                  </a:lnTo>
                  <a:lnTo>
                    <a:pt x="142740" y="142859"/>
                  </a:lnTo>
                  <a:lnTo>
                    <a:pt x="168225" y="169033"/>
                  </a:lnTo>
                  <a:lnTo>
                    <a:pt x="192000" y="184678"/>
                  </a:lnTo>
                  <a:lnTo>
                    <a:pt x="237283" y="195462"/>
                  </a:lnTo>
                  <a:lnTo>
                    <a:pt x="267536" y="191745"/>
                  </a:lnTo>
                  <a:lnTo>
                    <a:pt x="319497" y="170295"/>
                  </a:lnTo>
                  <a:lnTo>
                    <a:pt x="369622" y="135122"/>
                  </a:lnTo>
                  <a:lnTo>
                    <a:pt x="404480" y="91260"/>
                  </a:lnTo>
                  <a:lnTo>
                    <a:pt x="428306" y="43471"/>
                  </a:lnTo>
                  <a:lnTo>
                    <a:pt x="430425" y="18519"/>
                  </a:lnTo>
                  <a:lnTo>
                    <a:pt x="429352" y="5314"/>
                  </a:lnTo>
                  <a:lnTo>
                    <a:pt x="425127" y="20"/>
                  </a:lnTo>
                  <a:lnTo>
                    <a:pt x="418801" y="0"/>
                  </a:lnTo>
                  <a:lnTo>
                    <a:pt x="396250" y="13620"/>
                  </a:lnTo>
                  <a:lnTo>
                    <a:pt x="367669" y="44773"/>
                  </a:lnTo>
                  <a:lnTo>
                    <a:pt x="340663" y="85891"/>
                  </a:lnTo>
                  <a:lnTo>
                    <a:pt x="313442" y="145966"/>
                  </a:lnTo>
                  <a:lnTo>
                    <a:pt x="304591" y="195300"/>
                  </a:lnTo>
                  <a:lnTo>
                    <a:pt x="308760" y="224818"/>
                  </a:lnTo>
                  <a:lnTo>
                    <a:pt x="324260" y="258048"/>
                  </a:lnTo>
                  <a:lnTo>
                    <a:pt x="338169" y="273763"/>
                  </a:lnTo>
                  <a:lnTo>
                    <a:pt x="356048" y="284647"/>
                  </a:lnTo>
                  <a:lnTo>
                    <a:pt x="412934" y="292761"/>
                  </a:lnTo>
                  <a:lnTo>
                    <a:pt x="464442" y="292997"/>
                  </a:lnTo>
                  <a:lnTo>
                    <a:pt x="525419" y="286308"/>
                  </a:lnTo>
                  <a:lnTo>
                    <a:pt x="543019" y="2842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920701" y="5667625"/>
              <a:ext cx="175507" cy="291506"/>
            </a:xfrm>
            <a:custGeom>
              <a:avLst/>
              <a:gdLst/>
              <a:ahLst/>
              <a:cxnLst/>
              <a:rect l="0" t="0" r="0" b="0"/>
              <a:pathLst>
                <a:path w="175507" h="291506">
                  <a:moveTo>
                    <a:pt x="175506" y="7235"/>
                  </a:moveTo>
                  <a:lnTo>
                    <a:pt x="147950" y="0"/>
                  </a:lnTo>
                  <a:lnTo>
                    <a:pt x="94848" y="477"/>
                  </a:lnTo>
                  <a:lnTo>
                    <a:pt x="72978" y="6571"/>
                  </a:lnTo>
                  <a:lnTo>
                    <a:pt x="36754" y="32667"/>
                  </a:lnTo>
                  <a:lnTo>
                    <a:pt x="1739" y="65681"/>
                  </a:lnTo>
                  <a:lnTo>
                    <a:pt x="0" y="73106"/>
                  </a:lnTo>
                  <a:lnTo>
                    <a:pt x="2351" y="80395"/>
                  </a:lnTo>
                  <a:lnTo>
                    <a:pt x="7427" y="87593"/>
                  </a:lnTo>
                  <a:lnTo>
                    <a:pt x="15490" y="92393"/>
                  </a:lnTo>
                  <a:lnTo>
                    <a:pt x="49195" y="99148"/>
                  </a:lnTo>
                  <a:lnTo>
                    <a:pt x="87648" y="103489"/>
                  </a:lnTo>
                  <a:lnTo>
                    <a:pt x="121789" y="119723"/>
                  </a:lnTo>
                  <a:lnTo>
                    <a:pt x="143443" y="136778"/>
                  </a:lnTo>
                  <a:lnTo>
                    <a:pt x="155407" y="159177"/>
                  </a:lnTo>
                  <a:lnTo>
                    <a:pt x="158598" y="171700"/>
                  </a:lnTo>
                  <a:lnTo>
                    <a:pt x="155903" y="198094"/>
                  </a:lnTo>
                  <a:lnTo>
                    <a:pt x="145737" y="224253"/>
                  </a:lnTo>
                  <a:lnTo>
                    <a:pt x="106249" y="274850"/>
                  </a:lnTo>
                  <a:lnTo>
                    <a:pt x="82335" y="284103"/>
                  </a:lnTo>
                  <a:lnTo>
                    <a:pt x="42226" y="289312"/>
                  </a:lnTo>
                  <a:lnTo>
                    <a:pt x="7051" y="2915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17223" y="594860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01492" y="5790674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191111" y="5516933"/>
              <a:ext cx="41968" cy="410612"/>
            </a:xfrm>
            <a:custGeom>
              <a:avLst/>
              <a:gdLst/>
              <a:ahLst/>
              <a:cxnLst/>
              <a:rect l="0" t="0" r="0" b="0"/>
              <a:pathLst>
                <a:path w="41968" h="410612">
                  <a:moveTo>
                    <a:pt x="41967" y="0"/>
                  </a:moveTo>
                  <a:lnTo>
                    <a:pt x="30788" y="11178"/>
                  </a:lnTo>
                  <a:lnTo>
                    <a:pt x="18248" y="40487"/>
                  </a:lnTo>
                  <a:lnTo>
                    <a:pt x="8298" y="102875"/>
                  </a:lnTo>
                  <a:lnTo>
                    <a:pt x="1521" y="152512"/>
                  </a:lnTo>
                  <a:lnTo>
                    <a:pt x="348" y="210265"/>
                  </a:lnTo>
                  <a:lnTo>
                    <a:pt x="0" y="273650"/>
                  </a:lnTo>
                  <a:lnTo>
                    <a:pt x="5486" y="331296"/>
                  </a:lnTo>
                  <a:lnTo>
                    <a:pt x="9415" y="390092"/>
                  </a:lnTo>
                  <a:lnTo>
                    <a:pt x="10381" y="410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308621" y="5629330"/>
              <a:ext cx="240313" cy="281256"/>
            </a:xfrm>
            <a:custGeom>
              <a:avLst/>
              <a:gdLst/>
              <a:ahLst/>
              <a:cxnLst/>
              <a:rect l="0" t="0" r="0" b="0"/>
              <a:pathLst>
                <a:path w="240313" h="281256">
                  <a:moveTo>
                    <a:pt x="156084" y="35002"/>
                  </a:moveTo>
                  <a:lnTo>
                    <a:pt x="123632" y="28936"/>
                  </a:lnTo>
                  <a:lnTo>
                    <a:pt x="103056" y="31526"/>
                  </a:lnTo>
                  <a:lnTo>
                    <a:pt x="82213" y="42816"/>
                  </a:lnTo>
                  <a:lnTo>
                    <a:pt x="62421" y="60702"/>
                  </a:lnTo>
                  <a:lnTo>
                    <a:pt x="23329" y="118224"/>
                  </a:lnTo>
                  <a:lnTo>
                    <a:pt x="7494" y="180073"/>
                  </a:lnTo>
                  <a:lnTo>
                    <a:pt x="0" y="235233"/>
                  </a:lnTo>
                  <a:lnTo>
                    <a:pt x="5215" y="262034"/>
                  </a:lnTo>
                  <a:lnTo>
                    <a:pt x="9881" y="274094"/>
                  </a:lnTo>
                  <a:lnTo>
                    <a:pt x="17671" y="279795"/>
                  </a:lnTo>
                  <a:lnTo>
                    <a:pt x="27544" y="281255"/>
                  </a:lnTo>
                  <a:lnTo>
                    <a:pt x="38805" y="279889"/>
                  </a:lnTo>
                  <a:lnTo>
                    <a:pt x="60676" y="262774"/>
                  </a:lnTo>
                  <a:lnTo>
                    <a:pt x="86481" y="226492"/>
                  </a:lnTo>
                  <a:lnTo>
                    <a:pt x="118019" y="164897"/>
                  </a:lnTo>
                  <a:lnTo>
                    <a:pt x="147056" y="103580"/>
                  </a:lnTo>
                  <a:lnTo>
                    <a:pt x="166348" y="46242"/>
                  </a:lnTo>
                  <a:lnTo>
                    <a:pt x="181786" y="0"/>
                  </a:lnTo>
                  <a:lnTo>
                    <a:pt x="170467" y="53116"/>
                  </a:lnTo>
                  <a:lnTo>
                    <a:pt x="167754" y="98341"/>
                  </a:lnTo>
                  <a:lnTo>
                    <a:pt x="168121" y="157364"/>
                  </a:lnTo>
                  <a:lnTo>
                    <a:pt x="178132" y="214240"/>
                  </a:lnTo>
                  <a:lnTo>
                    <a:pt x="185770" y="239835"/>
                  </a:lnTo>
                  <a:lnTo>
                    <a:pt x="196964" y="259010"/>
                  </a:lnTo>
                  <a:lnTo>
                    <a:pt x="204394" y="263889"/>
                  </a:lnTo>
                  <a:lnTo>
                    <a:pt x="222009" y="266191"/>
                  </a:lnTo>
                  <a:lnTo>
                    <a:pt x="228110" y="265167"/>
                  </a:lnTo>
                  <a:lnTo>
                    <a:pt x="232178" y="263315"/>
                  </a:lnTo>
                  <a:lnTo>
                    <a:pt x="240312" y="256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643689" y="5524966"/>
              <a:ext cx="421141" cy="311814"/>
            </a:xfrm>
            <a:custGeom>
              <a:avLst/>
              <a:gdLst/>
              <a:ahLst/>
              <a:cxnLst/>
              <a:rect l="0" t="0" r="0" b="0"/>
              <a:pathLst>
                <a:path w="421141" h="311814">
                  <a:moveTo>
                    <a:pt x="0" y="107780"/>
                  </a:moveTo>
                  <a:lnTo>
                    <a:pt x="0" y="159830"/>
                  </a:lnTo>
                  <a:lnTo>
                    <a:pt x="5590" y="219317"/>
                  </a:lnTo>
                  <a:lnTo>
                    <a:pt x="20298" y="279334"/>
                  </a:lnTo>
                  <a:lnTo>
                    <a:pt x="35928" y="304519"/>
                  </a:lnTo>
                  <a:lnTo>
                    <a:pt x="45008" y="310300"/>
                  </a:lnTo>
                  <a:lnTo>
                    <a:pt x="54573" y="311813"/>
                  </a:lnTo>
                  <a:lnTo>
                    <a:pt x="64458" y="310483"/>
                  </a:lnTo>
                  <a:lnTo>
                    <a:pt x="84801" y="299646"/>
                  </a:lnTo>
                  <a:lnTo>
                    <a:pt x="103200" y="283131"/>
                  </a:lnTo>
                  <a:lnTo>
                    <a:pt x="115277" y="264093"/>
                  </a:lnTo>
                  <a:lnTo>
                    <a:pt x="128653" y="216876"/>
                  </a:lnTo>
                  <a:lnTo>
                    <a:pt x="140025" y="158432"/>
                  </a:lnTo>
                  <a:lnTo>
                    <a:pt x="145214" y="107841"/>
                  </a:lnTo>
                  <a:lnTo>
                    <a:pt x="147112" y="103141"/>
                  </a:lnTo>
                  <a:lnTo>
                    <a:pt x="149548" y="105858"/>
                  </a:lnTo>
                  <a:lnTo>
                    <a:pt x="157713" y="122133"/>
                  </a:lnTo>
                  <a:lnTo>
                    <a:pt x="173040" y="141066"/>
                  </a:lnTo>
                  <a:lnTo>
                    <a:pt x="194670" y="154940"/>
                  </a:lnTo>
                  <a:lnTo>
                    <a:pt x="219881" y="163835"/>
                  </a:lnTo>
                  <a:lnTo>
                    <a:pt x="259213" y="167673"/>
                  </a:lnTo>
                  <a:lnTo>
                    <a:pt x="282492" y="164425"/>
                  </a:lnTo>
                  <a:lnTo>
                    <a:pt x="304536" y="152843"/>
                  </a:lnTo>
                  <a:lnTo>
                    <a:pt x="341696" y="122401"/>
                  </a:lnTo>
                  <a:lnTo>
                    <a:pt x="364326" y="89756"/>
                  </a:lnTo>
                  <a:lnTo>
                    <a:pt x="380260" y="50447"/>
                  </a:lnTo>
                  <a:lnTo>
                    <a:pt x="381212" y="9164"/>
                  </a:lnTo>
                  <a:lnTo>
                    <a:pt x="375804" y="2262"/>
                  </a:lnTo>
                  <a:lnTo>
                    <a:pt x="367520" y="0"/>
                  </a:lnTo>
                  <a:lnTo>
                    <a:pt x="357317" y="832"/>
                  </a:lnTo>
                  <a:lnTo>
                    <a:pt x="336622" y="17354"/>
                  </a:lnTo>
                  <a:lnTo>
                    <a:pt x="311480" y="53301"/>
                  </a:lnTo>
                  <a:lnTo>
                    <a:pt x="288590" y="107539"/>
                  </a:lnTo>
                  <a:lnTo>
                    <a:pt x="278662" y="142804"/>
                  </a:lnTo>
                  <a:lnTo>
                    <a:pt x="276369" y="192637"/>
                  </a:lnTo>
                  <a:lnTo>
                    <a:pt x="283748" y="231189"/>
                  </a:lnTo>
                  <a:lnTo>
                    <a:pt x="294176" y="253876"/>
                  </a:lnTo>
                  <a:lnTo>
                    <a:pt x="312849" y="269418"/>
                  </a:lnTo>
                  <a:lnTo>
                    <a:pt x="324380" y="275200"/>
                  </a:lnTo>
                  <a:lnTo>
                    <a:pt x="346550" y="278505"/>
                  </a:lnTo>
                  <a:lnTo>
                    <a:pt x="366933" y="274905"/>
                  </a:lnTo>
                  <a:lnTo>
                    <a:pt x="391561" y="259724"/>
                  </a:lnTo>
                  <a:lnTo>
                    <a:pt x="411336" y="241578"/>
                  </a:lnTo>
                  <a:lnTo>
                    <a:pt x="421140" y="2235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159586" y="5568520"/>
              <a:ext cx="429140" cy="337968"/>
            </a:xfrm>
            <a:custGeom>
              <a:avLst/>
              <a:gdLst/>
              <a:ahLst/>
              <a:cxnLst/>
              <a:rect l="0" t="0" r="0" b="0"/>
              <a:pathLst>
                <a:path w="429140" h="337968">
                  <a:moveTo>
                    <a:pt x="0" y="32641"/>
                  </a:moveTo>
                  <a:lnTo>
                    <a:pt x="0" y="93024"/>
                  </a:lnTo>
                  <a:lnTo>
                    <a:pt x="0" y="144509"/>
                  </a:lnTo>
                  <a:lnTo>
                    <a:pt x="0" y="159862"/>
                  </a:lnTo>
                  <a:lnTo>
                    <a:pt x="1170" y="164248"/>
                  </a:lnTo>
                  <a:lnTo>
                    <a:pt x="3119" y="161323"/>
                  </a:lnTo>
                  <a:lnTo>
                    <a:pt x="27534" y="100149"/>
                  </a:lnTo>
                  <a:lnTo>
                    <a:pt x="68963" y="40419"/>
                  </a:lnTo>
                  <a:lnTo>
                    <a:pt x="102061" y="16358"/>
                  </a:lnTo>
                  <a:lnTo>
                    <a:pt x="141504" y="0"/>
                  </a:lnTo>
                  <a:lnTo>
                    <a:pt x="165836" y="976"/>
                  </a:lnTo>
                  <a:lnTo>
                    <a:pt x="177238" y="4512"/>
                  </a:lnTo>
                  <a:lnTo>
                    <a:pt x="196145" y="17799"/>
                  </a:lnTo>
                  <a:lnTo>
                    <a:pt x="211178" y="35403"/>
                  </a:lnTo>
                  <a:lnTo>
                    <a:pt x="230361" y="78420"/>
                  </a:lnTo>
                  <a:lnTo>
                    <a:pt x="239826" y="131631"/>
                  </a:lnTo>
                  <a:lnTo>
                    <a:pt x="247054" y="184413"/>
                  </a:lnTo>
                  <a:lnTo>
                    <a:pt x="256605" y="227739"/>
                  </a:lnTo>
                  <a:lnTo>
                    <a:pt x="262317" y="235236"/>
                  </a:lnTo>
                  <a:lnTo>
                    <a:pt x="269634" y="239064"/>
                  </a:lnTo>
                  <a:lnTo>
                    <a:pt x="278022" y="240446"/>
                  </a:lnTo>
                  <a:lnTo>
                    <a:pt x="285954" y="237858"/>
                  </a:lnTo>
                  <a:lnTo>
                    <a:pt x="301006" y="225624"/>
                  </a:lnTo>
                  <a:lnTo>
                    <a:pt x="322633" y="199005"/>
                  </a:lnTo>
                  <a:lnTo>
                    <a:pt x="350902" y="136863"/>
                  </a:lnTo>
                  <a:lnTo>
                    <a:pt x="380449" y="76001"/>
                  </a:lnTo>
                  <a:lnTo>
                    <a:pt x="402928" y="22276"/>
                  </a:lnTo>
                  <a:lnTo>
                    <a:pt x="408999" y="11693"/>
                  </a:lnTo>
                  <a:lnTo>
                    <a:pt x="414215" y="9317"/>
                  </a:lnTo>
                  <a:lnTo>
                    <a:pt x="418863" y="12412"/>
                  </a:lnTo>
                  <a:lnTo>
                    <a:pt x="423131" y="19155"/>
                  </a:lnTo>
                  <a:lnTo>
                    <a:pt x="429139" y="67770"/>
                  </a:lnTo>
                  <a:lnTo>
                    <a:pt x="425330" y="117269"/>
                  </a:lnTo>
                  <a:lnTo>
                    <a:pt x="420797" y="175916"/>
                  </a:lnTo>
                  <a:lnTo>
                    <a:pt x="412970" y="232561"/>
                  </a:lnTo>
                  <a:lnTo>
                    <a:pt x="403687" y="294451"/>
                  </a:lnTo>
                  <a:lnTo>
                    <a:pt x="400083" y="3379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291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Arial - 36</vt:lpstr>
      <vt:lpstr>Comic Sans MS - 26</vt:lpstr>
      <vt:lpstr>Comic Sans MS - 35</vt:lpstr>
      <vt:lpstr>Comic Sans MS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2013-01-30T17:57:45Z</dcterms:created>
  <dcterms:modified xsi:type="dcterms:W3CDTF">2013-01-30T17:57:52Z</dcterms:modified>
</cp:coreProperties>
</file>